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3F62"/>
    <a:srgbClr val="F7C11F"/>
    <a:srgbClr val="4D76C3"/>
    <a:srgbClr val="41B6A1"/>
    <a:srgbClr val="DF8D9B"/>
    <a:srgbClr val="6CD1C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79" autoAdjust="0"/>
    <p:restoredTop sz="99758" autoAdjust="0"/>
  </p:normalViewPr>
  <p:slideViewPr>
    <p:cSldViewPr snapToGrid="0" showGuides="1">
      <p:cViewPr varScale="1">
        <p:scale>
          <a:sx n="110" d="100"/>
          <a:sy n="110" d="100"/>
        </p:scale>
        <p:origin x="-678" y="-90"/>
      </p:cViewPr>
      <p:guideLst>
        <p:guide orient="horz" pos="2160"/>
        <p:guide pos="3840"/>
      </p:guideLst>
    </p:cSldViewPr>
  </p:slideViewPr>
  <p:notesTextViewPr>
    <p:cViewPr>
      <p:scale>
        <a:sx n="1" d="1"/>
        <a:sy n="1" d="1"/>
      </p:scale>
      <p:origin x="0" y="168"/>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image" Target="../media/image3.jpeg"/><Relationship Id="rId4"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xlsx"/><Relationship Id="rId2" Type="http://schemas.openxmlformats.org/officeDocument/2006/relationships/image" Target="../media/image2.jpeg"/><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xlsx"/><Relationship Id="rId2" Type="http://schemas.openxmlformats.org/officeDocument/2006/relationships/image" Target="../media/image3.jpeg"/><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xlsx"/><Relationship Id="rId2" Type="http://schemas.openxmlformats.org/officeDocument/2006/relationships/image" Target="../media/image5.jpeg"/><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xlsx"/><Relationship Id="rId2" Type="http://schemas.openxmlformats.org/officeDocument/2006/relationships/image" Target="../media/image4.jpeg"/><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系列 1</c:v>
                </c:pt>
              </c:strCache>
            </c:strRef>
          </c:tx>
          <c:spPr>
            <a:blipFill>
              <a:blip xmlns:r="http://schemas.openxmlformats.org/officeDocument/2006/relationships" r:embed="rId1"/>
              <a:stretch>
                <a:fillRect/>
              </a:stretch>
            </a:blipFill>
            <a:ln w="28575">
              <a:solidFill>
                <a:schemeClr val="bg1"/>
              </a:solidFill>
            </a:ln>
            <a:effectLst>
              <a:innerShdw blurRad="63500" dist="50800" dir="13500000">
                <a:prstClr val="black">
                  <a:alpha val="50000"/>
                </a:prstClr>
              </a:innerShdw>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855-4A9E-966C-DD76D01CE620}"/>
            </c:ext>
          </c:extLst>
        </c:ser>
        <c:ser>
          <c:idx val="1"/>
          <c:order val="1"/>
          <c:tx>
            <c:strRef>
              <c:f>Sheet1!$C$1</c:f>
              <c:strCache>
                <c:ptCount val="1"/>
                <c:pt idx="0">
                  <c:v>系列 2</c:v>
                </c:pt>
              </c:strCache>
            </c:strRef>
          </c:tx>
          <c:spPr>
            <a:blipFill>
              <a:blip xmlns:r="http://schemas.openxmlformats.org/officeDocument/2006/relationships" r:embed="rId2"/>
              <a:stretch>
                <a:fillRect/>
              </a:stretch>
            </a:blipFill>
            <a:ln w="28575">
              <a:solidFill>
                <a:schemeClr val="bg1"/>
              </a:solidFill>
            </a:ln>
            <a:effectLst>
              <a:innerShdw blurRad="63500" dist="50800" dir="13500000">
                <a:prstClr val="black">
                  <a:alpha val="50000"/>
                </a:prstClr>
              </a:innerShdw>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855-4A9E-966C-DD76D01CE620}"/>
            </c:ext>
          </c:extLst>
        </c:ser>
        <c:ser>
          <c:idx val="2"/>
          <c:order val="2"/>
          <c:tx>
            <c:strRef>
              <c:f>Sheet1!$D$1</c:f>
              <c:strCache>
                <c:ptCount val="1"/>
                <c:pt idx="0">
                  <c:v>系列 3</c:v>
                </c:pt>
              </c:strCache>
            </c:strRef>
          </c:tx>
          <c:spPr>
            <a:blipFill>
              <a:blip xmlns:r="http://schemas.openxmlformats.org/officeDocument/2006/relationships" r:embed="rId3"/>
              <a:stretch>
                <a:fillRect/>
              </a:stretch>
            </a:blipFill>
            <a:ln w="28575">
              <a:solidFill>
                <a:schemeClr val="bg1"/>
              </a:solidFill>
            </a:ln>
            <a:effectLst>
              <a:innerShdw blurRad="63500" dist="50800" dir="13500000">
                <a:prstClr val="black">
                  <a:alpha val="50000"/>
                </a:prstClr>
              </a:innerShdw>
            </a:effectLst>
          </c:spPr>
          <c:dPt>
            <c:idx val="0"/>
            <c:extLst xmlns:c16r2="http://schemas.microsoft.com/office/drawing/2015/06/chart">
              <c:ext xmlns:c16="http://schemas.microsoft.com/office/drawing/2014/chart" uri="{C3380CC4-5D6E-409C-BE32-E72D297353CC}">
                <c16:uniqueId val="{00000002-B855-4A9E-966C-DD76D01CE620}"/>
              </c:ext>
            </c:extLst>
          </c:dPt>
          <c:dPt>
            <c:idx val="1"/>
            <c:extLst xmlns:c16r2="http://schemas.microsoft.com/office/drawing/2015/06/chart">
              <c:ext xmlns:c16="http://schemas.microsoft.com/office/drawing/2014/chart" uri="{C3380CC4-5D6E-409C-BE32-E72D297353CC}">
                <c16:uniqueId val="{00000003-B855-4A9E-966C-DD76D01CE620}"/>
              </c:ext>
            </c:extLst>
          </c:dPt>
          <c:dPt>
            <c:idx val="2"/>
            <c:extLst xmlns:c16r2="http://schemas.microsoft.com/office/drawing/2015/06/chart">
              <c:ext xmlns:c16="http://schemas.microsoft.com/office/drawing/2014/chart" uri="{C3380CC4-5D6E-409C-BE32-E72D297353CC}">
                <c16:uniqueId val="{00000004-B855-4A9E-966C-DD76D01CE620}"/>
              </c:ext>
            </c:extLst>
          </c:dPt>
          <c:dPt>
            <c:idx val="3"/>
            <c:extLst xmlns:c16r2="http://schemas.microsoft.com/office/drawing/2015/06/chart">
              <c:ext xmlns:c16="http://schemas.microsoft.com/office/drawing/2014/chart" uri="{C3380CC4-5D6E-409C-BE32-E72D297353CC}">
                <c16:uniqueId val="{00000005-B855-4A9E-966C-DD76D01CE620}"/>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6-B855-4A9E-966C-DD76D01CE620}"/>
            </c:ext>
          </c:extLst>
        </c:ser>
        <c:dLbls/>
        <c:gapWidth val="219"/>
        <c:overlap val="-27"/>
        <c:axId val="183532928"/>
        <c:axId val="183800960"/>
      </c:barChart>
      <c:catAx>
        <c:axId val="18353292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183800960"/>
        <c:crosses val="autoZero"/>
        <c:auto val="1"/>
        <c:lblAlgn val="ctr"/>
        <c:lblOffset val="100"/>
      </c:catAx>
      <c:valAx>
        <c:axId val="183800960"/>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183532928"/>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2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legend>
    <c:plotVisOnly val="1"/>
    <c:dispBlanksAs val="gap"/>
  </c:chart>
  <c:spPr>
    <a:noFill/>
    <a:ln>
      <a:noFill/>
    </a:ln>
    <a:effectLst/>
  </c:spPr>
  <c:txPr>
    <a:bodyPr/>
    <a:lstStyle/>
    <a:p>
      <a:pPr>
        <a:defRPr/>
      </a:pPr>
      <a:endParaRPr lang="zh-CN"/>
    </a:p>
  </c:txPr>
  <c:externalData r:id="rId4"/>
</c:chartSpace>
</file>

<file path=ppt/charts/chart2.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BD15-4D64-9E79-FEFA2AF259CB}"/>
              </c:ext>
            </c:extLst>
          </c:dPt>
          <c:dPt>
            <c:idx val="1"/>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BD15-4D64-9E79-FEFA2AF259CB}"/>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BD15-4D64-9E79-FEFA2AF259CB}"/>
            </c:ext>
          </c:extLst>
        </c:ser>
        <c:dLbls/>
        <c:firstSliceAng val="0"/>
      </c:pieChart>
      <c:spPr>
        <a:noFill/>
        <a:ln>
          <a:noFill/>
        </a:ln>
        <a:effectLst/>
      </c:spPr>
    </c:plotArea>
    <c:plotVisOnly val="1"/>
    <c:dispBlanksAs val="zero"/>
  </c:chart>
  <c:spPr>
    <a:noFill/>
    <a:ln>
      <a:noFill/>
    </a:ln>
    <a:effectLst>
      <a:innerShdw blurRad="114300">
        <a:prstClr val="black"/>
      </a:innerShdw>
    </a:effectLst>
  </c:spPr>
  <c:txPr>
    <a:bodyPr/>
    <a:lstStyle/>
    <a:p>
      <a:pPr>
        <a:defRPr/>
      </a:pPr>
      <a:endParaRPr lang="zh-CN"/>
    </a:p>
  </c:txPr>
  <c:externalData r:id="rId3"/>
</c:chartSpace>
</file>

<file path=ppt/charts/chart3.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F460-4348-8B51-7F6A51657E9E}"/>
              </c:ext>
            </c:extLst>
          </c:dPt>
          <c:dPt>
            <c:idx val="1"/>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F460-4348-8B51-7F6A51657E9E}"/>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F460-4348-8B51-7F6A51657E9E}"/>
            </c:ext>
          </c:extLst>
        </c:ser>
        <c:dLbls/>
        <c:firstSliceAng val="0"/>
      </c:pieChart>
      <c:spPr>
        <a:noFill/>
        <a:ln>
          <a:noFill/>
        </a:ln>
        <a:effectLst/>
      </c:spPr>
    </c:plotArea>
    <c:plotVisOnly val="1"/>
    <c:dispBlanksAs val="zero"/>
  </c:chart>
  <c:spPr>
    <a:noFill/>
    <a:ln>
      <a:noFill/>
    </a:ln>
    <a:effectLst>
      <a:innerShdw blurRad="114300">
        <a:prstClr val="black"/>
      </a:innerShdw>
    </a:effectLst>
  </c:spPr>
  <c:txPr>
    <a:bodyPr/>
    <a:lstStyle/>
    <a:p>
      <a:pPr>
        <a:defRPr/>
      </a:pPr>
      <a:endParaRPr lang="zh-CN"/>
    </a:p>
  </c:txPr>
  <c:externalData r:id="rId3"/>
</c:chartSpace>
</file>

<file path=ppt/charts/chart4.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394F-41FD-9096-0CD6298A783F}"/>
              </c:ext>
            </c:extLst>
          </c:dPt>
          <c:dPt>
            <c:idx val="1"/>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394F-41FD-9096-0CD6298A783F}"/>
              </c:ext>
            </c:extLst>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394F-41FD-9096-0CD6298A783F}"/>
            </c:ext>
          </c:extLst>
        </c:ser>
        <c:dLbls/>
        <c:firstSliceAng val="0"/>
      </c:pieChart>
      <c:spPr>
        <a:noFill/>
        <a:ln>
          <a:noFill/>
        </a:ln>
        <a:effectLst/>
      </c:spPr>
    </c:plotArea>
    <c:plotVisOnly val="1"/>
    <c:dispBlanksAs val="zero"/>
  </c:chart>
  <c:spPr>
    <a:noFill/>
    <a:ln>
      <a:noFill/>
    </a:ln>
    <a:effectLst>
      <a:innerShdw blurRad="114300">
        <a:prstClr val="black"/>
      </a:innerShdw>
    </a:effectLst>
  </c:spPr>
  <c:txPr>
    <a:bodyPr/>
    <a:lstStyle/>
    <a:p>
      <a:pPr>
        <a:defRPr/>
      </a:pPr>
      <a:endParaRPr lang="zh-CN"/>
    </a:p>
  </c:txPr>
  <c:externalData r:id="rId3"/>
</c:chartSpace>
</file>

<file path=ppt/charts/chart5.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BF73-43E1-B8C7-9421CDE13790}"/>
              </c:ext>
            </c:extLst>
          </c:dPt>
          <c:dPt>
            <c:idx val="1"/>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BF73-43E1-B8C7-9421CDE13790}"/>
              </c:ext>
            </c:extLst>
          </c:dPt>
          <c:cat>
            <c:strRef>
              <c:f>Sheet1!$A$2:$A$3</c:f>
              <c:strCache>
                <c:ptCount val="2"/>
                <c:pt idx="0">
                  <c:v>第一季度</c:v>
                </c:pt>
                <c:pt idx="1">
                  <c:v>第二季度</c:v>
                </c:pt>
              </c:strCache>
            </c:strRef>
          </c:cat>
          <c:val>
            <c:numRef>
              <c:f>Sheet1!$B$2:$B$3</c:f>
              <c:numCache>
                <c:formatCode>General</c:formatCode>
                <c:ptCount val="2"/>
                <c:pt idx="0">
                  <c:v>15</c:v>
                </c:pt>
                <c:pt idx="1">
                  <c:v>85</c:v>
                </c:pt>
              </c:numCache>
            </c:numRef>
          </c:val>
          <c:extLst xmlns:c16r2="http://schemas.microsoft.com/office/drawing/2015/06/chart">
            <c:ext xmlns:c16="http://schemas.microsoft.com/office/drawing/2014/chart" uri="{C3380CC4-5D6E-409C-BE32-E72D297353CC}">
              <c16:uniqueId val="{00000004-BF73-43E1-B8C7-9421CDE13790}"/>
            </c:ext>
          </c:extLst>
        </c:ser>
        <c:dLbls/>
        <c:firstSliceAng val="0"/>
      </c:pieChart>
      <c:spPr>
        <a:noFill/>
        <a:ln>
          <a:noFill/>
        </a:ln>
        <a:effectLst/>
      </c:spPr>
    </c:plotArea>
    <c:plotVisOnly val="1"/>
    <c:dispBlanksAs val="zero"/>
  </c:chart>
  <c:spPr>
    <a:noFill/>
    <a:ln>
      <a:noFill/>
    </a:ln>
    <a:effectLst>
      <a:innerShdw blurRad="114300">
        <a:prstClr val="black"/>
      </a:innerShdw>
    </a:effectLst>
  </c:spPr>
  <c:txPr>
    <a:bodyPr/>
    <a:lstStyle/>
    <a:p>
      <a:pPr>
        <a:defRPr/>
      </a:pPr>
      <a:endParaRPr lang="zh-CN"/>
    </a:p>
  </c:txPr>
  <c:externalData r:id="rId3"/>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80AA2F-1DBB-43CD-A963-D07CA51F4623}" type="datetimeFigureOut">
              <a:rPr lang="zh-CN" altLang="en-US" smtClean="0"/>
              <a:pPr/>
              <a:t>2017/7/13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9FAFC4-EC29-4BB9-99B2-FAB05EB30ED6}" type="slidenum">
              <a:rPr lang="zh-CN" altLang="en-US" smtClean="0"/>
              <a:pPr/>
              <a:t>‹#›</a:t>
            </a:fld>
            <a:endParaRPr lang="zh-CN" altLang="en-US"/>
          </a:p>
        </p:txBody>
      </p:sp>
    </p:spTree>
    <p:extLst>
      <p:ext uri="{BB962C8B-B14F-4D97-AF65-F5344CB8AC3E}">
        <p14:creationId xmlns:p14="http://schemas.microsoft.com/office/powerpoint/2010/main" xmlns="" val="2603881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a:t>
            </a:fld>
            <a:endParaRPr lang="zh-CN" altLang="en-US"/>
          </a:p>
        </p:txBody>
      </p:sp>
    </p:spTree>
    <p:extLst>
      <p:ext uri="{BB962C8B-B14F-4D97-AF65-F5344CB8AC3E}">
        <p14:creationId xmlns:p14="http://schemas.microsoft.com/office/powerpoint/2010/main" xmlns="" val="3377430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10</a:t>
            </a:fld>
            <a:endParaRPr lang="zh-CN" altLang="en-US"/>
          </a:p>
        </p:txBody>
      </p:sp>
    </p:spTree>
    <p:extLst>
      <p:ext uri="{BB962C8B-B14F-4D97-AF65-F5344CB8AC3E}">
        <p14:creationId xmlns:p14="http://schemas.microsoft.com/office/powerpoint/2010/main" xmlns="" val="3616801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11</a:t>
            </a:fld>
            <a:endParaRPr lang="zh-CN" altLang="en-US"/>
          </a:p>
        </p:txBody>
      </p:sp>
    </p:spTree>
    <p:extLst>
      <p:ext uri="{BB962C8B-B14F-4D97-AF65-F5344CB8AC3E}">
        <p14:creationId xmlns:p14="http://schemas.microsoft.com/office/powerpoint/2010/main" xmlns="" val="2373287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12</a:t>
            </a:fld>
            <a:endParaRPr lang="zh-CN" altLang="en-US"/>
          </a:p>
        </p:txBody>
      </p:sp>
    </p:spTree>
    <p:extLst>
      <p:ext uri="{BB962C8B-B14F-4D97-AF65-F5344CB8AC3E}">
        <p14:creationId xmlns:p14="http://schemas.microsoft.com/office/powerpoint/2010/main" xmlns="" val="1874338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13</a:t>
            </a:fld>
            <a:endParaRPr lang="zh-CN" altLang="en-US"/>
          </a:p>
        </p:txBody>
      </p:sp>
    </p:spTree>
    <p:extLst>
      <p:ext uri="{BB962C8B-B14F-4D97-AF65-F5344CB8AC3E}">
        <p14:creationId xmlns:p14="http://schemas.microsoft.com/office/powerpoint/2010/main" xmlns="" val="438735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14</a:t>
            </a:fld>
            <a:endParaRPr lang="zh-CN" altLang="en-US"/>
          </a:p>
        </p:txBody>
      </p:sp>
    </p:spTree>
    <p:extLst>
      <p:ext uri="{BB962C8B-B14F-4D97-AF65-F5344CB8AC3E}">
        <p14:creationId xmlns:p14="http://schemas.microsoft.com/office/powerpoint/2010/main" xmlns="" val="2300842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15</a:t>
            </a:fld>
            <a:endParaRPr lang="zh-CN" altLang="en-US"/>
          </a:p>
        </p:txBody>
      </p:sp>
    </p:spTree>
    <p:extLst>
      <p:ext uri="{BB962C8B-B14F-4D97-AF65-F5344CB8AC3E}">
        <p14:creationId xmlns:p14="http://schemas.microsoft.com/office/powerpoint/2010/main" xmlns="" val="2943298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16</a:t>
            </a:fld>
            <a:endParaRPr lang="zh-CN" altLang="en-US"/>
          </a:p>
        </p:txBody>
      </p:sp>
    </p:spTree>
    <p:extLst>
      <p:ext uri="{BB962C8B-B14F-4D97-AF65-F5344CB8AC3E}">
        <p14:creationId xmlns:p14="http://schemas.microsoft.com/office/powerpoint/2010/main" xmlns="" val="3039452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17</a:t>
            </a:fld>
            <a:endParaRPr lang="zh-CN" altLang="en-US"/>
          </a:p>
        </p:txBody>
      </p:sp>
    </p:spTree>
    <p:extLst>
      <p:ext uri="{BB962C8B-B14F-4D97-AF65-F5344CB8AC3E}">
        <p14:creationId xmlns:p14="http://schemas.microsoft.com/office/powerpoint/2010/main" xmlns="" val="3452705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18</a:t>
            </a:fld>
            <a:endParaRPr lang="zh-CN" altLang="en-US"/>
          </a:p>
        </p:txBody>
      </p:sp>
    </p:spTree>
    <p:extLst>
      <p:ext uri="{BB962C8B-B14F-4D97-AF65-F5344CB8AC3E}">
        <p14:creationId xmlns:p14="http://schemas.microsoft.com/office/powerpoint/2010/main" xmlns="" val="155530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19</a:t>
            </a:fld>
            <a:endParaRPr lang="zh-CN" altLang="en-US"/>
          </a:p>
        </p:txBody>
      </p:sp>
    </p:spTree>
    <p:extLst>
      <p:ext uri="{BB962C8B-B14F-4D97-AF65-F5344CB8AC3E}">
        <p14:creationId xmlns:p14="http://schemas.microsoft.com/office/powerpoint/2010/main" xmlns="" val="1122063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2</a:t>
            </a:fld>
            <a:endParaRPr lang="zh-CN" altLang="en-US"/>
          </a:p>
        </p:txBody>
      </p:sp>
    </p:spTree>
    <p:extLst>
      <p:ext uri="{BB962C8B-B14F-4D97-AF65-F5344CB8AC3E}">
        <p14:creationId xmlns:p14="http://schemas.microsoft.com/office/powerpoint/2010/main" xmlns="" val="4281920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20</a:t>
            </a:fld>
            <a:endParaRPr lang="zh-CN" altLang="en-US"/>
          </a:p>
        </p:txBody>
      </p:sp>
    </p:spTree>
    <p:extLst>
      <p:ext uri="{BB962C8B-B14F-4D97-AF65-F5344CB8AC3E}">
        <p14:creationId xmlns:p14="http://schemas.microsoft.com/office/powerpoint/2010/main" xmlns="" val="3983353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21</a:t>
            </a:fld>
            <a:endParaRPr lang="zh-CN" altLang="en-US"/>
          </a:p>
        </p:txBody>
      </p:sp>
    </p:spTree>
    <p:extLst>
      <p:ext uri="{BB962C8B-B14F-4D97-AF65-F5344CB8AC3E}">
        <p14:creationId xmlns:p14="http://schemas.microsoft.com/office/powerpoint/2010/main" xmlns="" val="12012424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22</a:t>
            </a:fld>
            <a:endParaRPr lang="zh-CN" altLang="en-US"/>
          </a:p>
        </p:txBody>
      </p:sp>
    </p:spTree>
    <p:extLst>
      <p:ext uri="{BB962C8B-B14F-4D97-AF65-F5344CB8AC3E}">
        <p14:creationId xmlns:p14="http://schemas.microsoft.com/office/powerpoint/2010/main" xmlns="" val="2090842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23</a:t>
            </a:fld>
            <a:endParaRPr lang="zh-CN" altLang="en-US"/>
          </a:p>
        </p:txBody>
      </p:sp>
    </p:spTree>
    <p:extLst>
      <p:ext uri="{BB962C8B-B14F-4D97-AF65-F5344CB8AC3E}">
        <p14:creationId xmlns:p14="http://schemas.microsoft.com/office/powerpoint/2010/main" xmlns="" val="100862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3</a:t>
            </a:fld>
            <a:endParaRPr lang="zh-CN" altLang="en-US"/>
          </a:p>
        </p:txBody>
      </p:sp>
    </p:spTree>
    <p:extLst>
      <p:ext uri="{BB962C8B-B14F-4D97-AF65-F5344CB8AC3E}">
        <p14:creationId xmlns:p14="http://schemas.microsoft.com/office/powerpoint/2010/main" xmlns="" val="3130615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4</a:t>
            </a:fld>
            <a:endParaRPr lang="zh-CN" altLang="en-US"/>
          </a:p>
        </p:txBody>
      </p:sp>
    </p:spTree>
    <p:extLst>
      <p:ext uri="{BB962C8B-B14F-4D97-AF65-F5344CB8AC3E}">
        <p14:creationId xmlns:p14="http://schemas.microsoft.com/office/powerpoint/2010/main" xmlns="" val="2247569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5</a:t>
            </a:fld>
            <a:endParaRPr lang="zh-CN" altLang="en-US"/>
          </a:p>
        </p:txBody>
      </p:sp>
    </p:spTree>
    <p:extLst>
      <p:ext uri="{BB962C8B-B14F-4D97-AF65-F5344CB8AC3E}">
        <p14:creationId xmlns:p14="http://schemas.microsoft.com/office/powerpoint/2010/main" xmlns="" val="215064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6</a:t>
            </a:fld>
            <a:endParaRPr lang="zh-CN" altLang="en-US"/>
          </a:p>
        </p:txBody>
      </p:sp>
    </p:spTree>
    <p:extLst>
      <p:ext uri="{BB962C8B-B14F-4D97-AF65-F5344CB8AC3E}">
        <p14:creationId xmlns:p14="http://schemas.microsoft.com/office/powerpoint/2010/main" xmlns="" val="3483314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7</a:t>
            </a:fld>
            <a:endParaRPr lang="zh-CN" altLang="en-US"/>
          </a:p>
        </p:txBody>
      </p:sp>
    </p:spTree>
    <p:extLst>
      <p:ext uri="{BB962C8B-B14F-4D97-AF65-F5344CB8AC3E}">
        <p14:creationId xmlns:p14="http://schemas.microsoft.com/office/powerpoint/2010/main" xmlns="" val="862277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8</a:t>
            </a:fld>
            <a:endParaRPr lang="zh-CN" altLang="en-US"/>
          </a:p>
        </p:txBody>
      </p:sp>
    </p:spTree>
    <p:extLst>
      <p:ext uri="{BB962C8B-B14F-4D97-AF65-F5344CB8AC3E}">
        <p14:creationId xmlns:p14="http://schemas.microsoft.com/office/powerpoint/2010/main" xmlns="" val="2625769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pPr/>
              <a:t>9</a:t>
            </a:fld>
            <a:endParaRPr lang="zh-CN" altLang="en-US"/>
          </a:p>
        </p:txBody>
      </p:sp>
    </p:spTree>
    <p:extLst>
      <p:ext uri="{BB962C8B-B14F-4D97-AF65-F5344CB8AC3E}">
        <p14:creationId xmlns:p14="http://schemas.microsoft.com/office/powerpoint/2010/main" xmlns="" val="2131770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32571940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3550580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1467913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41245745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571687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3843429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221587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107380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42598024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821591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CDEC48E-C43B-4E1D-A7B6-6131498114BD}"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2141145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DEC48E-C43B-4E1D-A7B6-6131498114BD}" type="datetimeFigureOut">
              <a:rPr lang="zh-CN" altLang="en-US" smtClean="0"/>
              <a:pPr/>
              <a:t>2017/7/13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A12385-3C45-4DA0-9C84-1CC73BE7D843}" type="slidenum">
              <a:rPr lang="zh-CN" altLang="en-US" smtClean="0"/>
              <a:pPr/>
              <a:t>‹#›</a:t>
            </a:fld>
            <a:endParaRPr lang="zh-CN" altLang="en-US"/>
          </a:p>
        </p:txBody>
      </p:sp>
    </p:spTree>
    <p:extLst>
      <p:ext uri="{BB962C8B-B14F-4D97-AF65-F5344CB8AC3E}">
        <p14:creationId xmlns:p14="http://schemas.microsoft.com/office/powerpoint/2010/main" xmlns="" val="464330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xml"/><Relationship Id="rId18" Type="http://schemas.openxmlformats.org/officeDocument/2006/relationships/image" Target="../media/image5.jpeg"/><Relationship Id="rId3" Type="http://schemas.openxmlformats.org/officeDocument/2006/relationships/tags" Target="../tags/tag4.xml"/><Relationship Id="rId21" Type="http://schemas.microsoft.com/office/2007/relationships/media" Target="../media/media1.mp3"/><Relationship Id="rId7" Type="http://schemas.openxmlformats.org/officeDocument/2006/relationships/tags" Target="../tags/tag8.xml"/><Relationship Id="rId12" Type="http://schemas.openxmlformats.org/officeDocument/2006/relationships/tags" Target="../tags/tag12.xml"/><Relationship Id="rId17" Type="http://schemas.openxmlformats.org/officeDocument/2006/relationships/image" Target="../media/image4.jpeg"/><Relationship Id="rId2" Type="http://schemas.openxmlformats.org/officeDocument/2006/relationships/tags" Target="../tags/tag3.xml"/><Relationship Id="rId16" Type="http://schemas.openxmlformats.org/officeDocument/2006/relationships/image" Target="../media/image3.jpeg"/><Relationship Id="rId20" Type="http://schemas.openxmlformats.org/officeDocument/2006/relationships/image" Target="../media/image7.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video" Target="NULL" TargetMode="External"/><Relationship Id="rId5" Type="http://schemas.openxmlformats.org/officeDocument/2006/relationships/tags" Target="../tags/tag6.xml"/><Relationship Id="rId15" Type="http://schemas.openxmlformats.org/officeDocument/2006/relationships/image" Target="../media/image2.jpeg"/><Relationship Id="rId10" Type="http://schemas.openxmlformats.org/officeDocument/2006/relationships/tags" Target="../tags/tag11.xml"/><Relationship Id="rId19" Type="http://schemas.openxmlformats.org/officeDocument/2006/relationships/image" Target="../media/image6.jpe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1.xml"/><Relationship Id="rId22"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3.jpeg"/><Relationship Id="rId4" Type="http://schemas.openxmlformats.org/officeDocument/2006/relationships/image" Target="../media/image16.jpeg"/><Relationship Id="rId9" Type="http://schemas.openxmlformats.org/officeDocument/2006/relationships/image" Target="../media/image5.jpeg"/></Relationships>
</file>

<file path=ppt/slides/_rels/slide11.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2.jpeg"/><Relationship Id="rId7"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jpeg"/><Relationship Id="rId7"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4.jpeg"/><Relationship Id="rId4" Type="http://schemas.openxmlformats.org/officeDocument/2006/relationships/image" Target="../media/image16.jpeg"/><Relationship Id="rId9" Type="http://schemas.openxmlformats.org/officeDocument/2006/relationships/image" Target="../media/image5.jpeg"/></Relationships>
</file>

<file path=ppt/slides/_rels/slide1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3.jpeg"/><Relationship Id="rId7"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4.jpe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3.jpeg"/><Relationship Id="rId7"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5.jpeg"/></Relationships>
</file>

<file path=ppt/slides/_rels/slide1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3.jpeg"/><Relationship Id="rId7" Type="http://schemas.openxmlformats.org/officeDocument/2006/relationships/image" Target="../media/image19.jpeg"/><Relationship Id="rId12"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27.jpeg"/><Relationship Id="rId5" Type="http://schemas.openxmlformats.org/officeDocument/2006/relationships/image" Target="../media/image17.jpeg"/><Relationship Id="rId10" Type="http://schemas.openxmlformats.org/officeDocument/2006/relationships/image" Target="../media/image5.jpeg"/><Relationship Id="rId4" Type="http://schemas.openxmlformats.org/officeDocument/2006/relationships/image" Target="../media/image16.jpeg"/><Relationship Id="rId9" Type="http://schemas.openxmlformats.org/officeDocument/2006/relationships/image" Target="../media/image4.jpeg"/></Relationships>
</file>

<file path=ppt/slides/_rels/slide16.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3.jpeg"/><Relationship Id="rId7"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jpeg"/><Relationship Id="rId4" Type="http://schemas.openxmlformats.org/officeDocument/2006/relationships/image" Target="../media/image16.jpeg"/><Relationship Id="rId9" Type="http://schemas.openxmlformats.org/officeDocument/2006/relationships/image" Target="../media/image5.jpeg"/></Relationships>
</file>

<file path=ppt/slides/_rels/slide17.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3.jpeg"/><Relationship Id="rId7"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3.jpeg"/><Relationship Id="rId7"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24.jpeg"/><Relationship Id="rId4" Type="http://schemas.openxmlformats.org/officeDocument/2006/relationships/image" Target="../media/image2.jpeg"/><Relationship Id="rId9" Type="http://schemas.openxmlformats.org/officeDocument/2006/relationships/image" Target="../media/image15.jpeg"/></Relationships>
</file>

<file path=ppt/slides/_rels/slide1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jpeg"/><Relationship Id="rId7"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2.jpeg"/><Relationship Id="rId7"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chart" Target="../charts/chart5.xml"/><Relationship Id="rId5" Type="http://schemas.openxmlformats.org/officeDocument/2006/relationships/image" Target="../media/image17.jpeg"/><Relationship Id="rId10" Type="http://schemas.openxmlformats.org/officeDocument/2006/relationships/chart" Target="../charts/chart4.xml"/><Relationship Id="rId4" Type="http://schemas.openxmlformats.org/officeDocument/2006/relationships/image" Target="../media/image16.jpeg"/><Relationship Id="rId9" Type="http://schemas.openxmlformats.org/officeDocument/2006/relationships/chart" Target="../charts/chart3.xml"/></Relationships>
</file>

<file path=ppt/slides/_rels/slide2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3.jpeg"/><Relationship Id="rId4" Type="http://schemas.openxmlformats.org/officeDocument/2006/relationships/image" Target="../media/image16.jpeg"/><Relationship Id="rId9" Type="http://schemas.openxmlformats.org/officeDocument/2006/relationships/image" Target="../media/image4.jpeg"/></Relationships>
</file>

<file path=ppt/slides/_rels/slide22.xml.rels><?xml version="1.0" encoding="UTF-8" standalone="yes"?>
<Relationships xmlns="http://schemas.openxmlformats.org/package/2006/relationships"><Relationship Id="rId8" Type="http://schemas.openxmlformats.org/officeDocument/2006/relationships/image" Target="../media/image3.jpeg"/><Relationship Id="rId13" Type="http://schemas.openxmlformats.org/officeDocument/2006/relationships/image" Target="../media/image31.jpeg"/><Relationship Id="rId3" Type="http://schemas.openxmlformats.org/officeDocument/2006/relationships/image" Target="../media/image2.jpeg"/><Relationship Id="rId7" Type="http://schemas.openxmlformats.org/officeDocument/2006/relationships/image" Target="../media/image19.jpeg"/><Relationship Id="rId12" Type="http://schemas.openxmlformats.org/officeDocument/2006/relationships/image" Target="../media/image30.jpeg"/><Relationship Id="rId17" Type="http://schemas.openxmlformats.org/officeDocument/2006/relationships/image" Target="../media/image35.jpeg"/><Relationship Id="rId2" Type="http://schemas.openxmlformats.org/officeDocument/2006/relationships/notesSlide" Target="../notesSlides/notesSlide22.xml"/><Relationship Id="rId16"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29.jpeg"/><Relationship Id="rId5" Type="http://schemas.openxmlformats.org/officeDocument/2006/relationships/image" Target="../media/image17.jpeg"/><Relationship Id="rId15" Type="http://schemas.openxmlformats.org/officeDocument/2006/relationships/image" Target="../media/image33.jpeg"/><Relationship Id="rId10" Type="http://schemas.openxmlformats.org/officeDocument/2006/relationships/image" Target="../media/image5.jpeg"/><Relationship Id="rId4" Type="http://schemas.openxmlformats.org/officeDocument/2006/relationships/image" Target="../media/image16.jpeg"/><Relationship Id="rId9" Type="http://schemas.openxmlformats.org/officeDocument/2006/relationships/image" Target="../media/image4.jpeg"/><Relationship Id="rId14" Type="http://schemas.openxmlformats.org/officeDocument/2006/relationships/image" Target="../media/image32.jpeg"/></Relationships>
</file>

<file path=ppt/slides/_rels/slide2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3.jpeg"/><Relationship Id="rId9" Type="http://schemas.openxmlformats.org/officeDocument/2006/relationships/image" Target="../media/image15.jpeg"/></Relationships>
</file>

<file path=ppt/slides/_rels/slide4.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3.jpe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21.jpeg"/><Relationship Id="rId5" Type="http://schemas.openxmlformats.org/officeDocument/2006/relationships/image" Target="../media/image17.jpeg"/><Relationship Id="rId10" Type="http://schemas.openxmlformats.org/officeDocument/2006/relationships/image" Target="../media/image20.jpeg"/><Relationship Id="rId4" Type="http://schemas.openxmlformats.org/officeDocument/2006/relationships/image" Target="../media/image16.jpeg"/><Relationship Id="rId9" Type="http://schemas.openxmlformats.org/officeDocument/2006/relationships/image" Target="../media/image4.jpe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5.jpe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19.jpeg"/><Relationship Id="rId4" Type="http://schemas.openxmlformats.org/officeDocument/2006/relationships/image" Target="../media/image4.jpeg"/><Relationship Id="rId9" Type="http://schemas.openxmlformats.org/officeDocument/2006/relationships/image" Target="../media/image18.jpeg"/></Relationships>
</file>

<file path=ppt/slides/_rels/slide6.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3.jpeg"/><Relationship Id="rId7"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3.jpe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3.jpeg"/><Relationship Id="rId7"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24.jpeg"/><Relationship Id="rId4" Type="http://schemas.openxmlformats.org/officeDocument/2006/relationships/image" Target="../media/image2.jpeg"/><Relationship Id="rId9"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jpeg"/><Relationship Id="rId7"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4.jpeg"/><Relationship Id="rId4" Type="http://schemas.openxmlformats.org/officeDocument/2006/relationships/image" Target="../media/image16.jpeg"/><Relationship Id="rId9"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1"/>
          <p:cNvGrpSpPr/>
          <p:nvPr>
            <p:custDataLst>
              <p:tags r:id="rId1"/>
            </p:custDataLst>
          </p:nvPr>
        </p:nvGrpSpPr>
        <p:grpSpPr>
          <a:xfrm>
            <a:off x="852360" y="897974"/>
            <a:ext cx="4967415" cy="5062051"/>
            <a:chOff x="976185" y="897974"/>
            <a:chExt cx="4967415" cy="5062051"/>
          </a:xfrm>
        </p:grpSpPr>
        <p:sp>
          <p:nvSpPr>
            <p:cNvPr id="5" name="chenying0907 5"/>
            <p:cNvSpPr>
              <a:spLocks/>
            </p:cNvSpPr>
            <p:nvPr/>
          </p:nvSpPr>
          <p:spPr bwMode="auto">
            <a:xfrm flipH="1">
              <a:off x="1185980" y="897974"/>
              <a:ext cx="1436058" cy="892691"/>
            </a:xfrm>
            <a:custGeom>
              <a:avLst/>
              <a:gdLst>
                <a:gd name="T0" fmla="*/ 734 w 972"/>
                <a:gd name="T1" fmla="*/ 66 h 604"/>
                <a:gd name="T2" fmla="*/ 598 w 972"/>
                <a:gd name="T3" fmla="*/ 22 h 604"/>
                <a:gd name="T4" fmla="*/ 460 w 972"/>
                <a:gd name="T5" fmla="*/ 2 h 604"/>
                <a:gd name="T6" fmla="*/ 384 w 972"/>
                <a:gd name="T7" fmla="*/ 0 h 604"/>
                <a:gd name="T8" fmla="*/ 250 w 972"/>
                <a:gd name="T9" fmla="*/ 10 h 604"/>
                <a:gd name="T10" fmla="*/ 176 w 972"/>
                <a:gd name="T11" fmla="*/ 264 h 604"/>
                <a:gd name="T12" fmla="*/ 104 w 972"/>
                <a:gd name="T13" fmla="*/ 282 h 604"/>
                <a:gd name="T14" fmla="*/ 74 w 972"/>
                <a:gd name="T15" fmla="*/ 272 h 604"/>
                <a:gd name="T16" fmla="*/ 40 w 972"/>
                <a:gd name="T17" fmla="*/ 268 h 604"/>
                <a:gd name="T18" fmla="*/ 22 w 972"/>
                <a:gd name="T19" fmla="*/ 276 h 604"/>
                <a:gd name="T20" fmla="*/ 6 w 972"/>
                <a:gd name="T21" fmla="*/ 288 h 604"/>
                <a:gd name="T22" fmla="*/ 0 w 972"/>
                <a:gd name="T23" fmla="*/ 318 h 604"/>
                <a:gd name="T24" fmla="*/ 2 w 972"/>
                <a:gd name="T25" fmla="*/ 332 h 604"/>
                <a:gd name="T26" fmla="*/ 20 w 972"/>
                <a:gd name="T27" fmla="*/ 364 h 604"/>
                <a:gd name="T28" fmla="*/ 36 w 972"/>
                <a:gd name="T29" fmla="*/ 372 h 604"/>
                <a:gd name="T30" fmla="*/ 68 w 972"/>
                <a:gd name="T31" fmla="*/ 370 h 604"/>
                <a:gd name="T32" fmla="*/ 82 w 972"/>
                <a:gd name="T33" fmla="*/ 362 h 604"/>
                <a:gd name="T34" fmla="*/ 108 w 972"/>
                <a:gd name="T35" fmla="*/ 332 h 604"/>
                <a:gd name="T36" fmla="*/ 126 w 972"/>
                <a:gd name="T37" fmla="*/ 318 h 604"/>
                <a:gd name="T38" fmla="*/ 228 w 972"/>
                <a:gd name="T39" fmla="*/ 464 h 604"/>
                <a:gd name="T40" fmla="*/ 362 w 972"/>
                <a:gd name="T41" fmla="*/ 434 h 604"/>
                <a:gd name="T42" fmla="*/ 508 w 972"/>
                <a:gd name="T43" fmla="*/ 486 h 604"/>
                <a:gd name="T44" fmla="*/ 508 w 972"/>
                <a:gd name="T45" fmla="*/ 510 h 604"/>
                <a:gd name="T46" fmla="*/ 496 w 972"/>
                <a:gd name="T47" fmla="*/ 544 h 604"/>
                <a:gd name="T48" fmla="*/ 496 w 972"/>
                <a:gd name="T49" fmla="*/ 562 h 604"/>
                <a:gd name="T50" fmla="*/ 510 w 972"/>
                <a:gd name="T51" fmla="*/ 590 h 604"/>
                <a:gd name="T52" fmla="*/ 524 w 972"/>
                <a:gd name="T53" fmla="*/ 600 h 604"/>
                <a:gd name="T54" fmla="*/ 560 w 972"/>
                <a:gd name="T55" fmla="*/ 600 h 604"/>
                <a:gd name="T56" fmla="*/ 586 w 972"/>
                <a:gd name="T57" fmla="*/ 590 h 604"/>
                <a:gd name="T58" fmla="*/ 598 w 972"/>
                <a:gd name="T59" fmla="*/ 574 h 604"/>
                <a:gd name="T60" fmla="*/ 600 w 972"/>
                <a:gd name="T61" fmla="*/ 546 h 604"/>
                <a:gd name="T62" fmla="*/ 596 w 972"/>
                <a:gd name="T63" fmla="*/ 526 h 604"/>
                <a:gd name="T64" fmla="*/ 576 w 972"/>
                <a:gd name="T65" fmla="*/ 508 h 604"/>
                <a:gd name="T66" fmla="*/ 546 w 972"/>
                <a:gd name="T67" fmla="*/ 476 h 604"/>
                <a:gd name="T68" fmla="*/ 530 w 972"/>
                <a:gd name="T69" fmla="*/ 412 h 604"/>
                <a:gd name="T70" fmla="*/ 612 w 972"/>
                <a:gd name="T71" fmla="*/ 410 h 604"/>
                <a:gd name="T72" fmla="*/ 708 w 972"/>
                <a:gd name="T73" fmla="*/ 418 h 604"/>
                <a:gd name="T74" fmla="*/ 846 w 972"/>
                <a:gd name="T75" fmla="*/ 454 h 604"/>
                <a:gd name="T76" fmla="*/ 972 w 972"/>
                <a:gd name="T77" fmla="*/ 524 h 604"/>
                <a:gd name="T78" fmla="*/ 918 w 972"/>
                <a:gd name="T79" fmla="*/ 274 h 604"/>
                <a:gd name="T80" fmla="*/ 868 w 972"/>
                <a:gd name="T81" fmla="*/ 180 h 604"/>
                <a:gd name="T82" fmla="*/ 800 w 972"/>
                <a:gd name="T83" fmla="*/ 100 h 604"/>
                <a:gd name="T84" fmla="*/ 778 w 972"/>
                <a:gd name="T85" fmla="*/ 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2" h="604">
                  <a:moveTo>
                    <a:pt x="778" y="86"/>
                  </a:moveTo>
                  <a:lnTo>
                    <a:pt x="778" y="86"/>
                  </a:lnTo>
                  <a:lnTo>
                    <a:pt x="734" y="66"/>
                  </a:lnTo>
                  <a:lnTo>
                    <a:pt x="688" y="48"/>
                  </a:lnTo>
                  <a:lnTo>
                    <a:pt x="642" y="34"/>
                  </a:lnTo>
                  <a:lnTo>
                    <a:pt x="598" y="22"/>
                  </a:lnTo>
                  <a:lnTo>
                    <a:pt x="552" y="14"/>
                  </a:lnTo>
                  <a:lnTo>
                    <a:pt x="506" y="6"/>
                  </a:lnTo>
                  <a:lnTo>
                    <a:pt x="460" y="2"/>
                  </a:lnTo>
                  <a:lnTo>
                    <a:pt x="414" y="0"/>
                  </a:lnTo>
                  <a:lnTo>
                    <a:pt x="414" y="0"/>
                  </a:lnTo>
                  <a:lnTo>
                    <a:pt x="384" y="0"/>
                  </a:lnTo>
                  <a:lnTo>
                    <a:pt x="384" y="0"/>
                  </a:lnTo>
                  <a:lnTo>
                    <a:pt x="318" y="4"/>
                  </a:lnTo>
                  <a:lnTo>
                    <a:pt x="250" y="10"/>
                  </a:lnTo>
                  <a:lnTo>
                    <a:pt x="184" y="22"/>
                  </a:lnTo>
                  <a:lnTo>
                    <a:pt x="118" y="34"/>
                  </a:lnTo>
                  <a:lnTo>
                    <a:pt x="176" y="264"/>
                  </a:lnTo>
                  <a:lnTo>
                    <a:pt x="116" y="280"/>
                  </a:lnTo>
                  <a:lnTo>
                    <a:pt x="116" y="280"/>
                  </a:lnTo>
                  <a:lnTo>
                    <a:pt x="104" y="282"/>
                  </a:lnTo>
                  <a:lnTo>
                    <a:pt x="94" y="280"/>
                  </a:lnTo>
                  <a:lnTo>
                    <a:pt x="74" y="272"/>
                  </a:lnTo>
                  <a:lnTo>
                    <a:pt x="74" y="272"/>
                  </a:lnTo>
                  <a:lnTo>
                    <a:pt x="58" y="268"/>
                  </a:lnTo>
                  <a:lnTo>
                    <a:pt x="50" y="266"/>
                  </a:lnTo>
                  <a:lnTo>
                    <a:pt x="40" y="268"/>
                  </a:lnTo>
                  <a:lnTo>
                    <a:pt x="40" y="268"/>
                  </a:lnTo>
                  <a:lnTo>
                    <a:pt x="30" y="272"/>
                  </a:lnTo>
                  <a:lnTo>
                    <a:pt x="22" y="276"/>
                  </a:lnTo>
                  <a:lnTo>
                    <a:pt x="14" y="282"/>
                  </a:lnTo>
                  <a:lnTo>
                    <a:pt x="6" y="288"/>
                  </a:lnTo>
                  <a:lnTo>
                    <a:pt x="6" y="288"/>
                  </a:lnTo>
                  <a:lnTo>
                    <a:pt x="2" y="296"/>
                  </a:lnTo>
                  <a:lnTo>
                    <a:pt x="0" y="306"/>
                  </a:lnTo>
                  <a:lnTo>
                    <a:pt x="0" y="318"/>
                  </a:lnTo>
                  <a:lnTo>
                    <a:pt x="2" y="332"/>
                  </a:lnTo>
                  <a:lnTo>
                    <a:pt x="2" y="332"/>
                  </a:lnTo>
                  <a:lnTo>
                    <a:pt x="2" y="332"/>
                  </a:lnTo>
                  <a:lnTo>
                    <a:pt x="8" y="346"/>
                  </a:lnTo>
                  <a:lnTo>
                    <a:pt x="14" y="356"/>
                  </a:lnTo>
                  <a:lnTo>
                    <a:pt x="20" y="364"/>
                  </a:lnTo>
                  <a:lnTo>
                    <a:pt x="28" y="368"/>
                  </a:lnTo>
                  <a:lnTo>
                    <a:pt x="28" y="368"/>
                  </a:lnTo>
                  <a:lnTo>
                    <a:pt x="36" y="372"/>
                  </a:lnTo>
                  <a:lnTo>
                    <a:pt x="46" y="372"/>
                  </a:lnTo>
                  <a:lnTo>
                    <a:pt x="56" y="372"/>
                  </a:lnTo>
                  <a:lnTo>
                    <a:pt x="68" y="370"/>
                  </a:lnTo>
                  <a:lnTo>
                    <a:pt x="68" y="370"/>
                  </a:lnTo>
                  <a:lnTo>
                    <a:pt x="76" y="366"/>
                  </a:lnTo>
                  <a:lnTo>
                    <a:pt x="82" y="362"/>
                  </a:lnTo>
                  <a:lnTo>
                    <a:pt x="94" y="348"/>
                  </a:lnTo>
                  <a:lnTo>
                    <a:pt x="94" y="348"/>
                  </a:lnTo>
                  <a:lnTo>
                    <a:pt x="108" y="332"/>
                  </a:lnTo>
                  <a:lnTo>
                    <a:pt x="116" y="324"/>
                  </a:lnTo>
                  <a:lnTo>
                    <a:pt x="126" y="318"/>
                  </a:lnTo>
                  <a:lnTo>
                    <a:pt x="126" y="318"/>
                  </a:lnTo>
                  <a:lnTo>
                    <a:pt x="128" y="318"/>
                  </a:lnTo>
                  <a:lnTo>
                    <a:pt x="186" y="302"/>
                  </a:lnTo>
                  <a:lnTo>
                    <a:pt x="228" y="464"/>
                  </a:lnTo>
                  <a:lnTo>
                    <a:pt x="228" y="464"/>
                  </a:lnTo>
                  <a:lnTo>
                    <a:pt x="294" y="448"/>
                  </a:lnTo>
                  <a:lnTo>
                    <a:pt x="362" y="434"/>
                  </a:lnTo>
                  <a:lnTo>
                    <a:pt x="426" y="424"/>
                  </a:lnTo>
                  <a:lnTo>
                    <a:pt x="490" y="416"/>
                  </a:lnTo>
                  <a:lnTo>
                    <a:pt x="508" y="486"/>
                  </a:lnTo>
                  <a:lnTo>
                    <a:pt x="508" y="486"/>
                  </a:lnTo>
                  <a:lnTo>
                    <a:pt x="510" y="498"/>
                  </a:lnTo>
                  <a:lnTo>
                    <a:pt x="508" y="510"/>
                  </a:lnTo>
                  <a:lnTo>
                    <a:pt x="500" y="528"/>
                  </a:lnTo>
                  <a:lnTo>
                    <a:pt x="500" y="528"/>
                  </a:lnTo>
                  <a:lnTo>
                    <a:pt x="496" y="544"/>
                  </a:lnTo>
                  <a:lnTo>
                    <a:pt x="496" y="554"/>
                  </a:lnTo>
                  <a:lnTo>
                    <a:pt x="496" y="562"/>
                  </a:lnTo>
                  <a:lnTo>
                    <a:pt x="496" y="562"/>
                  </a:lnTo>
                  <a:lnTo>
                    <a:pt x="500" y="572"/>
                  </a:lnTo>
                  <a:lnTo>
                    <a:pt x="504" y="582"/>
                  </a:lnTo>
                  <a:lnTo>
                    <a:pt x="510" y="590"/>
                  </a:lnTo>
                  <a:lnTo>
                    <a:pt x="516" y="596"/>
                  </a:lnTo>
                  <a:lnTo>
                    <a:pt x="516" y="596"/>
                  </a:lnTo>
                  <a:lnTo>
                    <a:pt x="524" y="600"/>
                  </a:lnTo>
                  <a:lnTo>
                    <a:pt x="534" y="604"/>
                  </a:lnTo>
                  <a:lnTo>
                    <a:pt x="546" y="604"/>
                  </a:lnTo>
                  <a:lnTo>
                    <a:pt x="560" y="600"/>
                  </a:lnTo>
                  <a:lnTo>
                    <a:pt x="560" y="600"/>
                  </a:lnTo>
                  <a:lnTo>
                    <a:pt x="574" y="596"/>
                  </a:lnTo>
                  <a:lnTo>
                    <a:pt x="586" y="590"/>
                  </a:lnTo>
                  <a:lnTo>
                    <a:pt x="592" y="582"/>
                  </a:lnTo>
                  <a:lnTo>
                    <a:pt x="598" y="574"/>
                  </a:lnTo>
                  <a:lnTo>
                    <a:pt x="598" y="574"/>
                  </a:lnTo>
                  <a:lnTo>
                    <a:pt x="600" y="566"/>
                  </a:lnTo>
                  <a:lnTo>
                    <a:pt x="600" y="556"/>
                  </a:lnTo>
                  <a:lnTo>
                    <a:pt x="600" y="546"/>
                  </a:lnTo>
                  <a:lnTo>
                    <a:pt x="598" y="536"/>
                  </a:lnTo>
                  <a:lnTo>
                    <a:pt x="598" y="536"/>
                  </a:lnTo>
                  <a:lnTo>
                    <a:pt x="596" y="526"/>
                  </a:lnTo>
                  <a:lnTo>
                    <a:pt x="590" y="520"/>
                  </a:lnTo>
                  <a:lnTo>
                    <a:pt x="576" y="508"/>
                  </a:lnTo>
                  <a:lnTo>
                    <a:pt x="576" y="508"/>
                  </a:lnTo>
                  <a:lnTo>
                    <a:pt x="560" y="496"/>
                  </a:lnTo>
                  <a:lnTo>
                    <a:pt x="552" y="486"/>
                  </a:lnTo>
                  <a:lnTo>
                    <a:pt x="546" y="476"/>
                  </a:lnTo>
                  <a:lnTo>
                    <a:pt x="546" y="476"/>
                  </a:lnTo>
                  <a:lnTo>
                    <a:pt x="546" y="474"/>
                  </a:lnTo>
                  <a:lnTo>
                    <a:pt x="530" y="412"/>
                  </a:lnTo>
                  <a:lnTo>
                    <a:pt x="530" y="412"/>
                  </a:lnTo>
                  <a:lnTo>
                    <a:pt x="572" y="410"/>
                  </a:lnTo>
                  <a:lnTo>
                    <a:pt x="612" y="410"/>
                  </a:lnTo>
                  <a:lnTo>
                    <a:pt x="612" y="410"/>
                  </a:lnTo>
                  <a:lnTo>
                    <a:pt x="660" y="412"/>
                  </a:lnTo>
                  <a:lnTo>
                    <a:pt x="708" y="418"/>
                  </a:lnTo>
                  <a:lnTo>
                    <a:pt x="756" y="426"/>
                  </a:lnTo>
                  <a:lnTo>
                    <a:pt x="802" y="438"/>
                  </a:lnTo>
                  <a:lnTo>
                    <a:pt x="846" y="454"/>
                  </a:lnTo>
                  <a:lnTo>
                    <a:pt x="888" y="474"/>
                  </a:lnTo>
                  <a:lnTo>
                    <a:pt x="930" y="496"/>
                  </a:lnTo>
                  <a:lnTo>
                    <a:pt x="972" y="524"/>
                  </a:lnTo>
                  <a:lnTo>
                    <a:pt x="926" y="298"/>
                  </a:lnTo>
                  <a:lnTo>
                    <a:pt x="926" y="298"/>
                  </a:lnTo>
                  <a:lnTo>
                    <a:pt x="918" y="274"/>
                  </a:lnTo>
                  <a:lnTo>
                    <a:pt x="906" y="246"/>
                  </a:lnTo>
                  <a:lnTo>
                    <a:pt x="888" y="214"/>
                  </a:lnTo>
                  <a:lnTo>
                    <a:pt x="868" y="180"/>
                  </a:lnTo>
                  <a:lnTo>
                    <a:pt x="844" y="150"/>
                  </a:lnTo>
                  <a:lnTo>
                    <a:pt x="822" y="122"/>
                  </a:lnTo>
                  <a:lnTo>
                    <a:pt x="800" y="100"/>
                  </a:lnTo>
                  <a:lnTo>
                    <a:pt x="788" y="92"/>
                  </a:lnTo>
                  <a:lnTo>
                    <a:pt x="778" y="86"/>
                  </a:lnTo>
                  <a:lnTo>
                    <a:pt x="778" y="86"/>
                  </a:lnTo>
                  <a:close/>
                </a:path>
              </a:pathLst>
            </a:custGeom>
            <a:blipFill dpi="0" rotWithShape="1">
              <a:blip r:embed="rId1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chenying0907 6"/>
            <p:cNvSpPr>
              <a:spLocks/>
            </p:cNvSpPr>
            <p:nvPr/>
          </p:nvSpPr>
          <p:spPr bwMode="auto">
            <a:xfrm flipH="1">
              <a:off x="2353146" y="965960"/>
              <a:ext cx="1539478" cy="975457"/>
            </a:xfrm>
            <a:custGeom>
              <a:avLst/>
              <a:gdLst>
                <a:gd name="T0" fmla="*/ 998 w 1042"/>
                <a:gd name="T1" fmla="*/ 304 h 660"/>
                <a:gd name="T2" fmla="*/ 982 w 1042"/>
                <a:gd name="T3" fmla="*/ 324 h 660"/>
                <a:gd name="T4" fmla="*/ 974 w 1042"/>
                <a:gd name="T5" fmla="*/ 332 h 660"/>
                <a:gd name="T6" fmla="*/ 950 w 1042"/>
                <a:gd name="T7" fmla="*/ 352 h 660"/>
                <a:gd name="T8" fmla="*/ 936 w 1042"/>
                <a:gd name="T9" fmla="*/ 358 h 660"/>
                <a:gd name="T10" fmla="*/ 904 w 1042"/>
                <a:gd name="T11" fmla="*/ 362 h 660"/>
                <a:gd name="T12" fmla="*/ 874 w 1042"/>
                <a:gd name="T13" fmla="*/ 354 h 660"/>
                <a:gd name="T14" fmla="*/ 858 w 1042"/>
                <a:gd name="T15" fmla="*/ 346 h 660"/>
                <a:gd name="T16" fmla="*/ 836 w 1042"/>
                <a:gd name="T17" fmla="*/ 316 h 660"/>
                <a:gd name="T18" fmla="*/ 828 w 1042"/>
                <a:gd name="T19" fmla="*/ 296 h 660"/>
                <a:gd name="T20" fmla="*/ 826 w 1042"/>
                <a:gd name="T21" fmla="*/ 254 h 660"/>
                <a:gd name="T22" fmla="*/ 838 w 1042"/>
                <a:gd name="T23" fmla="*/ 222 h 660"/>
                <a:gd name="T24" fmla="*/ 850 w 1042"/>
                <a:gd name="T25" fmla="*/ 210 h 660"/>
                <a:gd name="T26" fmla="*/ 878 w 1042"/>
                <a:gd name="T27" fmla="*/ 194 h 660"/>
                <a:gd name="T28" fmla="*/ 892 w 1042"/>
                <a:gd name="T29" fmla="*/ 188 h 660"/>
                <a:gd name="T30" fmla="*/ 922 w 1042"/>
                <a:gd name="T31" fmla="*/ 188 h 660"/>
                <a:gd name="T32" fmla="*/ 946 w 1042"/>
                <a:gd name="T33" fmla="*/ 194 h 660"/>
                <a:gd name="T34" fmla="*/ 962 w 1042"/>
                <a:gd name="T35" fmla="*/ 200 h 660"/>
                <a:gd name="T36" fmla="*/ 982 w 1042"/>
                <a:gd name="T37" fmla="*/ 196 h 660"/>
                <a:gd name="T38" fmla="*/ 930 w 1042"/>
                <a:gd name="T39" fmla="*/ 0 h 660"/>
                <a:gd name="T40" fmla="*/ 816 w 1042"/>
                <a:gd name="T41" fmla="*/ 32 h 660"/>
                <a:gd name="T42" fmla="*/ 582 w 1042"/>
                <a:gd name="T43" fmla="*/ 110 h 660"/>
                <a:gd name="T44" fmla="*/ 350 w 1042"/>
                <a:gd name="T45" fmla="*/ 194 h 660"/>
                <a:gd name="T46" fmla="*/ 176 w 1042"/>
                <a:gd name="T47" fmla="*/ 250 h 660"/>
                <a:gd name="T48" fmla="*/ 58 w 1042"/>
                <a:gd name="T49" fmla="*/ 280 h 660"/>
                <a:gd name="T50" fmla="*/ 64 w 1042"/>
                <a:gd name="T51" fmla="*/ 446 h 660"/>
                <a:gd name="T52" fmla="*/ 92 w 1042"/>
                <a:gd name="T53" fmla="*/ 440 h 660"/>
                <a:gd name="T54" fmla="*/ 108 w 1042"/>
                <a:gd name="T55" fmla="*/ 420 h 660"/>
                <a:gd name="T56" fmla="*/ 116 w 1042"/>
                <a:gd name="T57" fmla="*/ 412 h 660"/>
                <a:gd name="T58" fmla="*/ 138 w 1042"/>
                <a:gd name="T59" fmla="*/ 392 h 660"/>
                <a:gd name="T60" fmla="*/ 154 w 1042"/>
                <a:gd name="T61" fmla="*/ 386 h 660"/>
                <a:gd name="T62" fmla="*/ 184 w 1042"/>
                <a:gd name="T63" fmla="*/ 382 h 660"/>
                <a:gd name="T64" fmla="*/ 216 w 1042"/>
                <a:gd name="T65" fmla="*/ 388 h 660"/>
                <a:gd name="T66" fmla="*/ 230 w 1042"/>
                <a:gd name="T67" fmla="*/ 398 h 660"/>
                <a:gd name="T68" fmla="*/ 254 w 1042"/>
                <a:gd name="T69" fmla="*/ 428 h 660"/>
                <a:gd name="T70" fmla="*/ 262 w 1042"/>
                <a:gd name="T71" fmla="*/ 448 h 660"/>
                <a:gd name="T72" fmla="*/ 264 w 1042"/>
                <a:gd name="T73" fmla="*/ 488 h 660"/>
                <a:gd name="T74" fmla="*/ 252 w 1042"/>
                <a:gd name="T75" fmla="*/ 522 h 660"/>
                <a:gd name="T76" fmla="*/ 240 w 1042"/>
                <a:gd name="T77" fmla="*/ 534 h 660"/>
                <a:gd name="T78" fmla="*/ 214 w 1042"/>
                <a:gd name="T79" fmla="*/ 550 h 660"/>
                <a:gd name="T80" fmla="*/ 200 w 1042"/>
                <a:gd name="T81" fmla="*/ 554 h 660"/>
                <a:gd name="T82" fmla="*/ 168 w 1042"/>
                <a:gd name="T83" fmla="*/ 556 h 660"/>
                <a:gd name="T84" fmla="*/ 144 w 1042"/>
                <a:gd name="T85" fmla="*/ 550 h 660"/>
                <a:gd name="T86" fmla="*/ 130 w 1042"/>
                <a:gd name="T87" fmla="*/ 544 h 660"/>
                <a:gd name="T88" fmla="*/ 106 w 1042"/>
                <a:gd name="T89" fmla="*/ 548 h 660"/>
                <a:gd name="T90" fmla="*/ 152 w 1042"/>
                <a:gd name="T91" fmla="*/ 660 h 660"/>
                <a:gd name="T92" fmla="*/ 322 w 1042"/>
                <a:gd name="T93" fmla="*/ 628 h 660"/>
                <a:gd name="T94" fmla="*/ 488 w 1042"/>
                <a:gd name="T95" fmla="*/ 588 h 660"/>
                <a:gd name="T96" fmla="*/ 808 w 1042"/>
                <a:gd name="T97" fmla="*/ 496 h 660"/>
                <a:gd name="T98" fmla="*/ 926 w 1042"/>
                <a:gd name="T99" fmla="*/ 462 h 660"/>
                <a:gd name="T100" fmla="*/ 1008 w 1042"/>
                <a:gd name="T101" fmla="*/ 30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2" h="660">
                  <a:moveTo>
                    <a:pt x="998" y="304"/>
                  </a:moveTo>
                  <a:lnTo>
                    <a:pt x="998" y="304"/>
                  </a:lnTo>
                  <a:lnTo>
                    <a:pt x="992" y="310"/>
                  </a:lnTo>
                  <a:lnTo>
                    <a:pt x="982" y="324"/>
                  </a:lnTo>
                  <a:lnTo>
                    <a:pt x="982" y="324"/>
                  </a:lnTo>
                  <a:lnTo>
                    <a:pt x="974" y="332"/>
                  </a:lnTo>
                  <a:lnTo>
                    <a:pt x="964" y="342"/>
                  </a:lnTo>
                  <a:lnTo>
                    <a:pt x="950" y="352"/>
                  </a:lnTo>
                  <a:lnTo>
                    <a:pt x="936" y="358"/>
                  </a:lnTo>
                  <a:lnTo>
                    <a:pt x="936" y="358"/>
                  </a:lnTo>
                  <a:lnTo>
                    <a:pt x="920" y="360"/>
                  </a:lnTo>
                  <a:lnTo>
                    <a:pt x="904" y="362"/>
                  </a:lnTo>
                  <a:lnTo>
                    <a:pt x="888" y="360"/>
                  </a:lnTo>
                  <a:lnTo>
                    <a:pt x="874" y="354"/>
                  </a:lnTo>
                  <a:lnTo>
                    <a:pt x="874" y="354"/>
                  </a:lnTo>
                  <a:lnTo>
                    <a:pt x="858" y="346"/>
                  </a:lnTo>
                  <a:lnTo>
                    <a:pt x="846" y="332"/>
                  </a:lnTo>
                  <a:lnTo>
                    <a:pt x="836" y="316"/>
                  </a:lnTo>
                  <a:lnTo>
                    <a:pt x="828" y="296"/>
                  </a:lnTo>
                  <a:lnTo>
                    <a:pt x="828" y="296"/>
                  </a:lnTo>
                  <a:lnTo>
                    <a:pt x="824" y="274"/>
                  </a:lnTo>
                  <a:lnTo>
                    <a:pt x="826" y="254"/>
                  </a:lnTo>
                  <a:lnTo>
                    <a:pt x="830" y="236"/>
                  </a:lnTo>
                  <a:lnTo>
                    <a:pt x="838" y="222"/>
                  </a:lnTo>
                  <a:lnTo>
                    <a:pt x="838" y="222"/>
                  </a:lnTo>
                  <a:lnTo>
                    <a:pt x="850" y="210"/>
                  </a:lnTo>
                  <a:lnTo>
                    <a:pt x="862" y="200"/>
                  </a:lnTo>
                  <a:lnTo>
                    <a:pt x="878" y="194"/>
                  </a:lnTo>
                  <a:lnTo>
                    <a:pt x="892" y="188"/>
                  </a:lnTo>
                  <a:lnTo>
                    <a:pt x="892" y="188"/>
                  </a:lnTo>
                  <a:lnTo>
                    <a:pt x="908" y="186"/>
                  </a:lnTo>
                  <a:lnTo>
                    <a:pt x="922" y="188"/>
                  </a:lnTo>
                  <a:lnTo>
                    <a:pt x="936" y="190"/>
                  </a:lnTo>
                  <a:lnTo>
                    <a:pt x="946" y="194"/>
                  </a:lnTo>
                  <a:lnTo>
                    <a:pt x="946" y="194"/>
                  </a:lnTo>
                  <a:lnTo>
                    <a:pt x="962" y="200"/>
                  </a:lnTo>
                  <a:lnTo>
                    <a:pt x="966" y="200"/>
                  </a:lnTo>
                  <a:lnTo>
                    <a:pt x="982" y="196"/>
                  </a:lnTo>
                  <a:lnTo>
                    <a:pt x="930" y="0"/>
                  </a:lnTo>
                  <a:lnTo>
                    <a:pt x="930" y="0"/>
                  </a:lnTo>
                  <a:lnTo>
                    <a:pt x="872" y="16"/>
                  </a:lnTo>
                  <a:lnTo>
                    <a:pt x="816" y="32"/>
                  </a:lnTo>
                  <a:lnTo>
                    <a:pt x="700" y="70"/>
                  </a:lnTo>
                  <a:lnTo>
                    <a:pt x="582" y="110"/>
                  </a:lnTo>
                  <a:lnTo>
                    <a:pt x="466" y="152"/>
                  </a:lnTo>
                  <a:lnTo>
                    <a:pt x="350" y="194"/>
                  </a:lnTo>
                  <a:lnTo>
                    <a:pt x="234" y="232"/>
                  </a:lnTo>
                  <a:lnTo>
                    <a:pt x="176" y="250"/>
                  </a:lnTo>
                  <a:lnTo>
                    <a:pt x="116" y="266"/>
                  </a:lnTo>
                  <a:lnTo>
                    <a:pt x="58" y="280"/>
                  </a:lnTo>
                  <a:lnTo>
                    <a:pt x="0" y="292"/>
                  </a:lnTo>
                  <a:lnTo>
                    <a:pt x="64" y="446"/>
                  </a:lnTo>
                  <a:lnTo>
                    <a:pt x="92" y="440"/>
                  </a:lnTo>
                  <a:lnTo>
                    <a:pt x="92" y="440"/>
                  </a:lnTo>
                  <a:lnTo>
                    <a:pt x="98" y="434"/>
                  </a:lnTo>
                  <a:lnTo>
                    <a:pt x="108" y="420"/>
                  </a:lnTo>
                  <a:lnTo>
                    <a:pt x="108" y="420"/>
                  </a:lnTo>
                  <a:lnTo>
                    <a:pt x="116" y="412"/>
                  </a:lnTo>
                  <a:lnTo>
                    <a:pt x="126" y="402"/>
                  </a:lnTo>
                  <a:lnTo>
                    <a:pt x="138" y="392"/>
                  </a:lnTo>
                  <a:lnTo>
                    <a:pt x="154" y="386"/>
                  </a:lnTo>
                  <a:lnTo>
                    <a:pt x="154" y="386"/>
                  </a:lnTo>
                  <a:lnTo>
                    <a:pt x="170" y="384"/>
                  </a:lnTo>
                  <a:lnTo>
                    <a:pt x="184" y="382"/>
                  </a:lnTo>
                  <a:lnTo>
                    <a:pt x="200" y="384"/>
                  </a:lnTo>
                  <a:lnTo>
                    <a:pt x="216" y="388"/>
                  </a:lnTo>
                  <a:lnTo>
                    <a:pt x="216" y="388"/>
                  </a:lnTo>
                  <a:lnTo>
                    <a:pt x="230" y="398"/>
                  </a:lnTo>
                  <a:lnTo>
                    <a:pt x="244" y="410"/>
                  </a:lnTo>
                  <a:lnTo>
                    <a:pt x="254" y="428"/>
                  </a:lnTo>
                  <a:lnTo>
                    <a:pt x="262" y="448"/>
                  </a:lnTo>
                  <a:lnTo>
                    <a:pt x="262" y="448"/>
                  </a:lnTo>
                  <a:lnTo>
                    <a:pt x="266" y="468"/>
                  </a:lnTo>
                  <a:lnTo>
                    <a:pt x="264" y="488"/>
                  </a:lnTo>
                  <a:lnTo>
                    <a:pt x="260" y="506"/>
                  </a:lnTo>
                  <a:lnTo>
                    <a:pt x="252" y="522"/>
                  </a:lnTo>
                  <a:lnTo>
                    <a:pt x="252" y="522"/>
                  </a:lnTo>
                  <a:lnTo>
                    <a:pt x="240" y="534"/>
                  </a:lnTo>
                  <a:lnTo>
                    <a:pt x="228" y="544"/>
                  </a:lnTo>
                  <a:lnTo>
                    <a:pt x="214" y="550"/>
                  </a:lnTo>
                  <a:lnTo>
                    <a:pt x="200" y="554"/>
                  </a:lnTo>
                  <a:lnTo>
                    <a:pt x="200" y="554"/>
                  </a:lnTo>
                  <a:lnTo>
                    <a:pt x="184" y="558"/>
                  </a:lnTo>
                  <a:lnTo>
                    <a:pt x="168" y="556"/>
                  </a:lnTo>
                  <a:lnTo>
                    <a:pt x="156" y="554"/>
                  </a:lnTo>
                  <a:lnTo>
                    <a:pt x="144" y="550"/>
                  </a:lnTo>
                  <a:lnTo>
                    <a:pt x="144" y="550"/>
                  </a:lnTo>
                  <a:lnTo>
                    <a:pt x="130" y="544"/>
                  </a:lnTo>
                  <a:lnTo>
                    <a:pt x="124" y="544"/>
                  </a:lnTo>
                  <a:lnTo>
                    <a:pt x="106" y="548"/>
                  </a:lnTo>
                  <a:lnTo>
                    <a:pt x="152" y="660"/>
                  </a:lnTo>
                  <a:lnTo>
                    <a:pt x="152" y="660"/>
                  </a:lnTo>
                  <a:lnTo>
                    <a:pt x="238" y="646"/>
                  </a:lnTo>
                  <a:lnTo>
                    <a:pt x="322" y="628"/>
                  </a:lnTo>
                  <a:lnTo>
                    <a:pt x="404" y="608"/>
                  </a:lnTo>
                  <a:lnTo>
                    <a:pt x="488" y="588"/>
                  </a:lnTo>
                  <a:lnTo>
                    <a:pt x="650" y="542"/>
                  </a:lnTo>
                  <a:lnTo>
                    <a:pt x="808" y="496"/>
                  </a:lnTo>
                  <a:lnTo>
                    <a:pt x="808" y="496"/>
                  </a:lnTo>
                  <a:lnTo>
                    <a:pt x="926" y="462"/>
                  </a:lnTo>
                  <a:lnTo>
                    <a:pt x="1042" y="430"/>
                  </a:lnTo>
                  <a:lnTo>
                    <a:pt x="1008" y="302"/>
                  </a:lnTo>
                  <a:lnTo>
                    <a:pt x="998" y="304"/>
                  </a:lnTo>
                  <a:close/>
                </a:path>
              </a:pathLst>
            </a:custGeom>
            <a:blipFill dpi="0" rotWithShape="1">
              <a:blip r:embed="rId16"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chenying0907 7"/>
            <p:cNvSpPr>
              <a:spLocks/>
            </p:cNvSpPr>
            <p:nvPr/>
          </p:nvSpPr>
          <p:spPr bwMode="auto">
            <a:xfrm flipH="1">
              <a:off x="3549861" y="1231994"/>
              <a:ext cx="1539478" cy="1022752"/>
            </a:xfrm>
            <a:custGeom>
              <a:avLst/>
              <a:gdLst>
                <a:gd name="T0" fmla="*/ 1004 w 1042"/>
                <a:gd name="T1" fmla="*/ 238 h 692"/>
                <a:gd name="T2" fmla="*/ 972 w 1042"/>
                <a:gd name="T3" fmla="*/ 240 h 692"/>
                <a:gd name="T4" fmla="*/ 958 w 1042"/>
                <a:gd name="T5" fmla="*/ 248 h 692"/>
                <a:gd name="T6" fmla="*/ 934 w 1042"/>
                <a:gd name="T7" fmla="*/ 278 h 692"/>
                <a:gd name="T8" fmla="*/ 914 w 1042"/>
                <a:gd name="T9" fmla="*/ 292 h 692"/>
                <a:gd name="T10" fmla="*/ 762 w 1042"/>
                <a:gd name="T11" fmla="*/ 122 h 692"/>
                <a:gd name="T12" fmla="*/ 676 w 1042"/>
                <a:gd name="T13" fmla="*/ 132 h 692"/>
                <a:gd name="T14" fmla="*/ 550 w 1042"/>
                <a:gd name="T15" fmla="*/ 138 h 692"/>
                <a:gd name="T16" fmla="*/ 422 w 1042"/>
                <a:gd name="T17" fmla="*/ 128 h 692"/>
                <a:gd name="T18" fmla="*/ 294 w 1042"/>
                <a:gd name="T19" fmla="*/ 100 h 692"/>
                <a:gd name="T20" fmla="*/ 166 w 1042"/>
                <a:gd name="T21" fmla="*/ 50 h 692"/>
                <a:gd name="T22" fmla="*/ 82 w 1042"/>
                <a:gd name="T23" fmla="*/ 4 h 692"/>
                <a:gd name="T24" fmla="*/ 64 w 1042"/>
                <a:gd name="T25" fmla="*/ 0 h 692"/>
                <a:gd name="T26" fmla="*/ 48 w 1042"/>
                <a:gd name="T27" fmla="*/ 2 h 692"/>
                <a:gd name="T28" fmla="*/ 16 w 1042"/>
                <a:gd name="T29" fmla="*/ 36 h 692"/>
                <a:gd name="T30" fmla="*/ 0 w 1042"/>
                <a:gd name="T31" fmla="*/ 90 h 692"/>
                <a:gd name="T32" fmla="*/ 134 w 1042"/>
                <a:gd name="T33" fmla="*/ 406 h 692"/>
                <a:gd name="T34" fmla="*/ 212 w 1042"/>
                <a:gd name="T35" fmla="*/ 434 h 692"/>
                <a:gd name="T36" fmla="*/ 440 w 1042"/>
                <a:gd name="T37" fmla="*/ 488 h 692"/>
                <a:gd name="T38" fmla="*/ 668 w 1042"/>
                <a:gd name="T39" fmla="*/ 504 h 692"/>
                <a:gd name="T40" fmla="*/ 762 w 1042"/>
                <a:gd name="T41" fmla="*/ 576 h 692"/>
                <a:gd name="T42" fmla="*/ 756 w 1042"/>
                <a:gd name="T43" fmla="*/ 618 h 692"/>
                <a:gd name="T44" fmla="*/ 750 w 1042"/>
                <a:gd name="T45" fmla="*/ 642 h 692"/>
                <a:gd name="T46" fmla="*/ 754 w 1042"/>
                <a:gd name="T47" fmla="*/ 662 h 692"/>
                <a:gd name="T48" fmla="*/ 772 w 1042"/>
                <a:gd name="T49" fmla="*/ 686 h 692"/>
                <a:gd name="T50" fmla="*/ 788 w 1042"/>
                <a:gd name="T51" fmla="*/ 692 h 692"/>
                <a:gd name="T52" fmla="*/ 816 w 1042"/>
                <a:gd name="T53" fmla="*/ 690 h 692"/>
                <a:gd name="T54" fmla="*/ 840 w 1042"/>
                <a:gd name="T55" fmla="*/ 678 h 692"/>
                <a:gd name="T56" fmla="*/ 852 w 1042"/>
                <a:gd name="T57" fmla="*/ 664 h 692"/>
                <a:gd name="T58" fmla="*/ 854 w 1042"/>
                <a:gd name="T59" fmla="*/ 636 h 692"/>
                <a:gd name="T60" fmla="*/ 850 w 1042"/>
                <a:gd name="T61" fmla="*/ 616 h 692"/>
                <a:gd name="T62" fmla="*/ 832 w 1042"/>
                <a:gd name="T63" fmla="*/ 598 h 692"/>
                <a:gd name="T64" fmla="*/ 802 w 1042"/>
                <a:gd name="T65" fmla="*/ 566 h 692"/>
                <a:gd name="T66" fmla="*/ 784 w 1042"/>
                <a:gd name="T67" fmla="*/ 500 h 692"/>
                <a:gd name="T68" fmla="*/ 914 w 1042"/>
                <a:gd name="T69" fmla="*/ 486 h 692"/>
                <a:gd name="T70" fmla="*/ 926 w 1042"/>
                <a:gd name="T71" fmla="*/ 330 h 692"/>
                <a:gd name="T72" fmla="*/ 966 w 1042"/>
                <a:gd name="T73" fmla="*/ 338 h 692"/>
                <a:gd name="T74" fmla="*/ 992 w 1042"/>
                <a:gd name="T75" fmla="*/ 342 h 692"/>
                <a:gd name="T76" fmla="*/ 1010 w 1042"/>
                <a:gd name="T77" fmla="*/ 338 h 692"/>
                <a:gd name="T78" fmla="*/ 1034 w 1042"/>
                <a:gd name="T79" fmla="*/ 320 h 692"/>
                <a:gd name="T80" fmla="*/ 1042 w 1042"/>
                <a:gd name="T81" fmla="*/ 304 h 692"/>
                <a:gd name="T82" fmla="*/ 1038 w 1042"/>
                <a:gd name="T83" fmla="*/ 276 h 692"/>
                <a:gd name="T84" fmla="*/ 1020 w 1042"/>
                <a:gd name="T85" fmla="*/ 24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2" h="692">
                  <a:moveTo>
                    <a:pt x="1012" y="240"/>
                  </a:moveTo>
                  <a:lnTo>
                    <a:pt x="1012" y="240"/>
                  </a:lnTo>
                  <a:lnTo>
                    <a:pt x="1004" y="238"/>
                  </a:lnTo>
                  <a:lnTo>
                    <a:pt x="994" y="236"/>
                  </a:lnTo>
                  <a:lnTo>
                    <a:pt x="984" y="238"/>
                  </a:lnTo>
                  <a:lnTo>
                    <a:pt x="972" y="240"/>
                  </a:lnTo>
                  <a:lnTo>
                    <a:pt x="972" y="240"/>
                  </a:lnTo>
                  <a:lnTo>
                    <a:pt x="964" y="242"/>
                  </a:lnTo>
                  <a:lnTo>
                    <a:pt x="958" y="248"/>
                  </a:lnTo>
                  <a:lnTo>
                    <a:pt x="946" y="262"/>
                  </a:lnTo>
                  <a:lnTo>
                    <a:pt x="946" y="262"/>
                  </a:lnTo>
                  <a:lnTo>
                    <a:pt x="934" y="278"/>
                  </a:lnTo>
                  <a:lnTo>
                    <a:pt x="926" y="286"/>
                  </a:lnTo>
                  <a:lnTo>
                    <a:pt x="914" y="292"/>
                  </a:lnTo>
                  <a:lnTo>
                    <a:pt x="914" y="292"/>
                  </a:lnTo>
                  <a:lnTo>
                    <a:pt x="912" y="292"/>
                  </a:lnTo>
                  <a:lnTo>
                    <a:pt x="840" y="312"/>
                  </a:lnTo>
                  <a:lnTo>
                    <a:pt x="762" y="122"/>
                  </a:lnTo>
                  <a:lnTo>
                    <a:pt x="762" y="122"/>
                  </a:lnTo>
                  <a:lnTo>
                    <a:pt x="720" y="128"/>
                  </a:lnTo>
                  <a:lnTo>
                    <a:pt x="676" y="132"/>
                  </a:lnTo>
                  <a:lnTo>
                    <a:pt x="634" y="136"/>
                  </a:lnTo>
                  <a:lnTo>
                    <a:pt x="592" y="138"/>
                  </a:lnTo>
                  <a:lnTo>
                    <a:pt x="550" y="138"/>
                  </a:lnTo>
                  <a:lnTo>
                    <a:pt x="506" y="138"/>
                  </a:lnTo>
                  <a:lnTo>
                    <a:pt x="464" y="134"/>
                  </a:lnTo>
                  <a:lnTo>
                    <a:pt x="422" y="128"/>
                  </a:lnTo>
                  <a:lnTo>
                    <a:pt x="380" y="122"/>
                  </a:lnTo>
                  <a:lnTo>
                    <a:pt x="336" y="112"/>
                  </a:lnTo>
                  <a:lnTo>
                    <a:pt x="294" y="100"/>
                  </a:lnTo>
                  <a:lnTo>
                    <a:pt x="252" y="86"/>
                  </a:lnTo>
                  <a:lnTo>
                    <a:pt x="208" y="70"/>
                  </a:lnTo>
                  <a:lnTo>
                    <a:pt x="166" y="50"/>
                  </a:lnTo>
                  <a:lnTo>
                    <a:pt x="124" y="30"/>
                  </a:lnTo>
                  <a:lnTo>
                    <a:pt x="82" y="4"/>
                  </a:lnTo>
                  <a:lnTo>
                    <a:pt x="82" y="4"/>
                  </a:lnTo>
                  <a:lnTo>
                    <a:pt x="72" y="0"/>
                  </a:lnTo>
                  <a:lnTo>
                    <a:pt x="64" y="0"/>
                  </a:lnTo>
                  <a:lnTo>
                    <a:pt x="64" y="0"/>
                  </a:lnTo>
                  <a:lnTo>
                    <a:pt x="56" y="0"/>
                  </a:lnTo>
                  <a:lnTo>
                    <a:pt x="48" y="2"/>
                  </a:lnTo>
                  <a:lnTo>
                    <a:pt x="48" y="2"/>
                  </a:lnTo>
                  <a:lnTo>
                    <a:pt x="36" y="10"/>
                  </a:lnTo>
                  <a:lnTo>
                    <a:pt x="26" y="22"/>
                  </a:lnTo>
                  <a:lnTo>
                    <a:pt x="16" y="36"/>
                  </a:lnTo>
                  <a:lnTo>
                    <a:pt x="8" y="54"/>
                  </a:lnTo>
                  <a:lnTo>
                    <a:pt x="4" y="72"/>
                  </a:lnTo>
                  <a:lnTo>
                    <a:pt x="0" y="90"/>
                  </a:lnTo>
                  <a:lnTo>
                    <a:pt x="0" y="108"/>
                  </a:lnTo>
                  <a:lnTo>
                    <a:pt x="2" y="126"/>
                  </a:lnTo>
                  <a:lnTo>
                    <a:pt x="134" y="406"/>
                  </a:lnTo>
                  <a:lnTo>
                    <a:pt x="134" y="406"/>
                  </a:lnTo>
                  <a:lnTo>
                    <a:pt x="172" y="420"/>
                  </a:lnTo>
                  <a:lnTo>
                    <a:pt x="212" y="434"/>
                  </a:lnTo>
                  <a:lnTo>
                    <a:pt x="288" y="456"/>
                  </a:lnTo>
                  <a:lnTo>
                    <a:pt x="364" y="474"/>
                  </a:lnTo>
                  <a:lnTo>
                    <a:pt x="440" y="488"/>
                  </a:lnTo>
                  <a:lnTo>
                    <a:pt x="518" y="496"/>
                  </a:lnTo>
                  <a:lnTo>
                    <a:pt x="592" y="502"/>
                  </a:lnTo>
                  <a:lnTo>
                    <a:pt x="668" y="504"/>
                  </a:lnTo>
                  <a:lnTo>
                    <a:pt x="744" y="502"/>
                  </a:lnTo>
                  <a:lnTo>
                    <a:pt x="762" y="576"/>
                  </a:lnTo>
                  <a:lnTo>
                    <a:pt x="762" y="576"/>
                  </a:lnTo>
                  <a:lnTo>
                    <a:pt x="764" y="588"/>
                  </a:lnTo>
                  <a:lnTo>
                    <a:pt x="762" y="598"/>
                  </a:lnTo>
                  <a:lnTo>
                    <a:pt x="756" y="618"/>
                  </a:lnTo>
                  <a:lnTo>
                    <a:pt x="756" y="618"/>
                  </a:lnTo>
                  <a:lnTo>
                    <a:pt x="750" y="634"/>
                  </a:lnTo>
                  <a:lnTo>
                    <a:pt x="750" y="642"/>
                  </a:lnTo>
                  <a:lnTo>
                    <a:pt x="750" y="652"/>
                  </a:lnTo>
                  <a:lnTo>
                    <a:pt x="750" y="652"/>
                  </a:lnTo>
                  <a:lnTo>
                    <a:pt x="754" y="662"/>
                  </a:lnTo>
                  <a:lnTo>
                    <a:pt x="758" y="670"/>
                  </a:lnTo>
                  <a:lnTo>
                    <a:pt x="764" y="678"/>
                  </a:lnTo>
                  <a:lnTo>
                    <a:pt x="772" y="686"/>
                  </a:lnTo>
                  <a:lnTo>
                    <a:pt x="772" y="686"/>
                  </a:lnTo>
                  <a:lnTo>
                    <a:pt x="780" y="690"/>
                  </a:lnTo>
                  <a:lnTo>
                    <a:pt x="788" y="692"/>
                  </a:lnTo>
                  <a:lnTo>
                    <a:pt x="800" y="692"/>
                  </a:lnTo>
                  <a:lnTo>
                    <a:pt x="816" y="690"/>
                  </a:lnTo>
                  <a:lnTo>
                    <a:pt x="816" y="690"/>
                  </a:lnTo>
                  <a:lnTo>
                    <a:pt x="816" y="690"/>
                  </a:lnTo>
                  <a:lnTo>
                    <a:pt x="830" y="684"/>
                  </a:lnTo>
                  <a:lnTo>
                    <a:pt x="840" y="678"/>
                  </a:lnTo>
                  <a:lnTo>
                    <a:pt x="848" y="672"/>
                  </a:lnTo>
                  <a:lnTo>
                    <a:pt x="852" y="664"/>
                  </a:lnTo>
                  <a:lnTo>
                    <a:pt x="852" y="664"/>
                  </a:lnTo>
                  <a:lnTo>
                    <a:pt x="854" y="656"/>
                  </a:lnTo>
                  <a:lnTo>
                    <a:pt x="856" y="646"/>
                  </a:lnTo>
                  <a:lnTo>
                    <a:pt x="854" y="636"/>
                  </a:lnTo>
                  <a:lnTo>
                    <a:pt x="852" y="624"/>
                  </a:lnTo>
                  <a:lnTo>
                    <a:pt x="852" y="624"/>
                  </a:lnTo>
                  <a:lnTo>
                    <a:pt x="850" y="616"/>
                  </a:lnTo>
                  <a:lnTo>
                    <a:pt x="844" y="610"/>
                  </a:lnTo>
                  <a:lnTo>
                    <a:pt x="832" y="598"/>
                  </a:lnTo>
                  <a:lnTo>
                    <a:pt x="832" y="598"/>
                  </a:lnTo>
                  <a:lnTo>
                    <a:pt x="814" y="584"/>
                  </a:lnTo>
                  <a:lnTo>
                    <a:pt x="806" y="576"/>
                  </a:lnTo>
                  <a:lnTo>
                    <a:pt x="802" y="566"/>
                  </a:lnTo>
                  <a:lnTo>
                    <a:pt x="802" y="566"/>
                  </a:lnTo>
                  <a:lnTo>
                    <a:pt x="800" y="564"/>
                  </a:lnTo>
                  <a:lnTo>
                    <a:pt x="784" y="500"/>
                  </a:lnTo>
                  <a:lnTo>
                    <a:pt x="784" y="500"/>
                  </a:lnTo>
                  <a:lnTo>
                    <a:pt x="848" y="494"/>
                  </a:lnTo>
                  <a:lnTo>
                    <a:pt x="914" y="486"/>
                  </a:lnTo>
                  <a:lnTo>
                    <a:pt x="856" y="348"/>
                  </a:lnTo>
                  <a:lnTo>
                    <a:pt x="926" y="330"/>
                  </a:lnTo>
                  <a:lnTo>
                    <a:pt x="926" y="330"/>
                  </a:lnTo>
                  <a:lnTo>
                    <a:pt x="936" y="328"/>
                  </a:lnTo>
                  <a:lnTo>
                    <a:pt x="948" y="330"/>
                  </a:lnTo>
                  <a:lnTo>
                    <a:pt x="966" y="338"/>
                  </a:lnTo>
                  <a:lnTo>
                    <a:pt x="966" y="338"/>
                  </a:lnTo>
                  <a:lnTo>
                    <a:pt x="984" y="342"/>
                  </a:lnTo>
                  <a:lnTo>
                    <a:pt x="992" y="342"/>
                  </a:lnTo>
                  <a:lnTo>
                    <a:pt x="1000" y="342"/>
                  </a:lnTo>
                  <a:lnTo>
                    <a:pt x="1000" y="342"/>
                  </a:lnTo>
                  <a:lnTo>
                    <a:pt x="1010" y="338"/>
                  </a:lnTo>
                  <a:lnTo>
                    <a:pt x="1020" y="334"/>
                  </a:lnTo>
                  <a:lnTo>
                    <a:pt x="1028" y="328"/>
                  </a:lnTo>
                  <a:lnTo>
                    <a:pt x="1034" y="320"/>
                  </a:lnTo>
                  <a:lnTo>
                    <a:pt x="1034" y="320"/>
                  </a:lnTo>
                  <a:lnTo>
                    <a:pt x="1038" y="312"/>
                  </a:lnTo>
                  <a:lnTo>
                    <a:pt x="1042" y="304"/>
                  </a:lnTo>
                  <a:lnTo>
                    <a:pt x="1042" y="292"/>
                  </a:lnTo>
                  <a:lnTo>
                    <a:pt x="1038" y="276"/>
                  </a:lnTo>
                  <a:lnTo>
                    <a:pt x="1038" y="276"/>
                  </a:lnTo>
                  <a:lnTo>
                    <a:pt x="1034" y="262"/>
                  </a:lnTo>
                  <a:lnTo>
                    <a:pt x="1028" y="252"/>
                  </a:lnTo>
                  <a:lnTo>
                    <a:pt x="1020" y="246"/>
                  </a:lnTo>
                  <a:lnTo>
                    <a:pt x="1012" y="240"/>
                  </a:lnTo>
                  <a:lnTo>
                    <a:pt x="1012" y="240"/>
                  </a:lnTo>
                  <a:close/>
                </a:path>
              </a:pathLst>
            </a:custGeom>
            <a:blipFill dpi="0" rotWithShape="1">
              <a:blip r:embed="rId17"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chenying0907 8"/>
            <p:cNvSpPr>
              <a:spLocks/>
            </p:cNvSpPr>
            <p:nvPr/>
          </p:nvSpPr>
          <p:spPr bwMode="auto">
            <a:xfrm flipH="1">
              <a:off x="4752486" y="1282245"/>
              <a:ext cx="833268" cy="1392243"/>
            </a:xfrm>
            <a:custGeom>
              <a:avLst/>
              <a:gdLst>
                <a:gd name="T0" fmla="*/ 350 w 564"/>
                <a:gd name="T1" fmla="*/ 368 h 942"/>
                <a:gd name="T2" fmla="*/ 346 w 564"/>
                <a:gd name="T3" fmla="*/ 360 h 942"/>
                <a:gd name="T4" fmla="*/ 346 w 564"/>
                <a:gd name="T5" fmla="*/ 360 h 942"/>
                <a:gd name="T6" fmla="*/ 346 w 564"/>
                <a:gd name="T7" fmla="*/ 358 h 942"/>
                <a:gd name="T8" fmla="*/ 194 w 564"/>
                <a:gd name="T9" fmla="*/ 44 h 942"/>
                <a:gd name="T10" fmla="*/ 178 w 564"/>
                <a:gd name="T11" fmla="*/ 28 h 942"/>
                <a:gd name="T12" fmla="*/ 150 w 564"/>
                <a:gd name="T13" fmla="*/ 8 h 942"/>
                <a:gd name="T14" fmla="*/ 126 w 564"/>
                <a:gd name="T15" fmla="*/ 0 h 942"/>
                <a:gd name="T16" fmla="*/ 114 w 564"/>
                <a:gd name="T17" fmla="*/ 0 h 942"/>
                <a:gd name="T18" fmla="*/ 106 w 564"/>
                <a:gd name="T19" fmla="*/ 0 h 942"/>
                <a:gd name="T20" fmla="*/ 106 w 564"/>
                <a:gd name="T21" fmla="*/ 0 h 942"/>
                <a:gd name="T22" fmla="*/ 102 w 564"/>
                <a:gd name="T23" fmla="*/ 2 h 942"/>
                <a:gd name="T24" fmla="*/ 90 w 564"/>
                <a:gd name="T25" fmla="*/ 4 h 942"/>
                <a:gd name="T26" fmla="*/ 78 w 564"/>
                <a:gd name="T27" fmla="*/ 10 h 942"/>
                <a:gd name="T28" fmla="*/ 46 w 564"/>
                <a:gd name="T29" fmla="*/ 30 h 942"/>
                <a:gd name="T30" fmla="*/ 24 w 564"/>
                <a:gd name="T31" fmla="*/ 58 h 942"/>
                <a:gd name="T32" fmla="*/ 14 w 564"/>
                <a:gd name="T33" fmla="*/ 80 h 942"/>
                <a:gd name="T34" fmla="*/ 2 w 564"/>
                <a:gd name="T35" fmla="*/ 126 h 942"/>
                <a:gd name="T36" fmla="*/ 0 w 564"/>
                <a:gd name="T37" fmla="*/ 150 h 942"/>
                <a:gd name="T38" fmla="*/ 184 w 564"/>
                <a:gd name="T39" fmla="*/ 546 h 942"/>
                <a:gd name="T40" fmla="*/ 418 w 564"/>
                <a:gd name="T41" fmla="*/ 912 h 942"/>
                <a:gd name="T42" fmla="*/ 412 w 564"/>
                <a:gd name="T43" fmla="*/ 898 h 942"/>
                <a:gd name="T44" fmla="*/ 390 w 564"/>
                <a:gd name="T45" fmla="*/ 886 h 942"/>
                <a:gd name="T46" fmla="*/ 380 w 564"/>
                <a:gd name="T47" fmla="*/ 880 h 942"/>
                <a:gd name="T48" fmla="*/ 356 w 564"/>
                <a:gd name="T49" fmla="*/ 862 h 942"/>
                <a:gd name="T50" fmla="*/ 348 w 564"/>
                <a:gd name="T51" fmla="*/ 848 h 942"/>
                <a:gd name="T52" fmla="*/ 338 w 564"/>
                <a:gd name="T53" fmla="*/ 818 h 942"/>
                <a:gd name="T54" fmla="*/ 338 w 564"/>
                <a:gd name="T55" fmla="*/ 786 h 942"/>
                <a:gd name="T56" fmla="*/ 344 w 564"/>
                <a:gd name="T57" fmla="*/ 770 h 942"/>
                <a:gd name="T58" fmla="*/ 368 w 564"/>
                <a:gd name="T59" fmla="*/ 742 h 942"/>
                <a:gd name="T60" fmla="*/ 386 w 564"/>
                <a:gd name="T61" fmla="*/ 730 h 942"/>
                <a:gd name="T62" fmla="*/ 424 w 564"/>
                <a:gd name="T63" fmla="*/ 718 h 942"/>
                <a:gd name="T64" fmla="*/ 460 w 564"/>
                <a:gd name="T65" fmla="*/ 724 h 942"/>
                <a:gd name="T66" fmla="*/ 474 w 564"/>
                <a:gd name="T67" fmla="*/ 734 h 942"/>
                <a:gd name="T68" fmla="*/ 496 w 564"/>
                <a:gd name="T69" fmla="*/ 756 h 942"/>
                <a:gd name="T70" fmla="*/ 504 w 564"/>
                <a:gd name="T71" fmla="*/ 770 h 942"/>
                <a:gd name="T72" fmla="*/ 510 w 564"/>
                <a:gd name="T73" fmla="*/ 800 h 942"/>
                <a:gd name="T74" fmla="*/ 510 w 564"/>
                <a:gd name="T75" fmla="*/ 824 h 942"/>
                <a:gd name="T76" fmla="*/ 506 w 564"/>
                <a:gd name="T77" fmla="*/ 840 h 942"/>
                <a:gd name="T78" fmla="*/ 514 w 564"/>
                <a:gd name="T79" fmla="*/ 860 h 942"/>
                <a:gd name="T80" fmla="*/ 564 w 564"/>
                <a:gd name="T81" fmla="*/ 832 h 942"/>
                <a:gd name="T82" fmla="*/ 350 w 564"/>
                <a:gd name="T83" fmla="*/ 368 h 942"/>
                <a:gd name="T84" fmla="*/ 350 w 564"/>
                <a:gd name="T85" fmla="*/ 36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4" h="942">
                  <a:moveTo>
                    <a:pt x="350" y="368"/>
                  </a:moveTo>
                  <a:lnTo>
                    <a:pt x="350" y="368"/>
                  </a:lnTo>
                  <a:lnTo>
                    <a:pt x="346" y="360"/>
                  </a:lnTo>
                  <a:lnTo>
                    <a:pt x="346" y="360"/>
                  </a:lnTo>
                  <a:lnTo>
                    <a:pt x="346" y="360"/>
                  </a:lnTo>
                  <a:lnTo>
                    <a:pt x="346" y="360"/>
                  </a:lnTo>
                  <a:lnTo>
                    <a:pt x="346" y="358"/>
                  </a:lnTo>
                  <a:lnTo>
                    <a:pt x="346" y="358"/>
                  </a:lnTo>
                  <a:lnTo>
                    <a:pt x="272" y="204"/>
                  </a:lnTo>
                  <a:lnTo>
                    <a:pt x="194" y="44"/>
                  </a:lnTo>
                  <a:lnTo>
                    <a:pt x="194" y="44"/>
                  </a:lnTo>
                  <a:lnTo>
                    <a:pt x="178" y="28"/>
                  </a:lnTo>
                  <a:lnTo>
                    <a:pt x="160" y="14"/>
                  </a:lnTo>
                  <a:lnTo>
                    <a:pt x="150" y="8"/>
                  </a:lnTo>
                  <a:lnTo>
                    <a:pt x="138" y="4"/>
                  </a:lnTo>
                  <a:lnTo>
                    <a:pt x="126" y="0"/>
                  </a:lnTo>
                  <a:lnTo>
                    <a:pt x="114" y="0"/>
                  </a:lnTo>
                  <a:lnTo>
                    <a:pt x="114" y="0"/>
                  </a:lnTo>
                  <a:lnTo>
                    <a:pt x="106" y="0"/>
                  </a:lnTo>
                  <a:lnTo>
                    <a:pt x="106" y="0"/>
                  </a:lnTo>
                  <a:lnTo>
                    <a:pt x="106" y="0"/>
                  </a:lnTo>
                  <a:lnTo>
                    <a:pt x="106" y="0"/>
                  </a:lnTo>
                  <a:lnTo>
                    <a:pt x="102" y="0"/>
                  </a:lnTo>
                  <a:lnTo>
                    <a:pt x="102" y="2"/>
                  </a:lnTo>
                  <a:lnTo>
                    <a:pt x="102" y="2"/>
                  </a:lnTo>
                  <a:lnTo>
                    <a:pt x="90" y="4"/>
                  </a:lnTo>
                  <a:lnTo>
                    <a:pt x="78" y="10"/>
                  </a:lnTo>
                  <a:lnTo>
                    <a:pt x="78" y="10"/>
                  </a:lnTo>
                  <a:lnTo>
                    <a:pt x="60" y="18"/>
                  </a:lnTo>
                  <a:lnTo>
                    <a:pt x="46" y="30"/>
                  </a:lnTo>
                  <a:lnTo>
                    <a:pt x="34" y="42"/>
                  </a:lnTo>
                  <a:lnTo>
                    <a:pt x="24" y="58"/>
                  </a:lnTo>
                  <a:lnTo>
                    <a:pt x="24" y="58"/>
                  </a:lnTo>
                  <a:lnTo>
                    <a:pt x="14" y="80"/>
                  </a:lnTo>
                  <a:lnTo>
                    <a:pt x="8" y="102"/>
                  </a:lnTo>
                  <a:lnTo>
                    <a:pt x="2" y="126"/>
                  </a:lnTo>
                  <a:lnTo>
                    <a:pt x="0" y="150"/>
                  </a:lnTo>
                  <a:lnTo>
                    <a:pt x="0" y="150"/>
                  </a:lnTo>
                  <a:lnTo>
                    <a:pt x="92" y="348"/>
                  </a:lnTo>
                  <a:lnTo>
                    <a:pt x="184" y="546"/>
                  </a:lnTo>
                  <a:lnTo>
                    <a:pt x="362" y="942"/>
                  </a:lnTo>
                  <a:lnTo>
                    <a:pt x="418" y="912"/>
                  </a:lnTo>
                  <a:lnTo>
                    <a:pt x="412" y="898"/>
                  </a:lnTo>
                  <a:lnTo>
                    <a:pt x="412" y="898"/>
                  </a:lnTo>
                  <a:lnTo>
                    <a:pt x="406" y="894"/>
                  </a:lnTo>
                  <a:lnTo>
                    <a:pt x="390" y="886"/>
                  </a:lnTo>
                  <a:lnTo>
                    <a:pt x="390" y="886"/>
                  </a:lnTo>
                  <a:lnTo>
                    <a:pt x="380" y="880"/>
                  </a:lnTo>
                  <a:lnTo>
                    <a:pt x="368" y="872"/>
                  </a:lnTo>
                  <a:lnTo>
                    <a:pt x="356" y="862"/>
                  </a:lnTo>
                  <a:lnTo>
                    <a:pt x="348" y="848"/>
                  </a:lnTo>
                  <a:lnTo>
                    <a:pt x="348" y="848"/>
                  </a:lnTo>
                  <a:lnTo>
                    <a:pt x="342" y="834"/>
                  </a:lnTo>
                  <a:lnTo>
                    <a:pt x="338" y="818"/>
                  </a:lnTo>
                  <a:lnTo>
                    <a:pt x="336" y="802"/>
                  </a:lnTo>
                  <a:lnTo>
                    <a:pt x="338" y="786"/>
                  </a:lnTo>
                  <a:lnTo>
                    <a:pt x="338" y="786"/>
                  </a:lnTo>
                  <a:lnTo>
                    <a:pt x="344" y="770"/>
                  </a:lnTo>
                  <a:lnTo>
                    <a:pt x="354" y="756"/>
                  </a:lnTo>
                  <a:lnTo>
                    <a:pt x="368" y="742"/>
                  </a:lnTo>
                  <a:lnTo>
                    <a:pt x="386" y="730"/>
                  </a:lnTo>
                  <a:lnTo>
                    <a:pt x="386" y="730"/>
                  </a:lnTo>
                  <a:lnTo>
                    <a:pt x="404" y="722"/>
                  </a:lnTo>
                  <a:lnTo>
                    <a:pt x="424" y="718"/>
                  </a:lnTo>
                  <a:lnTo>
                    <a:pt x="444" y="720"/>
                  </a:lnTo>
                  <a:lnTo>
                    <a:pt x="460" y="724"/>
                  </a:lnTo>
                  <a:lnTo>
                    <a:pt x="460" y="724"/>
                  </a:lnTo>
                  <a:lnTo>
                    <a:pt x="474" y="734"/>
                  </a:lnTo>
                  <a:lnTo>
                    <a:pt x="486" y="744"/>
                  </a:lnTo>
                  <a:lnTo>
                    <a:pt x="496" y="756"/>
                  </a:lnTo>
                  <a:lnTo>
                    <a:pt x="504" y="770"/>
                  </a:lnTo>
                  <a:lnTo>
                    <a:pt x="504" y="770"/>
                  </a:lnTo>
                  <a:lnTo>
                    <a:pt x="508" y="784"/>
                  </a:lnTo>
                  <a:lnTo>
                    <a:pt x="510" y="800"/>
                  </a:lnTo>
                  <a:lnTo>
                    <a:pt x="510" y="812"/>
                  </a:lnTo>
                  <a:lnTo>
                    <a:pt x="510" y="824"/>
                  </a:lnTo>
                  <a:lnTo>
                    <a:pt x="510" y="824"/>
                  </a:lnTo>
                  <a:lnTo>
                    <a:pt x="506" y="840"/>
                  </a:lnTo>
                  <a:lnTo>
                    <a:pt x="508" y="846"/>
                  </a:lnTo>
                  <a:lnTo>
                    <a:pt x="514" y="860"/>
                  </a:lnTo>
                  <a:lnTo>
                    <a:pt x="564" y="832"/>
                  </a:lnTo>
                  <a:lnTo>
                    <a:pt x="564" y="832"/>
                  </a:lnTo>
                  <a:lnTo>
                    <a:pt x="460" y="604"/>
                  </a:lnTo>
                  <a:lnTo>
                    <a:pt x="350" y="368"/>
                  </a:lnTo>
                  <a:lnTo>
                    <a:pt x="350" y="368"/>
                  </a:lnTo>
                  <a:lnTo>
                    <a:pt x="350" y="368"/>
                  </a:lnTo>
                  <a:lnTo>
                    <a:pt x="350" y="368"/>
                  </a:lnTo>
                  <a:close/>
                </a:path>
              </a:pathLst>
            </a:custGeom>
            <a:blipFill dpi="0" rotWithShape="1">
              <a:blip r:embed="rId16"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9"/>
            <p:cNvSpPr>
              <a:spLocks/>
            </p:cNvSpPr>
            <p:nvPr/>
          </p:nvSpPr>
          <p:spPr bwMode="auto">
            <a:xfrm flipH="1">
              <a:off x="4194019" y="2393675"/>
              <a:ext cx="845088" cy="1616894"/>
            </a:xfrm>
            <a:custGeom>
              <a:avLst/>
              <a:gdLst>
                <a:gd name="T0" fmla="*/ 214 w 572"/>
                <a:gd name="T1" fmla="*/ 124 h 1094"/>
                <a:gd name="T2" fmla="*/ 136 w 572"/>
                <a:gd name="T3" fmla="*/ 166 h 1094"/>
                <a:gd name="T4" fmla="*/ 106 w 572"/>
                <a:gd name="T5" fmla="*/ 108 h 1094"/>
                <a:gd name="T6" fmla="*/ 106 w 572"/>
                <a:gd name="T7" fmla="*/ 108 h 1094"/>
                <a:gd name="T8" fmla="*/ 102 w 572"/>
                <a:gd name="T9" fmla="*/ 98 h 1094"/>
                <a:gd name="T10" fmla="*/ 102 w 572"/>
                <a:gd name="T11" fmla="*/ 88 h 1094"/>
                <a:gd name="T12" fmla="*/ 106 w 572"/>
                <a:gd name="T13" fmla="*/ 68 h 1094"/>
                <a:gd name="T14" fmla="*/ 106 w 572"/>
                <a:gd name="T15" fmla="*/ 68 h 1094"/>
                <a:gd name="T16" fmla="*/ 106 w 572"/>
                <a:gd name="T17" fmla="*/ 50 h 1094"/>
                <a:gd name="T18" fmla="*/ 106 w 572"/>
                <a:gd name="T19" fmla="*/ 42 h 1094"/>
                <a:gd name="T20" fmla="*/ 102 w 572"/>
                <a:gd name="T21" fmla="*/ 32 h 1094"/>
                <a:gd name="T22" fmla="*/ 102 w 572"/>
                <a:gd name="T23" fmla="*/ 32 h 1094"/>
                <a:gd name="T24" fmla="*/ 96 w 572"/>
                <a:gd name="T25" fmla="*/ 24 h 1094"/>
                <a:gd name="T26" fmla="*/ 90 w 572"/>
                <a:gd name="T27" fmla="*/ 16 h 1094"/>
                <a:gd name="T28" fmla="*/ 84 w 572"/>
                <a:gd name="T29" fmla="*/ 8 h 1094"/>
                <a:gd name="T30" fmla="*/ 76 w 572"/>
                <a:gd name="T31" fmla="*/ 4 h 1094"/>
                <a:gd name="T32" fmla="*/ 76 w 572"/>
                <a:gd name="T33" fmla="*/ 4 h 1094"/>
                <a:gd name="T34" fmla="*/ 66 w 572"/>
                <a:gd name="T35" fmla="*/ 2 h 1094"/>
                <a:gd name="T36" fmla="*/ 56 w 572"/>
                <a:gd name="T37" fmla="*/ 0 h 1094"/>
                <a:gd name="T38" fmla="*/ 56 w 572"/>
                <a:gd name="T39" fmla="*/ 0 h 1094"/>
                <a:gd name="T40" fmla="*/ 44 w 572"/>
                <a:gd name="T41" fmla="*/ 2 h 1094"/>
                <a:gd name="T42" fmla="*/ 32 w 572"/>
                <a:gd name="T43" fmla="*/ 8 h 1094"/>
                <a:gd name="T44" fmla="*/ 32 w 572"/>
                <a:gd name="T45" fmla="*/ 8 h 1094"/>
                <a:gd name="T46" fmla="*/ 18 w 572"/>
                <a:gd name="T47" fmla="*/ 16 h 1094"/>
                <a:gd name="T48" fmla="*/ 10 w 572"/>
                <a:gd name="T49" fmla="*/ 24 h 1094"/>
                <a:gd name="T50" fmla="*/ 4 w 572"/>
                <a:gd name="T51" fmla="*/ 34 h 1094"/>
                <a:gd name="T52" fmla="*/ 2 w 572"/>
                <a:gd name="T53" fmla="*/ 42 h 1094"/>
                <a:gd name="T54" fmla="*/ 2 w 572"/>
                <a:gd name="T55" fmla="*/ 42 h 1094"/>
                <a:gd name="T56" fmla="*/ 0 w 572"/>
                <a:gd name="T57" fmla="*/ 52 h 1094"/>
                <a:gd name="T58" fmla="*/ 2 w 572"/>
                <a:gd name="T59" fmla="*/ 60 h 1094"/>
                <a:gd name="T60" fmla="*/ 4 w 572"/>
                <a:gd name="T61" fmla="*/ 70 h 1094"/>
                <a:gd name="T62" fmla="*/ 8 w 572"/>
                <a:gd name="T63" fmla="*/ 80 h 1094"/>
                <a:gd name="T64" fmla="*/ 8 w 572"/>
                <a:gd name="T65" fmla="*/ 80 h 1094"/>
                <a:gd name="T66" fmla="*/ 12 w 572"/>
                <a:gd name="T67" fmla="*/ 88 h 1094"/>
                <a:gd name="T68" fmla="*/ 20 w 572"/>
                <a:gd name="T69" fmla="*/ 94 h 1094"/>
                <a:gd name="T70" fmla="*/ 34 w 572"/>
                <a:gd name="T71" fmla="*/ 102 h 1094"/>
                <a:gd name="T72" fmla="*/ 34 w 572"/>
                <a:gd name="T73" fmla="*/ 102 h 1094"/>
                <a:gd name="T74" fmla="*/ 54 w 572"/>
                <a:gd name="T75" fmla="*/ 112 h 1094"/>
                <a:gd name="T76" fmla="*/ 64 w 572"/>
                <a:gd name="T77" fmla="*/ 118 h 1094"/>
                <a:gd name="T78" fmla="*/ 72 w 572"/>
                <a:gd name="T79" fmla="*/ 128 h 1094"/>
                <a:gd name="T80" fmla="*/ 72 w 572"/>
                <a:gd name="T81" fmla="*/ 128 h 1094"/>
                <a:gd name="T82" fmla="*/ 72 w 572"/>
                <a:gd name="T83" fmla="*/ 128 h 1094"/>
                <a:gd name="T84" fmla="*/ 100 w 572"/>
                <a:gd name="T85" fmla="*/ 186 h 1094"/>
                <a:gd name="T86" fmla="*/ 12 w 572"/>
                <a:gd name="T87" fmla="*/ 234 h 1094"/>
                <a:gd name="T88" fmla="*/ 12 w 572"/>
                <a:gd name="T89" fmla="*/ 234 h 1094"/>
                <a:gd name="T90" fmla="*/ 206 w 572"/>
                <a:gd name="T91" fmla="*/ 672 h 1094"/>
                <a:gd name="T92" fmla="*/ 386 w 572"/>
                <a:gd name="T93" fmla="*/ 1094 h 1094"/>
                <a:gd name="T94" fmla="*/ 572 w 572"/>
                <a:gd name="T95" fmla="*/ 920 h 1094"/>
                <a:gd name="T96" fmla="*/ 572 w 572"/>
                <a:gd name="T97" fmla="*/ 920 h 1094"/>
                <a:gd name="T98" fmla="*/ 512 w 572"/>
                <a:gd name="T99" fmla="*/ 788 h 1094"/>
                <a:gd name="T100" fmla="*/ 512 w 572"/>
                <a:gd name="T101" fmla="*/ 788 h 1094"/>
                <a:gd name="T102" fmla="*/ 214 w 572"/>
                <a:gd name="T103" fmla="*/ 124 h 1094"/>
                <a:gd name="T104" fmla="*/ 214 w 572"/>
                <a:gd name="T105" fmla="*/ 12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1094">
                  <a:moveTo>
                    <a:pt x="214" y="124"/>
                  </a:moveTo>
                  <a:lnTo>
                    <a:pt x="136" y="166"/>
                  </a:lnTo>
                  <a:lnTo>
                    <a:pt x="106" y="108"/>
                  </a:lnTo>
                  <a:lnTo>
                    <a:pt x="106" y="108"/>
                  </a:lnTo>
                  <a:lnTo>
                    <a:pt x="102" y="98"/>
                  </a:lnTo>
                  <a:lnTo>
                    <a:pt x="102" y="88"/>
                  </a:lnTo>
                  <a:lnTo>
                    <a:pt x="106" y="68"/>
                  </a:lnTo>
                  <a:lnTo>
                    <a:pt x="106" y="68"/>
                  </a:lnTo>
                  <a:lnTo>
                    <a:pt x="106" y="50"/>
                  </a:lnTo>
                  <a:lnTo>
                    <a:pt x="106" y="42"/>
                  </a:lnTo>
                  <a:lnTo>
                    <a:pt x="102" y="32"/>
                  </a:lnTo>
                  <a:lnTo>
                    <a:pt x="102" y="32"/>
                  </a:lnTo>
                  <a:lnTo>
                    <a:pt x="96" y="24"/>
                  </a:lnTo>
                  <a:lnTo>
                    <a:pt x="90" y="16"/>
                  </a:lnTo>
                  <a:lnTo>
                    <a:pt x="84" y="8"/>
                  </a:lnTo>
                  <a:lnTo>
                    <a:pt x="76" y="4"/>
                  </a:lnTo>
                  <a:lnTo>
                    <a:pt x="76" y="4"/>
                  </a:lnTo>
                  <a:lnTo>
                    <a:pt x="66" y="2"/>
                  </a:lnTo>
                  <a:lnTo>
                    <a:pt x="56" y="0"/>
                  </a:lnTo>
                  <a:lnTo>
                    <a:pt x="56" y="0"/>
                  </a:lnTo>
                  <a:lnTo>
                    <a:pt x="44" y="2"/>
                  </a:lnTo>
                  <a:lnTo>
                    <a:pt x="32" y="8"/>
                  </a:lnTo>
                  <a:lnTo>
                    <a:pt x="32" y="8"/>
                  </a:lnTo>
                  <a:lnTo>
                    <a:pt x="18" y="16"/>
                  </a:lnTo>
                  <a:lnTo>
                    <a:pt x="10" y="24"/>
                  </a:lnTo>
                  <a:lnTo>
                    <a:pt x="4" y="34"/>
                  </a:lnTo>
                  <a:lnTo>
                    <a:pt x="2" y="42"/>
                  </a:lnTo>
                  <a:lnTo>
                    <a:pt x="2" y="42"/>
                  </a:lnTo>
                  <a:lnTo>
                    <a:pt x="0" y="52"/>
                  </a:lnTo>
                  <a:lnTo>
                    <a:pt x="2" y="60"/>
                  </a:lnTo>
                  <a:lnTo>
                    <a:pt x="4" y="70"/>
                  </a:lnTo>
                  <a:lnTo>
                    <a:pt x="8" y="80"/>
                  </a:lnTo>
                  <a:lnTo>
                    <a:pt x="8" y="80"/>
                  </a:lnTo>
                  <a:lnTo>
                    <a:pt x="12" y="88"/>
                  </a:lnTo>
                  <a:lnTo>
                    <a:pt x="20" y="94"/>
                  </a:lnTo>
                  <a:lnTo>
                    <a:pt x="34" y="102"/>
                  </a:lnTo>
                  <a:lnTo>
                    <a:pt x="34" y="102"/>
                  </a:lnTo>
                  <a:lnTo>
                    <a:pt x="54" y="112"/>
                  </a:lnTo>
                  <a:lnTo>
                    <a:pt x="64" y="118"/>
                  </a:lnTo>
                  <a:lnTo>
                    <a:pt x="72" y="128"/>
                  </a:lnTo>
                  <a:lnTo>
                    <a:pt x="72" y="128"/>
                  </a:lnTo>
                  <a:lnTo>
                    <a:pt x="72" y="128"/>
                  </a:lnTo>
                  <a:lnTo>
                    <a:pt x="100" y="186"/>
                  </a:lnTo>
                  <a:lnTo>
                    <a:pt x="12" y="234"/>
                  </a:lnTo>
                  <a:lnTo>
                    <a:pt x="12" y="234"/>
                  </a:lnTo>
                  <a:lnTo>
                    <a:pt x="206" y="672"/>
                  </a:lnTo>
                  <a:lnTo>
                    <a:pt x="386" y="1094"/>
                  </a:lnTo>
                  <a:lnTo>
                    <a:pt x="572" y="920"/>
                  </a:lnTo>
                  <a:lnTo>
                    <a:pt x="572" y="920"/>
                  </a:lnTo>
                  <a:lnTo>
                    <a:pt x="512" y="788"/>
                  </a:lnTo>
                  <a:lnTo>
                    <a:pt x="512" y="788"/>
                  </a:lnTo>
                  <a:lnTo>
                    <a:pt x="214" y="124"/>
                  </a:lnTo>
                  <a:lnTo>
                    <a:pt x="214" y="124"/>
                  </a:lnTo>
                  <a:close/>
                </a:path>
              </a:pathLst>
            </a:custGeom>
            <a:blipFill dpi="0" rotWithShape="1">
              <a:blip r:embed="rId1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0"/>
            <p:cNvSpPr>
              <a:spLocks/>
            </p:cNvSpPr>
            <p:nvPr/>
          </p:nvSpPr>
          <p:spPr bwMode="auto">
            <a:xfrm flipH="1">
              <a:off x="1055966" y="1574882"/>
              <a:ext cx="1964977" cy="857220"/>
            </a:xfrm>
            <a:custGeom>
              <a:avLst/>
              <a:gdLst>
                <a:gd name="T0" fmla="*/ 848 w 1330"/>
                <a:gd name="T1" fmla="*/ 0 h 580"/>
                <a:gd name="T2" fmla="*/ 854 w 1330"/>
                <a:gd name="T3" fmla="*/ 12 h 580"/>
                <a:gd name="T4" fmla="*/ 876 w 1330"/>
                <a:gd name="T5" fmla="*/ 30 h 580"/>
                <a:gd name="T6" fmla="*/ 902 w 1330"/>
                <a:gd name="T7" fmla="*/ 68 h 580"/>
                <a:gd name="T8" fmla="*/ 906 w 1330"/>
                <a:gd name="T9" fmla="*/ 100 h 580"/>
                <a:gd name="T10" fmla="*/ 898 w 1330"/>
                <a:gd name="T11" fmla="*/ 130 h 580"/>
                <a:gd name="T12" fmla="*/ 860 w 1330"/>
                <a:gd name="T13" fmla="*/ 168 h 580"/>
                <a:gd name="T14" fmla="*/ 818 w 1330"/>
                <a:gd name="T15" fmla="*/ 180 h 580"/>
                <a:gd name="T16" fmla="*/ 766 w 1330"/>
                <a:gd name="T17" fmla="*/ 166 h 580"/>
                <a:gd name="T18" fmla="*/ 744 w 1330"/>
                <a:gd name="T19" fmla="*/ 142 h 580"/>
                <a:gd name="T20" fmla="*/ 732 w 1330"/>
                <a:gd name="T21" fmla="*/ 112 h 580"/>
                <a:gd name="T22" fmla="*/ 734 w 1330"/>
                <a:gd name="T23" fmla="*/ 68 h 580"/>
                <a:gd name="T24" fmla="*/ 744 w 1330"/>
                <a:gd name="T25" fmla="*/ 42 h 580"/>
                <a:gd name="T26" fmla="*/ 736 w 1330"/>
                <a:gd name="T27" fmla="*/ 8 h 580"/>
                <a:gd name="T28" fmla="*/ 558 w 1330"/>
                <a:gd name="T29" fmla="*/ 42 h 580"/>
                <a:gd name="T30" fmla="*/ 232 w 1330"/>
                <a:gd name="T31" fmla="*/ 130 h 580"/>
                <a:gd name="T32" fmla="*/ 0 w 1330"/>
                <a:gd name="T33" fmla="*/ 198 h 580"/>
                <a:gd name="T34" fmla="*/ 86 w 1330"/>
                <a:gd name="T35" fmla="*/ 348 h 580"/>
                <a:gd name="T36" fmla="*/ 100 w 1330"/>
                <a:gd name="T37" fmla="*/ 328 h 580"/>
                <a:gd name="T38" fmla="*/ 126 w 1330"/>
                <a:gd name="T39" fmla="*/ 296 h 580"/>
                <a:gd name="T40" fmla="*/ 156 w 1330"/>
                <a:gd name="T41" fmla="*/ 282 h 580"/>
                <a:gd name="T42" fmla="*/ 202 w 1330"/>
                <a:gd name="T43" fmla="*/ 282 h 580"/>
                <a:gd name="T44" fmla="*/ 232 w 1330"/>
                <a:gd name="T45" fmla="*/ 300 h 580"/>
                <a:gd name="T46" fmla="*/ 256 w 1330"/>
                <a:gd name="T47" fmla="*/ 332 h 580"/>
                <a:gd name="T48" fmla="*/ 262 w 1330"/>
                <a:gd name="T49" fmla="*/ 392 h 580"/>
                <a:gd name="T50" fmla="*/ 246 w 1330"/>
                <a:gd name="T51" fmla="*/ 422 h 580"/>
                <a:gd name="T52" fmla="*/ 208 w 1330"/>
                <a:gd name="T53" fmla="*/ 448 h 580"/>
                <a:gd name="T54" fmla="*/ 178 w 1330"/>
                <a:gd name="T55" fmla="*/ 454 h 580"/>
                <a:gd name="T56" fmla="*/ 152 w 1330"/>
                <a:gd name="T57" fmla="*/ 450 h 580"/>
                <a:gd name="T58" fmla="*/ 108 w 1330"/>
                <a:gd name="T59" fmla="*/ 456 h 580"/>
                <a:gd name="T60" fmla="*/ 188 w 1330"/>
                <a:gd name="T61" fmla="*/ 566 h 580"/>
                <a:gd name="T62" fmla="*/ 322 w 1330"/>
                <a:gd name="T63" fmla="*/ 502 h 580"/>
                <a:gd name="T64" fmla="*/ 524 w 1330"/>
                <a:gd name="T65" fmla="*/ 420 h 580"/>
                <a:gd name="T66" fmla="*/ 664 w 1330"/>
                <a:gd name="T67" fmla="*/ 382 h 580"/>
                <a:gd name="T68" fmla="*/ 752 w 1330"/>
                <a:gd name="T69" fmla="*/ 428 h 580"/>
                <a:gd name="T70" fmla="*/ 750 w 1330"/>
                <a:gd name="T71" fmla="*/ 452 h 580"/>
                <a:gd name="T72" fmla="*/ 738 w 1330"/>
                <a:gd name="T73" fmla="*/ 486 h 580"/>
                <a:gd name="T74" fmla="*/ 740 w 1330"/>
                <a:gd name="T75" fmla="*/ 504 h 580"/>
                <a:gd name="T76" fmla="*/ 752 w 1330"/>
                <a:gd name="T77" fmla="*/ 532 h 580"/>
                <a:gd name="T78" fmla="*/ 768 w 1330"/>
                <a:gd name="T79" fmla="*/ 542 h 580"/>
                <a:gd name="T80" fmla="*/ 804 w 1330"/>
                <a:gd name="T81" fmla="*/ 542 h 580"/>
                <a:gd name="T82" fmla="*/ 828 w 1330"/>
                <a:gd name="T83" fmla="*/ 532 h 580"/>
                <a:gd name="T84" fmla="*/ 840 w 1330"/>
                <a:gd name="T85" fmla="*/ 516 h 580"/>
                <a:gd name="T86" fmla="*/ 844 w 1330"/>
                <a:gd name="T87" fmla="*/ 488 h 580"/>
                <a:gd name="T88" fmla="*/ 838 w 1330"/>
                <a:gd name="T89" fmla="*/ 468 h 580"/>
                <a:gd name="T90" fmla="*/ 820 w 1330"/>
                <a:gd name="T91" fmla="*/ 450 h 580"/>
                <a:gd name="T92" fmla="*/ 790 w 1330"/>
                <a:gd name="T93" fmla="*/ 418 h 580"/>
                <a:gd name="T94" fmla="*/ 776 w 1330"/>
                <a:gd name="T95" fmla="*/ 366 h 580"/>
                <a:gd name="T96" fmla="*/ 850 w 1330"/>
                <a:gd name="T97" fmla="*/ 364 h 580"/>
                <a:gd name="T98" fmla="*/ 964 w 1330"/>
                <a:gd name="T99" fmla="*/ 372 h 580"/>
                <a:gd name="T100" fmla="*/ 1142 w 1330"/>
                <a:gd name="T101" fmla="*/ 416 h 580"/>
                <a:gd name="T102" fmla="*/ 1330 w 1330"/>
                <a:gd name="T103" fmla="*/ 504 h 580"/>
                <a:gd name="T104" fmla="*/ 1236 w 1330"/>
                <a:gd name="T105" fmla="*/ 122 h 580"/>
                <a:gd name="T106" fmla="*/ 1172 w 1330"/>
                <a:gd name="T107" fmla="*/ 76 h 580"/>
                <a:gd name="T108" fmla="*/ 1106 w 1330"/>
                <a:gd name="T109" fmla="*/ 42 h 580"/>
                <a:gd name="T110" fmla="*/ 986 w 1330"/>
                <a:gd name="T111" fmla="*/ 8 h 580"/>
                <a:gd name="T112" fmla="*/ 882 w 1330"/>
                <a:gd name="T11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580">
                  <a:moveTo>
                    <a:pt x="882" y="0"/>
                  </a:moveTo>
                  <a:lnTo>
                    <a:pt x="882" y="0"/>
                  </a:lnTo>
                  <a:lnTo>
                    <a:pt x="848" y="0"/>
                  </a:lnTo>
                  <a:lnTo>
                    <a:pt x="848" y="6"/>
                  </a:lnTo>
                  <a:lnTo>
                    <a:pt x="848" y="6"/>
                  </a:lnTo>
                  <a:lnTo>
                    <a:pt x="854" y="12"/>
                  </a:lnTo>
                  <a:lnTo>
                    <a:pt x="868" y="22"/>
                  </a:lnTo>
                  <a:lnTo>
                    <a:pt x="868" y="22"/>
                  </a:lnTo>
                  <a:lnTo>
                    <a:pt x="876" y="30"/>
                  </a:lnTo>
                  <a:lnTo>
                    <a:pt x="886" y="40"/>
                  </a:lnTo>
                  <a:lnTo>
                    <a:pt x="896" y="54"/>
                  </a:lnTo>
                  <a:lnTo>
                    <a:pt x="902" y="68"/>
                  </a:lnTo>
                  <a:lnTo>
                    <a:pt x="902" y="68"/>
                  </a:lnTo>
                  <a:lnTo>
                    <a:pt x="904" y="84"/>
                  </a:lnTo>
                  <a:lnTo>
                    <a:pt x="906" y="100"/>
                  </a:lnTo>
                  <a:lnTo>
                    <a:pt x="904" y="116"/>
                  </a:lnTo>
                  <a:lnTo>
                    <a:pt x="898" y="130"/>
                  </a:lnTo>
                  <a:lnTo>
                    <a:pt x="898" y="130"/>
                  </a:lnTo>
                  <a:lnTo>
                    <a:pt x="890" y="146"/>
                  </a:lnTo>
                  <a:lnTo>
                    <a:pt x="876" y="158"/>
                  </a:lnTo>
                  <a:lnTo>
                    <a:pt x="860" y="168"/>
                  </a:lnTo>
                  <a:lnTo>
                    <a:pt x="840" y="176"/>
                  </a:lnTo>
                  <a:lnTo>
                    <a:pt x="840" y="176"/>
                  </a:lnTo>
                  <a:lnTo>
                    <a:pt x="818" y="180"/>
                  </a:lnTo>
                  <a:lnTo>
                    <a:pt x="798" y="178"/>
                  </a:lnTo>
                  <a:lnTo>
                    <a:pt x="780" y="174"/>
                  </a:lnTo>
                  <a:lnTo>
                    <a:pt x="766" y="166"/>
                  </a:lnTo>
                  <a:lnTo>
                    <a:pt x="766" y="166"/>
                  </a:lnTo>
                  <a:lnTo>
                    <a:pt x="754" y="154"/>
                  </a:lnTo>
                  <a:lnTo>
                    <a:pt x="744" y="142"/>
                  </a:lnTo>
                  <a:lnTo>
                    <a:pt x="738" y="128"/>
                  </a:lnTo>
                  <a:lnTo>
                    <a:pt x="732" y="112"/>
                  </a:lnTo>
                  <a:lnTo>
                    <a:pt x="732" y="112"/>
                  </a:lnTo>
                  <a:lnTo>
                    <a:pt x="730" y="96"/>
                  </a:lnTo>
                  <a:lnTo>
                    <a:pt x="732" y="82"/>
                  </a:lnTo>
                  <a:lnTo>
                    <a:pt x="734" y="68"/>
                  </a:lnTo>
                  <a:lnTo>
                    <a:pt x="738" y="58"/>
                  </a:lnTo>
                  <a:lnTo>
                    <a:pt x="738" y="58"/>
                  </a:lnTo>
                  <a:lnTo>
                    <a:pt x="744" y="42"/>
                  </a:lnTo>
                  <a:lnTo>
                    <a:pt x="744" y="38"/>
                  </a:lnTo>
                  <a:lnTo>
                    <a:pt x="736" y="8"/>
                  </a:lnTo>
                  <a:lnTo>
                    <a:pt x="736" y="8"/>
                  </a:lnTo>
                  <a:lnTo>
                    <a:pt x="678" y="18"/>
                  </a:lnTo>
                  <a:lnTo>
                    <a:pt x="618" y="28"/>
                  </a:lnTo>
                  <a:lnTo>
                    <a:pt x="558" y="42"/>
                  </a:lnTo>
                  <a:lnTo>
                    <a:pt x="494" y="56"/>
                  </a:lnTo>
                  <a:lnTo>
                    <a:pt x="366" y="92"/>
                  </a:lnTo>
                  <a:lnTo>
                    <a:pt x="232" y="130"/>
                  </a:lnTo>
                  <a:lnTo>
                    <a:pt x="232" y="130"/>
                  </a:lnTo>
                  <a:lnTo>
                    <a:pt x="118" y="164"/>
                  </a:lnTo>
                  <a:lnTo>
                    <a:pt x="0" y="198"/>
                  </a:lnTo>
                  <a:lnTo>
                    <a:pt x="66" y="356"/>
                  </a:lnTo>
                  <a:lnTo>
                    <a:pt x="86" y="348"/>
                  </a:lnTo>
                  <a:lnTo>
                    <a:pt x="86" y="348"/>
                  </a:lnTo>
                  <a:lnTo>
                    <a:pt x="92" y="342"/>
                  </a:lnTo>
                  <a:lnTo>
                    <a:pt x="100" y="328"/>
                  </a:lnTo>
                  <a:lnTo>
                    <a:pt x="100" y="328"/>
                  </a:lnTo>
                  <a:lnTo>
                    <a:pt x="106" y="316"/>
                  </a:lnTo>
                  <a:lnTo>
                    <a:pt x="114" y="306"/>
                  </a:lnTo>
                  <a:lnTo>
                    <a:pt x="126" y="296"/>
                  </a:lnTo>
                  <a:lnTo>
                    <a:pt x="140" y="286"/>
                  </a:lnTo>
                  <a:lnTo>
                    <a:pt x="140" y="286"/>
                  </a:lnTo>
                  <a:lnTo>
                    <a:pt x="156" y="282"/>
                  </a:lnTo>
                  <a:lnTo>
                    <a:pt x="170" y="278"/>
                  </a:lnTo>
                  <a:lnTo>
                    <a:pt x="186" y="278"/>
                  </a:lnTo>
                  <a:lnTo>
                    <a:pt x="202" y="282"/>
                  </a:lnTo>
                  <a:lnTo>
                    <a:pt x="202" y="282"/>
                  </a:lnTo>
                  <a:lnTo>
                    <a:pt x="218" y="288"/>
                  </a:lnTo>
                  <a:lnTo>
                    <a:pt x="232" y="300"/>
                  </a:lnTo>
                  <a:lnTo>
                    <a:pt x="246" y="314"/>
                  </a:lnTo>
                  <a:lnTo>
                    <a:pt x="256" y="332"/>
                  </a:lnTo>
                  <a:lnTo>
                    <a:pt x="256" y="332"/>
                  </a:lnTo>
                  <a:lnTo>
                    <a:pt x="262" y="354"/>
                  </a:lnTo>
                  <a:lnTo>
                    <a:pt x="264" y="374"/>
                  </a:lnTo>
                  <a:lnTo>
                    <a:pt x="262" y="392"/>
                  </a:lnTo>
                  <a:lnTo>
                    <a:pt x="256" y="408"/>
                  </a:lnTo>
                  <a:lnTo>
                    <a:pt x="256" y="408"/>
                  </a:lnTo>
                  <a:lnTo>
                    <a:pt x="246" y="422"/>
                  </a:lnTo>
                  <a:lnTo>
                    <a:pt x="234" y="432"/>
                  </a:lnTo>
                  <a:lnTo>
                    <a:pt x="222" y="442"/>
                  </a:lnTo>
                  <a:lnTo>
                    <a:pt x="208" y="448"/>
                  </a:lnTo>
                  <a:lnTo>
                    <a:pt x="208" y="448"/>
                  </a:lnTo>
                  <a:lnTo>
                    <a:pt x="192" y="452"/>
                  </a:lnTo>
                  <a:lnTo>
                    <a:pt x="178" y="454"/>
                  </a:lnTo>
                  <a:lnTo>
                    <a:pt x="164" y="452"/>
                  </a:lnTo>
                  <a:lnTo>
                    <a:pt x="152" y="450"/>
                  </a:lnTo>
                  <a:lnTo>
                    <a:pt x="152" y="450"/>
                  </a:lnTo>
                  <a:lnTo>
                    <a:pt x="138" y="446"/>
                  </a:lnTo>
                  <a:lnTo>
                    <a:pt x="132" y="446"/>
                  </a:lnTo>
                  <a:lnTo>
                    <a:pt x="108" y="456"/>
                  </a:lnTo>
                  <a:lnTo>
                    <a:pt x="160" y="580"/>
                  </a:lnTo>
                  <a:lnTo>
                    <a:pt x="160" y="580"/>
                  </a:lnTo>
                  <a:lnTo>
                    <a:pt x="188" y="566"/>
                  </a:lnTo>
                  <a:lnTo>
                    <a:pt x="188" y="566"/>
                  </a:lnTo>
                  <a:lnTo>
                    <a:pt x="254" y="534"/>
                  </a:lnTo>
                  <a:lnTo>
                    <a:pt x="322" y="502"/>
                  </a:lnTo>
                  <a:lnTo>
                    <a:pt x="388" y="472"/>
                  </a:lnTo>
                  <a:lnTo>
                    <a:pt x="456" y="444"/>
                  </a:lnTo>
                  <a:lnTo>
                    <a:pt x="524" y="420"/>
                  </a:lnTo>
                  <a:lnTo>
                    <a:pt x="594" y="400"/>
                  </a:lnTo>
                  <a:lnTo>
                    <a:pt x="630" y="390"/>
                  </a:lnTo>
                  <a:lnTo>
                    <a:pt x="664" y="382"/>
                  </a:lnTo>
                  <a:lnTo>
                    <a:pt x="700" y="376"/>
                  </a:lnTo>
                  <a:lnTo>
                    <a:pt x="736" y="372"/>
                  </a:lnTo>
                  <a:lnTo>
                    <a:pt x="752" y="428"/>
                  </a:lnTo>
                  <a:lnTo>
                    <a:pt x="752" y="428"/>
                  </a:lnTo>
                  <a:lnTo>
                    <a:pt x="752" y="440"/>
                  </a:lnTo>
                  <a:lnTo>
                    <a:pt x="750" y="452"/>
                  </a:lnTo>
                  <a:lnTo>
                    <a:pt x="744" y="470"/>
                  </a:lnTo>
                  <a:lnTo>
                    <a:pt x="744" y="470"/>
                  </a:lnTo>
                  <a:lnTo>
                    <a:pt x="738" y="486"/>
                  </a:lnTo>
                  <a:lnTo>
                    <a:pt x="738" y="496"/>
                  </a:lnTo>
                  <a:lnTo>
                    <a:pt x="740" y="504"/>
                  </a:lnTo>
                  <a:lnTo>
                    <a:pt x="740" y="504"/>
                  </a:lnTo>
                  <a:lnTo>
                    <a:pt x="742" y="514"/>
                  </a:lnTo>
                  <a:lnTo>
                    <a:pt x="748" y="524"/>
                  </a:lnTo>
                  <a:lnTo>
                    <a:pt x="752" y="532"/>
                  </a:lnTo>
                  <a:lnTo>
                    <a:pt x="760" y="538"/>
                  </a:lnTo>
                  <a:lnTo>
                    <a:pt x="760" y="538"/>
                  </a:lnTo>
                  <a:lnTo>
                    <a:pt x="768" y="542"/>
                  </a:lnTo>
                  <a:lnTo>
                    <a:pt x="778" y="546"/>
                  </a:lnTo>
                  <a:lnTo>
                    <a:pt x="790" y="546"/>
                  </a:lnTo>
                  <a:lnTo>
                    <a:pt x="804" y="542"/>
                  </a:lnTo>
                  <a:lnTo>
                    <a:pt x="804" y="542"/>
                  </a:lnTo>
                  <a:lnTo>
                    <a:pt x="818" y="538"/>
                  </a:lnTo>
                  <a:lnTo>
                    <a:pt x="828" y="532"/>
                  </a:lnTo>
                  <a:lnTo>
                    <a:pt x="836" y="524"/>
                  </a:lnTo>
                  <a:lnTo>
                    <a:pt x="840" y="516"/>
                  </a:lnTo>
                  <a:lnTo>
                    <a:pt x="840" y="516"/>
                  </a:lnTo>
                  <a:lnTo>
                    <a:pt x="842" y="508"/>
                  </a:lnTo>
                  <a:lnTo>
                    <a:pt x="844" y="498"/>
                  </a:lnTo>
                  <a:lnTo>
                    <a:pt x="844" y="488"/>
                  </a:lnTo>
                  <a:lnTo>
                    <a:pt x="842" y="478"/>
                  </a:lnTo>
                  <a:lnTo>
                    <a:pt x="842" y="478"/>
                  </a:lnTo>
                  <a:lnTo>
                    <a:pt x="838" y="468"/>
                  </a:lnTo>
                  <a:lnTo>
                    <a:pt x="834" y="462"/>
                  </a:lnTo>
                  <a:lnTo>
                    <a:pt x="820" y="450"/>
                  </a:lnTo>
                  <a:lnTo>
                    <a:pt x="820" y="450"/>
                  </a:lnTo>
                  <a:lnTo>
                    <a:pt x="804" y="438"/>
                  </a:lnTo>
                  <a:lnTo>
                    <a:pt x="796" y="428"/>
                  </a:lnTo>
                  <a:lnTo>
                    <a:pt x="790" y="418"/>
                  </a:lnTo>
                  <a:lnTo>
                    <a:pt x="790" y="418"/>
                  </a:lnTo>
                  <a:lnTo>
                    <a:pt x="790" y="416"/>
                  </a:lnTo>
                  <a:lnTo>
                    <a:pt x="776" y="366"/>
                  </a:lnTo>
                  <a:lnTo>
                    <a:pt x="776" y="366"/>
                  </a:lnTo>
                  <a:lnTo>
                    <a:pt x="812" y="364"/>
                  </a:lnTo>
                  <a:lnTo>
                    <a:pt x="850" y="364"/>
                  </a:lnTo>
                  <a:lnTo>
                    <a:pt x="850" y="364"/>
                  </a:lnTo>
                  <a:lnTo>
                    <a:pt x="906" y="366"/>
                  </a:lnTo>
                  <a:lnTo>
                    <a:pt x="964" y="372"/>
                  </a:lnTo>
                  <a:lnTo>
                    <a:pt x="1022" y="382"/>
                  </a:lnTo>
                  <a:lnTo>
                    <a:pt x="1082" y="398"/>
                  </a:lnTo>
                  <a:lnTo>
                    <a:pt x="1142" y="416"/>
                  </a:lnTo>
                  <a:lnTo>
                    <a:pt x="1204" y="440"/>
                  </a:lnTo>
                  <a:lnTo>
                    <a:pt x="1266" y="470"/>
                  </a:lnTo>
                  <a:lnTo>
                    <a:pt x="1330" y="504"/>
                  </a:lnTo>
                  <a:lnTo>
                    <a:pt x="1256" y="140"/>
                  </a:lnTo>
                  <a:lnTo>
                    <a:pt x="1256" y="140"/>
                  </a:lnTo>
                  <a:lnTo>
                    <a:pt x="1236" y="122"/>
                  </a:lnTo>
                  <a:lnTo>
                    <a:pt x="1216" y="106"/>
                  </a:lnTo>
                  <a:lnTo>
                    <a:pt x="1194" y="90"/>
                  </a:lnTo>
                  <a:lnTo>
                    <a:pt x="1172" y="76"/>
                  </a:lnTo>
                  <a:lnTo>
                    <a:pt x="1150" y="64"/>
                  </a:lnTo>
                  <a:lnTo>
                    <a:pt x="1128" y="52"/>
                  </a:lnTo>
                  <a:lnTo>
                    <a:pt x="1106" y="42"/>
                  </a:lnTo>
                  <a:lnTo>
                    <a:pt x="1082" y="34"/>
                  </a:lnTo>
                  <a:lnTo>
                    <a:pt x="1034" y="18"/>
                  </a:lnTo>
                  <a:lnTo>
                    <a:pt x="986" y="8"/>
                  </a:lnTo>
                  <a:lnTo>
                    <a:pt x="934" y="2"/>
                  </a:lnTo>
                  <a:lnTo>
                    <a:pt x="882" y="0"/>
                  </a:lnTo>
                  <a:lnTo>
                    <a:pt x="882" y="0"/>
                  </a:lnTo>
                  <a:close/>
                </a:path>
              </a:pathLst>
            </a:custGeom>
            <a:blipFill dpi="0" rotWithShape="1">
              <a:blip r:embed="rId17"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11"/>
            <p:cNvSpPr>
              <a:spLocks/>
            </p:cNvSpPr>
            <p:nvPr/>
          </p:nvSpPr>
          <p:spPr bwMode="auto">
            <a:xfrm flipH="1">
              <a:off x="2681135" y="1885255"/>
              <a:ext cx="2165907" cy="1155769"/>
            </a:xfrm>
            <a:custGeom>
              <a:avLst/>
              <a:gdLst>
                <a:gd name="T0" fmla="*/ 1420 w 1466"/>
                <a:gd name="T1" fmla="*/ 102 h 782"/>
                <a:gd name="T2" fmla="*/ 1390 w 1466"/>
                <a:gd name="T3" fmla="*/ 108 h 782"/>
                <a:gd name="T4" fmla="*/ 1376 w 1466"/>
                <a:gd name="T5" fmla="*/ 120 h 782"/>
                <a:gd name="T6" fmla="*/ 1356 w 1466"/>
                <a:gd name="T7" fmla="*/ 152 h 782"/>
                <a:gd name="T8" fmla="*/ 1338 w 1466"/>
                <a:gd name="T9" fmla="*/ 168 h 782"/>
                <a:gd name="T10" fmla="*/ 1190 w 1466"/>
                <a:gd name="T11" fmla="*/ 0 h 782"/>
                <a:gd name="T12" fmla="*/ 998 w 1466"/>
                <a:gd name="T13" fmla="*/ 48 h 782"/>
                <a:gd name="T14" fmla="*/ 800 w 1466"/>
                <a:gd name="T15" fmla="*/ 86 h 782"/>
                <a:gd name="T16" fmla="*/ 670 w 1466"/>
                <a:gd name="T17" fmla="*/ 112 h 782"/>
                <a:gd name="T18" fmla="*/ 688 w 1466"/>
                <a:gd name="T19" fmla="*/ 128 h 782"/>
                <a:gd name="T20" fmla="*/ 708 w 1466"/>
                <a:gd name="T21" fmla="*/ 146 h 782"/>
                <a:gd name="T22" fmla="*/ 722 w 1466"/>
                <a:gd name="T23" fmla="*/ 174 h 782"/>
                <a:gd name="T24" fmla="*/ 724 w 1466"/>
                <a:gd name="T25" fmla="*/ 220 h 782"/>
                <a:gd name="T26" fmla="*/ 710 w 1466"/>
                <a:gd name="T27" fmla="*/ 250 h 782"/>
                <a:gd name="T28" fmla="*/ 660 w 1466"/>
                <a:gd name="T29" fmla="*/ 282 h 782"/>
                <a:gd name="T30" fmla="*/ 620 w 1466"/>
                <a:gd name="T31" fmla="*/ 284 h 782"/>
                <a:gd name="T32" fmla="*/ 586 w 1466"/>
                <a:gd name="T33" fmla="*/ 272 h 782"/>
                <a:gd name="T34" fmla="*/ 558 w 1466"/>
                <a:gd name="T35" fmla="*/ 232 h 782"/>
                <a:gd name="T36" fmla="*/ 550 w 1466"/>
                <a:gd name="T37" fmla="*/ 202 h 782"/>
                <a:gd name="T38" fmla="*/ 558 w 1466"/>
                <a:gd name="T39" fmla="*/ 162 h 782"/>
                <a:gd name="T40" fmla="*/ 566 w 1466"/>
                <a:gd name="T41" fmla="*/ 144 h 782"/>
                <a:gd name="T42" fmla="*/ 488 w 1466"/>
                <a:gd name="T43" fmla="*/ 110 h 782"/>
                <a:gd name="T44" fmla="*/ 280 w 1466"/>
                <a:gd name="T45" fmla="*/ 94 h 782"/>
                <a:gd name="T46" fmla="*/ 70 w 1466"/>
                <a:gd name="T47" fmla="*/ 48 h 782"/>
                <a:gd name="T48" fmla="*/ 240 w 1466"/>
                <a:gd name="T49" fmla="*/ 530 h 782"/>
                <a:gd name="T50" fmla="*/ 354 w 1466"/>
                <a:gd name="T51" fmla="*/ 570 h 782"/>
                <a:gd name="T52" fmla="*/ 464 w 1466"/>
                <a:gd name="T53" fmla="*/ 596 h 782"/>
                <a:gd name="T54" fmla="*/ 568 w 1466"/>
                <a:gd name="T55" fmla="*/ 608 h 782"/>
                <a:gd name="T56" fmla="*/ 736 w 1466"/>
                <a:gd name="T57" fmla="*/ 606 h 782"/>
                <a:gd name="T58" fmla="*/ 818 w 1466"/>
                <a:gd name="T59" fmla="*/ 664 h 782"/>
                <a:gd name="T60" fmla="*/ 810 w 1466"/>
                <a:gd name="T61" fmla="*/ 706 h 782"/>
                <a:gd name="T62" fmla="*/ 804 w 1466"/>
                <a:gd name="T63" fmla="*/ 732 h 782"/>
                <a:gd name="T64" fmla="*/ 810 w 1466"/>
                <a:gd name="T65" fmla="*/ 750 h 782"/>
                <a:gd name="T66" fmla="*/ 826 w 1466"/>
                <a:gd name="T67" fmla="*/ 774 h 782"/>
                <a:gd name="T68" fmla="*/ 844 w 1466"/>
                <a:gd name="T69" fmla="*/ 782 h 782"/>
                <a:gd name="T70" fmla="*/ 870 w 1466"/>
                <a:gd name="T71" fmla="*/ 778 h 782"/>
                <a:gd name="T72" fmla="*/ 896 w 1466"/>
                <a:gd name="T73" fmla="*/ 768 h 782"/>
                <a:gd name="T74" fmla="*/ 908 w 1466"/>
                <a:gd name="T75" fmla="*/ 752 h 782"/>
                <a:gd name="T76" fmla="*/ 910 w 1466"/>
                <a:gd name="T77" fmla="*/ 724 h 782"/>
                <a:gd name="T78" fmla="*/ 904 w 1466"/>
                <a:gd name="T79" fmla="*/ 706 h 782"/>
                <a:gd name="T80" fmla="*/ 886 w 1466"/>
                <a:gd name="T81" fmla="*/ 686 h 782"/>
                <a:gd name="T82" fmla="*/ 856 w 1466"/>
                <a:gd name="T83" fmla="*/ 654 h 782"/>
                <a:gd name="T84" fmla="*/ 840 w 1466"/>
                <a:gd name="T85" fmla="*/ 590 h 782"/>
                <a:gd name="T86" fmla="*/ 844 w 1466"/>
                <a:gd name="T87" fmla="*/ 588 h 782"/>
                <a:gd name="T88" fmla="*/ 1040 w 1466"/>
                <a:gd name="T89" fmla="*/ 532 h 782"/>
                <a:gd name="T90" fmla="*/ 1228 w 1466"/>
                <a:gd name="T91" fmla="*/ 452 h 782"/>
                <a:gd name="T92" fmla="*/ 1354 w 1466"/>
                <a:gd name="T93" fmla="*/ 204 h 782"/>
                <a:gd name="T94" fmla="*/ 1376 w 1466"/>
                <a:gd name="T95" fmla="*/ 202 h 782"/>
                <a:gd name="T96" fmla="*/ 1414 w 1466"/>
                <a:gd name="T97" fmla="*/ 210 h 782"/>
                <a:gd name="T98" fmla="*/ 1430 w 1466"/>
                <a:gd name="T99" fmla="*/ 206 h 782"/>
                <a:gd name="T100" fmla="*/ 1456 w 1466"/>
                <a:gd name="T101" fmla="*/ 188 h 782"/>
                <a:gd name="T102" fmla="*/ 1464 w 1466"/>
                <a:gd name="T103" fmla="*/ 172 h 782"/>
                <a:gd name="T104" fmla="*/ 1460 w 1466"/>
                <a:gd name="T105" fmla="*/ 136 h 782"/>
                <a:gd name="T106" fmla="*/ 1446 w 1466"/>
                <a:gd name="T107" fmla="*/ 114 h 782"/>
                <a:gd name="T108" fmla="*/ 1428 w 1466"/>
                <a:gd name="T109" fmla="*/ 104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6" h="782">
                  <a:moveTo>
                    <a:pt x="1428" y="104"/>
                  </a:moveTo>
                  <a:lnTo>
                    <a:pt x="1428" y="104"/>
                  </a:lnTo>
                  <a:lnTo>
                    <a:pt x="1420" y="102"/>
                  </a:lnTo>
                  <a:lnTo>
                    <a:pt x="1410" y="104"/>
                  </a:lnTo>
                  <a:lnTo>
                    <a:pt x="1400" y="106"/>
                  </a:lnTo>
                  <a:lnTo>
                    <a:pt x="1390" y="108"/>
                  </a:lnTo>
                  <a:lnTo>
                    <a:pt x="1390" y="108"/>
                  </a:lnTo>
                  <a:lnTo>
                    <a:pt x="1382" y="114"/>
                  </a:lnTo>
                  <a:lnTo>
                    <a:pt x="1376" y="120"/>
                  </a:lnTo>
                  <a:lnTo>
                    <a:pt x="1366" y="134"/>
                  </a:lnTo>
                  <a:lnTo>
                    <a:pt x="1366" y="134"/>
                  </a:lnTo>
                  <a:lnTo>
                    <a:pt x="1356" y="152"/>
                  </a:lnTo>
                  <a:lnTo>
                    <a:pt x="1348" y="162"/>
                  </a:lnTo>
                  <a:lnTo>
                    <a:pt x="1338" y="168"/>
                  </a:lnTo>
                  <a:lnTo>
                    <a:pt x="1338" y="168"/>
                  </a:lnTo>
                  <a:lnTo>
                    <a:pt x="1338" y="168"/>
                  </a:lnTo>
                  <a:lnTo>
                    <a:pt x="1272" y="196"/>
                  </a:lnTo>
                  <a:lnTo>
                    <a:pt x="1190" y="0"/>
                  </a:lnTo>
                  <a:lnTo>
                    <a:pt x="1190" y="0"/>
                  </a:lnTo>
                  <a:lnTo>
                    <a:pt x="1062" y="34"/>
                  </a:lnTo>
                  <a:lnTo>
                    <a:pt x="998" y="48"/>
                  </a:lnTo>
                  <a:lnTo>
                    <a:pt x="932" y="62"/>
                  </a:lnTo>
                  <a:lnTo>
                    <a:pt x="866" y="74"/>
                  </a:lnTo>
                  <a:lnTo>
                    <a:pt x="800" y="86"/>
                  </a:lnTo>
                  <a:lnTo>
                    <a:pt x="734" y="94"/>
                  </a:lnTo>
                  <a:lnTo>
                    <a:pt x="666" y="102"/>
                  </a:lnTo>
                  <a:lnTo>
                    <a:pt x="670" y="112"/>
                  </a:lnTo>
                  <a:lnTo>
                    <a:pt x="670" y="112"/>
                  </a:lnTo>
                  <a:lnTo>
                    <a:pt x="674" y="118"/>
                  </a:lnTo>
                  <a:lnTo>
                    <a:pt x="688" y="128"/>
                  </a:lnTo>
                  <a:lnTo>
                    <a:pt x="688" y="128"/>
                  </a:lnTo>
                  <a:lnTo>
                    <a:pt x="698" y="136"/>
                  </a:lnTo>
                  <a:lnTo>
                    <a:pt x="708" y="146"/>
                  </a:lnTo>
                  <a:lnTo>
                    <a:pt x="716" y="158"/>
                  </a:lnTo>
                  <a:lnTo>
                    <a:pt x="722" y="174"/>
                  </a:lnTo>
                  <a:lnTo>
                    <a:pt x="722" y="174"/>
                  </a:lnTo>
                  <a:lnTo>
                    <a:pt x="724" y="190"/>
                  </a:lnTo>
                  <a:lnTo>
                    <a:pt x="726" y="204"/>
                  </a:lnTo>
                  <a:lnTo>
                    <a:pt x="724" y="220"/>
                  </a:lnTo>
                  <a:lnTo>
                    <a:pt x="718" y="236"/>
                  </a:lnTo>
                  <a:lnTo>
                    <a:pt x="718" y="236"/>
                  </a:lnTo>
                  <a:lnTo>
                    <a:pt x="710" y="250"/>
                  </a:lnTo>
                  <a:lnTo>
                    <a:pt x="696" y="264"/>
                  </a:lnTo>
                  <a:lnTo>
                    <a:pt x="680" y="274"/>
                  </a:lnTo>
                  <a:lnTo>
                    <a:pt x="660" y="282"/>
                  </a:lnTo>
                  <a:lnTo>
                    <a:pt x="660" y="282"/>
                  </a:lnTo>
                  <a:lnTo>
                    <a:pt x="640" y="286"/>
                  </a:lnTo>
                  <a:lnTo>
                    <a:pt x="620" y="284"/>
                  </a:lnTo>
                  <a:lnTo>
                    <a:pt x="600" y="280"/>
                  </a:lnTo>
                  <a:lnTo>
                    <a:pt x="586" y="272"/>
                  </a:lnTo>
                  <a:lnTo>
                    <a:pt x="586" y="272"/>
                  </a:lnTo>
                  <a:lnTo>
                    <a:pt x="574" y="260"/>
                  </a:lnTo>
                  <a:lnTo>
                    <a:pt x="564" y="246"/>
                  </a:lnTo>
                  <a:lnTo>
                    <a:pt x="558" y="232"/>
                  </a:lnTo>
                  <a:lnTo>
                    <a:pt x="554" y="218"/>
                  </a:lnTo>
                  <a:lnTo>
                    <a:pt x="554" y="218"/>
                  </a:lnTo>
                  <a:lnTo>
                    <a:pt x="550" y="202"/>
                  </a:lnTo>
                  <a:lnTo>
                    <a:pt x="552" y="188"/>
                  </a:lnTo>
                  <a:lnTo>
                    <a:pt x="554" y="174"/>
                  </a:lnTo>
                  <a:lnTo>
                    <a:pt x="558" y="162"/>
                  </a:lnTo>
                  <a:lnTo>
                    <a:pt x="558" y="162"/>
                  </a:lnTo>
                  <a:lnTo>
                    <a:pt x="564" y="148"/>
                  </a:lnTo>
                  <a:lnTo>
                    <a:pt x="566" y="144"/>
                  </a:lnTo>
                  <a:lnTo>
                    <a:pt x="556" y="108"/>
                  </a:lnTo>
                  <a:lnTo>
                    <a:pt x="556" y="108"/>
                  </a:lnTo>
                  <a:lnTo>
                    <a:pt x="488" y="110"/>
                  </a:lnTo>
                  <a:lnTo>
                    <a:pt x="418" y="108"/>
                  </a:lnTo>
                  <a:lnTo>
                    <a:pt x="350" y="102"/>
                  </a:lnTo>
                  <a:lnTo>
                    <a:pt x="280" y="94"/>
                  </a:lnTo>
                  <a:lnTo>
                    <a:pt x="210" y="82"/>
                  </a:lnTo>
                  <a:lnTo>
                    <a:pt x="140" y="68"/>
                  </a:lnTo>
                  <a:lnTo>
                    <a:pt x="70" y="48"/>
                  </a:lnTo>
                  <a:lnTo>
                    <a:pt x="0" y="26"/>
                  </a:lnTo>
                  <a:lnTo>
                    <a:pt x="240" y="530"/>
                  </a:lnTo>
                  <a:lnTo>
                    <a:pt x="240" y="530"/>
                  </a:lnTo>
                  <a:lnTo>
                    <a:pt x="278" y="544"/>
                  </a:lnTo>
                  <a:lnTo>
                    <a:pt x="316" y="558"/>
                  </a:lnTo>
                  <a:lnTo>
                    <a:pt x="354" y="570"/>
                  </a:lnTo>
                  <a:lnTo>
                    <a:pt x="392" y="580"/>
                  </a:lnTo>
                  <a:lnTo>
                    <a:pt x="428" y="588"/>
                  </a:lnTo>
                  <a:lnTo>
                    <a:pt x="464" y="596"/>
                  </a:lnTo>
                  <a:lnTo>
                    <a:pt x="500" y="602"/>
                  </a:lnTo>
                  <a:lnTo>
                    <a:pt x="534" y="606"/>
                  </a:lnTo>
                  <a:lnTo>
                    <a:pt x="568" y="608"/>
                  </a:lnTo>
                  <a:lnTo>
                    <a:pt x="604" y="610"/>
                  </a:lnTo>
                  <a:lnTo>
                    <a:pt x="670" y="610"/>
                  </a:lnTo>
                  <a:lnTo>
                    <a:pt x="736" y="606"/>
                  </a:lnTo>
                  <a:lnTo>
                    <a:pt x="800" y="596"/>
                  </a:lnTo>
                  <a:lnTo>
                    <a:pt x="818" y="664"/>
                  </a:lnTo>
                  <a:lnTo>
                    <a:pt x="818" y="664"/>
                  </a:lnTo>
                  <a:lnTo>
                    <a:pt x="820" y="676"/>
                  </a:lnTo>
                  <a:lnTo>
                    <a:pt x="818" y="688"/>
                  </a:lnTo>
                  <a:lnTo>
                    <a:pt x="810" y="706"/>
                  </a:lnTo>
                  <a:lnTo>
                    <a:pt x="810" y="706"/>
                  </a:lnTo>
                  <a:lnTo>
                    <a:pt x="806" y="722"/>
                  </a:lnTo>
                  <a:lnTo>
                    <a:pt x="804" y="732"/>
                  </a:lnTo>
                  <a:lnTo>
                    <a:pt x="806" y="740"/>
                  </a:lnTo>
                  <a:lnTo>
                    <a:pt x="806" y="740"/>
                  </a:lnTo>
                  <a:lnTo>
                    <a:pt x="810" y="750"/>
                  </a:lnTo>
                  <a:lnTo>
                    <a:pt x="814" y="760"/>
                  </a:lnTo>
                  <a:lnTo>
                    <a:pt x="820" y="768"/>
                  </a:lnTo>
                  <a:lnTo>
                    <a:pt x="826" y="774"/>
                  </a:lnTo>
                  <a:lnTo>
                    <a:pt x="826" y="774"/>
                  </a:lnTo>
                  <a:lnTo>
                    <a:pt x="834" y="778"/>
                  </a:lnTo>
                  <a:lnTo>
                    <a:pt x="844" y="782"/>
                  </a:lnTo>
                  <a:lnTo>
                    <a:pt x="856" y="782"/>
                  </a:lnTo>
                  <a:lnTo>
                    <a:pt x="870" y="778"/>
                  </a:lnTo>
                  <a:lnTo>
                    <a:pt x="870" y="778"/>
                  </a:lnTo>
                  <a:lnTo>
                    <a:pt x="870" y="778"/>
                  </a:lnTo>
                  <a:lnTo>
                    <a:pt x="884" y="774"/>
                  </a:lnTo>
                  <a:lnTo>
                    <a:pt x="896" y="768"/>
                  </a:lnTo>
                  <a:lnTo>
                    <a:pt x="902" y="760"/>
                  </a:lnTo>
                  <a:lnTo>
                    <a:pt x="908" y="752"/>
                  </a:lnTo>
                  <a:lnTo>
                    <a:pt x="908" y="752"/>
                  </a:lnTo>
                  <a:lnTo>
                    <a:pt x="910" y="744"/>
                  </a:lnTo>
                  <a:lnTo>
                    <a:pt x="910" y="734"/>
                  </a:lnTo>
                  <a:lnTo>
                    <a:pt x="910" y="724"/>
                  </a:lnTo>
                  <a:lnTo>
                    <a:pt x="908" y="714"/>
                  </a:lnTo>
                  <a:lnTo>
                    <a:pt x="908" y="714"/>
                  </a:lnTo>
                  <a:lnTo>
                    <a:pt x="904" y="706"/>
                  </a:lnTo>
                  <a:lnTo>
                    <a:pt x="900" y="698"/>
                  </a:lnTo>
                  <a:lnTo>
                    <a:pt x="886" y="686"/>
                  </a:lnTo>
                  <a:lnTo>
                    <a:pt x="886" y="686"/>
                  </a:lnTo>
                  <a:lnTo>
                    <a:pt x="870" y="674"/>
                  </a:lnTo>
                  <a:lnTo>
                    <a:pt x="862" y="666"/>
                  </a:lnTo>
                  <a:lnTo>
                    <a:pt x="856" y="654"/>
                  </a:lnTo>
                  <a:lnTo>
                    <a:pt x="856" y="654"/>
                  </a:lnTo>
                  <a:lnTo>
                    <a:pt x="856" y="652"/>
                  </a:lnTo>
                  <a:lnTo>
                    <a:pt x="840" y="590"/>
                  </a:lnTo>
                  <a:lnTo>
                    <a:pt x="840" y="590"/>
                  </a:lnTo>
                  <a:lnTo>
                    <a:pt x="844" y="588"/>
                  </a:lnTo>
                  <a:lnTo>
                    <a:pt x="844" y="588"/>
                  </a:lnTo>
                  <a:lnTo>
                    <a:pt x="910" y="572"/>
                  </a:lnTo>
                  <a:lnTo>
                    <a:pt x="976" y="554"/>
                  </a:lnTo>
                  <a:lnTo>
                    <a:pt x="1040" y="532"/>
                  </a:lnTo>
                  <a:lnTo>
                    <a:pt x="1104" y="506"/>
                  </a:lnTo>
                  <a:lnTo>
                    <a:pt x="1166" y="480"/>
                  </a:lnTo>
                  <a:lnTo>
                    <a:pt x="1228" y="452"/>
                  </a:lnTo>
                  <a:lnTo>
                    <a:pt x="1352" y="392"/>
                  </a:lnTo>
                  <a:lnTo>
                    <a:pt x="1286" y="234"/>
                  </a:lnTo>
                  <a:lnTo>
                    <a:pt x="1354" y="204"/>
                  </a:lnTo>
                  <a:lnTo>
                    <a:pt x="1354" y="204"/>
                  </a:lnTo>
                  <a:lnTo>
                    <a:pt x="1366" y="202"/>
                  </a:lnTo>
                  <a:lnTo>
                    <a:pt x="1376" y="202"/>
                  </a:lnTo>
                  <a:lnTo>
                    <a:pt x="1396" y="206"/>
                  </a:lnTo>
                  <a:lnTo>
                    <a:pt x="1396" y="206"/>
                  </a:lnTo>
                  <a:lnTo>
                    <a:pt x="1414" y="210"/>
                  </a:lnTo>
                  <a:lnTo>
                    <a:pt x="1422" y="208"/>
                  </a:lnTo>
                  <a:lnTo>
                    <a:pt x="1430" y="206"/>
                  </a:lnTo>
                  <a:lnTo>
                    <a:pt x="1430" y="206"/>
                  </a:lnTo>
                  <a:lnTo>
                    <a:pt x="1440" y="202"/>
                  </a:lnTo>
                  <a:lnTo>
                    <a:pt x="1448" y="196"/>
                  </a:lnTo>
                  <a:lnTo>
                    <a:pt x="1456" y="188"/>
                  </a:lnTo>
                  <a:lnTo>
                    <a:pt x="1462" y="180"/>
                  </a:lnTo>
                  <a:lnTo>
                    <a:pt x="1462" y="180"/>
                  </a:lnTo>
                  <a:lnTo>
                    <a:pt x="1464" y="172"/>
                  </a:lnTo>
                  <a:lnTo>
                    <a:pt x="1466" y="162"/>
                  </a:lnTo>
                  <a:lnTo>
                    <a:pt x="1464" y="150"/>
                  </a:lnTo>
                  <a:lnTo>
                    <a:pt x="1460" y="136"/>
                  </a:lnTo>
                  <a:lnTo>
                    <a:pt x="1460" y="136"/>
                  </a:lnTo>
                  <a:lnTo>
                    <a:pt x="1452" y="124"/>
                  </a:lnTo>
                  <a:lnTo>
                    <a:pt x="1446" y="114"/>
                  </a:lnTo>
                  <a:lnTo>
                    <a:pt x="1438" y="108"/>
                  </a:lnTo>
                  <a:lnTo>
                    <a:pt x="1428" y="104"/>
                  </a:lnTo>
                  <a:lnTo>
                    <a:pt x="1428" y="104"/>
                  </a:lnTo>
                  <a:close/>
                </a:path>
              </a:pathLst>
            </a:custGeom>
            <a:blipFill dpi="0" rotWithShape="1">
              <a:blip r:embed="rId18"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chenying0907 12"/>
            <p:cNvSpPr>
              <a:spLocks/>
            </p:cNvSpPr>
            <p:nvPr/>
          </p:nvSpPr>
          <p:spPr bwMode="auto">
            <a:xfrm flipH="1">
              <a:off x="976185" y="2183804"/>
              <a:ext cx="1335593" cy="706467"/>
            </a:xfrm>
            <a:custGeom>
              <a:avLst/>
              <a:gdLst>
                <a:gd name="T0" fmla="*/ 864 w 904"/>
                <a:gd name="T1" fmla="*/ 156 h 478"/>
                <a:gd name="T2" fmla="*/ 732 w 904"/>
                <a:gd name="T3" fmla="*/ 84 h 478"/>
                <a:gd name="T4" fmla="*/ 606 w 904"/>
                <a:gd name="T5" fmla="*/ 36 h 478"/>
                <a:gd name="T6" fmla="*/ 486 w 904"/>
                <a:gd name="T7" fmla="*/ 8 h 478"/>
                <a:gd name="T8" fmla="*/ 370 w 904"/>
                <a:gd name="T9" fmla="*/ 0 h 478"/>
                <a:gd name="T10" fmla="*/ 346 w 904"/>
                <a:gd name="T11" fmla="*/ 0 h 478"/>
                <a:gd name="T12" fmla="*/ 360 w 904"/>
                <a:gd name="T13" fmla="*/ 10 h 478"/>
                <a:gd name="T14" fmla="*/ 370 w 904"/>
                <a:gd name="T15" fmla="*/ 18 h 478"/>
                <a:gd name="T16" fmla="*/ 388 w 904"/>
                <a:gd name="T17" fmla="*/ 42 h 478"/>
                <a:gd name="T18" fmla="*/ 394 w 904"/>
                <a:gd name="T19" fmla="*/ 56 h 478"/>
                <a:gd name="T20" fmla="*/ 398 w 904"/>
                <a:gd name="T21" fmla="*/ 88 h 478"/>
                <a:gd name="T22" fmla="*/ 392 w 904"/>
                <a:gd name="T23" fmla="*/ 118 h 478"/>
                <a:gd name="T24" fmla="*/ 382 w 904"/>
                <a:gd name="T25" fmla="*/ 134 h 478"/>
                <a:gd name="T26" fmla="*/ 352 w 904"/>
                <a:gd name="T27" fmla="*/ 156 h 478"/>
                <a:gd name="T28" fmla="*/ 332 w 904"/>
                <a:gd name="T29" fmla="*/ 164 h 478"/>
                <a:gd name="T30" fmla="*/ 292 w 904"/>
                <a:gd name="T31" fmla="*/ 166 h 478"/>
                <a:gd name="T32" fmla="*/ 258 w 904"/>
                <a:gd name="T33" fmla="*/ 154 h 478"/>
                <a:gd name="T34" fmla="*/ 246 w 904"/>
                <a:gd name="T35" fmla="*/ 142 h 478"/>
                <a:gd name="T36" fmla="*/ 230 w 904"/>
                <a:gd name="T37" fmla="*/ 116 h 478"/>
                <a:gd name="T38" fmla="*/ 226 w 904"/>
                <a:gd name="T39" fmla="*/ 100 h 478"/>
                <a:gd name="T40" fmla="*/ 224 w 904"/>
                <a:gd name="T41" fmla="*/ 70 h 478"/>
                <a:gd name="T42" fmla="*/ 232 w 904"/>
                <a:gd name="T43" fmla="*/ 46 h 478"/>
                <a:gd name="T44" fmla="*/ 236 w 904"/>
                <a:gd name="T45" fmla="*/ 30 h 478"/>
                <a:gd name="T46" fmla="*/ 234 w 904"/>
                <a:gd name="T47" fmla="*/ 10 h 478"/>
                <a:gd name="T48" fmla="*/ 182 w 904"/>
                <a:gd name="T49" fmla="*/ 20 h 478"/>
                <a:gd name="T50" fmla="*/ 174 w 904"/>
                <a:gd name="T51" fmla="*/ 202 h 478"/>
                <a:gd name="T52" fmla="*/ 118 w 904"/>
                <a:gd name="T53" fmla="*/ 218 h 478"/>
                <a:gd name="T54" fmla="*/ 96 w 904"/>
                <a:gd name="T55" fmla="*/ 218 h 478"/>
                <a:gd name="T56" fmla="*/ 76 w 904"/>
                <a:gd name="T57" fmla="*/ 210 h 478"/>
                <a:gd name="T58" fmla="*/ 52 w 904"/>
                <a:gd name="T59" fmla="*/ 204 h 478"/>
                <a:gd name="T60" fmla="*/ 42 w 904"/>
                <a:gd name="T61" fmla="*/ 206 h 478"/>
                <a:gd name="T62" fmla="*/ 22 w 904"/>
                <a:gd name="T63" fmla="*/ 214 h 478"/>
                <a:gd name="T64" fmla="*/ 8 w 904"/>
                <a:gd name="T65" fmla="*/ 226 h 478"/>
                <a:gd name="T66" fmla="*/ 4 w 904"/>
                <a:gd name="T67" fmla="*/ 234 h 478"/>
                <a:gd name="T68" fmla="*/ 0 w 904"/>
                <a:gd name="T69" fmla="*/ 256 h 478"/>
                <a:gd name="T70" fmla="*/ 4 w 904"/>
                <a:gd name="T71" fmla="*/ 270 h 478"/>
                <a:gd name="T72" fmla="*/ 14 w 904"/>
                <a:gd name="T73" fmla="*/ 294 h 478"/>
                <a:gd name="T74" fmla="*/ 30 w 904"/>
                <a:gd name="T75" fmla="*/ 306 h 478"/>
                <a:gd name="T76" fmla="*/ 38 w 904"/>
                <a:gd name="T77" fmla="*/ 310 h 478"/>
                <a:gd name="T78" fmla="*/ 58 w 904"/>
                <a:gd name="T79" fmla="*/ 310 h 478"/>
                <a:gd name="T80" fmla="*/ 70 w 904"/>
                <a:gd name="T81" fmla="*/ 308 h 478"/>
                <a:gd name="T82" fmla="*/ 84 w 904"/>
                <a:gd name="T83" fmla="*/ 300 h 478"/>
                <a:gd name="T84" fmla="*/ 96 w 904"/>
                <a:gd name="T85" fmla="*/ 286 h 478"/>
                <a:gd name="T86" fmla="*/ 118 w 904"/>
                <a:gd name="T87" fmla="*/ 262 h 478"/>
                <a:gd name="T88" fmla="*/ 128 w 904"/>
                <a:gd name="T89" fmla="*/ 256 h 478"/>
                <a:gd name="T90" fmla="*/ 184 w 904"/>
                <a:gd name="T91" fmla="*/ 242 h 478"/>
                <a:gd name="T92" fmla="*/ 220 w 904"/>
                <a:gd name="T93" fmla="*/ 388 h 478"/>
                <a:gd name="T94" fmla="*/ 286 w 904"/>
                <a:gd name="T95" fmla="*/ 368 h 478"/>
                <a:gd name="T96" fmla="*/ 352 w 904"/>
                <a:gd name="T97" fmla="*/ 356 h 478"/>
                <a:gd name="T98" fmla="*/ 422 w 904"/>
                <a:gd name="T99" fmla="*/ 350 h 478"/>
                <a:gd name="T100" fmla="*/ 494 w 904"/>
                <a:gd name="T101" fmla="*/ 354 h 478"/>
                <a:gd name="T102" fmla="*/ 570 w 904"/>
                <a:gd name="T103" fmla="*/ 368 h 478"/>
                <a:gd name="T104" fmla="*/ 650 w 904"/>
                <a:gd name="T105" fmla="*/ 390 h 478"/>
                <a:gd name="T106" fmla="*/ 734 w 904"/>
                <a:gd name="T107" fmla="*/ 426 h 478"/>
                <a:gd name="T108" fmla="*/ 824 w 904"/>
                <a:gd name="T109" fmla="*/ 472 h 478"/>
                <a:gd name="T110" fmla="*/ 832 w 904"/>
                <a:gd name="T111" fmla="*/ 476 h 478"/>
                <a:gd name="T112" fmla="*/ 850 w 904"/>
                <a:gd name="T113" fmla="*/ 476 h 478"/>
                <a:gd name="T114" fmla="*/ 866 w 904"/>
                <a:gd name="T115" fmla="*/ 468 h 478"/>
                <a:gd name="T116" fmla="*/ 880 w 904"/>
                <a:gd name="T117" fmla="*/ 452 h 478"/>
                <a:gd name="T118" fmla="*/ 896 w 904"/>
                <a:gd name="T119" fmla="*/ 420 h 478"/>
                <a:gd name="T120" fmla="*/ 904 w 904"/>
                <a:gd name="T121" fmla="*/ 372 h 478"/>
                <a:gd name="T122" fmla="*/ 904 w 904"/>
                <a:gd name="T123" fmla="*/ 35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478">
                  <a:moveTo>
                    <a:pt x="864" y="156"/>
                  </a:moveTo>
                  <a:lnTo>
                    <a:pt x="864" y="156"/>
                  </a:lnTo>
                  <a:lnTo>
                    <a:pt x="796" y="116"/>
                  </a:lnTo>
                  <a:lnTo>
                    <a:pt x="732" y="84"/>
                  </a:lnTo>
                  <a:lnTo>
                    <a:pt x="668" y="58"/>
                  </a:lnTo>
                  <a:lnTo>
                    <a:pt x="606" y="36"/>
                  </a:lnTo>
                  <a:lnTo>
                    <a:pt x="544" y="20"/>
                  </a:lnTo>
                  <a:lnTo>
                    <a:pt x="486" y="8"/>
                  </a:lnTo>
                  <a:lnTo>
                    <a:pt x="426" y="2"/>
                  </a:lnTo>
                  <a:lnTo>
                    <a:pt x="370" y="0"/>
                  </a:lnTo>
                  <a:lnTo>
                    <a:pt x="370" y="0"/>
                  </a:lnTo>
                  <a:lnTo>
                    <a:pt x="346" y="0"/>
                  </a:lnTo>
                  <a:lnTo>
                    <a:pt x="346" y="0"/>
                  </a:lnTo>
                  <a:lnTo>
                    <a:pt x="360" y="10"/>
                  </a:lnTo>
                  <a:lnTo>
                    <a:pt x="360" y="10"/>
                  </a:lnTo>
                  <a:lnTo>
                    <a:pt x="370" y="18"/>
                  </a:lnTo>
                  <a:lnTo>
                    <a:pt x="380" y="28"/>
                  </a:lnTo>
                  <a:lnTo>
                    <a:pt x="388" y="42"/>
                  </a:lnTo>
                  <a:lnTo>
                    <a:pt x="394" y="56"/>
                  </a:lnTo>
                  <a:lnTo>
                    <a:pt x="394" y="56"/>
                  </a:lnTo>
                  <a:lnTo>
                    <a:pt x="398" y="72"/>
                  </a:lnTo>
                  <a:lnTo>
                    <a:pt x="398" y="88"/>
                  </a:lnTo>
                  <a:lnTo>
                    <a:pt x="396" y="104"/>
                  </a:lnTo>
                  <a:lnTo>
                    <a:pt x="392" y="118"/>
                  </a:lnTo>
                  <a:lnTo>
                    <a:pt x="392" y="118"/>
                  </a:lnTo>
                  <a:lnTo>
                    <a:pt x="382" y="134"/>
                  </a:lnTo>
                  <a:lnTo>
                    <a:pt x="370" y="146"/>
                  </a:lnTo>
                  <a:lnTo>
                    <a:pt x="352" y="156"/>
                  </a:lnTo>
                  <a:lnTo>
                    <a:pt x="332" y="164"/>
                  </a:lnTo>
                  <a:lnTo>
                    <a:pt x="332" y="164"/>
                  </a:lnTo>
                  <a:lnTo>
                    <a:pt x="312" y="168"/>
                  </a:lnTo>
                  <a:lnTo>
                    <a:pt x="292" y="166"/>
                  </a:lnTo>
                  <a:lnTo>
                    <a:pt x="274" y="162"/>
                  </a:lnTo>
                  <a:lnTo>
                    <a:pt x="258" y="154"/>
                  </a:lnTo>
                  <a:lnTo>
                    <a:pt x="258" y="154"/>
                  </a:lnTo>
                  <a:lnTo>
                    <a:pt x="246" y="142"/>
                  </a:lnTo>
                  <a:lnTo>
                    <a:pt x="236" y="130"/>
                  </a:lnTo>
                  <a:lnTo>
                    <a:pt x="230" y="116"/>
                  </a:lnTo>
                  <a:lnTo>
                    <a:pt x="226" y="100"/>
                  </a:lnTo>
                  <a:lnTo>
                    <a:pt x="226" y="100"/>
                  </a:lnTo>
                  <a:lnTo>
                    <a:pt x="224" y="84"/>
                  </a:lnTo>
                  <a:lnTo>
                    <a:pt x="224" y="70"/>
                  </a:lnTo>
                  <a:lnTo>
                    <a:pt x="228" y="56"/>
                  </a:lnTo>
                  <a:lnTo>
                    <a:pt x="232" y="46"/>
                  </a:lnTo>
                  <a:lnTo>
                    <a:pt x="232" y="46"/>
                  </a:lnTo>
                  <a:lnTo>
                    <a:pt x="236" y="30"/>
                  </a:lnTo>
                  <a:lnTo>
                    <a:pt x="238" y="26"/>
                  </a:lnTo>
                  <a:lnTo>
                    <a:pt x="234" y="10"/>
                  </a:lnTo>
                  <a:lnTo>
                    <a:pt x="234" y="10"/>
                  </a:lnTo>
                  <a:lnTo>
                    <a:pt x="182" y="20"/>
                  </a:lnTo>
                  <a:lnTo>
                    <a:pt x="130" y="34"/>
                  </a:lnTo>
                  <a:lnTo>
                    <a:pt x="174" y="202"/>
                  </a:lnTo>
                  <a:lnTo>
                    <a:pt x="118" y="218"/>
                  </a:lnTo>
                  <a:lnTo>
                    <a:pt x="118" y="218"/>
                  </a:lnTo>
                  <a:lnTo>
                    <a:pt x="106" y="218"/>
                  </a:lnTo>
                  <a:lnTo>
                    <a:pt x="96" y="218"/>
                  </a:lnTo>
                  <a:lnTo>
                    <a:pt x="76" y="210"/>
                  </a:lnTo>
                  <a:lnTo>
                    <a:pt x="76" y="210"/>
                  </a:lnTo>
                  <a:lnTo>
                    <a:pt x="60" y="204"/>
                  </a:lnTo>
                  <a:lnTo>
                    <a:pt x="52" y="204"/>
                  </a:lnTo>
                  <a:lnTo>
                    <a:pt x="42" y="206"/>
                  </a:lnTo>
                  <a:lnTo>
                    <a:pt x="42" y="206"/>
                  </a:lnTo>
                  <a:lnTo>
                    <a:pt x="32" y="210"/>
                  </a:lnTo>
                  <a:lnTo>
                    <a:pt x="22" y="214"/>
                  </a:lnTo>
                  <a:lnTo>
                    <a:pt x="14" y="220"/>
                  </a:lnTo>
                  <a:lnTo>
                    <a:pt x="8" y="226"/>
                  </a:lnTo>
                  <a:lnTo>
                    <a:pt x="8" y="226"/>
                  </a:lnTo>
                  <a:lnTo>
                    <a:pt x="4" y="234"/>
                  </a:lnTo>
                  <a:lnTo>
                    <a:pt x="0" y="244"/>
                  </a:lnTo>
                  <a:lnTo>
                    <a:pt x="0" y="256"/>
                  </a:lnTo>
                  <a:lnTo>
                    <a:pt x="4" y="270"/>
                  </a:lnTo>
                  <a:lnTo>
                    <a:pt x="4" y="270"/>
                  </a:lnTo>
                  <a:lnTo>
                    <a:pt x="8" y="284"/>
                  </a:lnTo>
                  <a:lnTo>
                    <a:pt x="14" y="294"/>
                  </a:lnTo>
                  <a:lnTo>
                    <a:pt x="22" y="302"/>
                  </a:lnTo>
                  <a:lnTo>
                    <a:pt x="30" y="306"/>
                  </a:lnTo>
                  <a:lnTo>
                    <a:pt x="30" y="306"/>
                  </a:lnTo>
                  <a:lnTo>
                    <a:pt x="38" y="310"/>
                  </a:lnTo>
                  <a:lnTo>
                    <a:pt x="48" y="310"/>
                  </a:lnTo>
                  <a:lnTo>
                    <a:pt x="58" y="310"/>
                  </a:lnTo>
                  <a:lnTo>
                    <a:pt x="70" y="308"/>
                  </a:lnTo>
                  <a:lnTo>
                    <a:pt x="70" y="308"/>
                  </a:lnTo>
                  <a:lnTo>
                    <a:pt x="78" y="304"/>
                  </a:lnTo>
                  <a:lnTo>
                    <a:pt x="84" y="300"/>
                  </a:lnTo>
                  <a:lnTo>
                    <a:pt x="96" y="286"/>
                  </a:lnTo>
                  <a:lnTo>
                    <a:pt x="96" y="286"/>
                  </a:lnTo>
                  <a:lnTo>
                    <a:pt x="108" y="270"/>
                  </a:lnTo>
                  <a:lnTo>
                    <a:pt x="118" y="262"/>
                  </a:lnTo>
                  <a:lnTo>
                    <a:pt x="128" y="256"/>
                  </a:lnTo>
                  <a:lnTo>
                    <a:pt x="128" y="256"/>
                  </a:lnTo>
                  <a:lnTo>
                    <a:pt x="130" y="256"/>
                  </a:lnTo>
                  <a:lnTo>
                    <a:pt x="184" y="242"/>
                  </a:lnTo>
                  <a:lnTo>
                    <a:pt x="220" y="388"/>
                  </a:lnTo>
                  <a:lnTo>
                    <a:pt x="220" y="388"/>
                  </a:lnTo>
                  <a:lnTo>
                    <a:pt x="252" y="376"/>
                  </a:lnTo>
                  <a:lnTo>
                    <a:pt x="286" y="368"/>
                  </a:lnTo>
                  <a:lnTo>
                    <a:pt x="318" y="360"/>
                  </a:lnTo>
                  <a:lnTo>
                    <a:pt x="352" y="356"/>
                  </a:lnTo>
                  <a:lnTo>
                    <a:pt x="386" y="352"/>
                  </a:lnTo>
                  <a:lnTo>
                    <a:pt x="422" y="350"/>
                  </a:lnTo>
                  <a:lnTo>
                    <a:pt x="458" y="352"/>
                  </a:lnTo>
                  <a:lnTo>
                    <a:pt x="494" y="354"/>
                  </a:lnTo>
                  <a:lnTo>
                    <a:pt x="532" y="360"/>
                  </a:lnTo>
                  <a:lnTo>
                    <a:pt x="570" y="368"/>
                  </a:lnTo>
                  <a:lnTo>
                    <a:pt x="610" y="378"/>
                  </a:lnTo>
                  <a:lnTo>
                    <a:pt x="650" y="390"/>
                  </a:lnTo>
                  <a:lnTo>
                    <a:pt x="692" y="406"/>
                  </a:lnTo>
                  <a:lnTo>
                    <a:pt x="734" y="426"/>
                  </a:lnTo>
                  <a:lnTo>
                    <a:pt x="778" y="446"/>
                  </a:lnTo>
                  <a:lnTo>
                    <a:pt x="824" y="472"/>
                  </a:lnTo>
                  <a:lnTo>
                    <a:pt x="824" y="472"/>
                  </a:lnTo>
                  <a:lnTo>
                    <a:pt x="832" y="476"/>
                  </a:lnTo>
                  <a:lnTo>
                    <a:pt x="842" y="478"/>
                  </a:lnTo>
                  <a:lnTo>
                    <a:pt x="850" y="476"/>
                  </a:lnTo>
                  <a:lnTo>
                    <a:pt x="858" y="472"/>
                  </a:lnTo>
                  <a:lnTo>
                    <a:pt x="866" y="468"/>
                  </a:lnTo>
                  <a:lnTo>
                    <a:pt x="874" y="460"/>
                  </a:lnTo>
                  <a:lnTo>
                    <a:pt x="880" y="452"/>
                  </a:lnTo>
                  <a:lnTo>
                    <a:pt x="886" y="442"/>
                  </a:lnTo>
                  <a:lnTo>
                    <a:pt x="896" y="420"/>
                  </a:lnTo>
                  <a:lnTo>
                    <a:pt x="902" y="396"/>
                  </a:lnTo>
                  <a:lnTo>
                    <a:pt x="904" y="372"/>
                  </a:lnTo>
                  <a:lnTo>
                    <a:pt x="904" y="362"/>
                  </a:lnTo>
                  <a:lnTo>
                    <a:pt x="904" y="350"/>
                  </a:lnTo>
                  <a:lnTo>
                    <a:pt x="864" y="156"/>
                  </a:lnTo>
                  <a:close/>
                </a:path>
              </a:pathLst>
            </a:custGeom>
            <a:blipFill dpi="0" rotWithShape="1">
              <a:blip r:embed="rId1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chenying0907 13"/>
            <p:cNvSpPr>
              <a:spLocks/>
            </p:cNvSpPr>
            <p:nvPr/>
          </p:nvSpPr>
          <p:spPr bwMode="auto">
            <a:xfrm flipH="1">
              <a:off x="2051751" y="2251790"/>
              <a:ext cx="1279451" cy="1123253"/>
            </a:xfrm>
            <a:custGeom>
              <a:avLst/>
              <a:gdLst>
                <a:gd name="T0" fmla="*/ 830 w 866"/>
                <a:gd name="T1" fmla="*/ 242 h 760"/>
                <a:gd name="T2" fmla="*/ 814 w 866"/>
                <a:gd name="T3" fmla="*/ 260 h 760"/>
                <a:gd name="T4" fmla="*/ 806 w 866"/>
                <a:gd name="T5" fmla="*/ 270 h 760"/>
                <a:gd name="T6" fmla="*/ 782 w 866"/>
                <a:gd name="T7" fmla="*/ 288 h 760"/>
                <a:gd name="T8" fmla="*/ 768 w 866"/>
                <a:gd name="T9" fmla="*/ 294 h 760"/>
                <a:gd name="T10" fmla="*/ 736 w 866"/>
                <a:gd name="T11" fmla="*/ 298 h 760"/>
                <a:gd name="T12" fmla="*/ 704 w 866"/>
                <a:gd name="T13" fmla="*/ 292 h 760"/>
                <a:gd name="T14" fmla="*/ 690 w 866"/>
                <a:gd name="T15" fmla="*/ 282 h 760"/>
                <a:gd name="T16" fmla="*/ 668 w 866"/>
                <a:gd name="T17" fmla="*/ 254 h 760"/>
                <a:gd name="T18" fmla="*/ 660 w 866"/>
                <a:gd name="T19" fmla="*/ 234 h 760"/>
                <a:gd name="T20" fmla="*/ 656 w 866"/>
                <a:gd name="T21" fmla="*/ 192 h 760"/>
                <a:gd name="T22" fmla="*/ 670 w 866"/>
                <a:gd name="T23" fmla="*/ 160 h 760"/>
                <a:gd name="T24" fmla="*/ 682 w 866"/>
                <a:gd name="T25" fmla="*/ 146 h 760"/>
                <a:gd name="T26" fmla="*/ 708 w 866"/>
                <a:gd name="T27" fmla="*/ 130 h 760"/>
                <a:gd name="T28" fmla="*/ 724 w 866"/>
                <a:gd name="T29" fmla="*/ 126 h 760"/>
                <a:gd name="T30" fmla="*/ 754 w 866"/>
                <a:gd name="T31" fmla="*/ 124 h 760"/>
                <a:gd name="T32" fmla="*/ 778 w 866"/>
                <a:gd name="T33" fmla="*/ 132 h 760"/>
                <a:gd name="T34" fmla="*/ 792 w 866"/>
                <a:gd name="T35" fmla="*/ 138 h 760"/>
                <a:gd name="T36" fmla="*/ 808 w 866"/>
                <a:gd name="T37" fmla="*/ 136 h 760"/>
                <a:gd name="T38" fmla="*/ 774 w 866"/>
                <a:gd name="T39" fmla="*/ 0 h 760"/>
                <a:gd name="T40" fmla="*/ 684 w 866"/>
                <a:gd name="T41" fmla="*/ 32 h 760"/>
                <a:gd name="T42" fmla="*/ 508 w 866"/>
                <a:gd name="T43" fmla="*/ 108 h 760"/>
                <a:gd name="T44" fmla="*/ 420 w 866"/>
                <a:gd name="T45" fmla="*/ 150 h 760"/>
                <a:gd name="T46" fmla="*/ 214 w 866"/>
                <a:gd name="T47" fmla="*/ 252 h 760"/>
                <a:gd name="T48" fmla="*/ 108 w 866"/>
                <a:gd name="T49" fmla="*/ 298 h 760"/>
                <a:gd name="T50" fmla="*/ 0 w 866"/>
                <a:gd name="T51" fmla="*/ 340 h 760"/>
                <a:gd name="T52" fmla="*/ 86 w 866"/>
                <a:gd name="T53" fmla="*/ 508 h 760"/>
                <a:gd name="T54" fmla="*/ 90 w 866"/>
                <a:gd name="T55" fmla="*/ 502 h 760"/>
                <a:gd name="T56" fmla="*/ 100 w 866"/>
                <a:gd name="T57" fmla="*/ 488 h 760"/>
                <a:gd name="T58" fmla="*/ 116 w 866"/>
                <a:gd name="T59" fmla="*/ 466 h 760"/>
                <a:gd name="T60" fmla="*/ 142 w 866"/>
                <a:gd name="T61" fmla="*/ 448 h 760"/>
                <a:gd name="T62" fmla="*/ 156 w 866"/>
                <a:gd name="T63" fmla="*/ 444 h 760"/>
                <a:gd name="T64" fmla="*/ 188 w 866"/>
                <a:gd name="T65" fmla="*/ 442 h 760"/>
                <a:gd name="T66" fmla="*/ 204 w 866"/>
                <a:gd name="T67" fmla="*/ 446 h 760"/>
                <a:gd name="T68" fmla="*/ 234 w 866"/>
                <a:gd name="T69" fmla="*/ 464 h 760"/>
                <a:gd name="T70" fmla="*/ 256 w 866"/>
                <a:gd name="T71" fmla="*/ 498 h 760"/>
                <a:gd name="T72" fmla="*/ 262 w 866"/>
                <a:gd name="T73" fmla="*/ 520 h 760"/>
                <a:gd name="T74" fmla="*/ 260 w 866"/>
                <a:gd name="T75" fmla="*/ 558 h 760"/>
                <a:gd name="T76" fmla="*/ 254 w 866"/>
                <a:gd name="T77" fmla="*/ 574 h 760"/>
                <a:gd name="T78" fmla="*/ 232 w 866"/>
                <a:gd name="T79" fmla="*/ 598 h 760"/>
                <a:gd name="T80" fmla="*/ 204 w 866"/>
                <a:gd name="T81" fmla="*/ 612 h 760"/>
                <a:gd name="T82" fmla="*/ 188 w 866"/>
                <a:gd name="T83" fmla="*/ 616 h 760"/>
                <a:gd name="T84" fmla="*/ 160 w 866"/>
                <a:gd name="T85" fmla="*/ 614 h 760"/>
                <a:gd name="T86" fmla="*/ 148 w 866"/>
                <a:gd name="T87" fmla="*/ 612 h 760"/>
                <a:gd name="T88" fmla="*/ 128 w 866"/>
                <a:gd name="T89" fmla="*/ 608 h 760"/>
                <a:gd name="T90" fmla="*/ 176 w 866"/>
                <a:gd name="T91" fmla="*/ 760 h 760"/>
                <a:gd name="T92" fmla="*/ 224 w 866"/>
                <a:gd name="T93" fmla="*/ 740 h 760"/>
                <a:gd name="T94" fmla="*/ 316 w 866"/>
                <a:gd name="T95" fmla="*/ 694 h 760"/>
                <a:gd name="T96" fmla="*/ 406 w 866"/>
                <a:gd name="T97" fmla="*/ 642 h 760"/>
                <a:gd name="T98" fmla="*/ 532 w 866"/>
                <a:gd name="T99" fmla="*/ 558 h 760"/>
                <a:gd name="T100" fmla="*/ 698 w 866"/>
                <a:gd name="T101" fmla="*/ 448 h 760"/>
                <a:gd name="T102" fmla="*/ 782 w 866"/>
                <a:gd name="T103" fmla="*/ 400 h 760"/>
                <a:gd name="T104" fmla="*/ 866 w 866"/>
                <a:gd name="T105" fmla="*/ 358 h 760"/>
                <a:gd name="T106" fmla="*/ 830 w 866"/>
                <a:gd name="T107" fmla="*/ 242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6" h="760">
                  <a:moveTo>
                    <a:pt x="830" y="242"/>
                  </a:moveTo>
                  <a:lnTo>
                    <a:pt x="830" y="242"/>
                  </a:lnTo>
                  <a:lnTo>
                    <a:pt x="824" y="248"/>
                  </a:lnTo>
                  <a:lnTo>
                    <a:pt x="814" y="260"/>
                  </a:lnTo>
                  <a:lnTo>
                    <a:pt x="814" y="260"/>
                  </a:lnTo>
                  <a:lnTo>
                    <a:pt x="806" y="270"/>
                  </a:lnTo>
                  <a:lnTo>
                    <a:pt x="796" y="280"/>
                  </a:lnTo>
                  <a:lnTo>
                    <a:pt x="782" y="288"/>
                  </a:lnTo>
                  <a:lnTo>
                    <a:pt x="768" y="294"/>
                  </a:lnTo>
                  <a:lnTo>
                    <a:pt x="768" y="294"/>
                  </a:lnTo>
                  <a:lnTo>
                    <a:pt x="752" y="298"/>
                  </a:lnTo>
                  <a:lnTo>
                    <a:pt x="736" y="298"/>
                  </a:lnTo>
                  <a:lnTo>
                    <a:pt x="720" y="298"/>
                  </a:lnTo>
                  <a:lnTo>
                    <a:pt x="704" y="292"/>
                  </a:lnTo>
                  <a:lnTo>
                    <a:pt x="704" y="292"/>
                  </a:lnTo>
                  <a:lnTo>
                    <a:pt x="690" y="282"/>
                  </a:lnTo>
                  <a:lnTo>
                    <a:pt x="678" y="270"/>
                  </a:lnTo>
                  <a:lnTo>
                    <a:pt x="668" y="254"/>
                  </a:lnTo>
                  <a:lnTo>
                    <a:pt x="660" y="234"/>
                  </a:lnTo>
                  <a:lnTo>
                    <a:pt x="660" y="234"/>
                  </a:lnTo>
                  <a:lnTo>
                    <a:pt x="656" y="212"/>
                  </a:lnTo>
                  <a:lnTo>
                    <a:pt x="656" y="192"/>
                  </a:lnTo>
                  <a:lnTo>
                    <a:pt x="662" y="174"/>
                  </a:lnTo>
                  <a:lnTo>
                    <a:pt x="670" y="160"/>
                  </a:lnTo>
                  <a:lnTo>
                    <a:pt x="670" y="160"/>
                  </a:lnTo>
                  <a:lnTo>
                    <a:pt x="682" y="146"/>
                  </a:lnTo>
                  <a:lnTo>
                    <a:pt x="694" y="138"/>
                  </a:lnTo>
                  <a:lnTo>
                    <a:pt x="708" y="130"/>
                  </a:lnTo>
                  <a:lnTo>
                    <a:pt x="724" y="126"/>
                  </a:lnTo>
                  <a:lnTo>
                    <a:pt x="724" y="126"/>
                  </a:lnTo>
                  <a:lnTo>
                    <a:pt x="738" y="124"/>
                  </a:lnTo>
                  <a:lnTo>
                    <a:pt x="754" y="124"/>
                  </a:lnTo>
                  <a:lnTo>
                    <a:pt x="766" y="128"/>
                  </a:lnTo>
                  <a:lnTo>
                    <a:pt x="778" y="132"/>
                  </a:lnTo>
                  <a:lnTo>
                    <a:pt x="778" y="132"/>
                  </a:lnTo>
                  <a:lnTo>
                    <a:pt x="792" y="138"/>
                  </a:lnTo>
                  <a:lnTo>
                    <a:pt x="798" y="138"/>
                  </a:lnTo>
                  <a:lnTo>
                    <a:pt x="808" y="136"/>
                  </a:lnTo>
                  <a:lnTo>
                    <a:pt x="774" y="0"/>
                  </a:lnTo>
                  <a:lnTo>
                    <a:pt x="774" y="0"/>
                  </a:lnTo>
                  <a:lnTo>
                    <a:pt x="730" y="16"/>
                  </a:lnTo>
                  <a:lnTo>
                    <a:pt x="684" y="32"/>
                  </a:lnTo>
                  <a:lnTo>
                    <a:pt x="596" y="68"/>
                  </a:lnTo>
                  <a:lnTo>
                    <a:pt x="508" y="108"/>
                  </a:lnTo>
                  <a:lnTo>
                    <a:pt x="420" y="150"/>
                  </a:lnTo>
                  <a:lnTo>
                    <a:pt x="420" y="150"/>
                  </a:lnTo>
                  <a:lnTo>
                    <a:pt x="318" y="202"/>
                  </a:lnTo>
                  <a:lnTo>
                    <a:pt x="214" y="252"/>
                  </a:lnTo>
                  <a:lnTo>
                    <a:pt x="162" y="274"/>
                  </a:lnTo>
                  <a:lnTo>
                    <a:pt x="108" y="298"/>
                  </a:lnTo>
                  <a:lnTo>
                    <a:pt x="54" y="320"/>
                  </a:lnTo>
                  <a:lnTo>
                    <a:pt x="0" y="340"/>
                  </a:lnTo>
                  <a:lnTo>
                    <a:pt x="72" y="512"/>
                  </a:lnTo>
                  <a:lnTo>
                    <a:pt x="86" y="508"/>
                  </a:lnTo>
                  <a:lnTo>
                    <a:pt x="86" y="508"/>
                  </a:lnTo>
                  <a:lnTo>
                    <a:pt x="90" y="502"/>
                  </a:lnTo>
                  <a:lnTo>
                    <a:pt x="100" y="488"/>
                  </a:lnTo>
                  <a:lnTo>
                    <a:pt x="100" y="488"/>
                  </a:lnTo>
                  <a:lnTo>
                    <a:pt x="106" y="478"/>
                  </a:lnTo>
                  <a:lnTo>
                    <a:pt x="116" y="466"/>
                  </a:lnTo>
                  <a:lnTo>
                    <a:pt x="128" y="456"/>
                  </a:lnTo>
                  <a:lnTo>
                    <a:pt x="142" y="448"/>
                  </a:lnTo>
                  <a:lnTo>
                    <a:pt x="142" y="448"/>
                  </a:lnTo>
                  <a:lnTo>
                    <a:pt x="156" y="444"/>
                  </a:lnTo>
                  <a:lnTo>
                    <a:pt x="172" y="442"/>
                  </a:lnTo>
                  <a:lnTo>
                    <a:pt x="188" y="442"/>
                  </a:lnTo>
                  <a:lnTo>
                    <a:pt x="204" y="446"/>
                  </a:lnTo>
                  <a:lnTo>
                    <a:pt x="204" y="446"/>
                  </a:lnTo>
                  <a:lnTo>
                    <a:pt x="220" y="452"/>
                  </a:lnTo>
                  <a:lnTo>
                    <a:pt x="234" y="464"/>
                  </a:lnTo>
                  <a:lnTo>
                    <a:pt x="246" y="480"/>
                  </a:lnTo>
                  <a:lnTo>
                    <a:pt x="256" y="498"/>
                  </a:lnTo>
                  <a:lnTo>
                    <a:pt x="256" y="498"/>
                  </a:lnTo>
                  <a:lnTo>
                    <a:pt x="262" y="520"/>
                  </a:lnTo>
                  <a:lnTo>
                    <a:pt x="262" y="540"/>
                  </a:lnTo>
                  <a:lnTo>
                    <a:pt x="260" y="558"/>
                  </a:lnTo>
                  <a:lnTo>
                    <a:pt x="254" y="574"/>
                  </a:lnTo>
                  <a:lnTo>
                    <a:pt x="254" y="574"/>
                  </a:lnTo>
                  <a:lnTo>
                    <a:pt x="244" y="586"/>
                  </a:lnTo>
                  <a:lnTo>
                    <a:pt x="232" y="598"/>
                  </a:lnTo>
                  <a:lnTo>
                    <a:pt x="218" y="606"/>
                  </a:lnTo>
                  <a:lnTo>
                    <a:pt x="204" y="612"/>
                  </a:lnTo>
                  <a:lnTo>
                    <a:pt x="204" y="612"/>
                  </a:lnTo>
                  <a:lnTo>
                    <a:pt x="188" y="616"/>
                  </a:lnTo>
                  <a:lnTo>
                    <a:pt x="174" y="616"/>
                  </a:lnTo>
                  <a:lnTo>
                    <a:pt x="160" y="614"/>
                  </a:lnTo>
                  <a:lnTo>
                    <a:pt x="148" y="612"/>
                  </a:lnTo>
                  <a:lnTo>
                    <a:pt x="148" y="612"/>
                  </a:lnTo>
                  <a:lnTo>
                    <a:pt x="134" y="608"/>
                  </a:lnTo>
                  <a:lnTo>
                    <a:pt x="128" y="608"/>
                  </a:lnTo>
                  <a:lnTo>
                    <a:pt x="114" y="614"/>
                  </a:lnTo>
                  <a:lnTo>
                    <a:pt x="176" y="760"/>
                  </a:lnTo>
                  <a:lnTo>
                    <a:pt x="176" y="760"/>
                  </a:lnTo>
                  <a:lnTo>
                    <a:pt x="224" y="740"/>
                  </a:lnTo>
                  <a:lnTo>
                    <a:pt x="270" y="718"/>
                  </a:lnTo>
                  <a:lnTo>
                    <a:pt x="316" y="694"/>
                  </a:lnTo>
                  <a:lnTo>
                    <a:pt x="362" y="668"/>
                  </a:lnTo>
                  <a:lnTo>
                    <a:pt x="406" y="642"/>
                  </a:lnTo>
                  <a:lnTo>
                    <a:pt x="448" y="614"/>
                  </a:lnTo>
                  <a:lnTo>
                    <a:pt x="532" y="558"/>
                  </a:lnTo>
                  <a:lnTo>
                    <a:pt x="616" y="502"/>
                  </a:lnTo>
                  <a:lnTo>
                    <a:pt x="698" y="448"/>
                  </a:lnTo>
                  <a:lnTo>
                    <a:pt x="740" y="422"/>
                  </a:lnTo>
                  <a:lnTo>
                    <a:pt x="782" y="400"/>
                  </a:lnTo>
                  <a:lnTo>
                    <a:pt x="824" y="378"/>
                  </a:lnTo>
                  <a:lnTo>
                    <a:pt x="866" y="358"/>
                  </a:lnTo>
                  <a:lnTo>
                    <a:pt x="836" y="240"/>
                  </a:lnTo>
                  <a:lnTo>
                    <a:pt x="830" y="242"/>
                  </a:lnTo>
                  <a:close/>
                </a:path>
              </a:pathLst>
            </a:custGeom>
            <a:blipFill dpi="0" rotWithShape="1">
              <a:blip r:embed="rId16"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chenying0907 14"/>
            <p:cNvSpPr>
              <a:spLocks/>
            </p:cNvSpPr>
            <p:nvPr/>
          </p:nvSpPr>
          <p:spPr bwMode="auto">
            <a:xfrm flipH="1">
              <a:off x="2994349" y="2760210"/>
              <a:ext cx="1453787" cy="709423"/>
            </a:xfrm>
            <a:custGeom>
              <a:avLst/>
              <a:gdLst>
                <a:gd name="T0" fmla="*/ 950 w 984"/>
                <a:gd name="T1" fmla="*/ 134 h 480"/>
                <a:gd name="T2" fmla="*/ 930 w 984"/>
                <a:gd name="T3" fmla="*/ 132 h 480"/>
                <a:gd name="T4" fmla="*/ 910 w 984"/>
                <a:gd name="T5" fmla="*/ 136 h 480"/>
                <a:gd name="T6" fmla="*/ 902 w 984"/>
                <a:gd name="T7" fmla="*/ 142 h 480"/>
                <a:gd name="T8" fmla="*/ 886 w 984"/>
                <a:gd name="T9" fmla="*/ 162 h 480"/>
                <a:gd name="T10" fmla="*/ 874 w 984"/>
                <a:gd name="T11" fmla="*/ 180 h 480"/>
                <a:gd name="T12" fmla="*/ 858 w 984"/>
                <a:gd name="T13" fmla="*/ 194 h 480"/>
                <a:gd name="T14" fmla="*/ 856 w 984"/>
                <a:gd name="T15" fmla="*/ 196 h 480"/>
                <a:gd name="T16" fmla="*/ 710 w 984"/>
                <a:gd name="T17" fmla="*/ 10 h 480"/>
                <a:gd name="T18" fmla="*/ 664 w 984"/>
                <a:gd name="T19" fmla="*/ 24 h 480"/>
                <a:gd name="T20" fmla="*/ 618 w 984"/>
                <a:gd name="T21" fmla="*/ 50 h 480"/>
                <a:gd name="T22" fmla="*/ 624 w 984"/>
                <a:gd name="T23" fmla="*/ 56 h 480"/>
                <a:gd name="T24" fmla="*/ 638 w 984"/>
                <a:gd name="T25" fmla="*/ 66 h 480"/>
                <a:gd name="T26" fmla="*/ 656 w 984"/>
                <a:gd name="T27" fmla="*/ 84 h 480"/>
                <a:gd name="T28" fmla="*/ 672 w 984"/>
                <a:gd name="T29" fmla="*/ 112 h 480"/>
                <a:gd name="T30" fmla="*/ 674 w 984"/>
                <a:gd name="T31" fmla="*/ 128 h 480"/>
                <a:gd name="T32" fmla="*/ 674 w 984"/>
                <a:gd name="T33" fmla="*/ 160 h 480"/>
                <a:gd name="T34" fmla="*/ 668 w 984"/>
                <a:gd name="T35" fmla="*/ 176 h 480"/>
                <a:gd name="T36" fmla="*/ 646 w 984"/>
                <a:gd name="T37" fmla="*/ 202 h 480"/>
                <a:gd name="T38" fmla="*/ 610 w 984"/>
                <a:gd name="T39" fmla="*/ 220 h 480"/>
                <a:gd name="T40" fmla="*/ 588 w 984"/>
                <a:gd name="T41" fmla="*/ 224 h 480"/>
                <a:gd name="T42" fmla="*/ 550 w 984"/>
                <a:gd name="T43" fmla="*/ 218 h 480"/>
                <a:gd name="T44" fmla="*/ 536 w 984"/>
                <a:gd name="T45" fmla="*/ 210 h 480"/>
                <a:gd name="T46" fmla="*/ 514 w 984"/>
                <a:gd name="T47" fmla="*/ 186 h 480"/>
                <a:gd name="T48" fmla="*/ 502 w 984"/>
                <a:gd name="T49" fmla="*/ 156 h 480"/>
                <a:gd name="T50" fmla="*/ 500 w 984"/>
                <a:gd name="T51" fmla="*/ 140 h 480"/>
                <a:gd name="T52" fmla="*/ 504 w 984"/>
                <a:gd name="T53" fmla="*/ 114 h 480"/>
                <a:gd name="T54" fmla="*/ 508 w 984"/>
                <a:gd name="T55" fmla="*/ 102 h 480"/>
                <a:gd name="T56" fmla="*/ 514 w 984"/>
                <a:gd name="T57" fmla="*/ 82 h 480"/>
                <a:gd name="T58" fmla="*/ 508 w 984"/>
                <a:gd name="T59" fmla="*/ 56 h 480"/>
                <a:gd name="T60" fmla="*/ 388 w 984"/>
                <a:gd name="T61" fmla="*/ 66 h 480"/>
                <a:gd name="T62" fmla="*/ 264 w 984"/>
                <a:gd name="T63" fmla="*/ 62 h 480"/>
                <a:gd name="T64" fmla="*/ 134 w 984"/>
                <a:gd name="T65" fmla="*/ 40 h 480"/>
                <a:gd name="T66" fmla="*/ 0 w 984"/>
                <a:gd name="T67" fmla="*/ 0 h 480"/>
                <a:gd name="T68" fmla="*/ 166 w 984"/>
                <a:gd name="T69" fmla="*/ 350 h 480"/>
                <a:gd name="T70" fmla="*/ 172 w 984"/>
                <a:gd name="T71" fmla="*/ 368 h 480"/>
                <a:gd name="T72" fmla="*/ 196 w 984"/>
                <a:gd name="T73" fmla="*/ 396 h 480"/>
                <a:gd name="T74" fmla="*/ 228 w 984"/>
                <a:gd name="T75" fmla="*/ 412 h 480"/>
                <a:gd name="T76" fmla="*/ 288 w 984"/>
                <a:gd name="T77" fmla="*/ 430 h 480"/>
                <a:gd name="T78" fmla="*/ 332 w 984"/>
                <a:gd name="T79" fmla="*/ 442 h 480"/>
                <a:gd name="T80" fmla="*/ 418 w 984"/>
                <a:gd name="T81" fmla="*/ 462 h 480"/>
                <a:gd name="T82" fmla="*/ 500 w 984"/>
                <a:gd name="T83" fmla="*/ 474 h 480"/>
                <a:gd name="T84" fmla="*/ 576 w 984"/>
                <a:gd name="T85" fmla="*/ 480 h 480"/>
                <a:gd name="T86" fmla="*/ 652 w 984"/>
                <a:gd name="T87" fmla="*/ 480 h 480"/>
                <a:gd name="T88" fmla="*/ 722 w 984"/>
                <a:gd name="T89" fmla="*/ 472 h 480"/>
                <a:gd name="T90" fmla="*/ 790 w 984"/>
                <a:gd name="T91" fmla="*/ 460 h 480"/>
                <a:gd name="T92" fmla="*/ 854 w 984"/>
                <a:gd name="T93" fmla="*/ 444 h 480"/>
                <a:gd name="T94" fmla="*/ 812 w 984"/>
                <a:gd name="T95" fmla="*/ 254 h 480"/>
                <a:gd name="T96" fmla="*/ 872 w 984"/>
                <a:gd name="T97" fmla="*/ 232 h 480"/>
                <a:gd name="T98" fmla="*/ 894 w 984"/>
                <a:gd name="T99" fmla="*/ 230 h 480"/>
                <a:gd name="T100" fmla="*/ 914 w 984"/>
                <a:gd name="T101" fmla="*/ 234 h 480"/>
                <a:gd name="T102" fmla="*/ 940 w 984"/>
                <a:gd name="T103" fmla="*/ 238 h 480"/>
                <a:gd name="T104" fmla="*/ 948 w 984"/>
                <a:gd name="T105" fmla="*/ 236 h 480"/>
                <a:gd name="T106" fmla="*/ 966 w 984"/>
                <a:gd name="T107" fmla="*/ 226 h 480"/>
                <a:gd name="T108" fmla="*/ 980 w 984"/>
                <a:gd name="T109" fmla="*/ 212 h 480"/>
                <a:gd name="T110" fmla="*/ 984 w 984"/>
                <a:gd name="T111" fmla="*/ 204 h 480"/>
                <a:gd name="T112" fmla="*/ 984 w 984"/>
                <a:gd name="T113" fmla="*/ 182 h 480"/>
                <a:gd name="T114" fmla="*/ 980 w 984"/>
                <a:gd name="T115" fmla="*/ 168 h 480"/>
                <a:gd name="T116" fmla="*/ 966 w 984"/>
                <a:gd name="T117" fmla="*/ 144 h 480"/>
                <a:gd name="T118" fmla="*/ 950 w 984"/>
                <a:gd name="T119" fmla="*/ 1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4" h="480">
                  <a:moveTo>
                    <a:pt x="950" y="134"/>
                  </a:moveTo>
                  <a:lnTo>
                    <a:pt x="950" y="134"/>
                  </a:lnTo>
                  <a:lnTo>
                    <a:pt x="940" y="132"/>
                  </a:lnTo>
                  <a:lnTo>
                    <a:pt x="930" y="132"/>
                  </a:lnTo>
                  <a:lnTo>
                    <a:pt x="920" y="134"/>
                  </a:lnTo>
                  <a:lnTo>
                    <a:pt x="910" y="136"/>
                  </a:lnTo>
                  <a:lnTo>
                    <a:pt x="910" y="136"/>
                  </a:lnTo>
                  <a:lnTo>
                    <a:pt x="902" y="142"/>
                  </a:lnTo>
                  <a:lnTo>
                    <a:pt x="896" y="146"/>
                  </a:lnTo>
                  <a:lnTo>
                    <a:pt x="886" y="162"/>
                  </a:lnTo>
                  <a:lnTo>
                    <a:pt x="886" y="162"/>
                  </a:lnTo>
                  <a:lnTo>
                    <a:pt x="874" y="180"/>
                  </a:lnTo>
                  <a:lnTo>
                    <a:pt x="868" y="188"/>
                  </a:lnTo>
                  <a:lnTo>
                    <a:pt x="858" y="194"/>
                  </a:lnTo>
                  <a:lnTo>
                    <a:pt x="858" y="194"/>
                  </a:lnTo>
                  <a:lnTo>
                    <a:pt x="856" y="196"/>
                  </a:lnTo>
                  <a:lnTo>
                    <a:pt x="796" y="218"/>
                  </a:lnTo>
                  <a:lnTo>
                    <a:pt x="710" y="10"/>
                  </a:lnTo>
                  <a:lnTo>
                    <a:pt x="710" y="10"/>
                  </a:lnTo>
                  <a:lnTo>
                    <a:pt x="664" y="24"/>
                  </a:lnTo>
                  <a:lnTo>
                    <a:pt x="614" y="36"/>
                  </a:lnTo>
                  <a:lnTo>
                    <a:pt x="618" y="50"/>
                  </a:lnTo>
                  <a:lnTo>
                    <a:pt x="618" y="50"/>
                  </a:lnTo>
                  <a:lnTo>
                    <a:pt x="624" y="56"/>
                  </a:lnTo>
                  <a:lnTo>
                    <a:pt x="638" y="66"/>
                  </a:lnTo>
                  <a:lnTo>
                    <a:pt x="638" y="66"/>
                  </a:lnTo>
                  <a:lnTo>
                    <a:pt x="646" y="74"/>
                  </a:lnTo>
                  <a:lnTo>
                    <a:pt x="656" y="84"/>
                  </a:lnTo>
                  <a:lnTo>
                    <a:pt x="664" y="98"/>
                  </a:lnTo>
                  <a:lnTo>
                    <a:pt x="672" y="112"/>
                  </a:lnTo>
                  <a:lnTo>
                    <a:pt x="672" y="112"/>
                  </a:lnTo>
                  <a:lnTo>
                    <a:pt x="674" y="128"/>
                  </a:lnTo>
                  <a:lnTo>
                    <a:pt x="676" y="144"/>
                  </a:lnTo>
                  <a:lnTo>
                    <a:pt x="674" y="160"/>
                  </a:lnTo>
                  <a:lnTo>
                    <a:pt x="668" y="176"/>
                  </a:lnTo>
                  <a:lnTo>
                    <a:pt x="668" y="176"/>
                  </a:lnTo>
                  <a:lnTo>
                    <a:pt x="660" y="190"/>
                  </a:lnTo>
                  <a:lnTo>
                    <a:pt x="646" y="202"/>
                  </a:lnTo>
                  <a:lnTo>
                    <a:pt x="630" y="212"/>
                  </a:lnTo>
                  <a:lnTo>
                    <a:pt x="610" y="220"/>
                  </a:lnTo>
                  <a:lnTo>
                    <a:pt x="610" y="220"/>
                  </a:lnTo>
                  <a:lnTo>
                    <a:pt x="588" y="224"/>
                  </a:lnTo>
                  <a:lnTo>
                    <a:pt x="568" y="222"/>
                  </a:lnTo>
                  <a:lnTo>
                    <a:pt x="550" y="218"/>
                  </a:lnTo>
                  <a:lnTo>
                    <a:pt x="536" y="210"/>
                  </a:lnTo>
                  <a:lnTo>
                    <a:pt x="536" y="210"/>
                  </a:lnTo>
                  <a:lnTo>
                    <a:pt x="522" y="198"/>
                  </a:lnTo>
                  <a:lnTo>
                    <a:pt x="514" y="186"/>
                  </a:lnTo>
                  <a:lnTo>
                    <a:pt x="506" y="172"/>
                  </a:lnTo>
                  <a:lnTo>
                    <a:pt x="502" y="156"/>
                  </a:lnTo>
                  <a:lnTo>
                    <a:pt x="502" y="156"/>
                  </a:lnTo>
                  <a:lnTo>
                    <a:pt x="500" y="140"/>
                  </a:lnTo>
                  <a:lnTo>
                    <a:pt x="502" y="126"/>
                  </a:lnTo>
                  <a:lnTo>
                    <a:pt x="504" y="114"/>
                  </a:lnTo>
                  <a:lnTo>
                    <a:pt x="508" y="102"/>
                  </a:lnTo>
                  <a:lnTo>
                    <a:pt x="508" y="102"/>
                  </a:lnTo>
                  <a:lnTo>
                    <a:pt x="514" y="88"/>
                  </a:lnTo>
                  <a:lnTo>
                    <a:pt x="514" y="82"/>
                  </a:lnTo>
                  <a:lnTo>
                    <a:pt x="508" y="56"/>
                  </a:lnTo>
                  <a:lnTo>
                    <a:pt x="508" y="56"/>
                  </a:lnTo>
                  <a:lnTo>
                    <a:pt x="448" y="62"/>
                  </a:lnTo>
                  <a:lnTo>
                    <a:pt x="388" y="66"/>
                  </a:lnTo>
                  <a:lnTo>
                    <a:pt x="328" y="66"/>
                  </a:lnTo>
                  <a:lnTo>
                    <a:pt x="264" y="62"/>
                  </a:lnTo>
                  <a:lnTo>
                    <a:pt x="200" y="52"/>
                  </a:lnTo>
                  <a:lnTo>
                    <a:pt x="134" y="40"/>
                  </a:lnTo>
                  <a:lnTo>
                    <a:pt x="68" y="22"/>
                  </a:lnTo>
                  <a:lnTo>
                    <a:pt x="0" y="0"/>
                  </a:lnTo>
                  <a:lnTo>
                    <a:pt x="166" y="350"/>
                  </a:lnTo>
                  <a:lnTo>
                    <a:pt x="166" y="350"/>
                  </a:lnTo>
                  <a:lnTo>
                    <a:pt x="168" y="360"/>
                  </a:lnTo>
                  <a:lnTo>
                    <a:pt x="172" y="368"/>
                  </a:lnTo>
                  <a:lnTo>
                    <a:pt x="182" y="384"/>
                  </a:lnTo>
                  <a:lnTo>
                    <a:pt x="196" y="396"/>
                  </a:lnTo>
                  <a:lnTo>
                    <a:pt x="212" y="404"/>
                  </a:lnTo>
                  <a:lnTo>
                    <a:pt x="228" y="412"/>
                  </a:lnTo>
                  <a:lnTo>
                    <a:pt x="248" y="418"/>
                  </a:lnTo>
                  <a:lnTo>
                    <a:pt x="288" y="430"/>
                  </a:lnTo>
                  <a:lnTo>
                    <a:pt x="288" y="430"/>
                  </a:lnTo>
                  <a:lnTo>
                    <a:pt x="332" y="442"/>
                  </a:lnTo>
                  <a:lnTo>
                    <a:pt x="376" y="454"/>
                  </a:lnTo>
                  <a:lnTo>
                    <a:pt x="418" y="462"/>
                  </a:lnTo>
                  <a:lnTo>
                    <a:pt x="458" y="470"/>
                  </a:lnTo>
                  <a:lnTo>
                    <a:pt x="500" y="474"/>
                  </a:lnTo>
                  <a:lnTo>
                    <a:pt x="538" y="478"/>
                  </a:lnTo>
                  <a:lnTo>
                    <a:pt x="576" y="480"/>
                  </a:lnTo>
                  <a:lnTo>
                    <a:pt x="614" y="480"/>
                  </a:lnTo>
                  <a:lnTo>
                    <a:pt x="652" y="480"/>
                  </a:lnTo>
                  <a:lnTo>
                    <a:pt x="686" y="476"/>
                  </a:lnTo>
                  <a:lnTo>
                    <a:pt x="722" y="472"/>
                  </a:lnTo>
                  <a:lnTo>
                    <a:pt x="756" y="468"/>
                  </a:lnTo>
                  <a:lnTo>
                    <a:pt x="790" y="460"/>
                  </a:lnTo>
                  <a:lnTo>
                    <a:pt x="822" y="452"/>
                  </a:lnTo>
                  <a:lnTo>
                    <a:pt x="854" y="444"/>
                  </a:lnTo>
                  <a:lnTo>
                    <a:pt x="886" y="434"/>
                  </a:lnTo>
                  <a:lnTo>
                    <a:pt x="812" y="254"/>
                  </a:lnTo>
                  <a:lnTo>
                    <a:pt x="872" y="232"/>
                  </a:lnTo>
                  <a:lnTo>
                    <a:pt x="872" y="232"/>
                  </a:lnTo>
                  <a:lnTo>
                    <a:pt x="884" y="230"/>
                  </a:lnTo>
                  <a:lnTo>
                    <a:pt x="894" y="230"/>
                  </a:lnTo>
                  <a:lnTo>
                    <a:pt x="914" y="234"/>
                  </a:lnTo>
                  <a:lnTo>
                    <a:pt x="914" y="234"/>
                  </a:lnTo>
                  <a:lnTo>
                    <a:pt x="930" y="238"/>
                  </a:lnTo>
                  <a:lnTo>
                    <a:pt x="940" y="238"/>
                  </a:lnTo>
                  <a:lnTo>
                    <a:pt x="948" y="236"/>
                  </a:lnTo>
                  <a:lnTo>
                    <a:pt x="948" y="236"/>
                  </a:lnTo>
                  <a:lnTo>
                    <a:pt x="958" y="232"/>
                  </a:lnTo>
                  <a:lnTo>
                    <a:pt x="966" y="226"/>
                  </a:lnTo>
                  <a:lnTo>
                    <a:pt x="974" y="218"/>
                  </a:lnTo>
                  <a:lnTo>
                    <a:pt x="980" y="212"/>
                  </a:lnTo>
                  <a:lnTo>
                    <a:pt x="980" y="212"/>
                  </a:lnTo>
                  <a:lnTo>
                    <a:pt x="984" y="204"/>
                  </a:lnTo>
                  <a:lnTo>
                    <a:pt x="984" y="194"/>
                  </a:lnTo>
                  <a:lnTo>
                    <a:pt x="984" y="182"/>
                  </a:lnTo>
                  <a:lnTo>
                    <a:pt x="980" y="168"/>
                  </a:lnTo>
                  <a:lnTo>
                    <a:pt x="980" y="168"/>
                  </a:lnTo>
                  <a:lnTo>
                    <a:pt x="972" y="154"/>
                  </a:lnTo>
                  <a:lnTo>
                    <a:pt x="966" y="144"/>
                  </a:lnTo>
                  <a:lnTo>
                    <a:pt x="958" y="138"/>
                  </a:lnTo>
                  <a:lnTo>
                    <a:pt x="950" y="134"/>
                  </a:lnTo>
                  <a:lnTo>
                    <a:pt x="950" y="134"/>
                  </a:lnTo>
                  <a:close/>
                </a:path>
              </a:pathLst>
            </a:custGeom>
            <a:blipFill dpi="0" rotWithShape="1">
              <a:blip r:embed="rId17"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chenying0907 15"/>
            <p:cNvSpPr>
              <a:spLocks/>
            </p:cNvSpPr>
            <p:nvPr/>
          </p:nvSpPr>
          <p:spPr bwMode="auto">
            <a:xfrm flipH="1">
              <a:off x="3564636" y="4657917"/>
              <a:ext cx="540738" cy="611878"/>
            </a:xfrm>
            <a:custGeom>
              <a:avLst/>
              <a:gdLst>
                <a:gd name="T0" fmla="*/ 270 w 366"/>
                <a:gd name="T1" fmla="*/ 72 h 414"/>
                <a:gd name="T2" fmla="*/ 270 w 366"/>
                <a:gd name="T3" fmla="*/ 72 h 414"/>
                <a:gd name="T4" fmla="*/ 234 w 366"/>
                <a:gd name="T5" fmla="*/ 0 h 414"/>
                <a:gd name="T6" fmla="*/ 0 w 366"/>
                <a:gd name="T7" fmla="*/ 140 h 414"/>
                <a:gd name="T8" fmla="*/ 0 w 366"/>
                <a:gd name="T9" fmla="*/ 140 h 414"/>
                <a:gd name="T10" fmla="*/ 94 w 366"/>
                <a:gd name="T11" fmla="*/ 366 h 414"/>
                <a:gd name="T12" fmla="*/ 94 w 366"/>
                <a:gd name="T13" fmla="*/ 366 h 414"/>
                <a:gd name="T14" fmla="*/ 100 w 366"/>
                <a:gd name="T15" fmla="*/ 376 h 414"/>
                <a:gd name="T16" fmla="*/ 106 w 366"/>
                <a:gd name="T17" fmla="*/ 384 h 414"/>
                <a:gd name="T18" fmla="*/ 114 w 366"/>
                <a:gd name="T19" fmla="*/ 392 h 414"/>
                <a:gd name="T20" fmla="*/ 124 w 366"/>
                <a:gd name="T21" fmla="*/ 400 h 414"/>
                <a:gd name="T22" fmla="*/ 132 w 366"/>
                <a:gd name="T23" fmla="*/ 404 h 414"/>
                <a:gd name="T24" fmla="*/ 144 w 366"/>
                <a:gd name="T25" fmla="*/ 408 h 414"/>
                <a:gd name="T26" fmla="*/ 154 w 366"/>
                <a:gd name="T27" fmla="*/ 412 h 414"/>
                <a:gd name="T28" fmla="*/ 166 w 366"/>
                <a:gd name="T29" fmla="*/ 414 h 414"/>
                <a:gd name="T30" fmla="*/ 192 w 366"/>
                <a:gd name="T31" fmla="*/ 414 h 414"/>
                <a:gd name="T32" fmla="*/ 218 w 366"/>
                <a:gd name="T33" fmla="*/ 412 h 414"/>
                <a:gd name="T34" fmla="*/ 246 w 366"/>
                <a:gd name="T35" fmla="*/ 406 h 414"/>
                <a:gd name="T36" fmla="*/ 272 w 366"/>
                <a:gd name="T37" fmla="*/ 396 h 414"/>
                <a:gd name="T38" fmla="*/ 296 w 366"/>
                <a:gd name="T39" fmla="*/ 382 h 414"/>
                <a:gd name="T40" fmla="*/ 318 w 366"/>
                <a:gd name="T41" fmla="*/ 366 h 414"/>
                <a:gd name="T42" fmla="*/ 338 w 366"/>
                <a:gd name="T43" fmla="*/ 348 h 414"/>
                <a:gd name="T44" fmla="*/ 346 w 366"/>
                <a:gd name="T45" fmla="*/ 338 h 414"/>
                <a:gd name="T46" fmla="*/ 352 w 366"/>
                <a:gd name="T47" fmla="*/ 328 h 414"/>
                <a:gd name="T48" fmla="*/ 358 w 366"/>
                <a:gd name="T49" fmla="*/ 316 h 414"/>
                <a:gd name="T50" fmla="*/ 362 w 366"/>
                <a:gd name="T51" fmla="*/ 304 h 414"/>
                <a:gd name="T52" fmla="*/ 364 w 366"/>
                <a:gd name="T53" fmla="*/ 292 h 414"/>
                <a:gd name="T54" fmla="*/ 366 w 366"/>
                <a:gd name="T55" fmla="*/ 280 h 414"/>
                <a:gd name="T56" fmla="*/ 366 w 366"/>
                <a:gd name="T57" fmla="*/ 268 h 414"/>
                <a:gd name="T58" fmla="*/ 362 w 366"/>
                <a:gd name="T59" fmla="*/ 254 h 414"/>
                <a:gd name="T60" fmla="*/ 358 w 366"/>
                <a:gd name="T61" fmla="*/ 242 h 414"/>
                <a:gd name="T62" fmla="*/ 352 w 366"/>
                <a:gd name="T63" fmla="*/ 228 h 414"/>
                <a:gd name="T64" fmla="*/ 352 w 366"/>
                <a:gd name="T65" fmla="*/ 228 h 414"/>
                <a:gd name="T66" fmla="*/ 270 w 366"/>
                <a:gd name="T67" fmla="*/ 72 h 414"/>
                <a:gd name="T68" fmla="*/ 270 w 366"/>
                <a:gd name="T69" fmla="*/ 7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414">
                  <a:moveTo>
                    <a:pt x="270" y="72"/>
                  </a:moveTo>
                  <a:lnTo>
                    <a:pt x="270" y="72"/>
                  </a:lnTo>
                  <a:lnTo>
                    <a:pt x="234" y="0"/>
                  </a:lnTo>
                  <a:lnTo>
                    <a:pt x="0" y="140"/>
                  </a:lnTo>
                  <a:lnTo>
                    <a:pt x="0" y="140"/>
                  </a:lnTo>
                  <a:lnTo>
                    <a:pt x="94" y="366"/>
                  </a:lnTo>
                  <a:lnTo>
                    <a:pt x="94" y="366"/>
                  </a:lnTo>
                  <a:lnTo>
                    <a:pt x="100" y="376"/>
                  </a:lnTo>
                  <a:lnTo>
                    <a:pt x="106" y="384"/>
                  </a:lnTo>
                  <a:lnTo>
                    <a:pt x="114" y="392"/>
                  </a:lnTo>
                  <a:lnTo>
                    <a:pt x="124" y="400"/>
                  </a:lnTo>
                  <a:lnTo>
                    <a:pt x="132" y="404"/>
                  </a:lnTo>
                  <a:lnTo>
                    <a:pt x="144" y="408"/>
                  </a:lnTo>
                  <a:lnTo>
                    <a:pt x="154" y="412"/>
                  </a:lnTo>
                  <a:lnTo>
                    <a:pt x="166" y="414"/>
                  </a:lnTo>
                  <a:lnTo>
                    <a:pt x="192" y="414"/>
                  </a:lnTo>
                  <a:lnTo>
                    <a:pt x="218" y="412"/>
                  </a:lnTo>
                  <a:lnTo>
                    <a:pt x="246" y="406"/>
                  </a:lnTo>
                  <a:lnTo>
                    <a:pt x="272" y="396"/>
                  </a:lnTo>
                  <a:lnTo>
                    <a:pt x="296" y="382"/>
                  </a:lnTo>
                  <a:lnTo>
                    <a:pt x="318" y="366"/>
                  </a:lnTo>
                  <a:lnTo>
                    <a:pt x="338" y="348"/>
                  </a:lnTo>
                  <a:lnTo>
                    <a:pt x="346" y="338"/>
                  </a:lnTo>
                  <a:lnTo>
                    <a:pt x="352" y="328"/>
                  </a:lnTo>
                  <a:lnTo>
                    <a:pt x="358" y="316"/>
                  </a:lnTo>
                  <a:lnTo>
                    <a:pt x="362" y="304"/>
                  </a:lnTo>
                  <a:lnTo>
                    <a:pt x="364" y="292"/>
                  </a:lnTo>
                  <a:lnTo>
                    <a:pt x="366" y="280"/>
                  </a:lnTo>
                  <a:lnTo>
                    <a:pt x="366" y="268"/>
                  </a:lnTo>
                  <a:lnTo>
                    <a:pt x="362" y="254"/>
                  </a:lnTo>
                  <a:lnTo>
                    <a:pt x="358" y="242"/>
                  </a:lnTo>
                  <a:lnTo>
                    <a:pt x="352" y="228"/>
                  </a:lnTo>
                  <a:lnTo>
                    <a:pt x="352" y="228"/>
                  </a:lnTo>
                  <a:lnTo>
                    <a:pt x="270" y="72"/>
                  </a:lnTo>
                  <a:lnTo>
                    <a:pt x="270" y="72"/>
                  </a:lnTo>
                  <a:close/>
                </a:path>
              </a:pathLst>
            </a:custGeom>
            <a:blipFill dpi="0" rotWithShape="1">
              <a:blip r:embed="rId19"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chenying0907 16"/>
            <p:cNvSpPr>
              <a:spLocks/>
            </p:cNvSpPr>
            <p:nvPr/>
          </p:nvSpPr>
          <p:spPr bwMode="auto">
            <a:xfrm flipH="1">
              <a:off x="3567591" y="3478501"/>
              <a:ext cx="1784731" cy="1882927"/>
            </a:xfrm>
            <a:custGeom>
              <a:avLst/>
              <a:gdLst>
                <a:gd name="T0" fmla="*/ 1038 w 1208"/>
                <a:gd name="T1" fmla="*/ 722 h 1274"/>
                <a:gd name="T2" fmla="*/ 1016 w 1208"/>
                <a:gd name="T3" fmla="*/ 722 h 1274"/>
                <a:gd name="T4" fmla="*/ 1008 w 1208"/>
                <a:gd name="T5" fmla="*/ 710 h 1274"/>
                <a:gd name="T6" fmla="*/ 1014 w 1208"/>
                <a:gd name="T7" fmla="*/ 690 h 1274"/>
                <a:gd name="T8" fmla="*/ 1144 w 1208"/>
                <a:gd name="T9" fmla="*/ 584 h 1274"/>
                <a:gd name="T10" fmla="*/ 1170 w 1208"/>
                <a:gd name="T11" fmla="*/ 556 h 1274"/>
                <a:gd name="T12" fmla="*/ 1182 w 1208"/>
                <a:gd name="T13" fmla="*/ 520 h 1274"/>
                <a:gd name="T14" fmla="*/ 1170 w 1208"/>
                <a:gd name="T15" fmla="*/ 462 h 1274"/>
                <a:gd name="T16" fmla="*/ 1146 w 1208"/>
                <a:gd name="T17" fmla="*/ 432 h 1274"/>
                <a:gd name="T18" fmla="*/ 1092 w 1208"/>
                <a:gd name="T19" fmla="*/ 410 h 1274"/>
                <a:gd name="T20" fmla="*/ 972 w 1208"/>
                <a:gd name="T21" fmla="*/ 506 h 1274"/>
                <a:gd name="T22" fmla="*/ 958 w 1208"/>
                <a:gd name="T23" fmla="*/ 510 h 1274"/>
                <a:gd name="T24" fmla="*/ 944 w 1208"/>
                <a:gd name="T25" fmla="*/ 504 h 1274"/>
                <a:gd name="T26" fmla="*/ 942 w 1208"/>
                <a:gd name="T27" fmla="*/ 482 h 1274"/>
                <a:gd name="T28" fmla="*/ 1068 w 1208"/>
                <a:gd name="T29" fmla="*/ 380 h 1274"/>
                <a:gd name="T30" fmla="*/ 1084 w 1208"/>
                <a:gd name="T31" fmla="*/ 358 h 1274"/>
                <a:gd name="T32" fmla="*/ 1092 w 1208"/>
                <a:gd name="T33" fmla="*/ 314 h 1274"/>
                <a:gd name="T34" fmla="*/ 1076 w 1208"/>
                <a:gd name="T35" fmla="*/ 258 h 1274"/>
                <a:gd name="T36" fmla="*/ 1056 w 1208"/>
                <a:gd name="T37" fmla="*/ 234 h 1274"/>
                <a:gd name="T38" fmla="*/ 1026 w 1208"/>
                <a:gd name="T39" fmla="*/ 212 h 1274"/>
                <a:gd name="T40" fmla="*/ 990 w 1208"/>
                <a:gd name="T41" fmla="*/ 202 h 1274"/>
                <a:gd name="T42" fmla="*/ 842 w 1208"/>
                <a:gd name="T43" fmla="*/ 312 h 1274"/>
                <a:gd name="T44" fmla="*/ 820 w 1208"/>
                <a:gd name="T45" fmla="*/ 314 h 1274"/>
                <a:gd name="T46" fmla="*/ 810 w 1208"/>
                <a:gd name="T47" fmla="*/ 302 h 1274"/>
                <a:gd name="T48" fmla="*/ 818 w 1208"/>
                <a:gd name="T49" fmla="*/ 280 h 1274"/>
                <a:gd name="T50" fmla="*/ 930 w 1208"/>
                <a:gd name="T51" fmla="*/ 176 h 1274"/>
                <a:gd name="T52" fmla="*/ 952 w 1208"/>
                <a:gd name="T53" fmla="*/ 148 h 1274"/>
                <a:gd name="T54" fmla="*/ 962 w 1208"/>
                <a:gd name="T55" fmla="*/ 100 h 1274"/>
                <a:gd name="T56" fmla="*/ 946 w 1208"/>
                <a:gd name="T57" fmla="*/ 50 h 1274"/>
                <a:gd name="T58" fmla="*/ 924 w 1208"/>
                <a:gd name="T59" fmla="*/ 22 h 1274"/>
                <a:gd name="T60" fmla="*/ 888 w 1208"/>
                <a:gd name="T61" fmla="*/ 2 h 1274"/>
                <a:gd name="T62" fmla="*/ 866 w 1208"/>
                <a:gd name="T63" fmla="*/ 0 h 1274"/>
                <a:gd name="T64" fmla="*/ 812 w 1208"/>
                <a:gd name="T65" fmla="*/ 16 h 1274"/>
                <a:gd name="T66" fmla="*/ 688 w 1208"/>
                <a:gd name="T67" fmla="*/ 116 h 1274"/>
                <a:gd name="T68" fmla="*/ 506 w 1208"/>
                <a:gd name="T69" fmla="*/ 266 h 1274"/>
                <a:gd name="T70" fmla="*/ 492 w 1208"/>
                <a:gd name="T71" fmla="*/ 270 h 1274"/>
                <a:gd name="T72" fmla="*/ 478 w 1208"/>
                <a:gd name="T73" fmla="*/ 264 h 1274"/>
                <a:gd name="T74" fmla="*/ 474 w 1208"/>
                <a:gd name="T75" fmla="*/ 242 h 1274"/>
                <a:gd name="T76" fmla="*/ 528 w 1208"/>
                <a:gd name="T77" fmla="*/ 194 h 1274"/>
                <a:gd name="T78" fmla="*/ 410 w 1208"/>
                <a:gd name="T79" fmla="*/ 142 h 1274"/>
                <a:gd name="T80" fmla="*/ 256 w 1208"/>
                <a:gd name="T81" fmla="*/ 228 h 1274"/>
                <a:gd name="T82" fmla="*/ 234 w 1208"/>
                <a:gd name="T83" fmla="*/ 252 h 1274"/>
                <a:gd name="T84" fmla="*/ 212 w 1208"/>
                <a:gd name="T85" fmla="*/ 294 h 1274"/>
                <a:gd name="T86" fmla="*/ 198 w 1208"/>
                <a:gd name="T87" fmla="*/ 362 h 1274"/>
                <a:gd name="T88" fmla="*/ 156 w 1208"/>
                <a:gd name="T89" fmla="*/ 636 h 1274"/>
                <a:gd name="T90" fmla="*/ 362 w 1208"/>
                <a:gd name="T91" fmla="*/ 1274 h 1274"/>
                <a:gd name="T92" fmla="*/ 632 w 1208"/>
                <a:gd name="T93" fmla="*/ 1108 h 1274"/>
                <a:gd name="T94" fmla="*/ 808 w 1208"/>
                <a:gd name="T95" fmla="*/ 1050 h 1274"/>
                <a:gd name="T96" fmla="*/ 886 w 1208"/>
                <a:gd name="T97" fmla="*/ 1010 h 1274"/>
                <a:gd name="T98" fmla="*/ 1030 w 1208"/>
                <a:gd name="T99" fmla="*/ 904 h 1274"/>
                <a:gd name="T100" fmla="*/ 1178 w 1208"/>
                <a:gd name="T101" fmla="*/ 776 h 1274"/>
                <a:gd name="T102" fmla="*/ 1204 w 1208"/>
                <a:gd name="T103" fmla="*/ 734 h 1274"/>
                <a:gd name="T104" fmla="*/ 1208 w 1208"/>
                <a:gd name="T105" fmla="*/ 702 h 1274"/>
                <a:gd name="T106" fmla="*/ 1188 w 1208"/>
                <a:gd name="T107" fmla="*/ 656 h 1274"/>
                <a:gd name="T108" fmla="*/ 1172 w 1208"/>
                <a:gd name="T109" fmla="*/ 642 h 1274"/>
                <a:gd name="T110" fmla="*/ 1152 w 1208"/>
                <a:gd name="T111" fmla="*/ 63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8" h="1274">
                  <a:moveTo>
                    <a:pt x="1152" y="634"/>
                  </a:moveTo>
                  <a:lnTo>
                    <a:pt x="1038" y="722"/>
                  </a:lnTo>
                  <a:lnTo>
                    <a:pt x="1038" y="722"/>
                  </a:lnTo>
                  <a:lnTo>
                    <a:pt x="1032" y="724"/>
                  </a:lnTo>
                  <a:lnTo>
                    <a:pt x="1024" y="724"/>
                  </a:lnTo>
                  <a:lnTo>
                    <a:pt x="1016" y="722"/>
                  </a:lnTo>
                  <a:lnTo>
                    <a:pt x="1010" y="718"/>
                  </a:lnTo>
                  <a:lnTo>
                    <a:pt x="1010" y="718"/>
                  </a:lnTo>
                  <a:lnTo>
                    <a:pt x="1008" y="710"/>
                  </a:lnTo>
                  <a:lnTo>
                    <a:pt x="1006" y="702"/>
                  </a:lnTo>
                  <a:lnTo>
                    <a:pt x="1010" y="696"/>
                  </a:lnTo>
                  <a:lnTo>
                    <a:pt x="1014" y="690"/>
                  </a:lnTo>
                  <a:lnTo>
                    <a:pt x="1014" y="690"/>
                  </a:lnTo>
                  <a:lnTo>
                    <a:pt x="1078" y="638"/>
                  </a:lnTo>
                  <a:lnTo>
                    <a:pt x="1144" y="584"/>
                  </a:lnTo>
                  <a:lnTo>
                    <a:pt x="1144" y="584"/>
                  </a:lnTo>
                  <a:lnTo>
                    <a:pt x="1158" y="572"/>
                  </a:lnTo>
                  <a:lnTo>
                    <a:pt x="1170" y="556"/>
                  </a:lnTo>
                  <a:lnTo>
                    <a:pt x="1178" y="538"/>
                  </a:lnTo>
                  <a:lnTo>
                    <a:pt x="1182" y="520"/>
                  </a:lnTo>
                  <a:lnTo>
                    <a:pt x="1182" y="520"/>
                  </a:lnTo>
                  <a:lnTo>
                    <a:pt x="1182" y="500"/>
                  </a:lnTo>
                  <a:lnTo>
                    <a:pt x="1178" y="480"/>
                  </a:lnTo>
                  <a:lnTo>
                    <a:pt x="1170" y="462"/>
                  </a:lnTo>
                  <a:lnTo>
                    <a:pt x="1160" y="446"/>
                  </a:lnTo>
                  <a:lnTo>
                    <a:pt x="1160" y="446"/>
                  </a:lnTo>
                  <a:lnTo>
                    <a:pt x="1146" y="432"/>
                  </a:lnTo>
                  <a:lnTo>
                    <a:pt x="1130" y="420"/>
                  </a:lnTo>
                  <a:lnTo>
                    <a:pt x="1110" y="414"/>
                  </a:lnTo>
                  <a:lnTo>
                    <a:pt x="1092" y="410"/>
                  </a:lnTo>
                  <a:lnTo>
                    <a:pt x="1092" y="410"/>
                  </a:lnTo>
                  <a:lnTo>
                    <a:pt x="1086" y="416"/>
                  </a:lnTo>
                  <a:lnTo>
                    <a:pt x="972" y="506"/>
                  </a:lnTo>
                  <a:lnTo>
                    <a:pt x="972" y="506"/>
                  </a:lnTo>
                  <a:lnTo>
                    <a:pt x="966" y="510"/>
                  </a:lnTo>
                  <a:lnTo>
                    <a:pt x="958" y="510"/>
                  </a:lnTo>
                  <a:lnTo>
                    <a:pt x="950" y="508"/>
                  </a:lnTo>
                  <a:lnTo>
                    <a:pt x="944" y="504"/>
                  </a:lnTo>
                  <a:lnTo>
                    <a:pt x="944" y="504"/>
                  </a:lnTo>
                  <a:lnTo>
                    <a:pt x="940" y="498"/>
                  </a:lnTo>
                  <a:lnTo>
                    <a:pt x="940" y="490"/>
                  </a:lnTo>
                  <a:lnTo>
                    <a:pt x="942" y="482"/>
                  </a:lnTo>
                  <a:lnTo>
                    <a:pt x="948" y="476"/>
                  </a:lnTo>
                  <a:lnTo>
                    <a:pt x="1068" y="380"/>
                  </a:lnTo>
                  <a:lnTo>
                    <a:pt x="1068" y="380"/>
                  </a:lnTo>
                  <a:lnTo>
                    <a:pt x="1074" y="374"/>
                  </a:lnTo>
                  <a:lnTo>
                    <a:pt x="1080" y="366"/>
                  </a:lnTo>
                  <a:lnTo>
                    <a:pt x="1084" y="358"/>
                  </a:lnTo>
                  <a:lnTo>
                    <a:pt x="1088" y="350"/>
                  </a:lnTo>
                  <a:lnTo>
                    <a:pt x="1092" y="332"/>
                  </a:lnTo>
                  <a:lnTo>
                    <a:pt x="1092" y="314"/>
                  </a:lnTo>
                  <a:lnTo>
                    <a:pt x="1090" y="294"/>
                  </a:lnTo>
                  <a:lnTo>
                    <a:pt x="1084" y="276"/>
                  </a:lnTo>
                  <a:lnTo>
                    <a:pt x="1076" y="258"/>
                  </a:lnTo>
                  <a:lnTo>
                    <a:pt x="1064" y="242"/>
                  </a:lnTo>
                  <a:lnTo>
                    <a:pt x="1064" y="242"/>
                  </a:lnTo>
                  <a:lnTo>
                    <a:pt x="1056" y="234"/>
                  </a:lnTo>
                  <a:lnTo>
                    <a:pt x="1048" y="226"/>
                  </a:lnTo>
                  <a:lnTo>
                    <a:pt x="1038" y="218"/>
                  </a:lnTo>
                  <a:lnTo>
                    <a:pt x="1026" y="212"/>
                  </a:lnTo>
                  <a:lnTo>
                    <a:pt x="1014" y="208"/>
                  </a:lnTo>
                  <a:lnTo>
                    <a:pt x="1002" y="204"/>
                  </a:lnTo>
                  <a:lnTo>
                    <a:pt x="990" y="202"/>
                  </a:lnTo>
                  <a:lnTo>
                    <a:pt x="978" y="202"/>
                  </a:lnTo>
                  <a:lnTo>
                    <a:pt x="842" y="312"/>
                  </a:lnTo>
                  <a:lnTo>
                    <a:pt x="842" y="312"/>
                  </a:lnTo>
                  <a:lnTo>
                    <a:pt x="836" y="314"/>
                  </a:lnTo>
                  <a:lnTo>
                    <a:pt x="828" y="316"/>
                  </a:lnTo>
                  <a:lnTo>
                    <a:pt x="820" y="314"/>
                  </a:lnTo>
                  <a:lnTo>
                    <a:pt x="814" y="308"/>
                  </a:lnTo>
                  <a:lnTo>
                    <a:pt x="814" y="308"/>
                  </a:lnTo>
                  <a:lnTo>
                    <a:pt x="810" y="302"/>
                  </a:lnTo>
                  <a:lnTo>
                    <a:pt x="810" y="294"/>
                  </a:lnTo>
                  <a:lnTo>
                    <a:pt x="812" y="286"/>
                  </a:lnTo>
                  <a:lnTo>
                    <a:pt x="818" y="280"/>
                  </a:lnTo>
                  <a:lnTo>
                    <a:pt x="886" y="214"/>
                  </a:lnTo>
                  <a:lnTo>
                    <a:pt x="930" y="176"/>
                  </a:lnTo>
                  <a:lnTo>
                    <a:pt x="930" y="176"/>
                  </a:lnTo>
                  <a:lnTo>
                    <a:pt x="938" y="166"/>
                  </a:lnTo>
                  <a:lnTo>
                    <a:pt x="946" y="156"/>
                  </a:lnTo>
                  <a:lnTo>
                    <a:pt x="952" y="148"/>
                  </a:lnTo>
                  <a:lnTo>
                    <a:pt x="956" y="138"/>
                  </a:lnTo>
                  <a:lnTo>
                    <a:pt x="962" y="118"/>
                  </a:lnTo>
                  <a:lnTo>
                    <a:pt x="962" y="100"/>
                  </a:lnTo>
                  <a:lnTo>
                    <a:pt x="960" y="82"/>
                  </a:lnTo>
                  <a:lnTo>
                    <a:pt x="954" y="66"/>
                  </a:lnTo>
                  <a:lnTo>
                    <a:pt x="946" y="50"/>
                  </a:lnTo>
                  <a:lnTo>
                    <a:pt x="938" y="36"/>
                  </a:lnTo>
                  <a:lnTo>
                    <a:pt x="938" y="36"/>
                  </a:lnTo>
                  <a:lnTo>
                    <a:pt x="924" y="22"/>
                  </a:lnTo>
                  <a:lnTo>
                    <a:pt x="906" y="10"/>
                  </a:lnTo>
                  <a:lnTo>
                    <a:pt x="898" y="6"/>
                  </a:lnTo>
                  <a:lnTo>
                    <a:pt x="888" y="2"/>
                  </a:lnTo>
                  <a:lnTo>
                    <a:pt x="878" y="0"/>
                  </a:lnTo>
                  <a:lnTo>
                    <a:pt x="866" y="0"/>
                  </a:lnTo>
                  <a:lnTo>
                    <a:pt x="866" y="0"/>
                  </a:lnTo>
                  <a:lnTo>
                    <a:pt x="850" y="2"/>
                  </a:lnTo>
                  <a:lnTo>
                    <a:pt x="830" y="6"/>
                  </a:lnTo>
                  <a:lnTo>
                    <a:pt x="812" y="16"/>
                  </a:lnTo>
                  <a:lnTo>
                    <a:pt x="794" y="30"/>
                  </a:lnTo>
                  <a:lnTo>
                    <a:pt x="794" y="30"/>
                  </a:lnTo>
                  <a:lnTo>
                    <a:pt x="688" y="116"/>
                  </a:lnTo>
                  <a:lnTo>
                    <a:pt x="648" y="146"/>
                  </a:lnTo>
                  <a:lnTo>
                    <a:pt x="608" y="176"/>
                  </a:lnTo>
                  <a:lnTo>
                    <a:pt x="506" y="266"/>
                  </a:lnTo>
                  <a:lnTo>
                    <a:pt x="506" y="266"/>
                  </a:lnTo>
                  <a:lnTo>
                    <a:pt x="498" y="270"/>
                  </a:lnTo>
                  <a:lnTo>
                    <a:pt x="492" y="270"/>
                  </a:lnTo>
                  <a:lnTo>
                    <a:pt x="484" y="268"/>
                  </a:lnTo>
                  <a:lnTo>
                    <a:pt x="478" y="264"/>
                  </a:lnTo>
                  <a:lnTo>
                    <a:pt x="478" y="264"/>
                  </a:lnTo>
                  <a:lnTo>
                    <a:pt x="474" y="256"/>
                  </a:lnTo>
                  <a:lnTo>
                    <a:pt x="472" y="250"/>
                  </a:lnTo>
                  <a:lnTo>
                    <a:pt x="474" y="242"/>
                  </a:lnTo>
                  <a:lnTo>
                    <a:pt x="480" y="236"/>
                  </a:lnTo>
                  <a:lnTo>
                    <a:pt x="528" y="194"/>
                  </a:lnTo>
                  <a:lnTo>
                    <a:pt x="528" y="194"/>
                  </a:lnTo>
                  <a:lnTo>
                    <a:pt x="490" y="106"/>
                  </a:lnTo>
                  <a:lnTo>
                    <a:pt x="490" y="106"/>
                  </a:lnTo>
                  <a:lnTo>
                    <a:pt x="410" y="142"/>
                  </a:lnTo>
                  <a:lnTo>
                    <a:pt x="334" y="180"/>
                  </a:lnTo>
                  <a:lnTo>
                    <a:pt x="276" y="214"/>
                  </a:lnTo>
                  <a:lnTo>
                    <a:pt x="256" y="228"/>
                  </a:lnTo>
                  <a:lnTo>
                    <a:pt x="246" y="238"/>
                  </a:lnTo>
                  <a:lnTo>
                    <a:pt x="246" y="238"/>
                  </a:lnTo>
                  <a:lnTo>
                    <a:pt x="234" y="252"/>
                  </a:lnTo>
                  <a:lnTo>
                    <a:pt x="224" y="266"/>
                  </a:lnTo>
                  <a:lnTo>
                    <a:pt x="218" y="280"/>
                  </a:lnTo>
                  <a:lnTo>
                    <a:pt x="212" y="294"/>
                  </a:lnTo>
                  <a:lnTo>
                    <a:pt x="206" y="310"/>
                  </a:lnTo>
                  <a:lnTo>
                    <a:pt x="204" y="326"/>
                  </a:lnTo>
                  <a:lnTo>
                    <a:pt x="198" y="362"/>
                  </a:lnTo>
                  <a:lnTo>
                    <a:pt x="186" y="468"/>
                  </a:lnTo>
                  <a:lnTo>
                    <a:pt x="174" y="542"/>
                  </a:lnTo>
                  <a:lnTo>
                    <a:pt x="156" y="636"/>
                  </a:lnTo>
                  <a:lnTo>
                    <a:pt x="116" y="710"/>
                  </a:lnTo>
                  <a:lnTo>
                    <a:pt x="0" y="836"/>
                  </a:lnTo>
                  <a:lnTo>
                    <a:pt x="362" y="1274"/>
                  </a:lnTo>
                  <a:lnTo>
                    <a:pt x="560" y="1126"/>
                  </a:lnTo>
                  <a:lnTo>
                    <a:pt x="560" y="1126"/>
                  </a:lnTo>
                  <a:lnTo>
                    <a:pt x="632" y="1108"/>
                  </a:lnTo>
                  <a:lnTo>
                    <a:pt x="698" y="1090"/>
                  </a:lnTo>
                  <a:lnTo>
                    <a:pt x="756" y="1072"/>
                  </a:lnTo>
                  <a:lnTo>
                    <a:pt x="808" y="1050"/>
                  </a:lnTo>
                  <a:lnTo>
                    <a:pt x="834" y="1038"/>
                  </a:lnTo>
                  <a:lnTo>
                    <a:pt x="860" y="1026"/>
                  </a:lnTo>
                  <a:lnTo>
                    <a:pt x="886" y="1010"/>
                  </a:lnTo>
                  <a:lnTo>
                    <a:pt x="914" y="994"/>
                  </a:lnTo>
                  <a:lnTo>
                    <a:pt x="968" y="954"/>
                  </a:lnTo>
                  <a:lnTo>
                    <a:pt x="1030" y="904"/>
                  </a:lnTo>
                  <a:lnTo>
                    <a:pt x="1030" y="904"/>
                  </a:lnTo>
                  <a:lnTo>
                    <a:pt x="1178" y="776"/>
                  </a:lnTo>
                  <a:lnTo>
                    <a:pt x="1178" y="776"/>
                  </a:lnTo>
                  <a:lnTo>
                    <a:pt x="1190" y="764"/>
                  </a:lnTo>
                  <a:lnTo>
                    <a:pt x="1198" y="750"/>
                  </a:lnTo>
                  <a:lnTo>
                    <a:pt x="1204" y="734"/>
                  </a:lnTo>
                  <a:lnTo>
                    <a:pt x="1208" y="718"/>
                  </a:lnTo>
                  <a:lnTo>
                    <a:pt x="1208" y="718"/>
                  </a:lnTo>
                  <a:lnTo>
                    <a:pt x="1208" y="702"/>
                  </a:lnTo>
                  <a:lnTo>
                    <a:pt x="1204" y="686"/>
                  </a:lnTo>
                  <a:lnTo>
                    <a:pt x="1196" y="670"/>
                  </a:lnTo>
                  <a:lnTo>
                    <a:pt x="1188" y="656"/>
                  </a:lnTo>
                  <a:lnTo>
                    <a:pt x="1188" y="656"/>
                  </a:lnTo>
                  <a:lnTo>
                    <a:pt x="1180" y="650"/>
                  </a:lnTo>
                  <a:lnTo>
                    <a:pt x="1172" y="642"/>
                  </a:lnTo>
                  <a:lnTo>
                    <a:pt x="1162" y="638"/>
                  </a:lnTo>
                  <a:lnTo>
                    <a:pt x="1152" y="634"/>
                  </a:lnTo>
                  <a:lnTo>
                    <a:pt x="1152" y="634"/>
                  </a:lnTo>
                  <a:close/>
                </a:path>
              </a:pathLst>
            </a:custGeom>
            <a:blipFill dpi="0" rotWithShape="1">
              <a:blip r:embed="rId16"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chenying0907 17"/>
            <p:cNvSpPr>
              <a:spLocks noEditPoints="1"/>
            </p:cNvSpPr>
            <p:nvPr/>
          </p:nvSpPr>
          <p:spPr bwMode="auto">
            <a:xfrm flipH="1">
              <a:off x="4723246" y="4591429"/>
              <a:ext cx="1220354" cy="1368596"/>
            </a:xfrm>
            <a:custGeom>
              <a:avLst/>
              <a:gdLst>
                <a:gd name="T0" fmla="*/ 328 w 826"/>
                <a:gd name="T1" fmla="*/ 22 h 926"/>
                <a:gd name="T2" fmla="*/ 300 w 826"/>
                <a:gd name="T3" fmla="*/ 4 h 926"/>
                <a:gd name="T4" fmla="*/ 266 w 826"/>
                <a:gd name="T5" fmla="*/ 2 h 926"/>
                <a:gd name="T6" fmla="*/ 250 w 826"/>
                <a:gd name="T7" fmla="*/ 6 h 926"/>
                <a:gd name="T8" fmla="*/ 22 w 826"/>
                <a:gd name="T9" fmla="*/ 194 h 926"/>
                <a:gd name="T10" fmla="*/ 12 w 826"/>
                <a:gd name="T11" fmla="*/ 202 h 926"/>
                <a:gd name="T12" fmla="*/ 2 w 826"/>
                <a:gd name="T13" fmla="*/ 226 h 926"/>
                <a:gd name="T14" fmla="*/ 0 w 826"/>
                <a:gd name="T15" fmla="*/ 252 h 926"/>
                <a:gd name="T16" fmla="*/ 6 w 826"/>
                <a:gd name="T17" fmla="*/ 276 h 926"/>
                <a:gd name="T18" fmla="*/ 506 w 826"/>
                <a:gd name="T19" fmla="*/ 904 h 926"/>
                <a:gd name="T20" fmla="*/ 516 w 826"/>
                <a:gd name="T21" fmla="*/ 914 h 926"/>
                <a:gd name="T22" fmla="*/ 540 w 826"/>
                <a:gd name="T23" fmla="*/ 924 h 926"/>
                <a:gd name="T24" fmla="*/ 564 w 826"/>
                <a:gd name="T25" fmla="*/ 924 h 926"/>
                <a:gd name="T26" fmla="*/ 588 w 826"/>
                <a:gd name="T27" fmla="*/ 916 h 926"/>
                <a:gd name="T28" fmla="*/ 806 w 826"/>
                <a:gd name="T29" fmla="*/ 720 h 926"/>
                <a:gd name="T30" fmla="*/ 814 w 826"/>
                <a:gd name="T31" fmla="*/ 710 h 926"/>
                <a:gd name="T32" fmla="*/ 824 w 826"/>
                <a:gd name="T33" fmla="*/ 688 h 926"/>
                <a:gd name="T34" fmla="*/ 826 w 826"/>
                <a:gd name="T35" fmla="*/ 662 h 926"/>
                <a:gd name="T36" fmla="*/ 818 w 826"/>
                <a:gd name="T37" fmla="*/ 638 h 926"/>
                <a:gd name="T38" fmla="*/ 328 w 826"/>
                <a:gd name="T39" fmla="*/ 22 h 926"/>
                <a:gd name="T40" fmla="*/ 644 w 826"/>
                <a:gd name="T41" fmla="*/ 768 h 926"/>
                <a:gd name="T42" fmla="*/ 602 w 826"/>
                <a:gd name="T43" fmla="*/ 768 h 926"/>
                <a:gd name="T44" fmla="*/ 566 w 826"/>
                <a:gd name="T45" fmla="*/ 754 h 926"/>
                <a:gd name="T46" fmla="*/ 536 w 826"/>
                <a:gd name="T47" fmla="*/ 726 h 926"/>
                <a:gd name="T48" fmla="*/ 518 w 826"/>
                <a:gd name="T49" fmla="*/ 688 h 926"/>
                <a:gd name="T50" fmla="*/ 516 w 826"/>
                <a:gd name="T51" fmla="*/ 668 h 926"/>
                <a:gd name="T52" fmla="*/ 522 w 826"/>
                <a:gd name="T53" fmla="*/ 628 h 926"/>
                <a:gd name="T54" fmla="*/ 544 w 826"/>
                <a:gd name="T55" fmla="*/ 594 h 926"/>
                <a:gd name="T56" fmla="*/ 578 w 826"/>
                <a:gd name="T57" fmla="*/ 570 h 926"/>
                <a:gd name="T58" fmla="*/ 598 w 826"/>
                <a:gd name="T59" fmla="*/ 564 h 926"/>
                <a:gd name="T60" fmla="*/ 638 w 826"/>
                <a:gd name="T61" fmla="*/ 562 h 926"/>
                <a:gd name="T62" fmla="*/ 676 w 826"/>
                <a:gd name="T63" fmla="*/ 576 h 926"/>
                <a:gd name="T64" fmla="*/ 706 w 826"/>
                <a:gd name="T65" fmla="*/ 604 h 926"/>
                <a:gd name="T66" fmla="*/ 722 w 826"/>
                <a:gd name="T67" fmla="*/ 642 h 926"/>
                <a:gd name="T68" fmla="*/ 726 w 826"/>
                <a:gd name="T69" fmla="*/ 662 h 926"/>
                <a:gd name="T70" fmla="*/ 718 w 826"/>
                <a:gd name="T71" fmla="*/ 702 h 926"/>
                <a:gd name="T72" fmla="*/ 698 w 826"/>
                <a:gd name="T73" fmla="*/ 736 h 926"/>
                <a:gd name="T74" fmla="*/ 664 w 826"/>
                <a:gd name="T75" fmla="*/ 760 h 926"/>
                <a:gd name="T76" fmla="*/ 644 w 826"/>
                <a:gd name="T77" fmla="*/ 768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6" h="926">
                  <a:moveTo>
                    <a:pt x="328" y="22"/>
                  </a:moveTo>
                  <a:lnTo>
                    <a:pt x="328" y="22"/>
                  </a:lnTo>
                  <a:lnTo>
                    <a:pt x="314" y="12"/>
                  </a:lnTo>
                  <a:lnTo>
                    <a:pt x="300" y="4"/>
                  </a:lnTo>
                  <a:lnTo>
                    <a:pt x="284" y="0"/>
                  </a:lnTo>
                  <a:lnTo>
                    <a:pt x="266" y="2"/>
                  </a:lnTo>
                  <a:lnTo>
                    <a:pt x="266" y="2"/>
                  </a:lnTo>
                  <a:lnTo>
                    <a:pt x="250" y="6"/>
                  </a:lnTo>
                  <a:lnTo>
                    <a:pt x="238" y="14"/>
                  </a:lnTo>
                  <a:lnTo>
                    <a:pt x="22" y="194"/>
                  </a:lnTo>
                  <a:lnTo>
                    <a:pt x="22" y="194"/>
                  </a:lnTo>
                  <a:lnTo>
                    <a:pt x="12" y="202"/>
                  </a:lnTo>
                  <a:lnTo>
                    <a:pt x="6" y="214"/>
                  </a:lnTo>
                  <a:lnTo>
                    <a:pt x="2" y="226"/>
                  </a:lnTo>
                  <a:lnTo>
                    <a:pt x="0" y="238"/>
                  </a:lnTo>
                  <a:lnTo>
                    <a:pt x="0" y="252"/>
                  </a:lnTo>
                  <a:lnTo>
                    <a:pt x="2" y="264"/>
                  </a:lnTo>
                  <a:lnTo>
                    <a:pt x="6" y="276"/>
                  </a:lnTo>
                  <a:lnTo>
                    <a:pt x="14" y="286"/>
                  </a:lnTo>
                  <a:lnTo>
                    <a:pt x="506" y="904"/>
                  </a:lnTo>
                  <a:lnTo>
                    <a:pt x="506" y="904"/>
                  </a:lnTo>
                  <a:lnTo>
                    <a:pt x="516" y="914"/>
                  </a:lnTo>
                  <a:lnTo>
                    <a:pt x="528" y="920"/>
                  </a:lnTo>
                  <a:lnTo>
                    <a:pt x="540" y="924"/>
                  </a:lnTo>
                  <a:lnTo>
                    <a:pt x="552" y="926"/>
                  </a:lnTo>
                  <a:lnTo>
                    <a:pt x="564" y="924"/>
                  </a:lnTo>
                  <a:lnTo>
                    <a:pt x="578" y="922"/>
                  </a:lnTo>
                  <a:lnTo>
                    <a:pt x="588" y="916"/>
                  </a:lnTo>
                  <a:lnTo>
                    <a:pt x="600" y="910"/>
                  </a:lnTo>
                  <a:lnTo>
                    <a:pt x="806" y="720"/>
                  </a:lnTo>
                  <a:lnTo>
                    <a:pt x="806" y="720"/>
                  </a:lnTo>
                  <a:lnTo>
                    <a:pt x="814" y="710"/>
                  </a:lnTo>
                  <a:lnTo>
                    <a:pt x="820" y="700"/>
                  </a:lnTo>
                  <a:lnTo>
                    <a:pt x="824" y="688"/>
                  </a:lnTo>
                  <a:lnTo>
                    <a:pt x="826" y="674"/>
                  </a:lnTo>
                  <a:lnTo>
                    <a:pt x="826" y="662"/>
                  </a:lnTo>
                  <a:lnTo>
                    <a:pt x="824" y="650"/>
                  </a:lnTo>
                  <a:lnTo>
                    <a:pt x="818" y="638"/>
                  </a:lnTo>
                  <a:lnTo>
                    <a:pt x="810" y="628"/>
                  </a:lnTo>
                  <a:lnTo>
                    <a:pt x="328" y="22"/>
                  </a:lnTo>
                  <a:close/>
                  <a:moveTo>
                    <a:pt x="644" y="768"/>
                  </a:moveTo>
                  <a:lnTo>
                    <a:pt x="644" y="768"/>
                  </a:lnTo>
                  <a:lnTo>
                    <a:pt x="624" y="770"/>
                  </a:lnTo>
                  <a:lnTo>
                    <a:pt x="602" y="768"/>
                  </a:lnTo>
                  <a:lnTo>
                    <a:pt x="584" y="764"/>
                  </a:lnTo>
                  <a:lnTo>
                    <a:pt x="566" y="754"/>
                  </a:lnTo>
                  <a:lnTo>
                    <a:pt x="550" y="742"/>
                  </a:lnTo>
                  <a:lnTo>
                    <a:pt x="536" y="726"/>
                  </a:lnTo>
                  <a:lnTo>
                    <a:pt x="526" y="710"/>
                  </a:lnTo>
                  <a:lnTo>
                    <a:pt x="518" y="688"/>
                  </a:lnTo>
                  <a:lnTo>
                    <a:pt x="518" y="688"/>
                  </a:lnTo>
                  <a:lnTo>
                    <a:pt x="516" y="668"/>
                  </a:lnTo>
                  <a:lnTo>
                    <a:pt x="518" y="648"/>
                  </a:lnTo>
                  <a:lnTo>
                    <a:pt x="522" y="628"/>
                  </a:lnTo>
                  <a:lnTo>
                    <a:pt x="532" y="610"/>
                  </a:lnTo>
                  <a:lnTo>
                    <a:pt x="544" y="594"/>
                  </a:lnTo>
                  <a:lnTo>
                    <a:pt x="560" y="580"/>
                  </a:lnTo>
                  <a:lnTo>
                    <a:pt x="578" y="570"/>
                  </a:lnTo>
                  <a:lnTo>
                    <a:pt x="598" y="564"/>
                  </a:lnTo>
                  <a:lnTo>
                    <a:pt x="598" y="564"/>
                  </a:lnTo>
                  <a:lnTo>
                    <a:pt x="618" y="560"/>
                  </a:lnTo>
                  <a:lnTo>
                    <a:pt x="638" y="562"/>
                  </a:lnTo>
                  <a:lnTo>
                    <a:pt x="658" y="568"/>
                  </a:lnTo>
                  <a:lnTo>
                    <a:pt x="676" y="576"/>
                  </a:lnTo>
                  <a:lnTo>
                    <a:pt x="692" y="588"/>
                  </a:lnTo>
                  <a:lnTo>
                    <a:pt x="706" y="604"/>
                  </a:lnTo>
                  <a:lnTo>
                    <a:pt x="716" y="622"/>
                  </a:lnTo>
                  <a:lnTo>
                    <a:pt x="722" y="642"/>
                  </a:lnTo>
                  <a:lnTo>
                    <a:pt x="722" y="642"/>
                  </a:lnTo>
                  <a:lnTo>
                    <a:pt x="726" y="662"/>
                  </a:lnTo>
                  <a:lnTo>
                    <a:pt x="724" y="684"/>
                  </a:lnTo>
                  <a:lnTo>
                    <a:pt x="718" y="702"/>
                  </a:lnTo>
                  <a:lnTo>
                    <a:pt x="710" y="720"/>
                  </a:lnTo>
                  <a:lnTo>
                    <a:pt x="698" y="736"/>
                  </a:lnTo>
                  <a:lnTo>
                    <a:pt x="682" y="750"/>
                  </a:lnTo>
                  <a:lnTo>
                    <a:pt x="664" y="760"/>
                  </a:lnTo>
                  <a:lnTo>
                    <a:pt x="644" y="768"/>
                  </a:lnTo>
                  <a:lnTo>
                    <a:pt x="644" y="768"/>
                  </a:lnTo>
                  <a:close/>
                </a:path>
              </a:pathLst>
            </a:custGeom>
            <a:blipFill dpi="0" rotWithShape="1">
              <a:blip r:embed="rId17"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PA_文本框 17"/>
          <p:cNvSpPr txBox="1"/>
          <p:nvPr>
            <p:custDataLst>
              <p:tags r:id="rId2"/>
            </p:custDataLst>
          </p:nvPr>
        </p:nvSpPr>
        <p:spPr>
          <a:xfrm>
            <a:off x="5795281" y="1941417"/>
            <a:ext cx="4753224" cy="1938992"/>
          </a:xfrm>
          <a:prstGeom prst="rect">
            <a:avLst/>
          </a:prstGeom>
          <a:noFill/>
        </p:spPr>
        <p:txBody>
          <a:bodyPr wrap="none" rtlCol="0">
            <a:spAutoFit/>
          </a:bodyPr>
          <a:lstStyle/>
          <a:p>
            <a:r>
              <a:rPr lang="zh-CN" altLang="en-US" sz="6000" b="1" dirty="0" smtClean="0">
                <a:blipFill>
                  <a:blip r:embed="rId15"/>
                  <a:stretch>
                    <a:fillRect/>
                  </a:stretch>
                </a:blipFill>
                <a:latin typeface="微软雅黑" panose="020B0503020204020204" pitchFamily="34" charset="-122"/>
                <a:ea typeface="微软雅黑" panose="020B0503020204020204" pitchFamily="34" charset="-122"/>
              </a:rPr>
              <a:t>动态手绘风</a:t>
            </a:r>
            <a:endParaRPr lang="en-US" altLang="zh-CN" sz="6000" b="1" dirty="0" smtClean="0">
              <a:blipFill>
                <a:blip r:embed="rId15"/>
                <a:stretch>
                  <a:fillRect/>
                </a:stretch>
              </a:blipFill>
              <a:latin typeface="微软雅黑" panose="020B0503020204020204" pitchFamily="34" charset="-122"/>
              <a:ea typeface="微软雅黑" panose="020B0503020204020204" pitchFamily="34" charset="-122"/>
            </a:endParaRPr>
          </a:p>
          <a:p>
            <a:r>
              <a:rPr lang="zh-CN" altLang="en-US" sz="6000" b="1" dirty="0" smtClean="0">
                <a:blipFill>
                  <a:blip r:embed="rId15"/>
                  <a:stretch>
                    <a:fillRect/>
                  </a:stretch>
                </a:blipFill>
                <a:latin typeface="微软雅黑" panose="020B0503020204020204" pitchFamily="34" charset="-122"/>
                <a:ea typeface="微软雅黑" panose="020B0503020204020204" pitchFamily="34" charset="-122"/>
              </a:rPr>
              <a:t>商务汇报</a:t>
            </a:r>
            <a:r>
              <a:rPr lang="en-US" altLang="zh-CN" sz="6000" b="1" dirty="0" smtClean="0">
                <a:blipFill>
                  <a:blip r:embed="rId15"/>
                  <a:stretch>
                    <a:fillRect/>
                  </a:stretch>
                </a:blipFill>
                <a:latin typeface="微软雅黑" panose="020B0503020204020204" pitchFamily="34" charset="-122"/>
                <a:ea typeface="微软雅黑" panose="020B0503020204020204" pitchFamily="34" charset="-122"/>
              </a:rPr>
              <a:t>PPT</a:t>
            </a:r>
            <a:endParaRPr lang="zh-CN" altLang="en-US" sz="6000" b="1" dirty="0">
              <a:blipFill>
                <a:blip r:embed="rId15"/>
                <a:stretch>
                  <a:fillRect/>
                </a:stretch>
              </a:blipFill>
              <a:latin typeface="微软雅黑" panose="020B0503020204020204" pitchFamily="34" charset="-122"/>
              <a:ea typeface="微软雅黑" panose="020B0503020204020204" pitchFamily="34" charset="-122"/>
            </a:endParaRPr>
          </a:p>
        </p:txBody>
      </p:sp>
      <p:sp>
        <p:nvSpPr>
          <p:cNvPr id="19" name="PA_任意多边形 18"/>
          <p:cNvSpPr/>
          <p:nvPr>
            <p:custDataLst>
              <p:tags r:id="rId3"/>
            </p:custDataLst>
          </p:nvPr>
        </p:nvSpPr>
        <p:spPr>
          <a:xfrm rot="16200000">
            <a:off x="8597874" y="1138541"/>
            <a:ext cx="45719" cy="546419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15" cstate="print"/>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PA_文本框 19"/>
          <p:cNvSpPr txBox="1"/>
          <p:nvPr>
            <p:custDataLst>
              <p:tags r:id="rId4"/>
            </p:custDataLst>
          </p:nvPr>
        </p:nvSpPr>
        <p:spPr>
          <a:xfrm>
            <a:off x="5854504"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工作总结</a:t>
            </a:r>
            <a:endParaRPr lang="zh-CN" altLang="en-US" sz="2000" dirty="0">
              <a:latin typeface="微软雅黑" panose="020B0503020204020204" pitchFamily="34" charset="-122"/>
              <a:ea typeface="微软雅黑" panose="020B0503020204020204" pitchFamily="34" charset="-122"/>
            </a:endParaRPr>
          </a:p>
        </p:txBody>
      </p:sp>
      <p:sp>
        <p:nvSpPr>
          <p:cNvPr id="21" name="PA_文本框 20"/>
          <p:cNvSpPr txBox="1"/>
          <p:nvPr>
            <p:custDataLst>
              <p:tags r:id="rId5"/>
            </p:custDataLst>
          </p:nvPr>
        </p:nvSpPr>
        <p:spPr>
          <a:xfrm>
            <a:off x="7275648"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商务报告</a:t>
            </a:r>
            <a:endParaRPr lang="zh-CN" altLang="en-US" sz="2000" dirty="0">
              <a:latin typeface="微软雅黑" panose="020B0503020204020204" pitchFamily="34" charset="-122"/>
              <a:ea typeface="微软雅黑" panose="020B0503020204020204" pitchFamily="34" charset="-122"/>
            </a:endParaRPr>
          </a:p>
        </p:txBody>
      </p:sp>
      <p:sp>
        <p:nvSpPr>
          <p:cNvPr id="22" name="PA_任意多边形 21"/>
          <p:cNvSpPr/>
          <p:nvPr>
            <p:custDataLst>
              <p:tags r:id="rId6"/>
            </p:custDataLst>
          </p:nvPr>
        </p:nvSpPr>
        <p:spPr>
          <a:xfrm flipH="1" flipV="1">
            <a:off x="7123445" y="4170362"/>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20"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3" name="PA_文本框 22"/>
          <p:cNvSpPr txBox="1"/>
          <p:nvPr>
            <p:custDataLst>
              <p:tags r:id="rId7"/>
            </p:custDataLst>
          </p:nvPr>
        </p:nvSpPr>
        <p:spPr>
          <a:xfrm>
            <a:off x="8696792"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商务展示</a:t>
            </a:r>
            <a:endParaRPr lang="zh-CN" altLang="en-US" sz="2000" dirty="0">
              <a:latin typeface="微软雅黑" panose="020B0503020204020204" pitchFamily="34" charset="-122"/>
              <a:ea typeface="微软雅黑" panose="020B0503020204020204" pitchFamily="34" charset="-122"/>
            </a:endParaRPr>
          </a:p>
        </p:txBody>
      </p:sp>
      <p:sp>
        <p:nvSpPr>
          <p:cNvPr id="24" name="PA_文本框 23"/>
          <p:cNvSpPr txBox="1"/>
          <p:nvPr>
            <p:custDataLst>
              <p:tags r:id="rId8"/>
            </p:custDataLst>
          </p:nvPr>
        </p:nvSpPr>
        <p:spPr>
          <a:xfrm>
            <a:off x="10117935"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工作计划</a:t>
            </a:r>
            <a:endParaRPr lang="zh-CN" altLang="en-US" sz="2000" dirty="0">
              <a:latin typeface="微软雅黑" panose="020B0503020204020204" pitchFamily="34" charset="-122"/>
              <a:ea typeface="微软雅黑" panose="020B0503020204020204" pitchFamily="34" charset="-122"/>
            </a:endParaRPr>
          </a:p>
        </p:txBody>
      </p:sp>
      <p:sp>
        <p:nvSpPr>
          <p:cNvPr id="25" name="PA_任意多边形 24"/>
          <p:cNvSpPr/>
          <p:nvPr>
            <p:custDataLst>
              <p:tags r:id="rId9"/>
            </p:custDataLst>
          </p:nvPr>
        </p:nvSpPr>
        <p:spPr>
          <a:xfrm flipH="1" flipV="1">
            <a:off x="8602943" y="4167855"/>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20"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6" name="PA_任意多边形 25"/>
          <p:cNvSpPr/>
          <p:nvPr>
            <p:custDataLst>
              <p:tags r:id="rId10"/>
            </p:custDataLst>
          </p:nvPr>
        </p:nvSpPr>
        <p:spPr>
          <a:xfrm flipH="1" flipV="1">
            <a:off x="9966343" y="4169681"/>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20"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pic>
        <p:nvPicPr>
          <p:cNvPr id="3" name="PA_逃跑计划-夜空中最亮的星">
            <a:hlinkClick r:id="" action="ppaction://media"/>
          </p:cNvPr>
          <p:cNvPicPr>
            <a:picLocks noChangeAspect="1"/>
          </p:cNvPicPr>
          <p:nvPr>
            <a:videoFile r:link="rId11"/>
            <p:custDataLst>
              <p:tags r:id="rId12"/>
            </p:custDataLst>
            <p:extLst>
              <p:ext uri="{DAA4B4D4-6D71-4841-9C94-3DE7FCFB9230}">
                <p14:media xmlns:p14="http://schemas.microsoft.com/office/powerpoint/2010/main" xmlns="" r:embed="rId21">
                  <p14:fade out="250"/>
                </p14:media>
              </p:ext>
            </p:extLst>
          </p:nvPr>
        </p:nvPicPr>
        <p:blipFill>
          <a:blip r:embed="rId22" cstate="print"/>
          <a:stretch>
            <a:fillRect/>
          </a:stretch>
        </p:blipFill>
        <p:spPr>
          <a:xfrm>
            <a:off x="-896983" y="5514703"/>
            <a:ext cx="609600" cy="609600"/>
          </a:xfrm>
          <a:prstGeom prst="rect">
            <a:avLst/>
          </a:prstGeom>
        </p:spPr>
      </p:pic>
    </p:spTree>
    <p:extLst>
      <p:ext uri="{BB962C8B-B14F-4D97-AF65-F5344CB8AC3E}">
        <p14:creationId xmlns:p14="http://schemas.microsoft.com/office/powerpoint/2010/main" xmlns="" val="292893438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42" presetClass="path" presetSubtype="0" accel="50000" decel="50000" fill="hold" nodeType="withEffect">
                                  <p:stCondLst>
                                    <p:cond delay="0"/>
                                  </p:stCondLst>
                                  <p:childTnLst>
                                    <p:animMotion origin="layout" path="M -0.37982 0 L 2.29167E-6 0 " pathEditMode="relative" rAng="0" ptsTypes="AA">
                                      <p:cBhvr>
                                        <p:cTn id="11" dur="2000" fill="hold"/>
                                        <p:tgtEl>
                                          <p:spTgt spid="2"/>
                                        </p:tgtEl>
                                        <p:attrNameLst>
                                          <p:attrName>ppt_x</p:attrName>
                                          <p:attrName>ppt_y</p:attrName>
                                        </p:attrNameLst>
                                      </p:cBhvr>
                                      <p:rCtr x="18984" y="0"/>
                                    </p:animMotion>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8"/>
                                        </p:tgtEl>
                                        <p:attrNameLst>
                                          <p:attrName>ppt_y</p:attrName>
                                        </p:attrNameLst>
                                      </p:cBhvr>
                                      <p:tavLst>
                                        <p:tav tm="0">
                                          <p:val>
                                            <p:strVal val="#ppt_y"/>
                                          </p:val>
                                        </p:tav>
                                        <p:tav tm="100000">
                                          <p:val>
                                            <p:strVal val="#ppt_y"/>
                                          </p:val>
                                        </p:tav>
                                      </p:tavLst>
                                    </p:anim>
                                    <p:anim calcmode="lin" valueType="num">
                                      <p:cBhvr>
                                        <p:cTn id="1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8"/>
                                        </p:tgtEl>
                                      </p:cBhvr>
                                    </p:animEffect>
                                  </p:childTnLst>
                                </p:cTn>
                              </p:par>
                            </p:childTnLst>
                          </p:cTn>
                        </p:par>
                        <p:par>
                          <p:cTn id="20" fill="hold">
                            <p:stCondLst>
                              <p:cond delay="305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355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4050"/>
                            </p:stCondLst>
                            <p:childTnLst>
                              <p:par>
                                <p:cTn id="29" presetID="16" presetClass="entr" presetSubtype="2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par>
                          <p:cTn id="32" fill="hold">
                            <p:stCondLst>
                              <p:cond delay="4550"/>
                            </p:stCondLst>
                            <p:childTnLst>
                              <p:par>
                                <p:cTn id="33" presetID="16" presetClass="entr" presetSubtype="2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par>
                          <p:cTn id="36" fill="hold">
                            <p:stCondLst>
                              <p:cond delay="5050"/>
                            </p:stCondLst>
                            <p:childTnLst>
                              <p:par>
                                <p:cTn id="37" presetID="16" presetClass="entr" presetSubtype="2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childTnLst>
                          </p:cTn>
                        </p:par>
                        <p:par>
                          <p:cTn id="40" fill="hold">
                            <p:stCondLst>
                              <p:cond delay="5550"/>
                            </p:stCondLst>
                            <p:childTnLst>
                              <p:par>
                                <p:cTn id="41" presetID="16" presetClass="entr" presetSubtype="21"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arn(inVertical)">
                                      <p:cBhvr>
                                        <p:cTn id="43" dur="500"/>
                                        <p:tgtEl>
                                          <p:spTgt spid="23"/>
                                        </p:tgtEl>
                                      </p:cBhvr>
                                    </p:animEffect>
                                  </p:childTnLst>
                                </p:cTn>
                              </p:par>
                            </p:childTnLst>
                          </p:cTn>
                        </p:par>
                        <p:par>
                          <p:cTn id="44" fill="hold">
                            <p:stCondLst>
                              <p:cond delay="6050"/>
                            </p:stCondLst>
                            <p:childTnLst>
                              <p:par>
                                <p:cTn id="45" presetID="16" presetClass="entr" presetSubtype="2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inVertical)">
                                      <p:cBhvr>
                                        <p:cTn id="47" dur="500"/>
                                        <p:tgtEl>
                                          <p:spTgt spid="26"/>
                                        </p:tgtEl>
                                      </p:cBhvr>
                                    </p:animEffect>
                                  </p:childTnLst>
                                </p:cTn>
                              </p:par>
                            </p:childTnLst>
                          </p:cTn>
                        </p:par>
                        <p:par>
                          <p:cTn id="48" fill="hold">
                            <p:stCondLst>
                              <p:cond delay="6550"/>
                            </p:stCondLst>
                            <p:childTnLst>
                              <p:par>
                                <p:cTn id="49" presetID="16" presetClass="entr" presetSubtype="2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2" repeatCount="indefinite" fill="hold" display="0">
                  <p:stCondLst>
                    <p:cond delay="indefinite"/>
                  </p:stCondLst>
                  <p:endCondLst>
                    <p:cond evt="onStopAudio" delay="0">
                      <p:tgtEl>
                        <p:sldTgt/>
                      </p:tgtEl>
                    </p:cond>
                  </p:endCondLst>
                </p:cTn>
                <p:tgtEl>
                  <p:spTgt spid="3"/>
                </p:tgtEl>
              </p:cMediaNode>
            </p:video>
          </p:childTnLst>
        </p:cTn>
      </p:par>
    </p:tnLst>
    <p:bldLst>
      <p:bldP spid="18" grpId="0"/>
      <p:bldP spid="19" grpId="0" animBg="1"/>
      <p:bldP spid="20" grpId="0"/>
      <p:bldP spid="21" grpId="0"/>
      <p:bldP spid="22" grpId="0" animBg="1"/>
      <p:bldP spid="23" grpId="0"/>
      <p:bldP spid="24" grpId="0"/>
      <p:bldP spid="25"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Pentagon 78"/>
          <p:cNvSpPr/>
          <p:nvPr/>
        </p:nvSpPr>
        <p:spPr>
          <a:xfrm rot="5400000">
            <a:off x="1257029" y="2614813"/>
            <a:ext cx="3312368" cy="1800200"/>
          </a:xfrm>
          <a:prstGeom prst="homePlate">
            <a:avLst>
              <a:gd name="adj" fmla="val 31766"/>
            </a:avLst>
          </a:prstGeom>
          <a:blipFill>
            <a:blip r:embed="rId3"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9" name="Oval 76"/>
          <p:cNvSpPr/>
          <p:nvPr/>
        </p:nvSpPr>
        <p:spPr>
          <a:xfrm>
            <a:off x="2013113"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B0F0"/>
              </a:solidFill>
              <a:latin typeface="微软雅黑" panose="020B0503020204020204" pitchFamily="34" charset="-122"/>
              <a:ea typeface="微软雅黑" panose="020B0503020204020204" pitchFamily="34" charset="-122"/>
            </a:endParaRPr>
          </a:p>
        </p:txBody>
      </p:sp>
      <p:sp>
        <p:nvSpPr>
          <p:cNvPr id="10" name="TextBox 79"/>
          <p:cNvSpPr txBox="1"/>
          <p:nvPr/>
        </p:nvSpPr>
        <p:spPr>
          <a:xfrm>
            <a:off x="2566002" y="3815051"/>
            <a:ext cx="694421"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41B6A1"/>
                </a:solidFill>
                <a:latin typeface="微软雅黑" panose="020B0503020204020204" pitchFamily="34" charset="-122"/>
                <a:ea typeface="微软雅黑" panose="020B0503020204020204" pitchFamily="34" charset="-122"/>
              </a:rPr>
              <a:t>S</a:t>
            </a:r>
            <a:endParaRPr lang="en-US" sz="6600" b="1" dirty="0">
              <a:solidFill>
                <a:srgbClr val="41B6A1"/>
              </a:solidFill>
              <a:latin typeface="微软雅黑" panose="020B0503020204020204" pitchFamily="34" charset="-122"/>
              <a:ea typeface="微软雅黑" panose="020B0503020204020204" pitchFamily="34" charset="-122"/>
            </a:endParaRPr>
          </a:p>
        </p:txBody>
      </p:sp>
      <p:sp>
        <p:nvSpPr>
          <p:cNvPr id="11" name="TextBox 80"/>
          <p:cNvSpPr txBox="1"/>
          <p:nvPr/>
        </p:nvSpPr>
        <p:spPr>
          <a:xfrm>
            <a:off x="2225620" y="4692679"/>
            <a:ext cx="137518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41B6A1"/>
                </a:solidFill>
                <a:latin typeface="微软雅黑" panose="020B0503020204020204" pitchFamily="34" charset="-122"/>
                <a:ea typeface="微软雅黑" panose="020B0503020204020204" pitchFamily="34" charset="-122"/>
              </a:rPr>
              <a:t>strengths</a:t>
            </a:r>
            <a:endParaRPr lang="en-US" sz="6000" cap="small" dirty="0">
              <a:solidFill>
                <a:srgbClr val="41B6A1"/>
              </a:solidFill>
              <a:latin typeface="微软雅黑" panose="020B0503020204020204" pitchFamily="34" charset="-122"/>
              <a:ea typeface="微软雅黑" panose="020B0503020204020204" pitchFamily="34" charset="-122"/>
            </a:endParaRPr>
          </a:p>
        </p:txBody>
      </p:sp>
      <p:sp>
        <p:nvSpPr>
          <p:cNvPr id="12" name="Pentagon 143"/>
          <p:cNvSpPr/>
          <p:nvPr/>
        </p:nvSpPr>
        <p:spPr>
          <a:xfrm rot="5400000">
            <a:off x="3378795" y="2614813"/>
            <a:ext cx="3312368" cy="1800200"/>
          </a:xfrm>
          <a:prstGeom prst="homePlate">
            <a:avLst>
              <a:gd name="adj" fmla="val 31766"/>
            </a:avLst>
          </a:prstGeom>
          <a:blipFill>
            <a:blip r:embed="rId8" cstate="prin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微软雅黑" panose="020B0503020204020204" pitchFamily="34" charset="-122"/>
              <a:ea typeface="微软雅黑" panose="020B0503020204020204" pitchFamily="34" charset="-122"/>
            </a:endParaRPr>
          </a:p>
        </p:txBody>
      </p:sp>
      <p:sp>
        <p:nvSpPr>
          <p:cNvPr id="13" name="Oval 147"/>
          <p:cNvSpPr/>
          <p:nvPr/>
        </p:nvSpPr>
        <p:spPr>
          <a:xfrm>
            <a:off x="4134879"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ED8513"/>
              </a:solidFill>
              <a:latin typeface="微软雅黑" panose="020B0503020204020204" pitchFamily="34" charset="-122"/>
              <a:ea typeface="微软雅黑" panose="020B0503020204020204" pitchFamily="34" charset="-122"/>
            </a:endParaRPr>
          </a:p>
        </p:txBody>
      </p:sp>
      <p:sp>
        <p:nvSpPr>
          <p:cNvPr id="14" name="TextBox 145"/>
          <p:cNvSpPr txBox="1"/>
          <p:nvPr/>
        </p:nvSpPr>
        <p:spPr>
          <a:xfrm>
            <a:off x="4487393" y="3815051"/>
            <a:ext cx="1095172"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F7C11F"/>
                </a:solidFill>
                <a:latin typeface="微软雅黑" panose="020B0503020204020204" pitchFamily="34" charset="-122"/>
                <a:ea typeface="微软雅黑" panose="020B0503020204020204" pitchFamily="34" charset="-122"/>
              </a:rPr>
              <a:t>W</a:t>
            </a:r>
            <a:endParaRPr lang="en-US" sz="6600" b="1" dirty="0">
              <a:solidFill>
                <a:srgbClr val="F7C11F"/>
              </a:solidFill>
              <a:latin typeface="微软雅黑" panose="020B0503020204020204" pitchFamily="34" charset="-122"/>
              <a:ea typeface="微软雅黑" panose="020B0503020204020204" pitchFamily="34" charset="-122"/>
            </a:endParaRPr>
          </a:p>
        </p:txBody>
      </p:sp>
      <p:sp>
        <p:nvSpPr>
          <p:cNvPr id="20" name="TextBox 146"/>
          <p:cNvSpPr txBox="1"/>
          <p:nvPr/>
        </p:nvSpPr>
        <p:spPr>
          <a:xfrm>
            <a:off x="4271243" y="4692679"/>
            <a:ext cx="1527469"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F7C11F"/>
                </a:solidFill>
                <a:latin typeface="微软雅黑" panose="020B0503020204020204" pitchFamily="34" charset="-122"/>
                <a:ea typeface="微软雅黑" panose="020B0503020204020204" pitchFamily="34" charset="-122"/>
              </a:rPr>
              <a:t>weaknesses</a:t>
            </a:r>
            <a:endParaRPr lang="en-US" sz="6000" cap="small" dirty="0">
              <a:solidFill>
                <a:srgbClr val="F7C11F"/>
              </a:solidFill>
              <a:latin typeface="微软雅黑" panose="020B0503020204020204" pitchFamily="34" charset="-122"/>
              <a:ea typeface="微软雅黑" panose="020B0503020204020204" pitchFamily="34" charset="-122"/>
            </a:endParaRPr>
          </a:p>
        </p:txBody>
      </p:sp>
      <p:sp>
        <p:nvSpPr>
          <p:cNvPr id="21" name="Pentagon 150"/>
          <p:cNvSpPr/>
          <p:nvPr/>
        </p:nvSpPr>
        <p:spPr>
          <a:xfrm rot="5400000">
            <a:off x="5500561" y="2614813"/>
            <a:ext cx="3312368" cy="1800200"/>
          </a:xfrm>
          <a:prstGeom prst="homePlate">
            <a:avLst>
              <a:gd name="adj" fmla="val 31766"/>
            </a:avLst>
          </a:prstGeom>
          <a:blipFill>
            <a:blip r:embed="rId9"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2" name="Oval 154"/>
          <p:cNvSpPr/>
          <p:nvPr/>
        </p:nvSpPr>
        <p:spPr>
          <a:xfrm>
            <a:off x="6256645"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B0F0"/>
              </a:solidFill>
              <a:latin typeface="微软雅黑" panose="020B0503020204020204" pitchFamily="34" charset="-122"/>
              <a:ea typeface="微软雅黑" panose="020B0503020204020204" pitchFamily="34" charset="-122"/>
            </a:endParaRPr>
          </a:p>
        </p:txBody>
      </p:sp>
      <p:sp>
        <p:nvSpPr>
          <p:cNvPr id="23" name="TextBox 152"/>
          <p:cNvSpPr txBox="1"/>
          <p:nvPr/>
        </p:nvSpPr>
        <p:spPr>
          <a:xfrm>
            <a:off x="6718163" y="3815051"/>
            <a:ext cx="877163"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DF8D9B"/>
                </a:solidFill>
                <a:latin typeface="微软雅黑" panose="020B0503020204020204" pitchFamily="34" charset="-122"/>
                <a:ea typeface="微软雅黑" panose="020B0503020204020204" pitchFamily="34" charset="-122"/>
              </a:rPr>
              <a:t>O</a:t>
            </a:r>
            <a:endParaRPr lang="en-US" sz="6600" b="1" dirty="0">
              <a:solidFill>
                <a:srgbClr val="DF8D9B"/>
              </a:solidFill>
              <a:latin typeface="微软雅黑" panose="020B0503020204020204" pitchFamily="34" charset="-122"/>
              <a:ea typeface="微软雅黑" panose="020B0503020204020204" pitchFamily="34" charset="-122"/>
            </a:endParaRPr>
          </a:p>
        </p:txBody>
      </p:sp>
      <p:sp>
        <p:nvSpPr>
          <p:cNvPr id="24" name="TextBox 153"/>
          <p:cNvSpPr txBox="1"/>
          <p:nvPr/>
        </p:nvSpPr>
        <p:spPr>
          <a:xfrm>
            <a:off x="6254544" y="4692679"/>
            <a:ext cx="180440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DF8D9B"/>
                </a:solidFill>
                <a:latin typeface="微软雅黑" panose="020B0503020204020204" pitchFamily="34" charset="-122"/>
                <a:ea typeface="微软雅黑" panose="020B0503020204020204" pitchFamily="34" charset="-122"/>
              </a:rPr>
              <a:t>opportunities</a:t>
            </a:r>
            <a:endParaRPr lang="en-US" sz="6000" cap="small" dirty="0">
              <a:solidFill>
                <a:srgbClr val="DF8D9B"/>
              </a:solidFill>
              <a:latin typeface="微软雅黑" panose="020B0503020204020204" pitchFamily="34" charset="-122"/>
              <a:ea typeface="微软雅黑" panose="020B0503020204020204" pitchFamily="34" charset="-122"/>
            </a:endParaRPr>
          </a:p>
        </p:txBody>
      </p:sp>
      <p:sp>
        <p:nvSpPr>
          <p:cNvPr id="25" name="Pentagon 157"/>
          <p:cNvSpPr/>
          <p:nvPr/>
        </p:nvSpPr>
        <p:spPr>
          <a:xfrm rot="5400000">
            <a:off x="7622328" y="2614813"/>
            <a:ext cx="3312368" cy="1800200"/>
          </a:xfrm>
          <a:prstGeom prst="homePlate">
            <a:avLst>
              <a:gd name="adj" fmla="val 31766"/>
            </a:avLst>
          </a:prstGeom>
          <a:blipFill>
            <a:blip r:embed="rId10" cstate="prin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6" name="Oval 161"/>
          <p:cNvSpPr/>
          <p:nvPr/>
        </p:nvSpPr>
        <p:spPr>
          <a:xfrm>
            <a:off x="8378412"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ED8513"/>
              </a:solidFill>
              <a:latin typeface="微软雅黑" panose="020B0503020204020204" pitchFamily="34" charset="-122"/>
              <a:ea typeface="微软雅黑" panose="020B0503020204020204" pitchFamily="34" charset="-122"/>
            </a:endParaRPr>
          </a:p>
        </p:txBody>
      </p:sp>
      <p:sp>
        <p:nvSpPr>
          <p:cNvPr id="27" name="TextBox 159"/>
          <p:cNvSpPr txBox="1"/>
          <p:nvPr/>
        </p:nvSpPr>
        <p:spPr>
          <a:xfrm>
            <a:off x="8921684" y="3815051"/>
            <a:ext cx="713657"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4D76C3"/>
                </a:solidFill>
                <a:latin typeface="微软雅黑" panose="020B0503020204020204" pitchFamily="34" charset="-122"/>
                <a:ea typeface="微软雅黑" panose="020B0503020204020204" pitchFamily="34" charset="-122"/>
              </a:rPr>
              <a:t>T</a:t>
            </a:r>
            <a:endParaRPr lang="en-US" sz="6600" b="1" dirty="0">
              <a:solidFill>
                <a:srgbClr val="4D76C3"/>
              </a:solidFill>
              <a:latin typeface="微软雅黑" panose="020B0503020204020204" pitchFamily="34" charset="-122"/>
              <a:ea typeface="微软雅黑" panose="020B0503020204020204" pitchFamily="34" charset="-122"/>
            </a:endParaRPr>
          </a:p>
        </p:txBody>
      </p:sp>
      <p:sp>
        <p:nvSpPr>
          <p:cNvPr id="28" name="TextBox 160"/>
          <p:cNvSpPr txBox="1"/>
          <p:nvPr/>
        </p:nvSpPr>
        <p:spPr>
          <a:xfrm>
            <a:off x="8742339" y="4692679"/>
            <a:ext cx="107234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4D76C3"/>
                </a:solidFill>
                <a:latin typeface="微软雅黑" panose="020B0503020204020204" pitchFamily="34" charset="-122"/>
                <a:ea typeface="微软雅黑" panose="020B0503020204020204" pitchFamily="34" charset="-122"/>
              </a:rPr>
              <a:t>threats</a:t>
            </a:r>
            <a:endParaRPr lang="en-US" sz="6000" cap="small" dirty="0">
              <a:solidFill>
                <a:srgbClr val="4D76C3"/>
              </a:solidFill>
              <a:latin typeface="微软雅黑" panose="020B0503020204020204" pitchFamily="34" charset="-122"/>
              <a:ea typeface="微软雅黑" panose="020B0503020204020204" pitchFamily="34" charset="-122"/>
            </a:endParaRPr>
          </a:p>
        </p:txBody>
      </p:sp>
      <p:grpSp>
        <p:nvGrpSpPr>
          <p:cNvPr id="29" name="chenying0907 28"/>
          <p:cNvGrpSpPr/>
          <p:nvPr/>
        </p:nvGrpSpPr>
        <p:grpSpPr>
          <a:xfrm>
            <a:off x="1962781" y="2268779"/>
            <a:ext cx="1955808" cy="1246134"/>
            <a:chOff x="3658206" y="2768283"/>
            <a:chExt cx="1955808" cy="1246134"/>
          </a:xfrm>
        </p:grpSpPr>
        <p:sp>
          <p:nvSpPr>
            <p:cNvPr id="30" name="矩形 29"/>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1" name="文本框 48"/>
            <p:cNvSpPr>
              <a:spLocks noChangeArrowheads="1"/>
            </p:cNvSpPr>
            <p:nvPr/>
          </p:nvSpPr>
          <p:spPr bwMode="auto">
            <a:xfrm>
              <a:off x="3676450" y="2768283"/>
              <a:ext cx="193756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2" name="chenying0907 31"/>
          <p:cNvGrpSpPr/>
          <p:nvPr/>
        </p:nvGrpSpPr>
        <p:grpSpPr>
          <a:xfrm>
            <a:off x="4109522" y="2268779"/>
            <a:ext cx="1966159" cy="1246134"/>
            <a:chOff x="3658206" y="2768283"/>
            <a:chExt cx="1966159" cy="1246134"/>
          </a:xfrm>
        </p:grpSpPr>
        <p:sp>
          <p:nvSpPr>
            <p:cNvPr id="33" name="矩形 32"/>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4" name="文本框 48"/>
            <p:cNvSpPr>
              <a:spLocks noChangeArrowheads="1"/>
            </p:cNvSpPr>
            <p:nvPr/>
          </p:nvSpPr>
          <p:spPr bwMode="auto">
            <a:xfrm>
              <a:off x="3676450" y="2768283"/>
              <a:ext cx="194791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5" name="chenying0907 34"/>
          <p:cNvGrpSpPr/>
          <p:nvPr/>
        </p:nvGrpSpPr>
        <p:grpSpPr>
          <a:xfrm>
            <a:off x="6256263" y="2268779"/>
            <a:ext cx="2092966" cy="1246134"/>
            <a:chOff x="3658206" y="2768283"/>
            <a:chExt cx="2092966" cy="1246134"/>
          </a:xfrm>
        </p:grpSpPr>
        <p:sp>
          <p:nvSpPr>
            <p:cNvPr id="36" name="矩形 35"/>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48"/>
            <p:cNvSpPr>
              <a:spLocks noChangeArrowheads="1"/>
            </p:cNvSpPr>
            <p:nvPr/>
          </p:nvSpPr>
          <p:spPr bwMode="auto">
            <a:xfrm>
              <a:off x="3676450" y="2768283"/>
              <a:ext cx="207472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8" name="chenying0907 37"/>
          <p:cNvGrpSpPr/>
          <p:nvPr/>
        </p:nvGrpSpPr>
        <p:grpSpPr>
          <a:xfrm>
            <a:off x="8403004" y="2268779"/>
            <a:ext cx="1979608" cy="1246134"/>
            <a:chOff x="3658206" y="2768283"/>
            <a:chExt cx="1979608" cy="1246134"/>
          </a:xfrm>
        </p:grpSpPr>
        <p:sp>
          <p:nvSpPr>
            <p:cNvPr id="39" name="矩形 38"/>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文本框 48"/>
            <p:cNvSpPr>
              <a:spLocks noChangeArrowheads="1"/>
            </p:cNvSpPr>
            <p:nvPr/>
          </p:nvSpPr>
          <p:spPr bwMode="auto">
            <a:xfrm>
              <a:off x="3676450" y="2768283"/>
              <a:ext cx="196136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extLst>
      <p:ext uri="{BB962C8B-B14F-4D97-AF65-F5344CB8AC3E}">
        <p14:creationId xmlns:p14="http://schemas.microsoft.com/office/powerpoint/2010/main" xmlns="" val="364517326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8"/>
                                        </p:tgtEl>
                                        <p:attrNameLst>
                                          <p:attrName>ppt_x</p:attrName>
                                          <p:attrName>ppt_y</p:attrName>
                                        </p:attrNameLst>
                                      </p:cBhvr>
                                    </p:animMotion>
                                    <p:animEffect transition="in" filter="fade">
                                      <p:cBhvr>
                                        <p:cTn id="9" dur="250"/>
                                        <p:tgtEl>
                                          <p:spTgt spid="8"/>
                                        </p:tgtEl>
                                      </p:cBhvr>
                                    </p:animEffect>
                                  </p:childTnLst>
                                </p:cTn>
                              </p:par>
                            </p:childTnLst>
                          </p:cTn>
                        </p:par>
                        <p:par>
                          <p:cTn id="10" fill="hold">
                            <p:stCondLst>
                              <p:cond delay="250"/>
                            </p:stCondLst>
                            <p:childTnLst>
                              <p:par>
                                <p:cTn id="11" presetID="5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Scale>
                                      <p:cBhvr>
                                        <p:cTn id="13" dur="2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50" decel="50000" fill="hold">
                                          <p:stCondLst>
                                            <p:cond delay="0"/>
                                          </p:stCondLst>
                                        </p:cTn>
                                        <p:tgtEl>
                                          <p:spTgt spid="9"/>
                                        </p:tgtEl>
                                        <p:attrNameLst>
                                          <p:attrName>ppt_x</p:attrName>
                                          <p:attrName>ppt_y</p:attrName>
                                        </p:attrNameLst>
                                      </p:cBhvr>
                                    </p:animMotion>
                                    <p:animEffect transition="in" filter="fade">
                                      <p:cBhvr>
                                        <p:cTn id="15" dur="250"/>
                                        <p:tgtEl>
                                          <p:spTgt spid="9"/>
                                        </p:tgtEl>
                                      </p:cBhvr>
                                    </p:animEffect>
                                  </p:childTnLst>
                                </p:cTn>
                              </p:par>
                            </p:childTnLst>
                          </p:cTn>
                        </p:par>
                        <p:par>
                          <p:cTn id="16" fill="hold">
                            <p:stCondLst>
                              <p:cond delay="500"/>
                            </p:stCondLst>
                            <p:childTnLst>
                              <p:par>
                                <p:cTn id="17" presetID="5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Scale>
                                      <p:cBhvr>
                                        <p:cTn id="19" dur="2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250" decel="50000" fill="hold">
                                          <p:stCondLst>
                                            <p:cond delay="0"/>
                                          </p:stCondLst>
                                        </p:cTn>
                                        <p:tgtEl>
                                          <p:spTgt spid="10"/>
                                        </p:tgtEl>
                                        <p:attrNameLst>
                                          <p:attrName>ppt_x</p:attrName>
                                          <p:attrName>ppt_y</p:attrName>
                                        </p:attrNameLst>
                                      </p:cBhvr>
                                    </p:animMotion>
                                    <p:animEffect transition="in" filter="fade">
                                      <p:cBhvr>
                                        <p:cTn id="21" dur="250"/>
                                        <p:tgtEl>
                                          <p:spTgt spid="10"/>
                                        </p:tgtEl>
                                      </p:cBhvr>
                                    </p:animEffect>
                                  </p:childTnLst>
                                </p:cTn>
                              </p:par>
                            </p:childTnLst>
                          </p:cTn>
                        </p:par>
                        <p:par>
                          <p:cTn id="22" fill="hold">
                            <p:stCondLst>
                              <p:cond delay="750"/>
                            </p:stCondLst>
                            <p:childTnLst>
                              <p:par>
                                <p:cTn id="23" presetID="5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Scale>
                                      <p:cBhvr>
                                        <p:cTn id="25"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250" decel="50000" fill="hold">
                                          <p:stCondLst>
                                            <p:cond delay="0"/>
                                          </p:stCondLst>
                                        </p:cTn>
                                        <p:tgtEl>
                                          <p:spTgt spid="11"/>
                                        </p:tgtEl>
                                        <p:attrNameLst>
                                          <p:attrName>ppt_x</p:attrName>
                                          <p:attrName>ppt_y</p:attrName>
                                        </p:attrNameLst>
                                      </p:cBhvr>
                                    </p:animMotion>
                                    <p:animEffect transition="in" filter="fade">
                                      <p:cBhvr>
                                        <p:cTn id="27" dur="250"/>
                                        <p:tgtEl>
                                          <p:spTgt spid="11"/>
                                        </p:tgtEl>
                                      </p:cBhvr>
                                    </p:animEffect>
                                  </p:childTnLst>
                                </p:cTn>
                              </p:par>
                            </p:childTnLst>
                          </p:cTn>
                        </p:par>
                        <p:par>
                          <p:cTn id="28" fill="hold">
                            <p:stCondLst>
                              <p:cond delay="1000"/>
                            </p:stCondLst>
                            <p:childTnLst>
                              <p:par>
                                <p:cTn id="29" presetID="5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2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50" decel="50000" fill="hold">
                                          <p:stCondLst>
                                            <p:cond delay="0"/>
                                          </p:stCondLst>
                                        </p:cTn>
                                        <p:tgtEl>
                                          <p:spTgt spid="12"/>
                                        </p:tgtEl>
                                        <p:attrNameLst>
                                          <p:attrName>ppt_x</p:attrName>
                                          <p:attrName>ppt_y</p:attrName>
                                        </p:attrNameLst>
                                      </p:cBhvr>
                                    </p:animMotion>
                                    <p:animEffect transition="in" filter="fade">
                                      <p:cBhvr>
                                        <p:cTn id="33" dur="250"/>
                                        <p:tgtEl>
                                          <p:spTgt spid="12"/>
                                        </p:tgtEl>
                                      </p:cBhvr>
                                    </p:animEffect>
                                  </p:childTnLst>
                                </p:cTn>
                              </p:par>
                            </p:childTnLst>
                          </p:cTn>
                        </p:par>
                        <p:par>
                          <p:cTn id="34" fill="hold">
                            <p:stCondLst>
                              <p:cond delay="1250"/>
                            </p:stCondLst>
                            <p:childTnLst>
                              <p:par>
                                <p:cTn id="35" presetID="5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Scale>
                                      <p:cBhvr>
                                        <p:cTn id="37" dur="25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13"/>
                                        </p:tgtEl>
                                        <p:attrNameLst>
                                          <p:attrName>ppt_x</p:attrName>
                                          <p:attrName>ppt_y</p:attrName>
                                        </p:attrNameLst>
                                      </p:cBhvr>
                                    </p:animMotion>
                                    <p:animEffect transition="in" filter="fade">
                                      <p:cBhvr>
                                        <p:cTn id="39" dur="250"/>
                                        <p:tgtEl>
                                          <p:spTgt spid="13"/>
                                        </p:tgtEl>
                                      </p:cBhvr>
                                    </p:animEffect>
                                  </p:childTnLst>
                                </p:cTn>
                              </p:par>
                            </p:childTnLst>
                          </p:cTn>
                        </p:par>
                        <p:par>
                          <p:cTn id="40" fill="hold">
                            <p:stCondLst>
                              <p:cond delay="1500"/>
                            </p:stCondLst>
                            <p:childTnLst>
                              <p:par>
                                <p:cTn id="41" presetID="5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Scale>
                                      <p:cBhvr>
                                        <p:cTn id="43" dur="2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250" decel="50000" fill="hold">
                                          <p:stCondLst>
                                            <p:cond delay="0"/>
                                          </p:stCondLst>
                                        </p:cTn>
                                        <p:tgtEl>
                                          <p:spTgt spid="14"/>
                                        </p:tgtEl>
                                        <p:attrNameLst>
                                          <p:attrName>ppt_x</p:attrName>
                                          <p:attrName>ppt_y</p:attrName>
                                        </p:attrNameLst>
                                      </p:cBhvr>
                                    </p:animMotion>
                                    <p:animEffect transition="in" filter="fade">
                                      <p:cBhvr>
                                        <p:cTn id="45" dur="250"/>
                                        <p:tgtEl>
                                          <p:spTgt spid="14"/>
                                        </p:tgtEl>
                                      </p:cBhvr>
                                    </p:animEffect>
                                  </p:childTnLst>
                                </p:cTn>
                              </p:par>
                            </p:childTnLst>
                          </p:cTn>
                        </p:par>
                        <p:par>
                          <p:cTn id="46" fill="hold">
                            <p:stCondLst>
                              <p:cond delay="1750"/>
                            </p:stCondLst>
                            <p:childTnLst>
                              <p:par>
                                <p:cTn id="47" presetID="5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Scale>
                                      <p:cBhvr>
                                        <p:cTn id="49" dur="2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0"/>
                                        </p:tgtEl>
                                        <p:attrNameLst>
                                          <p:attrName>ppt_x</p:attrName>
                                          <p:attrName>ppt_y</p:attrName>
                                        </p:attrNameLst>
                                      </p:cBhvr>
                                    </p:animMotion>
                                    <p:animEffect transition="in" filter="fade">
                                      <p:cBhvr>
                                        <p:cTn id="51" dur="250"/>
                                        <p:tgtEl>
                                          <p:spTgt spid="20"/>
                                        </p:tgtEl>
                                      </p:cBhvr>
                                    </p:animEffect>
                                  </p:childTnLst>
                                </p:cTn>
                              </p:par>
                            </p:childTnLst>
                          </p:cTn>
                        </p:par>
                        <p:par>
                          <p:cTn id="52" fill="hold">
                            <p:stCondLst>
                              <p:cond delay="2000"/>
                            </p:stCondLst>
                            <p:childTnLst>
                              <p:par>
                                <p:cTn id="53" presetID="5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Scale>
                                      <p:cBhvr>
                                        <p:cTn id="55" dur="2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250" decel="50000" fill="hold">
                                          <p:stCondLst>
                                            <p:cond delay="0"/>
                                          </p:stCondLst>
                                        </p:cTn>
                                        <p:tgtEl>
                                          <p:spTgt spid="21"/>
                                        </p:tgtEl>
                                        <p:attrNameLst>
                                          <p:attrName>ppt_x</p:attrName>
                                          <p:attrName>ppt_y</p:attrName>
                                        </p:attrNameLst>
                                      </p:cBhvr>
                                    </p:animMotion>
                                    <p:animEffect transition="in" filter="fade">
                                      <p:cBhvr>
                                        <p:cTn id="57" dur="250"/>
                                        <p:tgtEl>
                                          <p:spTgt spid="21"/>
                                        </p:tgtEl>
                                      </p:cBhvr>
                                    </p:animEffect>
                                  </p:childTnLst>
                                </p:cTn>
                              </p:par>
                            </p:childTnLst>
                          </p:cTn>
                        </p:par>
                        <p:par>
                          <p:cTn id="58" fill="hold">
                            <p:stCondLst>
                              <p:cond delay="2250"/>
                            </p:stCondLst>
                            <p:childTnLst>
                              <p:par>
                                <p:cTn id="59" presetID="5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Scale>
                                      <p:cBhvr>
                                        <p:cTn id="61" dur="2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250" decel="50000" fill="hold">
                                          <p:stCondLst>
                                            <p:cond delay="0"/>
                                          </p:stCondLst>
                                        </p:cTn>
                                        <p:tgtEl>
                                          <p:spTgt spid="22"/>
                                        </p:tgtEl>
                                        <p:attrNameLst>
                                          <p:attrName>ppt_x</p:attrName>
                                          <p:attrName>ppt_y</p:attrName>
                                        </p:attrNameLst>
                                      </p:cBhvr>
                                    </p:animMotion>
                                    <p:animEffect transition="in" filter="fade">
                                      <p:cBhvr>
                                        <p:cTn id="63" dur="250"/>
                                        <p:tgtEl>
                                          <p:spTgt spid="22"/>
                                        </p:tgtEl>
                                      </p:cBhvr>
                                    </p:animEffect>
                                  </p:childTnLst>
                                </p:cTn>
                              </p:par>
                            </p:childTnLst>
                          </p:cTn>
                        </p:par>
                        <p:par>
                          <p:cTn id="64" fill="hold">
                            <p:stCondLst>
                              <p:cond delay="2500"/>
                            </p:stCondLst>
                            <p:childTnLst>
                              <p:par>
                                <p:cTn id="65" presetID="52"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Scale>
                                      <p:cBhvr>
                                        <p:cTn id="67"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23"/>
                                        </p:tgtEl>
                                        <p:attrNameLst>
                                          <p:attrName>ppt_x</p:attrName>
                                          <p:attrName>ppt_y</p:attrName>
                                        </p:attrNameLst>
                                      </p:cBhvr>
                                    </p:animMotion>
                                    <p:animEffect transition="in" filter="fade">
                                      <p:cBhvr>
                                        <p:cTn id="69" dur="250"/>
                                        <p:tgtEl>
                                          <p:spTgt spid="23"/>
                                        </p:tgtEl>
                                      </p:cBhvr>
                                    </p:animEffect>
                                  </p:childTnLst>
                                </p:cTn>
                              </p:par>
                            </p:childTnLst>
                          </p:cTn>
                        </p:par>
                        <p:par>
                          <p:cTn id="70" fill="hold">
                            <p:stCondLst>
                              <p:cond delay="2750"/>
                            </p:stCondLst>
                            <p:childTnLst>
                              <p:par>
                                <p:cTn id="71" presetID="52"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Scale>
                                      <p:cBhvr>
                                        <p:cTn id="73" dur="2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24"/>
                                        </p:tgtEl>
                                        <p:attrNameLst>
                                          <p:attrName>ppt_x</p:attrName>
                                          <p:attrName>ppt_y</p:attrName>
                                        </p:attrNameLst>
                                      </p:cBhvr>
                                    </p:animMotion>
                                    <p:animEffect transition="in" filter="fade">
                                      <p:cBhvr>
                                        <p:cTn id="75" dur="250"/>
                                        <p:tgtEl>
                                          <p:spTgt spid="24"/>
                                        </p:tgtEl>
                                      </p:cBhvr>
                                    </p:animEffect>
                                  </p:childTnLst>
                                </p:cTn>
                              </p:par>
                            </p:childTnLst>
                          </p:cTn>
                        </p:par>
                        <p:par>
                          <p:cTn id="76" fill="hold">
                            <p:stCondLst>
                              <p:cond delay="3000"/>
                            </p:stCondLst>
                            <p:childTnLst>
                              <p:par>
                                <p:cTn id="77" presetID="52"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Scale>
                                      <p:cBhvr>
                                        <p:cTn id="79"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250" decel="50000" fill="hold">
                                          <p:stCondLst>
                                            <p:cond delay="0"/>
                                          </p:stCondLst>
                                        </p:cTn>
                                        <p:tgtEl>
                                          <p:spTgt spid="25"/>
                                        </p:tgtEl>
                                        <p:attrNameLst>
                                          <p:attrName>ppt_x</p:attrName>
                                          <p:attrName>ppt_y</p:attrName>
                                        </p:attrNameLst>
                                      </p:cBhvr>
                                    </p:animMotion>
                                    <p:animEffect transition="in" filter="fade">
                                      <p:cBhvr>
                                        <p:cTn id="81" dur="250"/>
                                        <p:tgtEl>
                                          <p:spTgt spid="25"/>
                                        </p:tgtEl>
                                      </p:cBhvr>
                                    </p:animEffect>
                                  </p:childTnLst>
                                </p:cTn>
                              </p:par>
                            </p:childTnLst>
                          </p:cTn>
                        </p:par>
                        <p:par>
                          <p:cTn id="82" fill="hold">
                            <p:stCondLst>
                              <p:cond delay="3250"/>
                            </p:stCondLst>
                            <p:childTnLst>
                              <p:par>
                                <p:cTn id="83" presetID="52"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Scale>
                                      <p:cBhvr>
                                        <p:cTn id="85" dur="2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250" decel="50000" fill="hold">
                                          <p:stCondLst>
                                            <p:cond delay="0"/>
                                          </p:stCondLst>
                                        </p:cTn>
                                        <p:tgtEl>
                                          <p:spTgt spid="26"/>
                                        </p:tgtEl>
                                        <p:attrNameLst>
                                          <p:attrName>ppt_x</p:attrName>
                                          <p:attrName>ppt_y</p:attrName>
                                        </p:attrNameLst>
                                      </p:cBhvr>
                                    </p:animMotion>
                                    <p:animEffect transition="in" filter="fade">
                                      <p:cBhvr>
                                        <p:cTn id="87" dur="250"/>
                                        <p:tgtEl>
                                          <p:spTgt spid="26"/>
                                        </p:tgtEl>
                                      </p:cBhvr>
                                    </p:animEffect>
                                  </p:childTnLst>
                                </p:cTn>
                              </p:par>
                            </p:childTnLst>
                          </p:cTn>
                        </p:par>
                        <p:par>
                          <p:cTn id="88" fill="hold">
                            <p:stCondLst>
                              <p:cond delay="3500"/>
                            </p:stCondLst>
                            <p:childTnLst>
                              <p:par>
                                <p:cTn id="89" presetID="52" presetClass="entr" presetSubtype="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Scale>
                                      <p:cBhvr>
                                        <p:cTn id="91" dur="2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250" decel="50000" fill="hold">
                                          <p:stCondLst>
                                            <p:cond delay="0"/>
                                          </p:stCondLst>
                                        </p:cTn>
                                        <p:tgtEl>
                                          <p:spTgt spid="27"/>
                                        </p:tgtEl>
                                        <p:attrNameLst>
                                          <p:attrName>ppt_x</p:attrName>
                                          <p:attrName>ppt_y</p:attrName>
                                        </p:attrNameLst>
                                      </p:cBhvr>
                                    </p:animMotion>
                                    <p:animEffect transition="in" filter="fade">
                                      <p:cBhvr>
                                        <p:cTn id="93" dur="250"/>
                                        <p:tgtEl>
                                          <p:spTgt spid="27"/>
                                        </p:tgtEl>
                                      </p:cBhvr>
                                    </p:animEffect>
                                  </p:childTnLst>
                                </p:cTn>
                              </p:par>
                            </p:childTnLst>
                          </p:cTn>
                        </p:par>
                        <p:par>
                          <p:cTn id="94" fill="hold">
                            <p:stCondLst>
                              <p:cond delay="3750"/>
                            </p:stCondLst>
                            <p:childTnLst>
                              <p:par>
                                <p:cTn id="95" presetID="52"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Scale>
                                      <p:cBhvr>
                                        <p:cTn id="97"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250" decel="50000" fill="hold">
                                          <p:stCondLst>
                                            <p:cond delay="0"/>
                                          </p:stCondLst>
                                        </p:cTn>
                                        <p:tgtEl>
                                          <p:spTgt spid="28"/>
                                        </p:tgtEl>
                                        <p:attrNameLst>
                                          <p:attrName>ppt_x</p:attrName>
                                          <p:attrName>ppt_y</p:attrName>
                                        </p:attrNameLst>
                                      </p:cBhvr>
                                    </p:animMotion>
                                    <p:animEffect transition="in" filter="fade">
                                      <p:cBhvr>
                                        <p:cTn id="99" dur="250"/>
                                        <p:tgtEl>
                                          <p:spTgt spid="28"/>
                                        </p:tgtEl>
                                      </p:cBhvr>
                                    </p:animEffect>
                                  </p:childTnLst>
                                </p:cTn>
                              </p:par>
                            </p:childTnLst>
                          </p:cTn>
                        </p:par>
                        <p:par>
                          <p:cTn id="100" fill="hold">
                            <p:stCondLst>
                              <p:cond delay="4000"/>
                            </p:stCondLst>
                            <p:childTnLst>
                              <p:par>
                                <p:cTn id="101" presetID="52" presetClass="entr" presetSubtype="0" fill="hold" nodeType="afterEffect">
                                  <p:stCondLst>
                                    <p:cond delay="0"/>
                                  </p:stCondLst>
                                  <p:childTnLst>
                                    <p:set>
                                      <p:cBhvr>
                                        <p:cTn id="102" dur="1" fill="hold">
                                          <p:stCondLst>
                                            <p:cond delay="0"/>
                                          </p:stCondLst>
                                        </p:cTn>
                                        <p:tgtEl>
                                          <p:spTgt spid="29"/>
                                        </p:tgtEl>
                                        <p:attrNameLst>
                                          <p:attrName>style.visibility</p:attrName>
                                        </p:attrNameLst>
                                      </p:cBhvr>
                                      <p:to>
                                        <p:strVal val="visible"/>
                                      </p:to>
                                    </p:set>
                                    <p:animScale>
                                      <p:cBhvr>
                                        <p:cTn id="103" dur="25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250" decel="50000" fill="hold">
                                          <p:stCondLst>
                                            <p:cond delay="0"/>
                                          </p:stCondLst>
                                        </p:cTn>
                                        <p:tgtEl>
                                          <p:spTgt spid="29"/>
                                        </p:tgtEl>
                                        <p:attrNameLst>
                                          <p:attrName>ppt_x</p:attrName>
                                          <p:attrName>ppt_y</p:attrName>
                                        </p:attrNameLst>
                                      </p:cBhvr>
                                    </p:animMotion>
                                    <p:animEffect transition="in" filter="fade">
                                      <p:cBhvr>
                                        <p:cTn id="105" dur="250"/>
                                        <p:tgtEl>
                                          <p:spTgt spid="29"/>
                                        </p:tgtEl>
                                      </p:cBhvr>
                                    </p:animEffect>
                                  </p:childTnLst>
                                </p:cTn>
                              </p:par>
                            </p:childTnLst>
                          </p:cTn>
                        </p:par>
                        <p:par>
                          <p:cTn id="106" fill="hold">
                            <p:stCondLst>
                              <p:cond delay="4250"/>
                            </p:stCondLst>
                            <p:childTnLst>
                              <p:par>
                                <p:cTn id="107" presetID="52" presetClass="entr" presetSubtype="0" fill="hold" nodeType="afterEffect">
                                  <p:stCondLst>
                                    <p:cond delay="0"/>
                                  </p:stCondLst>
                                  <p:childTnLst>
                                    <p:set>
                                      <p:cBhvr>
                                        <p:cTn id="108" dur="1" fill="hold">
                                          <p:stCondLst>
                                            <p:cond delay="0"/>
                                          </p:stCondLst>
                                        </p:cTn>
                                        <p:tgtEl>
                                          <p:spTgt spid="32"/>
                                        </p:tgtEl>
                                        <p:attrNameLst>
                                          <p:attrName>style.visibility</p:attrName>
                                        </p:attrNameLst>
                                      </p:cBhvr>
                                      <p:to>
                                        <p:strVal val="visible"/>
                                      </p:to>
                                    </p:set>
                                    <p:animScale>
                                      <p:cBhvr>
                                        <p:cTn id="109" dur="2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250" decel="50000" fill="hold">
                                          <p:stCondLst>
                                            <p:cond delay="0"/>
                                          </p:stCondLst>
                                        </p:cTn>
                                        <p:tgtEl>
                                          <p:spTgt spid="32"/>
                                        </p:tgtEl>
                                        <p:attrNameLst>
                                          <p:attrName>ppt_x</p:attrName>
                                          <p:attrName>ppt_y</p:attrName>
                                        </p:attrNameLst>
                                      </p:cBhvr>
                                    </p:animMotion>
                                    <p:animEffect transition="in" filter="fade">
                                      <p:cBhvr>
                                        <p:cTn id="111" dur="250"/>
                                        <p:tgtEl>
                                          <p:spTgt spid="32"/>
                                        </p:tgtEl>
                                      </p:cBhvr>
                                    </p:animEffect>
                                  </p:childTnLst>
                                </p:cTn>
                              </p:par>
                            </p:childTnLst>
                          </p:cTn>
                        </p:par>
                        <p:par>
                          <p:cTn id="112" fill="hold">
                            <p:stCondLst>
                              <p:cond delay="4500"/>
                            </p:stCondLst>
                            <p:childTnLst>
                              <p:par>
                                <p:cTn id="113" presetID="52" presetClass="entr" presetSubtype="0" fill="hold" nodeType="afterEffect">
                                  <p:stCondLst>
                                    <p:cond delay="0"/>
                                  </p:stCondLst>
                                  <p:childTnLst>
                                    <p:set>
                                      <p:cBhvr>
                                        <p:cTn id="114" dur="1" fill="hold">
                                          <p:stCondLst>
                                            <p:cond delay="0"/>
                                          </p:stCondLst>
                                        </p:cTn>
                                        <p:tgtEl>
                                          <p:spTgt spid="35"/>
                                        </p:tgtEl>
                                        <p:attrNameLst>
                                          <p:attrName>style.visibility</p:attrName>
                                        </p:attrNameLst>
                                      </p:cBhvr>
                                      <p:to>
                                        <p:strVal val="visible"/>
                                      </p:to>
                                    </p:set>
                                    <p:animScale>
                                      <p:cBhvr>
                                        <p:cTn id="115" dur="25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250" decel="50000" fill="hold">
                                          <p:stCondLst>
                                            <p:cond delay="0"/>
                                          </p:stCondLst>
                                        </p:cTn>
                                        <p:tgtEl>
                                          <p:spTgt spid="35"/>
                                        </p:tgtEl>
                                        <p:attrNameLst>
                                          <p:attrName>ppt_x</p:attrName>
                                          <p:attrName>ppt_y</p:attrName>
                                        </p:attrNameLst>
                                      </p:cBhvr>
                                    </p:animMotion>
                                    <p:animEffect transition="in" filter="fade">
                                      <p:cBhvr>
                                        <p:cTn id="117" dur="250"/>
                                        <p:tgtEl>
                                          <p:spTgt spid="35"/>
                                        </p:tgtEl>
                                      </p:cBhvr>
                                    </p:animEffect>
                                  </p:childTnLst>
                                </p:cTn>
                              </p:par>
                            </p:childTnLst>
                          </p:cTn>
                        </p:par>
                        <p:par>
                          <p:cTn id="118" fill="hold">
                            <p:stCondLst>
                              <p:cond delay="4750"/>
                            </p:stCondLst>
                            <p:childTnLst>
                              <p:par>
                                <p:cTn id="119" presetID="52" presetClass="entr" presetSubtype="0" fill="hold" nodeType="afterEffect">
                                  <p:stCondLst>
                                    <p:cond delay="0"/>
                                  </p:stCondLst>
                                  <p:childTnLst>
                                    <p:set>
                                      <p:cBhvr>
                                        <p:cTn id="120" dur="1" fill="hold">
                                          <p:stCondLst>
                                            <p:cond delay="0"/>
                                          </p:stCondLst>
                                        </p:cTn>
                                        <p:tgtEl>
                                          <p:spTgt spid="38"/>
                                        </p:tgtEl>
                                        <p:attrNameLst>
                                          <p:attrName>style.visibility</p:attrName>
                                        </p:attrNameLst>
                                      </p:cBhvr>
                                      <p:to>
                                        <p:strVal val="visible"/>
                                      </p:to>
                                    </p:set>
                                    <p:animScale>
                                      <p:cBhvr>
                                        <p:cTn id="121"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250" decel="50000" fill="hold">
                                          <p:stCondLst>
                                            <p:cond delay="0"/>
                                          </p:stCondLst>
                                        </p:cTn>
                                        <p:tgtEl>
                                          <p:spTgt spid="38"/>
                                        </p:tgtEl>
                                        <p:attrNameLst>
                                          <p:attrName>ppt_x</p:attrName>
                                          <p:attrName>ppt_y</p:attrName>
                                        </p:attrNameLst>
                                      </p:cBhvr>
                                    </p:animMotion>
                                    <p:animEffect transition="in" filter="fade">
                                      <p:cBhvr>
                                        <p:cTn id="123"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animBg="1"/>
      <p:bldP spid="13" grpId="0" animBg="1"/>
      <p:bldP spid="14" grpId="0"/>
      <p:bldP spid="20" grpId="0"/>
      <p:bldP spid="21" grpId="0" animBg="1"/>
      <p:bldP spid="22" grpId="0" animBg="1"/>
      <p:bldP spid="23" grpId="0"/>
      <p:bldP spid="24" grpId="0"/>
      <p:bldP spid="25" grpId="0" animBg="1"/>
      <p:bldP spid="26" grpId="0" animBg="1"/>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xmlns="" val="2142302811"/>
              </p:ext>
            </p:extLst>
          </p:nvPr>
        </p:nvGraphicFramePr>
        <p:xfrm>
          <a:off x="1901822" y="2201956"/>
          <a:ext cx="8371257" cy="3317465"/>
        </p:xfrm>
        <a:graphic>
          <a:graphicData uri="http://schemas.openxmlformats.org/drawingml/2006/chart">
            <c:chart xmlns:c="http://schemas.openxmlformats.org/drawingml/2006/chart" xmlns:r="http://schemas.openxmlformats.org/officeDocument/2006/relationships" r:id="rId8"/>
          </a:graphicData>
        </a:graphic>
      </p:graphicFrame>
      <p:sp>
        <p:nvSpPr>
          <p:cNvPr id="9" name="文本框 17"/>
          <p:cNvSpPr txBox="1"/>
          <p:nvPr/>
        </p:nvSpPr>
        <p:spPr>
          <a:xfrm>
            <a:off x="4812234" y="1767428"/>
            <a:ext cx="2595490" cy="300083"/>
          </a:xfrm>
          <a:prstGeom prst="rect">
            <a:avLst/>
          </a:prstGeom>
          <a:noFill/>
        </p:spPr>
        <p:txBody>
          <a:bodyPr wrap="square" lIns="68580" tIns="34290" rIns="68580" bIns="34290" rtlCol="0">
            <a:spAutoFit/>
          </a:bodyPr>
          <a:lstStyle/>
          <a:p>
            <a:pPr algn="ctr"/>
            <a:r>
              <a:rPr lang="zh-CN" altLang="en-US" sz="1500" dirty="0">
                <a:solidFill>
                  <a:schemeClr val="bg1">
                    <a:lumMod val="50000"/>
                  </a:schemeClr>
                </a:solidFill>
                <a:latin typeface="微软雅黑"/>
                <a:ea typeface="微软雅黑"/>
              </a:rPr>
              <a:t>创意图表增色您的汇报</a:t>
            </a:r>
          </a:p>
        </p:txBody>
      </p:sp>
      <p:sp>
        <p:nvSpPr>
          <p:cNvPr id="10" name="文本框 21"/>
          <p:cNvSpPr txBox="1"/>
          <p:nvPr/>
        </p:nvSpPr>
        <p:spPr>
          <a:xfrm>
            <a:off x="2929089" y="5806587"/>
            <a:ext cx="6415811" cy="253916"/>
          </a:xfrm>
          <a:prstGeom prst="rect">
            <a:avLst/>
          </a:prstGeom>
          <a:noFill/>
        </p:spPr>
        <p:txBody>
          <a:bodyPr wrap="square" lIns="68580" tIns="34290" rIns="68580" bIns="34290" rtlCol="0">
            <a:spAutoFit/>
          </a:bodyPr>
          <a:lstStyle/>
          <a:p>
            <a:pPr algn="just">
              <a:lnSpc>
                <a:spcPct val="120000"/>
              </a:lnSpc>
            </a:pPr>
            <a:r>
              <a:rPr lang="zh-CN" altLang="en-US" sz="1000" dirty="0">
                <a:solidFill>
                  <a:schemeClr val="bg1">
                    <a:lumMod val="50000"/>
                  </a:schemeClr>
                </a:solidFill>
                <a:latin typeface="微软雅黑"/>
                <a:ea typeface="微软雅黑"/>
              </a:rPr>
              <a:t>您的内容打在这里，或者通过复制您的文本后，在此框中选择粘贴，并选择只保留文字单击此处添加文字小标题</a:t>
            </a:r>
          </a:p>
        </p:txBody>
      </p:sp>
    </p:spTree>
    <p:extLst>
      <p:ext uri="{BB962C8B-B14F-4D97-AF65-F5344CB8AC3E}">
        <p14:creationId xmlns:p14="http://schemas.microsoft.com/office/powerpoint/2010/main" xmlns="" val="190424332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1754273" y="1832279"/>
            <a:ext cx="3985151" cy="3996498"/>
            <a:chOff x="1754273" y="1832279"/>
            <a:chExt cx="3985151" cy="3996498"/>
          </a:xfrm>
        </p:grpSpPr>
        <p:grpSp>
          <p:nvGrpSpPr>
            <p:cNvPr id="9" name="chenying0907 8"/>
            <p:cNvGrpSpPr/>
            <p:nvPr/>
          </p:nvGrpSpPr>
          <p:grpSpPr>
            <a:xfrm>
              <a:off x="1754273" y="1832279"/>
              <a:ext cx="3985151" cy="3996498"/>
              <a:chOff x="1754273" y="1832279"/>
              <a:chExt cx="3985151" cy="3996498"/>
            </a:xfrm>
          </p:grpSpPr>
          <p:grpSp>
            <p:nvGrpSpPr>
              <p:cNvPr id="13" name="chenying0907 12"/>
              <p:cNvGrpSpPr/>
              <p:nvPr/>
            </p:nvGrpSpPr>
            <p:grpSpPr>
              <a:xfrm>
                <a:off x="1754273" y="1832279"/>
                <a:ext cx="3985151" cy="3996498"/>
                <a:chOff x="1754273" y="1832279"/>
                <a:chExt cx="3985151" cy="3996498"/>
              </a:xfrm>
            </p:grpSpPr>
            <p:sp>
              <p:nvSpPr>
                <p:cNvPr id="20" name="chenying0907 10"/>
                <p:cNvSpPr>
                  <a:spLocks/>
                </p:cNvSpPr>
                <p:nvPr/>
              </p:nvSpPr>
              <p:spPr bwMode="auto">
                <a:xfrm>
                  <a:off x="3741059" y="1835593"/>
                  <a:ext cx="1988439" cy="2196749"/>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blipFill>
                  <a:blip r:embed="rId8" cstate="print"/>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sp>
              <p:nvSpPr>
                <p:cNvPr id="21" name="chenying0907 7"/>
                <p:cNvSpPr>
                  <a:spLocks/>
                </p:cNvSpPr>
                <p:nvPr/>
              </p:nvSpPr>
              <p:spPr bwMode="auto">
                <a:xfrm>
                  <a:off x="1762533" y="1832279"/>
                  <a:ext cx="2196878" cy="1989978"/>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blipFill>
                  <a:blip r:embed="rId3" cstate="print"/>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sp>
              <p:nvSpPr>
                <p:cNvPr id="22" name="chenying0907 8"/>
                <p:cNvSpPr>
                  <a:spLocks/>
                </p:cNvSpPr>
                <p:nvPr/>
              </p:nvSpPr>
              <p:spPr bwMode="auto">
                <a:xfrm>
                  <a:off x="1754273" y="3635336"/>
                  <a:ext cx="1990094" cy="2193441"/>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blipFill>
                  <a:blip r:embed="rId9" cstate="print"/>
                  <a:stretch>
                    <a:fillRect/>
                  </a:stretch>
                </a:blipFill>
                <a:ln>
                  <a:noFill/>
                </a:ln>
              </p:spPr>
              <p:txBody>
                <a:bodyPr vert="horz" wrap="square" lIns="91440" tIns="45720" rIns="91440" bIns="45720" numCol="1" anchor="t" anchorCtr="0" compatLnSpc="1">
                  <a:prstTxWarp prst="textNoShape">
                    <a:avLst/>
                  </a:prstTxWarp>
                </a:bodyPr>
                <a:lstStyle/>
                <a:p>
                  <a:pPr algn="ctr"/>
                  <a:endParaRPr lang="zh-CN" altLang="en-US" sz="2400">
                    <a:solidFill>
                      <a:schemeClr val="bg1"/>
                    </a:solidFill>
                    <a:latin typeface="微软雅黑"/>
                    <a:ea typeface="微软雅黑"/>
                  </a:endParaRPr>
                </a:p>
              </p:txBody>
            </p:sp>
            <p:sp>
              <p:nvSpPr>
                <p:cNvPr id="23" name="chenying0907 12"/>
                <p:cNvSpPr>
                  <a:spLocks/>
                </p:cNvSpPr>
                <p:nvPr/>
              </p:nvSpPr>
              <p:spPr bwMode="auto">
                <a:xfrm>
                  <a:off x="3545855" y="3830531"/>
                  <a:ext cx="2193569" cy="1989978"/>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blipFill>
                  <a:blip r:embed="rId10" cstate="print"/>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grpSp>
          <p:sp>
            <p:nvSpPr>
              <p:cNvPr id="14" name="矩形 13"/>
              <p:cNvSpPr/>
              <p:nvPr/>
            </p:nvSpPr>
            <p:spPr>
              <a:xfrm rot="8603510">
                <a:off x="2339106" y="2431061"/>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grpSp>
        <p:sp>
          <p:nvSpPr>
            <p:cNvPr id="10" name="矩形 9"/>
            <p:cNvSpPr/>
            <p:nvPr/>
          </p:nvSpPr>
          <p:spPr>
            <a:xfrm rot="3203510">
              <a:off x="2339111" y="2431054"/>
              <a:ext cx="2808871" cy="2808870"/>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rgbClr val="F9F9F9"/>
                  </a:solidFill>
                  <a:latin typeface="微软雅黑"/>
                  <a:ea typeface="微软雅黑"/>
                </a:rPr>
                <a:t>此处添加文本</a:t>
              </a:r>
            </a:p>
          </p:txBody>
        </p:sp>
        <p:sp>
          <p:nvSpPr>
            <p:cNvPr id="11" name="矩形 10"/>
            <p:cNvSpPr/>
            <p:nvPr/>
          </p:nvSpPr>
          <p:spPr>
            <a:xfrm rot="19403510">
              <a:off x="2308127" y="2427882"/>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sp>
          <p:nvSpPr>
            <p:cNvPr id="12" name="矩形 11"/>
            <p:cNvSpPr/>
            <p:nvPr/>
          </p:nvSpPr>
          <p:spPr>
            <a:xfrm rot="14003510">
              <a:off x="2339106" y="2431059"/>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grpSp>
      <p:grpSp>
        <p:nvGrpSpPr>
          <p:cNvPr id="24" name="chenying0907 23"/>
          <p:cNvGrpSpPr/>
          <p:nvPr/>
        </p:nvGrpSpPr>
        <p:grpSpPr>
          <a:xfrm>
            <a:off x="2979827" y="3042844"/>
            <a:ext cx="1558840" cy="1558840"/>
            <a:chOff x="2979827" y="3042844"/>
            <a:chExt cx="1558840" cy="1558840"/>
          </a:xfrm>
        </p:grpSpPr>
        <p:sp>
          <p:nvSpPr>
            <p:cNvPr id="25" name="椭圆 24"/>
            <p:cNvSpPr/>
            <p:nvPr/>
          </p:nvSpPr>
          <p:spPr>
            <a:xfrm>
              <a:off x="2979827" y="3042844"/>
              <a:ext cx="1558840" cy="1558840"/>
            </a:xfrm>
            <a:prstGeom prst="ellipse">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a:ea typeface="微软雅黑"/>
              </a:endParaRPr>
            </a:p>
          </p:txBody>
        </p:sp>
        <p:sp>
          <p:nvSpPr>
            <p:cNvPr id="26" name="任意多边形 25"/>
            <p:cNvSpPr/>
            <p:nvPr/>
          </p:nvSpPr>
          <p:spPr>
            <a:xfrm>
              <a:off x="3300664" y="3434346"/>
              <a:ext cx="917162" cy="672587"/>
            </a:xfrm>
            <a:custGeom>
              <a:avLst/>
              <a:gdLst/>
              <a:ahLst/>
              <a:cxnLst/>
              <a:rect l="l" t="t" r="r" b="b"/>
              <a:pathLst>
                <a:path w="898071" h="658586">
                  <a:moveTo>
                    <a:pt x="359228" y="0"/>
                  </a:moveTo>
                  <a:cubicBezTo>
                    <a:pt x="407874" y="0"/>
                    <a:pt x="452388" y="13565"/>
                    <a:pt x="492770" y="40694"/>
                  </a:cubicBezTo>
                  <a:cubicBezTo>
                    <a:pt x="533152" y="67824"/>
                    <a:pt x="562542" y="103840"/>
                    <a:pt x="580939" y="148744"/>
                  </a:cubicBezTo>
                  <a:cubicBezTo>
                    <a:pt x="603080" y="129410"/>
                    <a:pt x="628962" y="119743"/>
                    <a:pt x="658585" y="119743"/>
                  </a:cubicBezTo>
                  <a:cubicBezTo>
                    <a:pt x="691640" y="119743"/>
                    <a:pt x="719860" y="131437"/>
                    <a:pt x="743247" y="154824"/>
                  </a:cubicBezTo>
                  <a:cubicBezTo>
                    <a:pt x="766634" y="178212"/>
                    <a:pt x="778328" y="206432"/>
                    <a:pt x="778328" y="239486"/>
                  </a:cubicBezTo>
                  <a:cubicBezTo>
                    <a:pt x="778328" y="263185"/>
                    <a:pt x="771936" y="284702"/>
                    <a:pt x="759151" y="304035"/>
                  </a:cubicBezTo>
                  <a:cubicBezTo>
                    <a:pt x="799689" y="313702"/>
                    <a:pt x="832977" y="334828"/>
                    <a:pt x="859014" y="367415"/>
                  </a:cubicBezTo>
                  <a:cubicBezTo>
                    <a:pt x="885053" y="400001"/>
                    <a:pt x="898071" y="437186"/>
                    <a:pt x="898071" y="478972"/>
                  </a:cubicBezTo>
                  <a:cubicBezTo>
                    <a:pt x="898071" y="528553"/>
                    <a:pt x="880530" y="570884"/>
                    <a:pt x="845449" y="605965"/>
                  </a:cubicBezTo>
                  <a:cubicBezTo>
                    <a:pt x="810369" y="641046"/>
                    <a:pt x="768038" y="658586"/>
                    <a:pt x="718456" y="658586"/>
                  </a:cubicBezTo>
                  <a:lnTo>
                    <a:pt x="209550" y="658586"/>
                  </a:lnTo>
                  <a:cubicBezTo>
                    <a:pt x="151861" y="658586"/>
                    <a:pt x="102514" y="638083"/>
                    <a:pt x="61508" y="597078"/>
                  </a:cubicBezTo>
                  <a:cubicBezTo>
                    <a:pt x="20503" y="556072"/>
                    <a:pt x="0" y="506725"/>
                    <a:pt x="0" y="449036"/>
                  </a:cubicBezTo>
                  <a:cubicBezTo>
                    <a:pt x="0" y="408498"/>
                    <a:pt x="10914" y="371079"/>
                    <a:pt x="32742" y="336777"/>
                  </a:cubicBezTo>
                  <a:cubicBezTo>
                    <a:pt x="54570" y="302476"/>
                    <a:pt x="83882" y="276750"/>
                    <a:pt x="120678" y="259599"/>
                  </a:cubicBezTo>
                  <a:cubicBezTo>
                    <a:pt x="120055" y="250244"/>
                    <a:pt x="119742" y="243540"/>
                    <a:pt x="119742" y="239486"/>
                  </a:cubicBezTo>
                  <a:cubicBezTo>
                    <a:pt x="119742" y="173378"/>
                    <a:pt x="143129" y="116937"/>
                    <a:pt x="189904" y="70162"/>
                  </a:cubicBezTo>
                  <a:cubicBezTo>
                    <a:pt x="236679" y="23388"/>
                    <a:pt x="293121" y="0"/>
                    <a:pt x="359228" y="0"/>
                  </a:cubicBezTo>
                  <a:close/>
                  <a:moveTo>
                    <a:pt x="419100" y="164647"/>
                  </a:moveTo>
                  <a:cubicBezTo>
                    <a:pt x="414734" y="164647"/>
                    <a:pt x="411148" y="166050"/>
                    <a:pt x="408341" y="168857"/>
                  </a:cubicBezTo>
                  <a:lnTo>
                    <a:pt x="244163" y="333035"/>
                  </a:lnTo>
                  <a:cubicBezTo>
                    <a:pt x="241045" y="336777"/>
                    <a:pt x="239485" y="340519"/>
                    <a:pt x="239485" y="344261"/>
                  </a:cubicBezTo>
                  <a:cubicBezTo>
                    <a:pt x="239485" y="348627"/>
                    <a:pt x="240889" y="352213"/>
                    <a:pt x="243695" y="355019"/>
                  </a:cubicBezTo>
                  <a:cubicBezTo>
                    <a:pt x="246502" y="357826"/>
                    <a:pt x="250088" y="359229"/>
                    <a:pt x="254453" y="359229"/>
                  </a:cubicBezTo>
                  <a:lnTo>
                    <a:pt x="359228" y="359229"/>
                  </a:lnTo>
                  <a:lnTo>
                    <a:pt x="359228" y="523875"/>
                  </a:lnTo>
                  <a:cubicBezTo>
                    <a:pt x="359228" y="527929"/>
                    <a:pt x="360710" y="531437"/>
                    <a:pt x="363672" y="534400"/>
                  </a:cubicBezTo>
                  <a:cubicBezTo>
                    <a:pt x="366634" y="537362"/>
                    <a:pt x="370142" y="538843"/>
                    <a:pt x="374196" y="538843"/>
                  </a:cubicBezTo>
                  <a:lnTo>
                    <a:pt x="464003" y="538843"/>
                  </a:lnTo>
                  <a:cubicBezTo>
                    <a:pt x="468057" y="538843"/>
                    <a:pt x="471566" y="537362"/>
                    <a:pt x="474527" y="534400"/>
                  </a:cubicBezTo>
                  <a:cubicBezTo>
                    <a:pt x="477490" y="531437"/>
                    <a:pt x="478971" y="527929"/>
                    <a:pt x="478971" y="523875"/>
                  </a:cubicBezTo>
                  <a:lnTo>
                    <a:pt x="478971" y="359229"/>
                  </a:lnTo>
                  <a:lnTo>
                    <a:pt x="583746" y="359229"/>
                  </a:lnTo>
                  <a:cubicBezTo>
                    <a:pt x="587801" y="359229"/>
                    <a:pt x="591308" y="357748"/>
                    <a:pt x="594270" y="354785"/>
                  </a:cubicBezTo>
                  <a:cubicBezTo>
                    <a:pt x="597233" y="351823"/>
                    <a:pt x="598714" y="348315"/>
                    <a:pt x="598714" y="344261"/>
                  </a:cubicBezTo>
                  <a:cubicBezTo>
                    <a:pt x="598714" y="339896"/>
                    <a:pt x="597310" y="336309"/>
                    <a:pt x="594504" y="333503"/>
                  </a:cubicBezTo>
                  <a:lnTo>
                    <a:pt x="429858" y="168857"/>
                  </a:lnTo>
                  <a:cubicBezTo>
                    <a:pt x="427051" y="166050"/>
                    <a:pt x="423465" y="164647"/>
                    <a:pt x="419100" y="164647"/>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a:p>
          </p:txBody>
        </p:sp>
      </p:grpSp>
      <p:grpSp>
        <p:nvGrpSpPr>
          <p:cNvPr id="27" name="chenying0907 26"/>
          <p:cNvGrpSpPr/>
          <p:nvPr/>
        </p:nvGrpSpPr>
        <p:grpSpPr>
          <a:xfrm>
            <a:off x="6582692" y="2157663"/>
            <a:ext cx="544667" cy="583997"/>
            <a:chOff x="6242320" y="1140989"/>
            <a:chExt cx="533329" cy="571841"/>
          </a:xfrm>
        </p:grpSpPr>
        <p:sp>
          <p:nvSpPr>
            <p:cNvPr id="28" name="TextBox 6"/>
            <p:cNvSpPr txBox="1"/>
            <p:nvPr/>
          </p:nvSpPr>
          <p:spPr>
            <a:xfrm>
              <a:off x="6327224" y="1140989"/>
              <a:ext cx="448425" cy="421919"/>
            </a:xfrm>
            <a:prstGeom prst="rect">
              <a:avLst/>
            </a:prstGeom>
            <a:noFill/>
          </p:spPr>
          <p:txBody>
            <a:bodyPr vert="horz" wrap="square" lIns="0" tIns="0" rIns="0" bIns="0" rtlCol="0" anchor="ctr">
              <a:spAutoFit/>
            </a:bodyPr>
            <a:lstStyle/>
            <a:p>
              <a:pPr algn="l"/>
              <a:r>
                <a:rPr lang="en-US" altLang="zh-CN" sz="2800" dirty="0">
                  <a:blipFill>
                    <a:blip r:embed="rId10"/>
                    <a:stretch>
                      <a:fillRect/>
                    </a:stretch>
                  </a:blipFill>
                  <a:latin typeface="Impact" pitchFamily="34" charset="0"/>
                  <a:ea typeface="微软雅黑"/>
                </a:rPr>
                <a:t>01</a:t>
              </a:r>
              <a:endParaRPr lang="zh-CN" altLang="en-US" sz="2800" dirty="0">
                <a:blipFill>
                  <a:blip r:embed="rId10"/>
                  <a:stretch>
                    <a:fillRect/>
                  </a:stretch>
                </a:blipFill>
                <a:latin typeface="微软雅黑"/>
                <a:ea typeface="微软雅黑"/>
              </a:endParaRPr>
            </a:p>
          </p:txBody>
        </p:sp>
        <p:sp>
          <p:nvSpPr>
            <p:cNvPr id="29" name="文本框 28"/>
            <p:cNvSpPr txBox="1"/>
            <p:nvPr/>
          </p:nvSpPr>
          <p:spPr>
            <a:xfrm>
              <a:off x="6242320" y="1516939"/>
              <a:ext cx="515154" cy="195891"/>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0" name="chenying0907 29"/>
          <p:cNvGrpSpPr/>
          <p:nvPr/>
        </p:nvGrpSpPr>
        <p:grpSpPr>
          <a:xfrm>
            <a:off x="6582692" y="3147697"/>
            <a:ext cx="544667" cy="589212"/>
            <a:chOff x="6242320" y="2408496"/>
            <a:chExt cx="533329" cy="576945"/>
          </a:xfrm>
        </p:grpSpPr>
        <p:sp>
          <p:nvSpPr>
            <p:cNvPr id="31" name="TextBox 6"/>
            <p:cNvSpPr txBox="1"/>
            <p:nvPr/>
          </p:nvSpPr>
          <p:spPr>
            <a:xfrm>
              <a:off x="6327224" y="2408496"/>
              <a:ext cx="448425" cy="421917"/>
            </a:xfrm>
            <a:prstGeom prst="rect">
              <a:avLst/>
            </a:prstGeom>
            <a:noFill/>
          </p:spPr>
          <p:txBody>
            <a:bodyPr vert="horz" wrap="square" lIns="0" tIns="0" rIns="0" bIns="0" rtlCol="0" anchor="ctr">
              <a:spAutoFit/>
            </a:bodyPr>
            <a:lstStyle/>
            <a:p>
              <a:pPr algn="l"/>
              <a:r>
                <a:rPr lang="en-US" altLang="zh-CN" sz="2800" dirty="0">
                  <a:blipFill>
                    <a:blip r:embed="rId3"/>
                    <a:stretch>
                      <a:fillRect/>
                    </a:stretch>
                  </a:blipFill>
                  <a:latin typeface="Impact" pitchFamily="34" charset="0"/>
                  <a:ea typeface="微软雅黑"/>
                </a:rPr>
                <a:t>02</a:t>
              </a:r>
              <a:endParaRPr lang="zh-CN" altLang="en-US" sz="2800" dirty="0">
                <a:blipFill>
                  <a:blip r:embed="rId3"/>
                  <a:stretch>
                    <a:fillRect/>
                  </a:stretch>
                </a:blipFill>
                <a:latin typeface="微软雅黑"/>
                <a:ea typeface="微软雅黑"/>
              </a:endParaRPr>
            </a:p>
          </p:txBody>
        </p:sp>
        <p:sp>
          <p:nvSpPr>
            <p:cNvPr id="32" name="文本框 31"/>
            <p:cNvSpPr txBox="1"/>
            <p:nvPr/>
          </p:nvSpPr>
          <p:spPr>
            <a:xfrm>
              <a:off x="6242320" y="2789551"/>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3" name="chenying0907 32"/>
          <p:cNvGrpSpPr/>
          <p:nvPr/>
        </p:nvGrpSpPr>
        <p:grpSpPr>
          <a:xfrm>
            <a:off x="6582692" y="4142939"/>
            <a:ext cx="544667" cy="577704"/>
            <a:chOff x="6242320" y="3676001"/>
            <a:chExt cx="533329" cy="565678"/>
          </a:xfrm>
        </p:grpSpPr>
        <p:sp>
          <p:nvSpPr>
            <p:cNvPr id="34" name="TextBox 6"/>
            <p:cNvSpPr txBox="1"/>
            <p:nvPr/>
          </p:nvSpPr>
          <p:spPr>
            <a:xfrm>
              <a:off x="6327224" y="3676001"/>
              <a:ext cx="448425" cy="421917"/>
            </a:xfrm>
            <a:prstGeom prst="rect">
              <a:avLst/>
            </a:prstGeom>
            <a:noFill/>
          </p:spPr>
          <p:txBody>
            <a:bodyPr vert="horz" wrap="square" lIns="0" tIns="0" rIns="0" bIns="0" rtlCol="0" anchor="ctr">
              <a:spAutoFit/>
            </a:bodyPr>
            <a:lstStyle/>
            <a:p>
              <a:pPr algn="l"/>
              <a:r>
                <a:rPr lang="en-US" altLang="zh-CN" sz="2800" dirty="0">
                  <a:blipFill>
                    <a:blip r:embed="rId9"/>
                    <a:stretch>
                      <a:fillRect/>
                    </a:stretch>
                  </a:blipFill>
                  <a:latin typeface="Impact" pitchFamily="34" charset="0"/>
                  <a:ea typeface="微软雅黑"/>
                </a:rPr>
                <a:t>03</a:t>
              </a:r>
              <a:endParaRPr lang="zh-CN" altLang="en-US" sz="2800" dirty="0">
                <a:blipFill>
                  <a:blip r:embed="rId9"/>
                  <a:stretch>
                    <a:fillRect/>
                  </a:stretch>
                </a:blipFill>
                <a:latin typeface="微软雅黑"/>
                <a:ea typeface="微软雅黑"/>
              </a:endParaRPr>
            </a:p>
          </p:txBody>
        </p:sp>
        <p:sp>
          <p:nvSpPr>
            <p:cNvPr id="35" name="文本框 34"/>
            <p:cNvSpPr txBox="1"/>
            <p:nvPr/>
          </p:nvSpPr>
          <p:spPr>
            <a:xfrm>
              <a:off x="6242320" y="4045789"/>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6" name="chenying0907 35"/>
          <p:cNvGrpSpPr/>
          <p:nvPr/>
        </p:nvGrpSpPr>
        <p:grpSpPr>
          <a:xfrm>
            <a:off x="6582692" y="5126689"/>
            <a:ext cx="536370" cy="566197"/>
            <a:chOff x="6250444" y="4943508"/>
            <a:chExt cx="525205" cy="554409"/>
          </a:xfrm>
        </p:grpSpPr>
        <p:sp>
          <p:nvSpPr>
            <p:cNvPr id="37" name="TextBox 6"/>
            <p:cNvSpPr txBox="1"/>
            <p:nvPr/>
          </p:nvSpPr>
          <p:spPr>
            <a:xfrm>
              <a:off x="6327224" y="4943508"/>
              <a:ext cx="448425" cy="421917"/>
            </a:xfrm>
            <a:prstGeom prst="rect">
              <a:avLst/>
            </a:prstGeom>
            <a:noFill/>
          </p:spPr>
          <p:txBody>
            <a:bodyPr vert="horz" wrap="square" lIns="0" tIns="0" rIns="0" bIns="0" rtlCol="0" anchor="ctr">
              <a:spAutoFit/>
            </a:bodyPr>
            <a:lstStyle/>
            <a:p>
              <a:pPr algn="l"/>
              <a:r>
                <a:rPr lang="en-US" altLang="zh-CN" sz="2800" dirty="0">
                  <a:blipFill>
                    <a:blip r:embed="rId8"/>
                    <a:stretch>
                      <a:fillRect/>
                    </a:stretch>
                  </a:blipFill>
                  <a:latin typeface="Impact" pitchFamily="34" charset="0"/>
                  <a:ea typeface="微软雅黑"/>
                </a:rPr>
                <a:t>04</a:t>
              </a:r>
              <a:endParaRPr lang="zh-CN" altLang="en-US" sz="2800" dirty="0">
                <a:blipFill>
                  <a:blip r:embed="rId8"/>
                  <a:stretch>
                    <a:fillRect/>
                  </a:stretch>
                </a:blipFill>
                <a:latin typeface="微软雅黑"/>
                <a:ea typeface="微软雅黑"/>
              </a:endParaRPr>
            </a:p>
          </p:txBody>
        </p:sp>
        <p:sp>
          <p:nvSpPr>
            <p:cNvPr id="38" name="文本框 37"/>
            <p:cNvSpPr txBox="1"/>
            <p:nvPr/>
          </p:nvSpPr>
          <p:spPr>
            <a:xfrm>
              <a:off x="6250444" y="5302027"/>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9" name="chenying0907 38"/>
          <p:cNvGrpSpPr/>
          <p:nvPr/>
        </p:nvGrpSpPr>
        <p:grpSpPr>
          <a:xfrm>
            <a:off x="6669403" y="2858323"/>
            <a:ext cx="3382408" cy="9726"/>
            <a:chOff x="6327224" y="1896619"/>
            <a:chExt cx="2624395" cy="9524"/>
          </a:xfrm>
        </p:grpSpPr>
        <p:cxnSp>
          <p:nvCxnSpPr>
            <p:cNvPr id="40" name="直接连接符 39"/>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2" name="chenying0907 41"/>
          <p:cNvGrpSpPr/>
          <p:nvPr/>
        </p:nvGrpSpPr>
        <p:grpSpPr>
          <a:xfrm>
            <a:off x="6669403" y="4761336"/>
            <a:ext cx="3382408" cy="9726"/>
            <a:chOff x="6327224" y="1896619"/>
            <a:chExt cx="2624395" cy="9524"/>
          </a:xfrm>
        </p:grpSpPr>
        <p:cxnSp>
          <p:nvCxnSpPr>
            <p:cNvPr id="43" name="直接连接符 42"/>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5" name="chenying0907 44"/>
          <p:cNvGrpSpPr/>
          <p:nvPr/>
        </p:nvGrpSpPr>
        <p:grpSpPr>
          <a:xfrm>
            <a:off x="6669403" y="5712846"/>
            <a:ext cx="3382408" cy="9726"/>
            <a:chOff x="6327224" y="1896619"/>
            <a:chExt cx="2624395" cy="9524"/>
          </a:xfrm>
        </p:grpSpPr>
        <p:cxnSp>
          <p:nvCxnSpPr>
            <p:cNvPr id="46" name="直接连接符 45"/>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7444689" y="2146296"/>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49" name="文本框 48"/>
          <p:cNvSpPr txBox="1"/>
          <p:nvPr/>
        </p:nvSpPr>
        <p:spPr>
          <a:xfrm>
            <a:off x="7444689" y="3162632"/>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50" name="文本框 49"/>
          <p:cNvSpPr txBox="1"/>
          <p:nvPr/>
        </p:nvSpPr>
        <p:spPr>
          <a:xfrm>
            <a:off x="7444689" y="4106932"/>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51" name="文本框 50"/>
          <p:cNvSpPr txBox="1"/>
          <p:nvPr/>
        </p:nvSpPr>
        <p:spPr>
          <a:xfrm>
            <a:off x="7444689" y="5068671"/>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grpSp>
        <p:nvGrpSpPr>
          <p:cNvPr id="52" name="chenying0907 51"/>
          <p:cNvGrpSpPr/>
          <p:nvPr/>
        </p:nvGrpSpPr>
        <p:grpSpPr>
          <a:xfrm>
            <a:off x="6669403" y="3886247"/>
            <a:ext cx="3382408" cy="9726"/>
            <a:chOff x="6327224" y="1896619"/>
            <a:chExt cx="2624395" cy="9524"/>
          </a:xfrm>
        </p:grpSpPr>
        <p:cxnSp>
          <p:nvCxnSpPr>
            <p:cNvPr id="53" name="直接连接符 52"/>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0039627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8" presetClass="emph" presetSubtype="0" fill="hold" nodeType="withEffect">
                                  <p:stCondLst>
                                    <p:cond delay="0"/>
                                  </p:stCondLst>
                                  <p:childTnLst>
                                    <p:animRot by="21600000">
                                      <p:cBhvr>
                                        <p:cTn id="11" dur="1000" fill="hold"/>
                                        <p:tgtEl>
                                          <p:spTgt spid="8"/>
                                        </p:tgtEl>
                                        <p:attrNameLst>
                                          <p:attrName>r</p:attrName>
                                        </p:attrNameLst>
                                      </p:cBhvr>
                                    </p:animRot>
                                  </p:childTnLst>
                                </p:cTn>
                              </p:par>
                            </p:childTnLst>
                          </p:cTn>
                        </p:par>
                        <p:par>
                          <p:cTn id="12" fill="hold">
                            <p:stCondLst>
                              <p:cond delay="1000"/>
                            </p:stCondLst>
                            <p:childTnLst>
                              <p:par>
                                <p:cTn id="13" presetID="23" presetClass="entr" presetSubtype="32" fill="hold" nodeType="afterEffect">
                                  <p:stCondLst>
                                    <p:cond delay="0"/>
                                  </p:stCondLst>
                                  <p:iterate type="lt">
                                    <p:tmPct val="18000"/>
                                  </p:iterate>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4*#ppt_w"/>
                                          </p:val>
                                        </p:tav>
                                        <p:tav tm="100000">
                                          <p:val>
                                            <p:strVal val="#ppt_w"/>
                                          </p:val>
                                        </p:tav>
                                      </p:tavLst>
                                    </p:anim>
                                    <p:anim calcmode="lin" valueType="num">
                                      <p:cBhvr>
                                        <p:cTn id="16" dur="500" fill="hold"/>
                                        <p:tgtEl>
                                          <p:spTgt spid="27"/>
                                        </p:tgtEl>
                                        <p:attrNameLst>
                                          <p:attrName>ppt_h</p:attrName>
                                        </p:attrNameLst>
                                      </p:cBhvr>
                                      <p:tavLst>
                                        <p:tav tm="0">
                                          <p:val>
                                            <p:strVal val="4*#ppt_h"/>
                                          </p:val>
                                        </p:tav>
                                        <p:tav tm="100000">
                                          <p:val>
                                            <p:strVal val="#ppt_h"/>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left)">
                                      <p:cBhvr>
                                        <p:cTn id="20" dur="500"/>
                                        <p:tgtEl>
                                          <p:spTgt spid="48"/>
                                        </p:tgtEl>
                                      </p:cBhvr>
                                    </p:animEffect>
                                  </p:childTnLst>
                                </p:cTn>
                              </p:par>
                              <p:par>
                                <p:cTn id="21" presetID="22" presetClass="entr" presetSubtype="8"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par>
                          <p:cTn id="24" fill="hold">
                            <p:stCondLst>
                              <p:cond delay="2000"/>
                            </p:stCondLst>
                            <p:childTnLst>
                              <p:par>
                                <p:cTn id="25" presetID="23" presetClass="entr" presetSubtype="32" fill="hold" nodeType="afterEffect">
                                  <p:stCondLst>
                                    <p:cond delay="0"/>
                                  </p:stCondLst>
                                  <p:iterate type="lt">
                                    <p:tmPct val="18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strVal val="4*#ppt_w"/>
                                          </p:val>
                                        </p:tav>
                                        <p:tav tm="100000">
                                          <p:val>
                                            <p:strVal val="#ppt_w"/>
                                          </p:val>
                                        </p:tav>
                                      </p:tavLst>
                                    </p:anim>
                                    <p:anim calcmode="lin" valueType="num">
                                      <p:cBhvr>
                                        <p:cTn id="28" dur="500" fill="hold"/>
                                        <p:tgtEl>
                                          <p:spTgt spid="30"/>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22" presetClass="entr" presetSubtype="8"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500"/>
                                        <p:tgtEl>
                                          <p:spTgt spid="52"/>
                                        </p:tgtEl>
                                      </p:cBhvr>
                                    </p:animEffect>
                                  </p:childTnLst>
                                </p:cTn>
                              </p:par>
                            </p:childTnLst>
                          </p:cTn>
                        </p:par>
                        <p:par>
                          <p:cTn id="36" fill="hold">
                            <p:stCondLst>
                              <p:cond delay="3000"/>
                            </p:stCondLst>
                            <p:childTnLst>
                              <p:par>
                                <p:cTn id="37" presetID="23" presetClass="entr" presetSubtype="32" fill="hold" nodeType="afterEffect">
                                  <p:stCondLst>
                                    <p:cond delay="0"/>
                                  </p:stCondLst>
                                  <p:iterate type="lt">
                                    <p:tmPct val="18000"/>
                                  </p:iterate>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strVal val="4*#ppt_w"/>
                                          </p:val>
                                        </p:tav>
                                        <p:tav tm="100000">
                                          <p:val>
                                            <p:strVal val="#ppt_w"/>
                                          </p:val>
                                        </p:tav>
                                      </p:tavLst>
                                    </p:anim>
                                    <p:anim calcmode="lin" valueType="num">
                                      <p:cBhvr>
                                        <p:cTn id="40" dur="500" fill="hold"/>
                                        <p:tgtEl>
                                          <p:spTgt spid="33"/>
                                        </p:tgtEl>
                                        <p:attrNameLst>
                                          <p:attrName>ppt_h</p:attrName>
                                        </p:attrNameLst>
                                      </p:cBhvr>
                                      <p:tavLst>
                                        <p:tav tm="0">
                                          <p:val>
                                            <p:strVal val="4*#ppt_h"/>
                                          </p:val>
                                        </p:tav>
                                        <p:tav tm="100000">
                                          <p:val>
                                            <p:strVal val="#ppt_h"/>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left)">
                                      <p:cBhvr>
                                        <p:cTn id="44" dur="500"/>
                                        <p:tgtEl>
                                          <p:spTgt spid="50"/>
                                        </p:tgtEl>
                                      </p:cBhvr>
                                    </p:animEffect>
                                  </p:childTnLst>
                                </p:cTn>
                              </p:par>
                              <p:par>
                                <p:cTn id="45" presetID="22" presetClass="entr" presetSubtype="8"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4000"/>
                            </p:stCondLst>
                            <p:childTnLst>
                              <p:par>
                                <p:cTn id="49" presetID="23" presetClass="entr" presetSubtype="32" fill="hold" nodeType="afterEffect">
                                  <p:stCondLst>
                                    <p:cond delay="0"/>
                                  </p:stCondLst>
                                  <p:iterate type="lt">
                                    <p:tmPct val="18000"/>
                                  </p:iterate>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strVal val="4*#ppt_w"/>
                                          </p:val>
                                        </p:tav>
                                        <p:tav tm="100000">
                                          <p:val>
                                            <p:strVal val="#ppt_w"/>
                                          </p:val>
                                        </p:tav>
                                      </p:tavLst>
                                    </p:anim>
                                    <p:anim calcmode="lin" valueType="num">
                                      <p:cBhvr>
                                        <p:cTn id="52" dur="500" fill="hold"/>
                                        <p:tgtEl>
                                          <p:spTgt spid="36"/>
                                        </p:tgtEl>
                                        <p:attrNameLst>
                                          <p:attrName>ppt_h</p:attrName>
                                        </p:attrNameLst>
                                      </p:cBhvr>
                                      <p:tavLst>
                                        <p:tav tm="0">
                                          <p:val>
                                            <p:strVal val="4*#ppt_h"/>
                                          </p:val>
                                        </p:tav>
                                        <p:tav tm="100000">
                                          <p:val>
                                            <p:strVal val="#ppt_h"/>
                                          </p:val>
                                        </p:tav>
                                      </p:tavLst>
                                    </p:anim>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500"/>
                                        <p:tgtEl>
                                          <p:spTgt spid="51"/>
                                        </p:tgtEl>
                                      </p:cBhvr>
                                    </p:animEffect>
                                  </p:childTnLst>
                                </p:cTn>
                              </p:par>
                              <p:par>
                                <p:cTn id="57" presetID="22" presetClass="entr" presetSubtype="8" fill="hold"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731512" y="1523456"/>
            <a:ext cx="6979796" cy="3154710"/>
          </a:xfrm>
          <a:prstGeom prst="rect">
            <a:avLst/>
          </a:prstGeom>
          <a:noFill/>
        </p:spPr>
        <p:txBody>
          <a:bodyPr wrap="none" rtlCol="0">
            <a:spAutoFit/>
          </a:bodyPr>
          <a:lstStyle/>
          <a:p>
            <a:r>
              <a:rPr lang="en-US" altLang="zh-CN" sz="19900" b="1" smtClean="0">
                <a:blipFill>
                  <a:blip r:embed="rId3"/>
                  <a:stretch>
                    <a:fillRect/>
                  </a:stretch>
                </a:blipFill>
                <a:latin typeface="微软雅黑" panose="020B0503020204020204" pitchFamily="34" charset="-122"/>
                <a:ea typeface="微软雅黑" panose="020B0503020204020204" pitchFamily="34" charset="-122"/>
              </a:rPr>
              <a:t>HREE</a:t>
            </a:r>
            <a:endParaRPr lang="zh-CN" altLang="en-US" sz="199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194389" y="-405381"/>
            <a:ext cx="45719" cy="9282223"/>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3" cstate="prin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1273014" y="4322259"/>
            <a:ext cx="4415906" cy="830997"/>
          </a:xfrm>
          <a:prstGeom prst="rect">
            <a:avLst/>
          </a:prstGeom>
        </p:spPr>
        <p:txBody>
          <a:bodyPr wrap="square">
            <a:spAutoFit/>
          </a:bodyPr>
          <a:lstStyle/>
          <a:p>
            <a:pPr>
              <a:defRPr/>
            </a:pPr>
            <a:r>
              <a:rPr lang="zh-CN" altLang="en-US" sz="4800" kern="0">
                <a:effectLst>
                  <a:glow rad="63500">
                    <a:prstClr val="white">
                      <a:lumMod val="65000"/>
                      <a:alpha val="40000"/>
                    </a:prstClr>
                  </a:glow>
                </a:effectLst>
                <a:latin typeface="微软雅黑" panose="020B0503020204020204" pitchFamily="34" charset="-122"/>
                <a:ea typeface="微软雅黑" panose="020B0503020204020204" pitchFamily="34" charset="-122"/>
              </a:rPr>
              <a:t>项目展示</a:t>
            </a:r>
          </a:p>
        </p:txBody>
      </p:sp>
      <p:sp>
        <p:nvSpPr>
          <p:cNvPr id="18" name="矩形 17"/>
          <p:cNvSpPr/>
          <p:nvPr/>
        </p:nvSpPr>
        <p:spPr>
          <a:xfrm>
            <a:off x="3731512" y="4344715"/>
            <a:ext cx="7627408" cy="830997"/>
          </a:xfrm>
          <a:prstGeom prst="rect">
            <a:avLst/>
          </a:prstGeom>
        </p:spPr>
        <p:txBody>
          <a:bodyPr wrap="none">
            <a:spAutoFit/>
          </a:bodyPr>
          <a:lstStyle/>
          <a:p>
            <a:pPr algn="ctr">
              <a:defRPr/>
            </a:pPr>
            <a:r>
              <a:rPr lang="en-US" altLang="zh-CN" sz="4800" kern="0" smtClean="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rPr>
              <a:t>PROJECT PRESENTATION</a:t>
            </a:r>
            <a:endParaRPr lang="en-US" altLang="zh-CN" sz="4800" kern="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grpSp>
        <p:nvGrpSpPr>
          <p:cNvPr id="26" name="chenying0907 25"/>
          <p:cNvGrpSpPr/>
          <p:nvPr/>
        </p:nvGrpSpPr>
        <p:grpSpPr>
          <a:xfrm>
            <a:off x="1780675" y="1112871"/>
            <a:ext cx="2132038" cy="3013874"/>
            <a:chOff x="-399801" y="0"/>
            <a:chExt cx="3638550" cy="5143500"/>
          </a:xfrm>
        </p:grpSpPr>
        <p:sp>
          <p:nvSpPr>
            <p:cNvPr id="19" name="chenying0907 27"/>
            <p:cNvSpPr>
              <a:spLocks noEditPoints="1"/>
            </p:cNvSpPr>
            <p:nvPr/>
          </p:nvSpPr>
          <p:spPr bwMode="auto">
            <a:xfrm>
              <a:off x="514599" y="0"/>
              <a:ext cx="1676400" cy="2051050"/>
            </a:xfrm>
            <a:custGeom>
              <a:avLst/>
              <a:gdLst>
                <a:gd name="T0" fmla="*/ 1016 w 1056"/>
                <a:gd name="T1" fmla="*/ 320 h 1292"/>
                <a:gd name="T2" fmla="*/ 880 w 1056"/>
                <a:gd name="T3" fmla="*/ 132 h 1292"/>
                <a:gd name="T4" fmla="*/ 674 w 1056"/>
                <a:gd name="T5" fmla="*/ 20 h 1292"/>
                <a:gd name="T6" fmla="*/ 502 w 1056"/>
                <a:gd name="T7" fmla="*/ 0 h 1292"/>
                <a:gd name="T8" fmla="*/ 372 w 1056"/>
                <a:gd name="T9" fmla="*/ 24 h 1292"/>
                <a:gd name="T10" fmla="*/ 254 w 1056"/>
                <a:gd name="T11" fmla="*/ 76 h 1292"/>
                <a:gd name="T12" fmla="*/ 154 w 1056"/>
                <a:gd name="T13" fmla="*/ 156 h 1292"/>
                <a:gd name="T14" fmla="*/ 76 w 1056"/>
                <a:gd name="T15" fmla="*/ 256 h 1292"/>
                <a:gd name="T16" fmla="*/ 24 w 1056"/>
                <a:gd name="T17" fmla="*/ 372 h 1292"/>
                <a:gd name="T18" fmla="*/ 0 w 1056"/>
                <a:gd name="T19" fmla="*/ 502 h 1292"/>
                <a:gd name="T20" fmla="*/ 14 w 1056"/>
                <a:gd name="T21" fmla="*/ 656 h 1292"/>
                <a:gd name="T22" fmla="*/ 100 w 1056"/>
                <a:gd name="T23" fmla="*/ 840 h 1292"/>
                <a:gd name="T24" fmla="*/ 246 w 1056"/>
                <a:gd name="T25" fmla="*/ 978 h 1292"/>
                <a:gd name="T26" fmla="*/ 316 w 1056"/>
                <a:gd name="T27" fmla="*/ 1144 h 1292"/>
                <a:gd name="T28" fmla="*/ 274 w 1056"/>
                <a:gd name="T29" fmla="*/ 1184 h 1292"/>
                <a:gd name="T30" fmla="*/ 254 w 1056"/>
                <a:gd name="T31" fmla="*/ 1220 h 1292"/>
                <a:gd name="T32" fmla="*/ 258 w 1056"/>
                <a:gd name="T33" fmla="*/ 1264 h 1292"/>
                <a:gd name="T34" fmla="*/ 310 w 1056"/>
                <a:gd name="T35" fmla="*/ 1292 h 1292"/>
                <a:gd name="T36" fmla="*/ 354 w 1056"/>
                <a:gd name="T37" fmla="*/ 1278 h 1292"/>
                <a:gd name="T38" fmla="*/ 374 w 1056"/>
                <a:gd name="T39" fmla="*/ 1238 h 1292"/>
                <a:gd name="T40" fmla="*/ 360 w 1056"/>
                <a:gd name="T41" fmla="*/ 1186 h 1292"/>
                <a:gd name="T42" fmla="*/ 400 w 1056"/>
                <a:gd name="T43" fmla="*/ 1044 h 1292"/>
                <a:gd name="T44" fmla="*/ 530 w 1056"/>
                <a:gd name="T45" fmla="*/ 1060 h 1292"/>
                <a:gd name="T46" fmla="*/ 598 w 1056"/>
                <a:gd name="T47" fmla="*/ 1054 h 1292"/>
                <a:gd name="T48" fmla="*/ 608 w 1056"/>
                <a:gd name="T49" fmla="*/ 1034 h 1292"/>
                <a:gd name="T50" fmla="*/ 606 w 1056"/>
                <a:gd name="T51" fmla="*/ 924 h 1292"/>
                <a:gd name="T52" fmla="*/ 732 w 1056"/>
                <a:gd name="T53" fmla="*/ 990 h 1292"/>
                <a:gd name="T54" fmla="*/ 762 w 1056"/>
                <a:gd name="T55" fmla="*/ 1016 h 1292"/>
                <a:gd name="T56" fmla="*/ 808 w 1056"/>
                <a:gd name="T57" fmla="*/ 1018 h 1292"/>
                <a:gd name="T58" fmla="*/ 840 w 1056"/>
                <a:gd name="T59" fmla="*/ 980 h 1292"/>
                <a:gd name="T60" fmla="*/ 838 w 1056"/>
                <a:gd name="T61" fmla="*/ 928 h 1292"/>
                <a:gd name="T62" fmla="*/ 802 w 1056"/>
                <a:gd name="T63" fmla="*/ 900 h 1292"/>
                <a:gd name="T64" fmla="*/ 762 w 1056"/>
                <a:gd name="T65" fmla="*/ 904 h 1292"/>
                <a:gd name="T66" fmla="*/ 712 w 1056"/>
                <a:gd name="T67" fmla="*/ 912 h 1292"/>
                <a:gd name="T68" fmla="*/ 632 w 1056"/>
                <a:gd name="T69" fmla="*/ 802 h 1292"/>
                <a:gd name="T70" fmla="*/ 732 w 1056"/>
                <a:gd name="T71" fmla="*/ 638 h 1292"/>
                <a:gd name="T72" fmla="*/ 886 w 1056"/>
                <a:gd name="T73" fmla="*/ 524 h 1292"/>
                <a:gd name="T74" fmla="*/ 1038 w 1056"/>
                <a:gd name="T75" fmla="*/ 480 h 1292"/>
                <a:gd name="T76" fmla="*/ 1056 w 1056"/>
                <a:gd name="T77" fmla="*/ 458 h 1292"/>
                <a:gd name="T78" fmla="*/ 410 w 1056"/>
                <a:gd name="T79" fmla="*/ 268 h 1292"/>
                <a:gd name="T80" fmla="*/ 306 w 1056"/>
                <a:gd name="T81" fmla="*/ 376 h 1292"/>
                <a:gd name="T82" fmla="*/ 260 w 1056"/>
                <a:gd name="T83" fmla="*/ 462 h 1292"/>
                <a:gd name="T84" fmla="*/ 238 w 1056"/>
                <a:gd name="T85" fmla="*/ 644 h 1292"/>
                <a:gd name="T86" fmla="*/ 234 w 1056"/>
                <a:gd name="T87" fmla="*/ 660 h 1292"/>
                <a:gd name="T88" fmla="*/ 204 w 1056"/>
                <a:gd name="T89" fmla="*/ 682 h 1292"/>
                <a:gd name="T90" fmla="*/ 190 w 1056"/>
                <a:gd name="T91" fmla="*/ 680 h 1292"/>
                <a:gd name="T92" fmla="*/ 166 w 1056"/>
                <a:gd name="T93" fmla="*/ 652 h 1292"/>
                <a:gd name="T94" fmla="*/ 166 w 1056"/>
                <a:gd name="T95" fmla="*/ 634 h 1292"/>
                <a:gd name="T96" fmla="*/ 190 w 1056"/>
                <a:gd name="T97" fmla="*/ 442 h 1292"/>
                <a:gd name="T98" fmla="*/ 246 w 1056"/>
                <a:gd name="T99" fmla="*/ 334 h 1292"/>
                <a:gd name="T100" fmla="*/ 364 w 1056"/>
                <a:gd name="T101" fmla="*/ 210 h 1292"/>
                <a:gd name="T102" fmla="*/ 384 w 1056"/>
                <a:gd name="T103" fmla="*/ 202 h 1292"/>
                <a:gd name="T104" fmla="*/ 408 w 1056"/>
                <a:gd name="T105" fmla="*/ 208 h 1292"/>
                <a:gd name="T106" fmla="*/ 422 w 1056"/>
                <a:gd name="T107" fmla="*/ 226 h 1292"/>
                <a:gd name="T108" fmla="*/ 412 w 1056"/>
                <a:gd name="T109" fmla="*/ 266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6" h="1292">
                  <a:moveTo>
                    <a:pt x="1056" y="458"/>
                  </a:moveTo>
                  <a:lnTo>
                    <a:pt x="1056" y="458"/>
                  </a:lnTo>
                  <a:lnTo>
                    <a:pt x="1046" y="410"/>
                  </a:lnTo>
                  <a:lnTo>
                    <a:pt x="1034" y="364"/>
                  </a:lnTo>
                  <a:lnTo>
                    <a:pt x="1016" y="320"/>
                  </a:lnTo>
                  <a:lnTo>
                    <a:pt x="996" y="278"/>
                  </a:lnTo>
                  <a:lnTo>
                    <a:pt x="972" y="238"/>
                  </a:lnTo>
                  <a:lnTo>
                    <a:pt x="944" y="200"/>
                  </a:lnTo>
                  <a:lnTo>
                    <a:pt x="914" y="164"/>
                  </a:lnTo>
                  <a:lnTo>
                    <a:pt x="880" y="132"/>
                  </a:lnTo>
                  <a:lnTo>
                    <a:pt x="844" y="102"/>
                  </a:lnTo>
                  <a:lnTo>
                    <a:pt x="804" y="76"/>
                  </a:lnTo>
                  <a:lnTo>
                    <a:pt x="764" y="54"/>
                  </a:lnTo>
                  <a:lnTo>
                    <a:pt x="720" y="36"/>
                  </a:lnTo>
                  <a:lnTo>
                    <a:pt x="674" y="20"/>
                  </a:lnTo>
                  <a:lnTo>
                    <a:pt x="628" y="10"/>
                  </a:lnTo>
                  <a:lnTo>
                    <a:pt x="580" y="2"/>
                  </a:lnTo>
                  <a:lnTo>
                    <a:pt x="530" y="0"/>
                  </a:lnTo>
                  <a:lnTo>
                    <a:pt x="530" y="0"/>
                  </a:lnTo>
                  <a:lnTo>
                    <a:pt x="502" y="0"/>
                  </a:lnTo>
                  <a:lnTo>
                    <a:pt x="476" y="2"/>
                  </a:lnTo>
                  <a:lnTo>
                    <a:pt x="448" y="6"/>
                  </a:lnTo>
                  <a:lnTo>
                    <a:pt x="422" y="10"/>
                  </a:lnTo>
                  <a:lnTo>
                    <a:pt x="398" y="16"/>
                  </a:lnTo>
                  <a:lnTo>
                    <a:pt x="372" y="24"/>
                  </a:lnTo>
                  <a:lnTo>
                    <a:pt x="348" y="32"/>
                  </a:lnTo>
                  <a:lnTo>
                    <a:pt x="324" y="42"/>
                  </a:lnTo>
                  <a:lnTo>
                    <a:pt x="300" y="52"/>
                  </a:lnTo>
                  <a:lnTo>
                    <a:pt x="276" y="64"/>
                  </a:lnTo>
                  <a:lnTo>
                    <a:pt x="254" y="76"/>
                  </a:lnTo>
                  <a:lnTo>
                    <a:pt x="234" y="90"/>
                  </a:lnTo>
                  <a:lnTo>
                    <a:pt x="212" y="106"/>
                  </a:lnTo>
                  <a:lnTo>
                    <a:pt x="192" y="120"/>
                  </a:lnTo>
                  <a:lnTo>
                    <a:pt x="174" y="138"/>
                  </a:lnTo>
                  <a:lnTo>
                    <a:pt x="154" y="156"/>
                  </a:lnTo>
                  <a:lnTo>
                    <a:pt x="138" y="174"/>
                  </a:lnTo>
                  <a:lnTo>
                    <a:pt x="120" y="192"/>
                  </a:lnTo>
                  <a:lnTo>
                    <a:pt x="104" y="212"/>
                  </a:lnTo>
                  <a:lnTo>
                    <a:pt x="90" y="234"/>
                  </a:lnTo>
                  <a:lnTo>
                    <a:pt x="76" y="256"/>
                  </a:lnTo>
                  <a:lnTo>
                    <a:pt x="64" y="278"/>
                  </a:lnTo>
                  <a:lnTo>
                    <a:pt x="52" y="300"/>
                  </a:lnTo>
                  <a:lnTo>
                    <a:pt x="42" y="324"/>
                  </a:lnTo>
                  <a:lnTo>
                    <a:pt x="32" y="348"/>
                  </a:lnTo>
                  <a:lnTo>
                    <a:pt x="24" y="372"/>
                  </a:lnTo>
                  <a:lnTo>
                    <a:pt x="16" y="398"/>
                  </a:lnTo>
                  <a:lnTo>
                    <a:pt x="10" y="424"/>
                  </a:lnTo>
                  <a:lnTo>
                    <a:pt x="6" y="450"/>
                  </a:lnTo>
                  <a:lnTo>
                    <a:pt x="2" y="476"/>
                  </a:lnTo>
                  <a:lnTo>
                    <a:pt x="0" y="502"/>
                  </a:lnTo>
                  <a:lnTo>
                    <a:pt x="0" y="530"/>
                  </a:lnTo>
                  <a:lnTo>
                    <a:pt x="0" y="530"/>
                  </a:lnTo>
                  <a:lnTo>
                    <a:pt x="2" y="574"/>
                  </a:lnTo>
                  <a:lnTo>
                    <a:pt x="6" y="616"/>
                  </a:lnTo>
                  <a:lnTo>
                    <a:pt x="14" y="656"/>
                  </a:lnTo>
                  <a:lnTo>
                    <a:pt x="26" y="696"/>
                  </a:lnTo>
                  <a:lnTo>
                    <a:pt x="40" y="734"/>
                  </a:lnTo>
                  <a:lnTo>
                    <a:pt x="58" y="772"/>
                  </a:lnTo>
                  <a:lnTo>
                    <a:pt x="78" y="806"/>
                  </a:lnTo>
                  <a:lnTo>
                    <a:pt x="100" y="840"/>
                  </a:lnTo>
                  <a:lnTo>
                    <a:pt x="124" y="872"/>
                  </a:lnTo>
                  <a:lnTo>
                    <a:pt x="152" y="902"/>
                  </a:lnTo>
                  <a:lnTo>
                    <a:pt x="182" y="930"/>
                  </a:lnTo>
                  <a:lnTo>
                    <a:pt x="212" y="954"/>
                  </a:lnTo>
                  <a:lnTo>
                    <a:pt x="246" y="978"/>
                  </a:lnTo>
                  <a:lnTo>
                    <a:pt x="282" y="998"/>
                  </a:lnTo>
                  <a:lnTo>
                    <a:pt x="318" y="1016"/>
                  </a:lnTo>
                  <a:lnTo>
                    <a:pt x="356" y="1030"/>
                  </a:lnTo>
                  <a:lnTo>
                    <a:pt x="316" y="1144"/>
                  </a:lnTo>
                  <a:lnTo>
                    <a:pt x="316" y="1144"/>
                  </a:lnTo>
                  <a:lnTo>
                    <a:pt x="310" y="1156"/>
                  </a:lnTo>
                  <a:lnTo>
                    <a:pt x="302" y="1166"/>
                  </a:lnTo>
                  <a:lnTo>
                    <a:pt x="282" y="1178"/>
                  </a:lnTo>
                  <a:lnTo>
                    <a:pt x="282" y="1178"/>
                  </a:lnTo>
                  <a:lnTo>
                    <a:pt x="274" y="1184"/>
                  </a:lnTo>
                  <a:lnTo>
                    <a:pt x="266" y="1192"/>
                  </a:lnTo>
                  <a:lnTo>
                    <a:pt x="260" y="1200"/>
                  </a:lnTo>
                  <a:lnTo>
                    <a:pt x="256" y="1208"/>
                  </a:lnTo>
                  <a:lnTo>
                    <a:pt x="256" y="1208"/>
                  </a:lnTo>
                  <a:lnTo>
                    <a:pt x="254" y="1220"/>
                  </a:lnTo>
                  <a:lnTo>
                    <a:pt x="252" y="1232"/>
                  </a:lnTo>
                  <a:lnTo>
                    <a:pt x="252" y="1244"/>
                  </a:lnTo>
                  <a:lnTo>
                    <a:pt x="254" y="1254"/>
                  </a:lnTo>
                  <a:lnTo>
                    <a:pt x="254" y="1254"/>
                  </a:lnTo>
                  <a:lnTo>
                    <a:pt x="258" y="1264"/>
                  </a:lnTo>
                  <a:lnTo>
                    <a:pt x="266" y="1272"/>
                  </a:lnTo>
                  <a:lnTo>
                    <a:pt x="278" y="1280"/>
                  </a:lnTo>
                  <a:lnTo>
                    <a:pt x="294" y="1288"/>
                  </a:lnTo>
                  <a:lnTo>
                    <a:pt x="294" y="1288"/>
                  </a:lnTo>
                  <a:lnTo>
                    <a:pt x="310" y="1292"/>
                  </a:lnTo>
                  <a:lnTo>
                    <a:pt x="324" y="1292"/>
                  </a:lnTo>
                  <a:lnTo>
                    <a:pt x="336" y="1290"/>
                  </a:lnTo>
                  <a:lnTo>
                    <a:pt x="346" y="1286"/>
                  </a:lnTo>
                  <a:lnTo>
                    <a:pt x="346" y="1286"/>
                  </a:lnTo>
                  <a:lnTo>
                    <a:pt x="354" y="1278"/>
                  </a:lnTo>
                  <a:lnTo>
                    <a:pt x="360" y="1270"/>
                  </a:lnTo>
                  <a:lnTo>
                    <a:pt x="366" y="1260"/>
                  </a:lnTo>
                  <a:lnTo>
                    <a:pt x="372" y="1248"/>
                  </a:lnTo>
                  <a:lnTo>
                    <a:pt x="372" y="1248"/>
                  </a:lnTo>
                  <a:lnTo>
                    <a:pt x="374" y="1238"/>
                  </a:lnTo>
                  <a:lnTo>
                    <a:pt x="374" y="1228"/>
                  </a:lnTo>
                  <a:lnTo>
                    <a:pt x="372" y="1218"/>
                  </a:lnTo>
                  <a:lnTo>
                    <a:pt x="368" y="1208"/>
                  </a:lnTo>
                  <a:lnTo>
                    <a:pt x="368" y="1208"/>
                  </a:lnTo>
                  <a:lnTo>
                    <a:pt x="360" y="1186"/>
                  </a:lnTo>
                  <a:lnTo>
                    <a:pt x="358" y="1172"/>
                  </a:lnTo>
                  <a:lnTo>
                    <a:pt x="360" y="1158"/>
                  </a:lnTo>
                  <a:lnTo>
                    <a:pt x="360" y="1158"/>
                  </a:lnTo>
                  <a:lnTo>
                    <a:pt x="360" y="1156"/>
                  </a:lnTo>
                  <a:lnTo>
                    <a:pt x="400" y="1044"/>
                  </a:lnTo>
                  <a:lnTo>
                    <a:pt x="400" y="1044"/>
                  </a:lnTo>
                  <a:lnTo>
                    <a:pt x="432" y="1050"/>
                  </a:lnTo>
                  <a:lnTo>
                    <a:pt x="464" y="1056"/>
                  </a:lnTo>
                  <a:lnTo>
                    <a:pt x="496" y="1058"/>
                  </a:lnTo>
                  <a:lnTo>
                    <a:pt x="530" y="1060"/>
                  </a:lnTo>
                  <a:lnTo>
                    <a:pt x="530" y="1060"/>
                  </a:lnTo>
                  <a:lnTo>
                    <a:pt x="560" y="1060"/>
                  </a:lnTo>
                  <a:lnTo>
                    <a:pt x="592" y="1056"/>
                  </a:lnTo>
                  <a:lnTo>
                    <a:pt x="592" y="1056"/>
                  </a:lnTo>
                  <a:lnTo>
                    <a:pt x="598" y="1054"/>
                  </a:lnTo>
                  <a:lnTo>
                    <a:pt x="604" y="1050"/>
                  </a:lnTo>
                  <a:lnTo>
                    <a:pt x="608" y="1042"/>
                  </a:lnTo>
                  <a:lnTo>
                    <a:pt x="608" y="1034"/>
                  </a:lnTo>
                  <a:lnTo>
                    <a:pt x="608" y="1034"/>
                  </a:lnTo>
                  <a:lnTo>
                    <a:pt x="608" y="1034"/>
                  </a:lnTo>
                  <a:lnTo>
                    <a:pt x="608" y="1034"/>
                  </a:lnTo>
                  <a:lnTo>
                    <a:pt x="606" y="1002"/>
                  </a:lnTo>
                  <a:lnTo>
                    <a:pt x="604" y="966"/>
                  </a:lnTo>
                  <a:lnTo>
                    <a:pt x="604" y="966"/>
                  </a:lnTo>
                  <a:lnTo>
                    <a:pt x="606" y="924"/>
                  </a:lnTo>
                  <a:lnTo>
                    <a:pt x="698" y="956"/>
                  </a:lnTo>
                  <a:lnTo>
                    <a:pt x="698" y="956"/>
                  </a:lnTo>
                  <a:lnTo>
                    <a:pt x="710" y="962"/>
                  </a:lnTo>
                  <a:lnTo>
                    <a:pt x="718" y="972"/>
                  </a:lnTo>
                  <a:lnTo>
                    <a:pt x="732" y="990"/>
                  </a:lnTo>
                  <a:lnTo>
                    <a:pt x="732" y="990"/>
                  </a:lnTo>
                  <a:lnTo>
                    <a:pt x="738" y="998"/>
                  </a:lnTo>
                  <a:lnTo>
                    <a:pt x="744" y="1006"/>
                  </a:lnTo>
                  <a:lnTo>
                    <a:pt x="752" y="1012"/>
                  </a:lnTo>
                  <a:lnTo>
                    <a:pt x="762" y="1016"/>
                  </a:lnTo>
                  <a:lnTo>
                    <a:pt x="762" y="1016"/>
                  </a:lnTo>
                  <a:lnTo>
                    <a:pt x="774" y="1020"/>
                  </a:lnTo>
                  <a:lnTo>
                    <a:pt x="786" y="1022"/>
                  </a:lnTo>
                  <a:lnTo>
                    <a:pt x="796" y="1022"/>
                  </a:lnTo>
                  <a:lnTo>
                    <a:pt x="808" y="1018"/>
                  </a:lnTo>
                  <a:lnTo>
                    <a:pt x="808" y="1018"/>
                  </a:lnTo>
                  <a:lnTo>
                    <a:pt x="816" y="1014"/>
                  </a:lnTo>
                  <a:lnTo>
                    <a:pt x="826" y="1006"/>
                  </a:lnTo>
                  <a:lnTo>
                    <a:pt x="834" y="996"/>
                  </a:lnTo>
                  <a:lnTo>
                    <a:pt x="840" y="980"/>
                  </a:lnTo>
                  <a:lnTo>
                    <a:pt x="840" y="980"/>
                  </a:lnTo>
                  <a:lnTo>
                    <a:pt x="844" y="962"/>
                  </a:lnTo>
                  <a:lnTo>
                    <a:pt x="846" y="948"/>
                  </a:lnTo>
                  <a:lnTo>
                    <a:pt x="842" y="936"/>
                  </a:lnTo>
                  <a:lnTo>
                    <a:pt x="838" y="928"/>
                  </a:lnTo>
                  <a:lnTo>
                    <a:pt x="838" y="928"/>
                  </a:lnTo>
                  <a:lnTo>
                    <a:pt x="832" y="918"/>
                  </a:lnTo>
                  <a:lnTo>
                    <a:pt x="824" y="912"/>
                  </a:lnTo>
                  <a:lnTo>
                    <a:pt x="814" y="906"/>
                  </a:lnTo>
                  <a:lnTo>
                    <a:pt x="802" y="900"/>
                  </a:lnTo>
                  <a:lnTo>
                    <a:pt x="802" y="900"/>
                  </a:lnTo>
                  <a:lnTo>
                    <a:pt x="792" y="898"/>
                  </a:lnTo>
                  <a:lnTo>
                    <a:pt x="782" y="898"/>
                  </a:lnTo>
                  <a:lnTo>
                    <a:pt x="772" y="900"/>
                  </a:lnTo>
                  <a:lnTo>
                    <a:pt x="762" y="904"/>
                  </a:lnTo>
                  <a:lnTo>
                    <a:pt x="762" y="904"/>
                  </a:lnTo>
                  <a:lnTo>
                    <a:pt x="738" y="912"/>
                  </a:lnTo>
                  <a:lnTo>
                    <a:pt x="726" y="914"/>
                  </a:lnTo>
                  <a:lnTo>
                    <a:pt x="712" y="912"/>
                  </a:lnTo>
                  <a:lnTo>
                    <a:pt x="712" y="912"/>
                  </a:lnTo>
                  <a:lnTo>
                    <a:pt x="710" y="912"/>
                  </a:lnTo>
                  <a:lnTo>
                    <a:pt x="612" y="878"/>
                  </a:lnTo>
                  <a:lnTo>
                    <a:pt x="612" y="878"/>
                  </a:lnTo>
                  <a:lnTo>
                    <a:pt x="620" y="840"/>
                  </a:lnTo>
                  <a:lnTo>
                    <a:pt x="632" y="802"/>
                  </a:lnTo>
                  <a:lnTo>
                    <a:pt x="648" y="766"/>
                  </a:lnTo>
                  <a:lnTo>
                    <a:pt x="664" y="730"/>
                  </a:lnTo>
                  <a:lnTo>
                    <a:pt x="684" y="698"/>
                  </a:lnTo>
                  <a:lnTo>
                    <a:pt x="708" y="666"/>
                  </a:lnTo>
                  <a:lnTo>
                    <a:pt x="732" y="638"/>
                  </a:lnTo>
                  <a:lnTo>
                    <a:pt x="758" y="610"/>
                  </a:lnTo>
                  <a:lnTo>
                    <a:pt x="788" y="584"/>
                  </a:lnTo>
                  <a:lnTo>
                    <a:pt x="818" y="562"/>
                  </a:lnTo>
                  <a:lnTo>
                    <a:pt x="852" y="542"/>
                  </a:lnTo>
                  <a:lnTo>
                    <a:pt x="886" y="524"/>
                  </a:lnTo>
                  <a:lnTo>
                    <a:pt x="922" y="508"/>
                  </a:lnTo>
                  <a:lnTo>
                    <a:pt x="960" y="496"/>
                  </a:lnTo>
                  <a:lnTo>
                    <a:pt x="998" y="488"/>
                  </a:lnTo>
                  <a:lnTo>
                    <a:pt x="1038" y="480"/>
                  </a:lnTo>
                  <a:lnTo>
                    <a:pt x="1038" y="480"/>
                  </a:lnTo>
                  <a:lnTo>
                    <a:pt x="1046" y="478"/>
                  </a:lnTo>
                  <a:lnTo>
                    <a:pt x="1052" y="474"/>
                  </a:lnTo>
                  <a:lnTo>
                    <a:pt x="1054" y="466"/>
                  </a:lnTo>
                  <a:lnTo>
                    <a:pt x="1056" y="458"/>
                  </a:lnTo>
                  <a:lnTo>
                    <a:pt x="1056" y="458"/>
                  </a:lnTo>
                  <a:lnTo>
                    <a:pt x="1056" y="458"/>
                  </a:lnTo>
                  <a:lnTo>
                    <a:pt x="1056" y="458"/>
                  </a:lnTo>
                  <a:close/>
                  <a:moveTo>
                    <a:pt x="412" y="266"/>
                  </a:moveTo>
                  <a:lnTo>
                    <a:pt x="412" y="266"/>
                  </a:lnTo>
                  <a:lnTo>
                    <a:pt x="410" y="268"/>
                  </a:lnTo>
                  <a:lnTo>
                    <a:pt x="410" y="268"/>
                  </a:lnTo>
                  <a:lnTo>
                    <a:pt x="376" y="298"/>
                  </a:lnTo>
                  <a:lnTo>
                    <a:pt x="348" y="324"/>
                  </a:lnTo>
                  <a:lnTo>
                    <a:pt x="326" y="350"/>
                  </a:lnTo>
                  <a:lnTo>
                    <a:pt x="306" y="376"/>
                  </a:lnTo>
                  <a:lnTo>
                    <a:pt x="290" y="398"/>
                  </a:lnTo>
                  <a:lnTo>
                    <a:pt x="278" y="420"/>
                  </a:lnTo>
                  <a:lnTo>
                    <a:pt x="268" y="442"/>
                  </a:lnTo>
                  <a:lnTo>
                    <a:pt x="260" y="462"/>
                  </a:lnTo>
                  <a:lnTo>
                    <a:pt x="260" y="462"/>
                  </a:lnTo>
                  <a:lnTo>
                    <a:pt x="254" y="484"/>
                  </a:lnTo>
                  <a:lnTo>
                    <a:pt x="250" y="504"/>
                  </a:lnTo>
                  <a:lnTo>
                    <a:pt x="246" y="548"/>
                  </a:lnTo>
                  <a:lnTo>
                    <a:pt x="242" y="594"/>
                  </a:lnTo>
                  <a:lnTo>
                    <a:pt x="238" y="644"/>
                  </a:lnTo>
                  <a:lnTo>
                    <a:pt x="238" y="644"/>
                  </a:lnTo>
                  <a:lnTo>
                    <a:pt x="238" y="646"/>
                  </a:lnTo>
                  <a:lnTo>
                    <a:pt x="238" y="646"/>
                  </a:lnTo>
                  <a:lnTo>
                    <a:pt x="236" y="654"/>
                  </a:lnTo>
                  <a:lnTo>
                    <a:pt x="234" y="660"/>
                  </a:lnTo>
                  <a:lnTo>
                    <a:pt x="230" y="666"/>
                  </a:lnTo>
                  <a:lnTo>
                    <a:pt x="224" y="672"/>
                  </a:lnTo>
                  <a:lnTo>
                    <a:pt x="218" y="676"/>
                  </a:lnTo>
                  <a:lnTo>
                    <a:pt x="212" y="680"/>
                  </a:lnTo>
                  <a:lnTo>
                    <a:pt x="204" y="682"/>
                  </a:lnTo>
                  <a:lnTo>
                    <a:pt x="198" y="682"/>
                  </a:lnTo>
                  <a:lnTo>
                    <a:pt x="198" y="682"/>
                  </a:lnTo>
                  <a:lnTo>
                    <a:pt x="196" y="682"/>
                  </a:lnTo>
                  <a:lnTo>
                    <a:pt x="196" y="682"/>
                  </a:lnTo>
                  <a:lnTo>
                    <a:pt x="190" y="680"/>
                  </a:lnTo>
                  <a:lnTo>
                    <a:pt x="184" y="678"/>
                  </a:lnTo>
                  <a:lnTo>
                    <a:pt x="178" y="672"/>
                  </a:lnTo>
                  <a:lnTo>
                    <a:pt x="172" y="666"/>
                  </a:lnTo>
                  <a:lnTo>
                    <a:pt x="168" y="658"/>
                  </a:lnTo>
                  <a:lnTo>
                    <a:pt x="166" y="652"/>
                  </a:lnTo>
                  <a:lnTo>
                    <a:pt x="164" y="644"/>
                  </a:lnTo>
                  <a:lnTo>
                    <a:pt x="164" y="636"/>
                  </a:lnTo>
                  <a:lnTo>
                    <a:pt x="164" y="636"/>
                  </a:lnTo>
                  <a:lnTo>
                    <a:pt x="166" y="634"/>
                  </a:lnTo>
                  <a:lnTo>
                    <a:pt x="166" y="634"/>
                  </a:lnTo>
                  <a:lnTo>
                    <a:pt x="170" y="588"/>
                  </a:lnTo>
                  <a:lnTo>
                    <a:pt x="172" y="542"/>
                  </a:lnTo>
                  <a:lnTo>
                    <a:pt x="178" y="492"/>
                  </a:lnTo>
                  <a:lnTo>
                    <a:pt x="184" y="468"/>
                  </a:lnTo>
                  <a:lnTo>
                    <a:pt x="190" y="442"/>
                  </a:lnTo>
                  <a:lnTo>
                    <a:pt x="190" y="442"/>
                  </a:lnTo>
                  <a:lnTo>
                    <a:pt x="200" y="416"/>
                  </a:lnTo>
                  <a:lnTo>
                    <a:pt x="212" y="388"/>
                  </a:lnTo>
                  <a:lnTo>
                    <a:pt x="228" y="362"/>
                  </a:lnTo>
                  <a:lnTo>
                    <a:pt x="246" y="334"/>
                  </a:lnTo>
                  <a:lnTo>
                    <a:pt x="270" y="304"/>
                  </a:lnTo>
                  <a:lnTo>
                    <a:pt x="296" y="274"/>
                  </a:lnTo>
                  <a:lnTo>
                    <a:pt x="328" y="244"/>
                  </a:lnTo>
                  <a:lnTo>
                    <a:pt x="364" y="210"/>
                  </a:lnTo>
                  <a:lnTo>
                    <a:pt x="364" y="210"/>
                  </a:lnTo>
                  <a:lnTo>
                    <a:pt x="364" y="210"/>
                  </a:lnTo>
                  <a:lnTo>
                    <a:pt x="364" y="210"/>
                  </a:lnTo>
                  <a:lnTo>
                    <a:pt x="372" y="204"/>
                  </a:lnTo>
                  <a:lnTo>
                    <a:pt x="382" y="202"/>
                  </a:lnTo>
                  <a:lnTo>
                    <a:pt x="384" y="202"/>
                  </a:lnTo>
                  <a:lnTo>
                    <a:pt x="384" y="202"/>
                  </a:lnTo>
                  <a:lnTo>
                    <a:pt x="386" y="202"/>
                  </a:lnTo>
                  <a:lnTo>
                    <a:pt x="386" y="202"/>
                  </a:lnTo>
                  <a:lnTo>
                    <a:pt x="398" y="204"/>
                  </a:lnTo>
                  <a:lnTo>
                    <a:pt x="408" y="208"/>
                  </a:lnTo>
                  <a:lnTo>
                    <a:pt x="416" y="216"/>
                  </a:lnTo>
                  <a:lnTo>
                    <a:pt x="422" y="226"/>
                  </a:lnTo>
                  <a:lnTo>
                    <a:pt x="422" y="226"/>
                  </a:lnTo>
                  <a:lnTo>
                    <a:pt x="422" y="226"/>
                  </a:lnTo>
                  <a:lnTo>
                    <a:pt x="422" y="226"/>
                  </a:lnTo>
                  <a:lnTo>
                    <a:pt x="424" y="236"/>
                  </a:lnTo>
                  <a:lnTo>
                    <a:pt x="424" y="248"/>
                  </a:lnTo>
                  <a:lnTo>
                    <a:pt x="418" y="258"/>
                  </a:lnTo>
                  <a:lnTo>
                    <a:pt x="412" y="266"/>
                  </a:lnTo>
                  <a:lnTo>
                    <a:pt x="412" y="266"/>
                  </a:lnTo>
                  <a:close/>
                </a:path>
              </a:pathLst>
            </a:custGeom>
            <a:blipFill>
              <a:blip r:embed="rId4" cstate="prin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28"/>
            <p:cNvSpPr>
              <a:spLocks noEditPoints="1"/>
            </p:cNvSpPr>
            <p:nvPr/>
          </p:nvSpPr>
          <p:spPr bwMode="auto">
            <a:xfrm>
              <a:off x="1555999" y="857250"/>
              <a:ext cx="1682750" cy="2009775"/>
            </a:xfrm>
            <a:custGeom>
              <a:avLst/>
              <a:gdLst>
                <a:gd name="T0" fmla="*/ 504 w 1060"/>
                <a:gd name="T1" fmla="*/ 0 h 1266"/>
                <a:gd name="T2" fmla="*/ 320 w 1060"/>
                <a:gd name="T3" fmla="*/ 44 h 1266"/>
                <a:gd name="T4" fmla="*/ 166 w 1060"/>
                <a:gd name="T5" fmla="*/ 146 h 1266"/>
                <a:gd name="T6" fmla="*/ 58 w 1060"/>
                <a:gd name="T7" fmla="*/ 292 h 1266"/>
                <a:gd name="T8" fmla="*/ 92 w 1060"/>
                <a:gd name="T9" fmla="*/ 326 h 1266"/>
                <a:gd name="T10" fmla="*/ 150 w 1060"/>
                <a:gd name="T11" fmla="*/ 320 h 1266"/>
                <a:gd name="T12" fmla="*/ 204 w 1060"/>
                <a:gd name="T13" fmla="*/ 350 h 1266"/>
                <a:gd name="T14" fmla="*/ 228 w 1060"/>
                <a:gd name="T15" fmla="*/ 404 h 1266"/>
                <a:gd name="T16" fmla="*/ 218 w 1060"/>
                <a:gd name="T17" fmla="*/ 464 h 1266"/>
                <a:gd name="T18" fmla="*/ 182 w 1060"/>
                <a:gd name="T19" fmla="*/ 508 h 1266"/>
                <a:gd name="T20" fmla="*/ 126 w 1060"/>
                <a:gd name="T21" fmla="*/ 522 h 1266"/>
                <a:gd name="T22" fmla="*/ 62 w 1060"/>
                <a:gd name="T23" fmla="*/ 496 h 1266"/>
                <a:gd name="T24" fmla="*/ 28 w 1060"/>
                <a:gd name="T25" fmla="*/ 454 h 1266"/>
                <a:gd name="T26" fmla="*/ 0 w 1060"/>
                <a:gd name="T27" fmla="*/ 532 h 1266"/>
                <a:gd name="T28" fmla="*/ 40 w 1060"/>
                <a:gd name="T29" fmla="*/ 734 h 1266"/>
                <a:gd name="T30" fmla="*/ 148 w 1060"/>
                <a:gd name="T31" fmla="*/ 900 h 1266"/>
                <a:gd name="T32" fmla="*/ 308 w 1060"/>
                <a:gd name="T33" fmla="*/ 1014 h 1266"/>
                <a:gd name="T34" fmla="*/ 300 w 1060"/>
                <a:gd name="T35" fmla="*/ 1138 h 1266"/>
                <a:gd name="T36" fmla="*/ 260 w 1060"/>
                <a:gd name="T37" fmla="*/ 1172 h 1266"/>
                <a:gd name="T38" fmla="*/ 250 w 1060"/>
                <a:gd name="T39" fmla="*/ 1216 h 1266"/>
                <a:gd name="T40" fmla="*/ 276 w 1060"/>
                <a:gd name="T41" fmla="*/ 1254 h 1266"/>
                <a:gd name="T42" fmla="*/ 334 w 1060"/>
                <a:gd name="T43" fmla="*/ 1264 h 1266"/>
                <a:gd name="T44" fmla="*/ 366 w 1060"/>
                <a:gd name="T45" fmla="*/ 1234 h 1266"/>
                <a:gd name="T46" fmla="*/ 370 w 1060"/>
                <a:gd name="T47" fmla="*/ 1192 h 1266"/>
                <a:gd name="T48" fmla="*/ 358 w 1060"/>
                <a:gd name="T49" fmla="*/ 1132 h 1266"/>
                <a:gd name="T50" fmla="*/ 424 w 1060"/>
                <a:gd name="T51" fmla="*/ 1052 h 1266"/>
                <a:gd name="T52" fmla="*/ 556 w 1060"/>
                <a:gd name="T53" fmla="*/ 1062 h 1266"/>
                <a:gd name="T54" fmla="*/ 688 w 1060"/>
                <a:gd name="T55" fmla="*/ 1038 h 1266"/>
                <a:gd name="T56" fmla="*/ 804 w 1060"/>
                <a:gd name="T57" fmla="*/ 986 h 1266"/>
                <a:gd name="T58" fmla="*/ 904 w 1060"/>
                <a:gd name="T59" fmla="*/ 906 h 1266"/>
                <a:gd name="T60" fmla="*/ 984 w 1060"/>
                <a:gd name="T61" fmla="*/ 806 h 1266"/>
                <a:gd name="T62" fmla="*/ 1036 w 1060"/>
                <a:gd name="T63" fmla="*/ 690 h 1266"/>
                <a:gd name="T64" fmla="*/ 1060 w 1060"/>
                <a:gd name="T65" fmla="*/ 560 h 1266"/>
                <a:gd name="T66" fmla="*/ 1054 w 1060"/>
                <a:gd name="T67" fmla="*/ 452 h 1266"/>
                <a:gd name="T68" fmla="*/ 1018 w 1060"/>
                <a:gd name="T69" fmla="*/ 326 h 1266"/>
                <a:gd name="T70" fmla="*/ 956 w 1060"/>
                <a:gd name="T71" fmla="*/ 214 h 1266"/>
                <a:gd name="T72" fmla="*/ 868 w 1060"/>
                <a:gd name="T73" fmla="*/ 122 h 1266"/>
                <a:gd name="T74" fmla="*/ 760 w 1060"/>
                <a:gd name="T75" fmla="*/ 54 h 1266"/>
                <a:gd name="T76" fmla="*/ 636 w 1060"/>
                <a:gd name="T77" fmla="*/ 12 h 1266"/>
                <a:gd name="T78" fmla="*/ 530 w 1060"/>
                <a:gd name="T79" fmla="*/ 0 h 1266"/>
                <a:gd name="T80" fmla="*/ 912 w 1060"/>
                <a:gd name="T81" fmla="*/ 682 h 1266"/>
                <a:gd name="T82" fmla="*/ 888 w 1060"/>
                <a:gd name="T83" fmla="*/ 706 h 1266"/>
                <a:gd name="T84" fmla="*/ 874 w 1060"/>
                <a:gd name="T85" fmla="*/ 708 h 1266"/>
                <a:gd name="T86" fmla="*/ 846 w 1060"/>
                <a:gd name="T87" fmla="*/ 688 h 1266"/>
                <a:gd name="T88" fmla="*/ 840 w 1060"/>
                <a:gd name="T89" fmla="*/ 668 h 1266"/>
                <a:gd name="T90" fmla="*/ 840 w 1060"/>
                <a:gd name="T91" fmla="*/ 518 h 1266"/>
                <a:gd name="T92" fmla="*/ 810 w 1060"/>
                <a:gd name="T93" fmla="*/ 424 h 1266"/>
                <a:gd name="T94" fmla="*/ 758 w 1060"/>
                <a:gd name="T95" fmla="*/ 352 h 1266"/>
                <a:gd name="T96" fmla="*/ 696 w 1060"/>
                <a:gd name="T97" fmla="*/ 278 h 1266"/>
                <a:gd name="T98" fmla="*/ 694 w 1060"/>
                <a:gd name="T99" fmla="*/ 242 h 1266"/>
                <a:gd name="T100" fmla="*/ 722 w 1060"/>
                <a:gd name="T101" fmla="*/ 218 h 1266"/>
                <a:gd name="T102" fmla="*/ 748 w 1060"/>
                <a:gd name="T103" fmla="*/ 228 h 1266"/>
                <a:gd name="T104" fmla="*/ 846 w 1060"/>
                <a:gd name="T105" fmla="*/ 346 h 1266"/>
                <a:gd name="T106" fmla="*/ 874 w 1060"/>
                <a:gd name="T107" fmla="*/ 390 h 1266"/>
                <a:gd name="T108" fmla="*/ 916 w 1060"/>
                <a:gd name="T109" fmla="*/ 54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0" h="1266">
                  <a:moveTo>
                    <a:pt x="530" y="0"/>
                  </a:moveTo>
                  <a:lnTo>
                    <a:pt x="504" y="0"/>
                  </a:lnTo>
                  <a:lnTo>
                    <a:pt x="504" y="0"/>
                  </a:lnTo>
                  <a:lnTo>
                    <a:pt x="504" y="0"/>
                  </a:lnTo>
                  <a:lnTo>
                    <a:pt x="504" y="0"/>
                  </a:lnTo>
                  <a:lnTo>
                    <a:pt x="464" y="4"/>
                  </a:lnTo>
                  <a:lnTo>
                    <a:pt x="426" y="10"/>
                  </a:lnTo>
                  <a:lnTo>
                    <a:pt x="390" y="18"/>
                  </a:lnTo>
                  <a:lnTo>
                    <a:pt x="354" y="30"/>
                  </a:lnTo>
                  <a:lnTo>
                    <a:pt x="320" y="44"/>
                  </a:lnTo>
                  <a:lnTo>
                    <a:pt x="286" y="60"/>
                  </a:lnTo>
                  <a:lnTo>
                    <a:pt x="254" y="78"/>
                  </a:lnTo>
                  <a:lnTo>
                    <a:pt x="224" y="98"/>
                  </a:lnTo>
                  <a:lnTo>
                    <a:pt x="194" y="120"/>
                  </a:lnTo>
                  <a:lnTo>
                    <a:pt x="166" y="146"/>
                  </a:lnTo>
                  <a:lnTo>
                    <a:pt x="142" y="172"/>
                  </a:lnTo>
                  <a:lnTo>
                    <a:pt x="118" y="200"/>
                  </a:lnTo>
                  <a:lnTo>
                    <a:pt x="96" y="228"/>
                  </a:lnTo>
                  <a:lnTo>
                    <a:pt x="76" y="260"/>
                  </a:lnTo>
                  <a:lnTo>
                    <a:pt x="58" y="292"/>
                  </a:lnTo>
                  <a:lnTo>
                    <a:pt x="42" y="326"/>
                  </a:lnTo>
                  <a:lnTo>
                    <a:pt x="64" y="334"/>
                  </a:lnTo>
                  <a:lnTo>
                    <a:pt x="64" y="334"/>
                  </a:lnTo>
                  <a:lnTo>
                    <a:pt x="72" y="332"/>
                  </a:lnTo>
                  <a:lnTo>
                    <a:pt x="92" y="326"/>
                  </a:lnTo>
                  <a:lnTo>
                    <a:pt x="92" y="326"/>
                  </a:lnTo>
                  <a:lnTo>
                    <a:pt x="106" y="322"/>
                  </a:lnTo>
                  <a:lnTo>
                    <a:pt x="122" y="320"/>
                  </a:lnTo>
                  <a:lnTo>
                    <a:pt x="140" y="318"/>
                  </a:lnTo>
                  <a:lnTo>
                    <a:pt x="150" y="320"/>
                  </a:lnTo>
                  <a:lnTo>
                    <a:pt x="158" y="322"/>
                  </a:lnTo>
                  <a:lnTo>
                    <a:pt x="158" y="322"/>
                  </a:lnTo>
                  <a:lnTo>
                    <a:pt x="174" y="330"/>
                  </a:lnTo>
                  <a:lnTo>
                    <a:pt x="190" y="338"/>
                  </a:lnTo>
                  <a:lnTo>
                    <a:pt x="204" y="350"/>
                  </a:lnTo>
                  <a:lnTo>
                    <a:pt x="216" y="366"/>
                  </a:lnTo>
                  <a:lnTo>
                    <a:pt x="216" y="366"/>
                  </a:lnTo>
                  <a:lnTo>
                    <a:pt x="220" y="374"/>
                  </a:lnTo>
                  <a:lnTo>
                    <a:pt x="224" y="384"/>
                  </a:lnTo>
                  <a:lnTo>
                    <a:pt x="228" y="404"/>
                  </a:lnTo>
                  <a:lnTo>
                    <a:pt x="228" y="428"/>
                  </a:lnTo>
                  <a:lnTo>
                    <a:pt x="226" y="440"/>
                  </a:lnTo>
                  <a:lnTo>
                    <a:pt x="222" y="452"/>
                  </a:lnTo>
                  <a:lnTo>
                    <a:pt x="222" y="452"/>
                  </a:lnTo>
                  <a:lnTo>
                    <a:pt x="218" y="464"/>
                  </a:lnTo>
                  <a:lnTo>
                    <a:pt x="212" y="474"/>
                  </a:lnTo>
                  <a:lnTo>
                    <a:pt x="206" y="484"/>
                  </a:lnTo>
                  <a:lnTo>
                    <a:pt x="198" y="492"/>
                  </a:lnTo>
                  <a:lnTo>
                    <a:pt x="190" y="500"/>
                  </a:lnTo>
                  <a:lnTo>
                    <a:pt x="182" y="508"/>
                  </a:lnTo>
                  <a:lnTo>
                    <a:pt x="174" y="512"/>
                  </a:lnTo>
                  <a:lnTo>
                    <a:pt x="164" y="516"/>
                  </a:lnTo>
                  <a:lnTo>
                    <a:pt x="164" y="516"/>
                  </a:lnTo>
                  <a:lnTo>
                    <a:pt x="146" y="520"/>
                  </a:lnTo>
                  <a:lnTo>
                    <a:pt x="126" y="522"/>
                  </a:lnTo>
                  <a:lnTo>
                    <a:pt x="108" y="518"/>
                  </a:lnTo>
                  <a:lnTo>
                    <a:pt x="92" y="514"/>
                  </a:lnTo>
                  <a:lnTo>
                    <a:pt x="92" y="514"/>
                  </a:lnTo>
                  <a:lnTo>
                    <a:pt x="76" y="506"/>
                  </a:lnTo>
                  <a:lnTo>
                    <a:pt x="62" y="496"/>
                  </a:lnTo>
                  <a:lnTo>
                    <a:pt x="52" y="484"/>
                  </a:lnTo>
                  <a:lnTo>
                    <a:pt x="42" y="472"/>
                  </a:lnTo>
                  <a:lnTo>
                    <a:pt x="42" y="472"/>
                  </a:lnTo>
                  <a:lnTo>
                    <a:pt x="32" y="458"/>
                  </a:lnTo>
                  <a:lnTo>
                    <a:pt x="28" y="454"/>
                  </a:lnTo>
                  <a:lnTo>
                    <a:pt x="8" y="446"/>
                  </a:lnTo>
                  <a:lnTo>
                    <a:pt x="8" y="446"/>
                  </a:lnTo>
                  <a:lnTo>
                    <a:pt x="2" y="490"/>
                  </a:lnTo>
                  <a:lnTo>
                    <a:pt x="0" y="532"/>
                  </a:lnTo>
                  <a:lnTo>
                    <a:pt x="0" y="532"/>
                  </a:lnTo>
                  <a:lnTo>
                    <a:pt x="2" y="574"/>
                  </a:lnTo>
                  <a:lnTo>
                    <a:pt x="6" y="616"/>
                  </a:lnTo>
                  <a:lnTo>
                    <a:pt x="14" y="656"/>
                  </a:lnTo>
                  <a:lnTo>
                    <a:pt x="26" y="696"/>
                  </a:lnTo>
                  <a:lnTo>
                    <a:pt x="40" y="734"/>
                  </a:lnTo>
                  <a:lnTo>
                    <a:pt x="56" y="770"/>
                  </a:lnTo>
                  <a:lnTo>
                    <a:pt x="76" y="804"/>
                  </a:lnTo>
                  <a:lnTo>
                    <a:pt x="98" y="838"/>
                  </a:lnTo>
                  <a:lnTo>
                    <a:pt x="122" y="870"/>
                  </a:lnTo>
                  <a:lnTo>
                    <a:pt x="148" y="900"/>
                  </a:lnTo>
                  <a:lnTo>
                    <a:pt x="176" y="926"/>
                  </a:lnTo>
                  <a:lnTo>
                    <a:pt x="206" y="952"/>
                  </a:lnTo>
                  <a:lnTo>
                    <a:pt x="238" y="976"/>
                  </a:lnTo>
                  <a:lnTo>
                    <a:pt x="272" y="996"/>
                  </a:lnTo>
                  <a:lnTo>
                    <a:pt x="308" y="1014"/>
                  </a:lnTo>
                  <a:lnTo>
                    <a:pt x="346" y="1030"/>
                  </a:lnTo>
                  <a:lnTo>
                    <a:pt x="316" y="1118"/>
                  </a:lnTo>
                  <a:lnTo>
                    <a:pt x="316" y="1118"/>
                  </a:lnTo>
                  <a:lnTo>
                    <a:pt x="308" y="1130"/>
                  </a:lnTo>
                  <a:lnTo>
                    <a:pt x="300" y="1138"/>
                  </a:lnTo>
                  <a:lnTo>
                    <a:pt x="282" y="1152"/>
                  </a:lnTo>
                  <a:lnTo>
                    <a:pt x="282" y="1152"/>
                  </a:lnTo>
                  <a:lnTo>
                    <a:pt x="272" y="1158"/>
                  </a:lnTo>
                  <a:lnTo>
                    <a:pt x="266" y="1164"/>
                  </a:lnTo>
                  <a:lnTo>
                    <a:pt x="260" y="1172"/>
                  </a:lnTo>
                  <a:lnTo>
                    <a:pt x="256" y="1182"/>
                  </a:lnTo>
                  <a:lnTo>
                    <a:pt x="256" y="1182"/>
                  </a:lnTo>
                  <a:lnTo>
                    <a:pt x="252" y="1194"/>
                  </a:lnTo>
                  <a:lnTo>
                    <a:pt x="250" y="1206"/>
                  </a:lnTo>
                  <a:lnTo>
                    <a:pt x="250" y="1216"/>
                  </a:lnTo>
                  <a:lnTo>
                    <a:pt x="254" y="1228"/>
                  </a:lnTo>
                  <a:lnTo>
                    <a:pt x="254" y="1228"/>
                  </a:lnTo>
                  <a:lnTo>
                    <a:pt x="258" y="1238"/>
                  </a:lnTo>
                  <a:lnTo>
                    <a:pt x="266" y="1246"/>
                  </a:lnTo>
                  <a:lnTo>
                    <a:pt x="276" y="1254"/>
                  </a:lnTo>
                  <a:lnTo>
                    <a:pt x="292" y="1260"/>
                  </a:lnTo>
                  <a:lnTo>
                    <a:pt x="292" y="1260"/>
                  </a:lnTo>
                  <a:lnTo>
                    <a:pt x="310" y="1264"/>
                  </a:lnTo>
                  <a:lnTo>
                    <a:pt x="324" y="1266"/>
                  </a:lnTo>
                  <a:lnTo>
                    <a:pt x="334" y="1264"/>
                  </a:lnTo>
                  <a:lnTo>
                    <a:pt x="344" y="1258"/>
                  </a:lnTo>
                  <a:lnTo>
                    <a:pt x="344" y="1258"/>
                  </a:lnTo>
                  <a:lnTo>
                    <a:pt x="352" y="1252"/>
                  </a:lnTo>
                  <a:lnTo>
                    <a:pt x="360" y="1244"/>
                  </a:lnTo>
                  <a:lnTo>
                    <a:pt x="366" y="1234"/>
                  </a:lnTo>
                  <a:lnTo>
                    <a:pt x="370" y="1222"/>
                  </a:lnTo>
                  <a:lnTo>
                    <a:pt x="370" y="1222"/>
                  </a:lnTo>
                  <a:lnTo>
                    <a:pt x="372" y="1212"/>
                  </a:lnTo>
                  <a:lnTo>
                    <a:pt x="372" y="1202"/>
                  </a:lnTo>
                  <a:lnTo>
                    <a:pt x="370" y="1192"/>
                  </a:lnTo>
                  <a:lnTo>
                    <a:pt x="368" y="1182"/>
                  </a:lnTo>
                  <a:lnTo>
                    <a:pt x="368" y="1182"/>
                  </a:lnTo>
                  <a:lnTo>
                    <a:pt x="360" y="1158"/>
                  </a:lnTo>
                  <a:lnTo>
                    <a:pt x="358" y="1146"/>
                  </a:lnTo>
                  <a:lnTo>
                    <a:pt x="358" y="1132"/>
                  </a:lnTo>
                  <a:lnTo>
                    <a:pt x="358" y="1132"/>
                  </a:lnTo>
                  <a:lnTo>
                    <a:pt x="360" y="1130"/>
                  </a:lnTo>
                  <a:lnTo>
                    <a:pt x="390" y="1044"/>
                  </a:lnTo>
                  <a:lnTo>
                    <a:pt x="390" y="1044"/>
                  </a:lnTo>
                  <a:lnTo>
                    <a:pt x="424" y="1052"/>
                  </a:lnTo>
                  <a:lnTo>
                    <a:pt x="458" y="1058"/>
                  </a:lnTo>
                  <a:lnTo>
                    <a:pt x="494" y="1062"/>
                  </a:lnTo>
                  <a:lnTo>
                    <a:pt x="530" y="1062"/>
                  </a:lnTo>
                  <a:lnTo>
                    <a:pt x="530" y="1062"/>
                  </a:lnTo>
                  <a:lnTo>
                    <a:pt x="556" y="1062"/>
                  </a:lnTo>
                  <a:lnTo>
                    <a:pt x="584" y="1060"/>
                  </a:lnTo>
                  <a:lnTo>
                    <a:pt x="610" y="1056"/>
                  </a:lnTo>
                  <a:lnTo>
                    <a:pt x="636" y="1052"/>
                  </a:lnTo>
                  <a:lnTo>
                    <a:pt x="662" y="1046"/>
                  </a:lnTo>
                  <a:lnTo>
                    <a:pt x="688" y="1038"/>
                  </a:lnTo>
                  <a:lnTo>
                    <a:pt x="712" y="1030"/>
                  </a:lnTo>
                  <a:lnTo>
                    <a:pt x="736" y="1020"/>
                  </a:lnTo>
                  <a:lnTo>
                    <a:pt x="760" y="1010"/>
                  </a:lnTo>
                  <a:lnTo>
                    <a:pt x="782" y="998"/>
                  </a:lnTo>
                  <a:lnTo>
                    <a:pt x="804" y="986"/>
                  </a:lnTo>
                  <a:lnTo>
                    <a:pt x="826" y="972"/>
                  </a:lnTo>
                  <a:lnTo>
                    <a:pt x="848" y="956"/>
                  </a:lnTo>
                  <a:lnTo>
                    <a:pt x="868" y="942"/>
                  </a:lnTo>
                  <a:lnTo>
                    <a:pt x="886" y="924"/>
                  </a:lnTo>
                  <a:lnTo>
                    <a:pt x="904" y="906"/>
                  </a:lnTo>
                  <a:lnTo>
                    <a:pt x="922" y="888"/>
                  </a:lnTo>
                  <a:lnTo>
                    <a:pt x="940" y="870"/>
                  </a:lnTo>
                  <a:lnTo>
                    <a:pt x="956" y="850"/>
                  </a:lnTo>
                  <a:lnTo>
                    <a:pt x="970" y="828"/>
                  </a:lnTo>
                  <a:lnTo>
                    <a:pt x="984" y="806"/>
                  </a:lnTo>
                  <a:lnTo>
                    <a:pt x="996" y="784"/>
                  </a:lnTo>
                  <a:lnTo>
                    <a:pt x="1008" y="762"/>
                  </a:lnTo>
                  <a:lnTo>
                    <a:pt x="1018" y="738"/>
                  </a:lnTo>
                  <a:lnTo>
                    <a:pt x="1028" y="714"/>
                  </a:lnTo>
                  <a:lnTo>
                    <a:pt x="1036" y="690"/>
                  </a:lnTo>
                  <a:lnTo>
                    <a:pt x="1044" y="664"/>
                  </a:lnTo>
                  <a:lnTo>
                    <a:pt x="1050" y="638"/>
                  </a:lnTo>
                  <a:lnTo>
                    <a:pt x="1054" y="612"/>
                  </a:lnTo>
                  <a:lnTo>
                    <a:pt x="1058" y="586"/>
                  </a:lnTo>
                  <a:lnTo>
                    <a:pt x="1060" y="560"/>
                  </a:lnTo>
                  <a:lnTo>
                    <a:pt x="1060" y="532"/>
                  </a:lnTo>
                  <a:lnTo>
                    <a:pt x="1060" y="532"/>
                  </a:lnTo>
                  <a:lnTo>
                    <a:pt x="1060" y="504"/>
                  </a:lnTo>
                  <a:lnTo>
                    <a:pt x="1058" y="478"/>
                  </a:lnTo>
                  <a:lnTo>
                    <a:pt x="1054" y="452"/>
                  </a:lnTo>
                  <a:lnTo>
                    <a:pt x="1050" y="426"/>
                  </a:lnTo>
                  <a:lnTo>
                    <a:pt x="1044" y="400"/>
                  </a:lnTo>
                  <a:lnTo>
                    <a:pt x="1036" y="374"/>
                  </a:lnTo>
                  <a:lnTo>
                    <a:pt x="1028" y="350"/>
                  </a:lnTo>
                  <a:lnTo>
                    <a:pt x="1018" y="326"/>
                  </a:lnTo>
                  <a:lnTo>
                    <a:pt x="1008" y="302"/>
                  </a:lnTo>
                  <a:lnTo>
                    <a:pt x="996" y="280"/>
                  </a:lnTo>
                  <a:lnTo>
                    <a:pt x="984" y="256"/>
                  </a:lnTo>
                  <a:lnTo>
                    <a:pt x="970" y="236"/>
                  </a:lnTo>
                  <a:lnTo>
                    <a:pt x="956" y="214"/>
                  </a:lnTo>
                  <a:lnTo>
                    <a:pt x="940" y="194"/>
                  </a:lnTo>
                  <a:lnTo>
                    <a:pt x="922" y="176"/>
                  </a:lnTo>
                  <a:lnTo>
                    <a:pt x="904" y="156"/>
                  </a:lnTo>
                  <a:lnTo>
                    <a:pt x="886" y="138"/>
                  </a:lnTo>
                  <a:lnTo>
                    <a:pt x="868" y="122"/>
                  </a:lnTo>
                  <a:lnTo>
                    <a:pt x="848" y="106"/>
                  </a:lnTo>
                  <a:lnTo>
                    <a:pt x="826" y="92"/>
                  </a:lnTo>
                  <a:lnTo>
                    <a:pt x="804" y="78"/>
                  </a:lnTo>
                  <a:lnTo>
                    <a:pt x="782" y="64"/>
                  </a:lnTo>
                  <a:lnTo>
                    <a:pt x="760" y="54"/>
                  </a:lnTo>
                  <a:lnTo>
                    <a:pt x="736" y="42"/>
                  </a:lnTo>
                  <a:lnTo>
                    <a:pt x="712" y="34"/>
                  </a:lnTo>
                  <a:lnTo>
                    <a:pt x="688" y="24"/>
                  </a:lnTo>
                  <a:lnTo>
                    <a:pt x="662" y="18"/>
                  </a:lnTo>
                  <a:lnTo>
                    <a:pt x="636" y="12"/>
                  </a:lnTo>
                  <a:lnTo>
                    <a:pt x="610" y="6"/>
                  </a:lnTo>
                  <a:lnTo>
                    <a:pt x="584" y="4"/>
                  </a:lnTo>
                  <a:lnTo>
                    <a:pt x="556" y="2"/>
                  </a:lnTo>
                  <a:lnTo>
                    <a:pt x="530" y="0"/>
                  </a:lnTo>
                  <a:lnTo>
                    <a:pt x="530" y="0"/>
                  </a:lnTo>
                  <a:close/>
                  <a:moveTo>
                    <a:pt x="914" y="674"/>
                  </a:moveTo>
                  <a:lnTo>
                    <a:pt x="914" y="674"/>
                  </a:lnTo>
                  <a:lnTo>
                    <a:pt x="914" y="674"/>
                  </a:lnTo>
                  <a:lnTo>
                    <a:pt x="914" y="674"/>
                  </a:lnTo>
                  <a:lnTo>
                    <a:pt x="912" y="682"/>
                  </a:lnTo>
                  <a:lnTo>
                    <a:pt x="910" y="688"/>
                  </a:lnTo>
                  <a:lnTo>
                    <a:pt x="906" y="694"/>
                  </a:lnTo>
                  <a:lnTo>
                    <a:pt x="900" y="698"/>
                  </a:lnTo>
                  <a:lnTo>
                    <a:pt x="894" y="702"/>
                  </a:lnTo>
                  <a:lnTo>
                    <a:pt x="888" y="706"/>
                  </a:lnTo>
                  <a:lnTo>
                    <a:pt x="882" y="708"/>
                  </a:lnTo>
                  <a:lnTo>
                    <a:pt x="876" y="708"/>
                  </a:lnTo>
                  <a:lnTo>
                    <a:pt x="876" y="708"/>
                  </a:lnTo>
                  <a:lnTo>
                    <a:pt x="874" y="708"/>
                  </a:lnTo>
                  <a:lnTo>
                    <a:pt x="874" y="708"/>
                  </a:lnTo>
                  <a:lnTo>
                    <a:pt x="868" y="706"/>
                  </a:lnTo>
                  <a:lnTo>
                    <a:pt x="860" y="704"/>
                  </a:lnTo>
                  <a:lnTo>
                    <a:pt x="856" y="700"/>
                  </a:lnTo>
                  <a:lnTo>
                    <a:pt x="850" y="694"/>
                  </a:lnTo>
                  <a:lnTo>
                    <a:pt x="846" y="688"/>
                  </a:lnTo>
                  <a:lnTo>
                    <a:pt x="842" y="682"/>
                  </a:lnTo>
                  <a:lnTo>
                    <a:pt x="840" y="674"/>
                  </a:lnTo>
                  <a:lnTo>
                    <a:pt x="840" y="668"/>
                  </a:lnTo>
                  <a:lnTo>
                    <a:pt x="840" y="668"/>
                  </a:lnTo>
                  <a:lnTo>
                    <a:pt x="840" y="668"/>
                  </a:lnTo>
                  <a:lnTo>
                    <a:pt x="840" y="668"/>
                  </a:lnTo>
                  <a:lnTo>
                    <a:pt x="844" y="624"/>
                  </a:lnTo>
                  <a:lnTo>
                    <a:pt x="844" y="584"/>
                  </a:lnTo>
                  <a:lnTo>
                    <a:pt x="842" y="550"/>
                  </a:lnTo>
                  <a:lnTo>
                    <a:pt x="840" y="518"/>
                  </a:lnTo>
                  <a:lnTo>
                    <a:pt x="834" y="490"/>
                  </a:lnTo>
                  <a:lnTo>
                    <a:pt x="826" y="466"/>
                  </a:lnTo>
                  <a:lnTo>
                    <a:pt x="818" y="444"/>
                  </a:lnTo>
                  <a:lnTo>
                    <a:pt x="810" y="424"/>
                  </a:lnTo>
                  <a:lnTo>
                    <a:pt x="810" y="424"/>
                  </a:lnTo>
                  <a:lnTo>
                    <a:pt x="808" y="422"/>
                  </a:lnTo>
                  <a:lnTo>
                    <a:pt x="808" y="422"/>
                  </a:lnTo>
                  <a:lnTo>
                    <a:pt x="798" y="404"/>
                  </a:lnTo>
                  <a:lnTo>
                    <a:pt x="786" y="388"/>
                  </a:lnTo>
                  <a:lnTo>
                    <a:pt x="758" y="352"/>
                  </a:lnTo>
                  <a:lnTo>
                    <a:pt x="728" y="318"/>
                  </a:lnTo>
                  <a:lnTo>
                    <a:pt x="698" y="278"/>
                  </a:lnTo>
                  <a:lnTo>
                    <a:pt x="698" y="278"/>
                  </a:lnTo>
                  <a:lnTo>
                    <a:pt x="696" y="278"/>
                  </a:lnTo>
                  <a:lnTo>
                    <a:pt x="696" y="278"/>
                  </a:lnTo>
                  <a:lnTo>
                    <a:pt x="692" y="270"/>
                  </a:lnTo>
                  <a:lnTo>
                    <a:pt x="690" y="262"/>
                  </a:lnTo>
                  <a:lnTo>
                    <a:pt x="692" y="252"/>
                  </a:lnTo>
                  <a:lnTo>
                    <a:pt x="694" y="242"/>
                  </a:lnTo>
                  <a:lnTo>
                    <a:pt x="694" y="242"/>
                  </a:lnTo>
                  <a:lnTo>
                    <a:pt x="700" y="234"/>
                  </a:lnTo>
                  <a:lnTo>
                    <a:pt x="706" y="226"/>
                  </a:lnTo>
                  <a:lnTo>
                    <a:pt x="714" y="222"/>
                  </a:lnTo>
                  <a:lnTo>
                    <a:pt x="722" y="218"/>
                  </a:lnTo>
                  <a:lnTo>
                    <a:pt x="722" y="218"/>
                  </a:lnTo>
                  <a:lnTo>
                    <a:pt x="722" y="218"/>
                  </a:lnTo>
                  <a:lnTo>
                    <a:pt x="722" y="218"/>
                  </a:lnTo>
                  <a:lnTo>
                    <a:pt x="732" y="220"/>
                  </a:lnTo>
                  <a:lnTo>
                    <a:pt x="740" y="222"/>
                  </a:lnTo>
                  <a:lnTo>
                    <a:pt x="748" y="228"/>
                  </a:lnTo>
                  <a:lnTo>
                    <a:pt x="756" y="234"/>
                  </a:lnTo>
                  <a:lnTo>
                    <a:pt x="756" y="234"/>
                  </a:lnTo>
                  <a:lnTo>
                    <a:pt x="786" y="270"/>
                  </a:lnTo>
                  <a:lnTo>
                    <a:pt x="816" y="306"/>
                  </a:lnTo>
                  <a:lnTo>
                    <a:pt x="846" y="346"/>
                  </a:lnTo>
                  <a:lnTo>
                    <a:pt x="860" y="366"/>
                  </a:lnTo>
                  <a:lnTo>
                    <a:pt x="874" y="390"/>
                  </a:lnTo>
                  <a:lnTo>
                    <a:pt x="874" y="390"/>
                  </a:lnTo>
                  <a:lnTo>
                    <a:pt x="874" y="390"/>
                  </a:lnTo>
                  <a:lnTo>
                    <a:pt x="874" y="390"/>
                  </a:lnTo>
                  <a:lnTo>
                    <a:pt x="886" y="416"/>
                  </a:lnTo>
                  <a:lnTo>
                    <a:pt x="896" y="442"/>
                  </a:lnTo>
                  <a:lnTo>
                    <a:pt x="904" y="474"/>
                  </a:lnTo>
                  <a:lnTo>
                    <a:pt x="912" y="506"/>
                  </a:lnTo>
                  <a:lnTo>
                    <a:pt x="916" y="542"/>
                  </a:lnTo>
                  <a:lnTo>
                    <a:pt x="918" y="582"/>
                  </a:lnTo>
                  <a:lnTo>
                    <a:pt x="918" y="626"/>
                  </a:lnTo>
                  <a:lnTo>
                    <a:pt x="914" y="674"/>
                  </a:lnTo>
                  <a:lnTo>
                    <a:pt x="914" y="674"/>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29"/>
            <p:cNvSpPr>
              <a:spLocks noEditPoints="1"/>
            </p:cNvSpPr>
            <p:nvPr/>
          </p:nvSpPr>
          <p:spPr bwMode="auto">
            <a:xfrm>
              <a:off x="-399801" y="1012825"/>
              <a:ext cx="1685925" cy="1676400"/>
            </a:xfrm>
            <a:custGeom>
              <a:avLst/>
              <a:gdLst>
                <a:gd name="T0" fmla="*/ 1038 w 1062"/>
                <a:gd name="T1" fmla="*/ 504 h 1056"/>
                <a:gd name="T2" fmla="*/ 974 w 1062"/>
                <a:gd name="T3" fmla="*/ 530 h 1056"/>
                <a:gd name="T4" fmla="*/ 986 w 1062"/>
                <a:gd name="T5" fmla="*/ 570 h 1056"/>
                <a:gd name="T6" fmla="*/ 986 w 1062"/>
                <a:gd name="T7" fmla="*/ 624 h 1056"/>
                <a:gd name="T8" fmla="*/ 958 w 1062"/>
                <a:gd name="T9" fmla="*/ 670 h 1056"/>
                <a:gd name="T10" fmla="*/ 924 w 1062"/>
                <a:gd name="T11" fmla="*/ 690 h 1056"/>
                <a:gd name="T12" fmla="*/ 856 w 1062"/>
                <a:gd name="T13" fmla="*/ 688 h 1056"/>
                <a:gd name="T14" fmla="*/ 824 w 1062"/>
                <a:gd name="T15" fmla="*/ 670 h 1056"/>
                <a:gd name="T16" fmla="*/ 796 w 1062"/>
                <a:gd name="T17" fmla="*/ 638 h 1056"/>
                <a:gd name="T18" fmla="*/ 788 w 1062"/>
                <a:gd name="T19" fmla="*/ 592 h 1056"/>
                <a:gd name="T20" fmla="*/ 802 w 1062"/>
                <a:gd name="T21" fmla="*/ 540 h 1056"/>
                <a:gd name="T22" fmla="*/ 836 w 1062"/>
                <a:gd name="T23" fmla="*/ 508 h 1056"/>
                <a:gd name="T24" fmla="*/ 774 w 1062"/>
                <a:gd name="T25" fmla="*/ 470 h 1056"/>
                <a:gd name="T26" fmla="*/ 640 w 1062"/>
                <a:gd name="T27" fmla="*/ 384 h 1056"/>
                <a:gd name="T28" fmla="*/ 538 w 1062"/>
                <a:gd name="T29" fmla="*/ 258 h 1056"/>
                <a:gd name="T30" fmla="*/ 484 w 1062"/>
                <a:gd name="T31" fmla="*/ 104 h 1056"/>
                <a:gd name="T32" fmla="*/ 474 w 1062"/>
                <a:gd name="T33" fmla="*/ 12 h 1056"/>
                <a:gd name="T34" fmla="*/ 456 w 1062"/>
                <a:gd name="T35" fmla="*/ 0 h 1056"/>
                <a:gd name="T36" fmla="*/ 454 w 1062"/>
                <a:gd name="T37" fmla="*/ 0 h 1056"/>
                <a:gd name="T38" fmla="*/ 274 w 1062"/>
                <a:gd name="T39" fmla="*/ 60 h 1056"/>
                <a:gd name="T40" fmla="*/ 130 w 1062"/>
                <a:gd name="T41" fmla="*/ 176 h 1056"/>
                <a:gd name="T42" fmla="*/ 34 w 1062"/>
                <a:gd name="T43" fmla="*/ 336 h 1056"/>
                <a:gd name="T44" fmla="*/ 0 w 1062"/>
                <a:gd name="T45" fmla="*/ 524 h 1056"/>
                <a:gd name="T46" fmla="*/ 6 w 1062"/>
                <a:gd name="T47" fmla="*/ 606 h 1056"/>
                <a:gd name="T48" fmla="*/ 32 w 1062"/>
                <a:gd name="T49" fmla="*/ 708 h 1056"/>
                <a:gd name="T50" fmla="*/ 76 w 1062"/>
                <a:gd name="T51" fmla="*/ 800 h 1056"/>
                <a:gd name="T52" fmla="*/ 138 w 1062"/>
                <a:gd name="T53" fmla="*/ 882 h 1056"/>
                <a:gd name="T54" fmla="*/ 212 w 1062"/>
                <a:gd name="T55" fmla="*/ 950 h 1056"/>
                <a:gd name="T56" fmla="*/ 300 w 1062"/>
                <a:gd name="T57" fmla="*/ 1004 h 1056"/>
                <a:gd name="T58" fmla="*/ 398 w 1062"/>
                <a:gd name="T59" fmla="*/ 1038 h 1056"/>
                <a:gd name="T60" fmla="*/ 502 w 1062"/>
                <a:gd name="T61" fmla="*/ 1054 h 1056"/>
                <a:gd name="T62" fmla="*/ 584 w 1062"/>
                <a:gd name="T63" fmla="*/ 1052 h 1056"/>
                <a:gd name="T64" fmla="*/ 688 w 1062"/>
                <a:gd name="T65" fmla="*/ 1032 h 1056"/>
                <a:gd name="T66" fmla="*/ 782 w 1062"/>
                <a:gd name="T67" fmla="*/ 992 h 1056"/>
                <a:gd name="T68" fmla="*/ 868 w 1062"/>
                <a:gd name="T69" fmla="*/ 934 h 1056"/>
                <a:gd name="T70" fmla="*/ 940 w 1062"/>
                <a:gd name="T71" fmla="*/ 862 h 1056"/>
                <a:gd name="T72" fmla="*/ 996 w 1062"/>
                <a:gd name="T73" fmla="*/ 778 h 1056"/>
                <a:gd name="T74" fmla="*/ 1038 w 1062"/>
                <a:gd name="T75" fmla="*/ 682 h 1056"/>
                <a:gd name="T76" fmla="*/ 1058 w 1062"/>
                <a:gd name="T77" fmla="*/ 580 h 1056"/>
                <a:gd name="T78" fmla="*/ 1062 w 1062"/>
                <a:gd name="T79" fmla="*/ 524 h 1056"/>
                <a:gd name="T80" fmla="*/ 1042 w 1062"/>
                <a:gd name="T81" fmla="*/ 504 h 1056"/>
                <a:gd name="T82" fmla="*/ 364 w 1062"/>
                <a:gd name="T83" fmla="*/ 840 h 1056"/>
                <a:gd name="T84" fmla="*/ 344 w 1062"/>
                <a:gd name="T85" fmla="*/ 846 h 1056"/>
                <a:gd name="T86" fmla="*/ 316 w 1062"/>
                <a:gd name="T87" fmla="*/ 832 h 1056"/>
                <a:gd name="T88" fmla="*/ 312 w 1062"/>
                <a:gd name="T89" fmla="*/ 824 h 1056"/>
                <a:gd name="T90" fmla="*/ 218 w 1062"/>
                <a:gd name="T91" fmla="*/ 684 h 1056"/>
                <a:gd name="T92" fmla="*/ 188 w 1062"/>
                <a:gd name="T93" fmla="*/ 606 h 1056"/>
                <a:gd name="T94" fmla="*/ 180 w 1062"/>
                <a:gd name="T95" fmla="*/ 464 h 1056"/>
                <a:gd name="T96" fmla="*/ 192 w 1062"/>
                <a:gd name="T97" fmla="*/ 372 h 1056"/>
                <a:gd name="T98" fmla="*/ 210 w 1062"/>
                <a:gd name="T99" fmla="*/ 346 h 1056"/>
                <a:gd name="T100" fmla="*/ 226 w 1062"/>
                <a:gd name="T101" fmla="*/ 342 h 1056"/>
                <a:gd name="T102" fmla="*/ 248 w 1062"/>
                <a:gd name="T103" fmla="*/ 350 h 1056"/>
                <a:gd name="T104" fmla="*/ 264 w 1062"/>
                <a:gd name="T105" fmla="*/ 378 h 1056"/>
                <a:gd name="T106" fmla="*/ 262 w 1062"/>
                <a:gd name="T107" fmla="*/ 386 h 1056"/>
                <a:gd name="T108" fmla="*/ 252 w 1062"/>
                <a:gd name="T109" fmla="*/ 536 h 1056"/>
                <a:gd name="T110" fmla="*/ 274 w 1062"/>
                <a:gd name="T111" fmla="*/ 632 h 1056"/>
                <a:gd name="T112" fmla="*/ 284 w 1062"/>
                <a:gd name="T113" fmla="*/ 652 h 1056"/>
                <a:gd name="T114" fmla="*/ 372 w 1062"/>
                <a:gd name="T115" fmla="*/ 786 h 1056"/>
                <a:gd name="T116" fmla="*/ 378 w 1062"/>
                <a:gd name="T117" fmla="*/ 794 h 1056"/>
                <a:gd name="T118" fmla="*/ 378 w 1062"/>
                <a:gd name="T119" fmla="*/ 824 h 1056"/>
                <a:gd name="T120" fmla="*/ 364 w 1062"/>
                <a:gd name="T121" fmla="*/ 84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2" h="1056">
                  <a:moveTo>
                    <a:pt x="1042" y="504"/>
                  </a:moveTo>
                  <a:lnTo>
                    <a:pt x="1042" y="504"/>
                  </a:lnTo>
                  <a:lnTo>
                    <a:pt x="1038" y="504"/>
                  </a:lnTo>
                  <a:lnTo>
                    <a:pt x="1038" y="504"/>
                  </a:lnTo>
                  <a:lnTo>
                    <a:pt x="1010" y="506"/>
                  </a:lnTo>
                  <a:lnTo>
                    <a:pt x="982" y="508"/>
                  </a:lnTo>
                  <a:lnTo>
                    <a:pt x="974" y="530"/>
                  </a:lnTo>
                  <a:lnTo>
                    <a:pt x="974" y="530"/>
                  </a:lnTo>
                  <a:lnTo>
                    <a:pt x="976" y="538"/>
                  </a:lnTo>
                  <a:lnTo>
                    <a:pt x="982" y="556"/>
                  </a:lnTo>
                  <a:lnTo>
                    <a:pt x="982" y="556"/>
                  </a:lnTo>
                  <a:lnTo>
                    <a:pt x="986" y="570"/>
                  </a:lnTo>
                  <a:lnTo>
                    <a:pt x="990" y="586"/>
                  </a:lnTo>
                  <a:lnTo>
                    <a:pt x="990" y="604"/>
                  </a:lnTo>
                  <a:lnTo>
                    <a:pt x="988" y="614"/>
                  </a:lnTo>
                  <a:lnTo>
                    <a:pt x="986" y="624"/>
                  </a:lnTo>
                  <a:lnTo>
                    <a:pt x="986" y="624"/>
                  </a:lnTo>
                  <a:lnTo>
                    <a:pt x="978" y="640"/>
                  </a:lnTo>
                  <a:lnTo>
                    <a:pt x="970" y="656"/>
                  </a:lnTo>
                  <a:lnTo>
                    <a:pt x="958" y="670"/>
                  </a:lnTo>
                  <a:lnTo>
                    <a:pt x="942" y="682"/>
                  </a:lnTo>
                  <a:lnTo>
                    <a:pt x="942" y="682"/>
                  </a:lnTo>
                  <a:lnTo>
                    <a:pt x="934" y="686"/>
                  </a:lnTo>
                  <a:lnTo>
                    <a:pt x="924" y="690"/>
                  </a:lnTo>
                  <a:lnTo>
                    <a:pt x="904" y="694"/>
                  </a:lnTo>
                  <a:lnTo>
                    <a:pt x="880" y="692"/>
                  </a:lnTo>
                  <a:lnTo>
                    <a:pt x="868" y="690"/>
                  </a:lnTo>
                  <a:lnTo>
                    <a:pt x="856" y="688"/>
                  </a:lnTo>
                  <a:lnTo>
                    <a:pt x="856" y="688"/>
                  </a:lnTo>
                  <a:lnTo>
                    <a:pt x="846" y="682"/>
                  </a:lnTo>
                  <a:lnTo>
                    <a:pt x="834" y="678"/>
                  </a:lnTo>
                  <a:lnTo>
                    <a:pt x="824" y="670"/>
                  </a:lnTo>
                  <a:lnTo>
                    <a:pt x="816" y="664"/>
                  </a:lnTo>
                  <a:lnTo>
                    <a:pt x="808" y="656"/>
                  </a:lnTo>
                  <a:lnTo>
                    <a:pt x="802" y="648"/>
                  </a:lnTo>
                  <a:lnTo>
                    <a:pt x="796" y="638"/>
                  </a:lnTo>
                  <a:lnTo>
                    <a:pt x="792" y="630"/>
                  </a:lnTo>
                  <a:lnTo>
                    <a:pt x="792" y="630"/>
                  </a:lnTo>
                  <a:lnTo>
                    <a:pt x="788" y="610"/>
                  </a:lnTo>
                  <a:lnTo>
                    <a:pt x="788" y="592"/>
                  </a:lnTo>
                  <a:lnTo>
                    <a:pt x="790" y="574"/>
                  </a:lnTo>
                  <a:lnTo>
                    <a:pt x="794" y="558"/>
                  </a:lnTo>
                  <a:lnTo>
                    <a:pt x="794" y="558"/>
                  </a:lnTo>
                  <a:lnTo>
                    <a:pt x="802" y="540"/>
                  </a:lnTo>
                  <a:lnTo>
                    <a:pt x="812" y="526"/>
                  </a:lnTo>
                  <a:lnTo>
                    <a:pt x="824" y="516"/>
                  </a:lnTo>
                  <a:lnTo>
                    <a:pt x="836" y="508"/>
                  </a:lnTo>
                  <a:lnTo>
                    <a:pt x="836" y="508"/>
                  </a:lnTo>
                  <a:lnTo>
                    <a:pt x="854" y="494"/>
                  </a:lnTo>
                  <a:lnTo>
                    <a:pt x="854" y="494"/>
                  </a:lnTo>
                  <a:lnTo>
                    <a:pt x="814" y="484"/>
                  </a:lnTo>
                  <a:lnTo>
                    <a:pt x="774" y="470"/>
                  </a:lnTo>
                  <a:lnTo>
                    <a:pt x="738" y="452"/>
                  </a:lnTo>
                  <a:lnTo>
                    <a:pt x="704" y="432"/>
                  </a:lnTo>
                  <a:lnTo>
                    <a:pt x="670" y="408"/>
                  </a:lnTo>
                  <a:lnTo>
                    <a:pt x="640" y="384"/>
                  </a:lnTo>
                  <a:lnTo>
                    <a:pt x="610" y="356"/>
                  </a:lnTo>
                  <a:lnTo>
                    <a:pt x="584" y="326"/>
                  </a:lnTo>
                  <a:lnTo>
                    <a:pt x="560" y="292"/>
                  </a:lnTo>
                  <a:lnTo>
                    <a:pt x="538" y="258"/>
                  </a:lnTo>
                  <a:lnTo>
                    <a:pt x="520" y="222"/>
                  </a:lnTo>
                  <a:lnTo>
                    <a:pt x="506" y="184"/>
                  </a:lnTo>
                  <a:lnTo>
                    <a:pt x="492" y="146"/>
                  </a:lnTo>
                  <a:lnTo>
                    <a:pt x="484" y="104"/>
                  </a:lnTo>
                  <a:lnTo>
                    <a:pt x="478" y="64"/>
                  </a:lnTo>
                  <a:lnTo>
                    <a:pt x="476" y="20"/>
                  </a:lnTo>
                  <a:lnTo>
                    <a:pt x="476" y="20"/>
                  </a:lnTo>
                  <a:lnTo>
                    <a:pt x="474" y="12"/>
                  </a:lnTo>
                  <a:lnTo>
                    <a:pt x="470" y="6"/>
                  </a:lnTo>
                  <a:lnTo>
                    <a:pt x="464" y="2"/>
                  </a:lnTo>
                  <a:lnTo>
                    <a:pt x="456" y="0"/>
                  </a:lnTo>
                  <a:lnTo>
                    <a:pt x="456" y="0"/>
                  </a:lnTo>
                  <a:lnTo>
                    <a:pt x="456" y="0"/>
                  </a:lnTo>
                  <a:lnTo>
                    <a:pt x="456" y="0"/>
                  </a:lnTo>
                  <a:lnTo>
                    <a:pt x="454" y="0"/>
                  </a:lnTo>
                  <a:lnTo>
                    <a:pt x="454" y="0"/>
                  </a:lnTo>
                  <a:lnTo>
                    <a:pt x="406" y="10"/>
                  </a:lnTo>
                  <a:lnTo>
                    <a:pt x="360" y="22"/>
                  </a:lnTo>
                  <a:lnTo>
                    <a:pt x="316" y="40"/>
                  </a:lnTo>
                  <a:lnTo>
                    <a:pt x="274" y="60"/>
                  </a:lnTo>
                  <a:lnTo>
                    <a:pt x="234" y="84"/>
                  </a:lnTo>
                  <a:lnTo>
                    <a:pt x="196" y="112"/>
                  </a:lnTo>
                  <a:lnTo>
                    <a:pt x="162" y="142"/>
                  </a:lnTo>
                  <a:lnTo>
                    <a:pt x="130" y="176"/>
                  </a:lnTo>
                  <a:lnTo>
                    <a:pt x="100" y="212"/>
                  </a:lnTo>
                  <a:lnTo>
                    <a:pt x="76" y="252"/>
                  </a:lnTo>
                  <a:lnTo>
                    <a:pt x="52" y="292"/>
                  </a:lnTo>
                  <a:lnTo>
                    <a:pt x="34" y="336"/>
                  </a:lnTo>
                  <a:lnTo>
                    <a:pt x="20" y="380"/>
                  </a:lnTo>
                  <a:lnTo>
                    <a:pt x="8" y="428"/>
                  </a:lnTo>
                  <a:lnTo>
                    <a:pt x="2" y="476"/>
                  </a:lnTo>
                  <a:lnTo>
                    <a:pt x="0" y="524"/>
                  </a:lnTo>
                  <a:lnTo>
                    <a:pt x="0" y="524"/>
                  </a:lnTo>
                  <a:lnTo>
                    <a:pt x="0" y="552"/>
                  </a:lnTo>
                  <a:lnTo>
                    <a:pt x="2" y="580"/>
                  </a:lnTo>
                  <a:lnTo>
                    <a:pt x="6" y="606"/>
                  </a:lnTo>
                  <a:lnTo>
                    <a:pt x="10" y="632"/>
                  </a:lnTo>
                  <a:lnTo>
                    <a:pt x="16" y="658"/>
                  </a:lnTo>
                  <a:lnTo>
                    <a:pt x="24" y="682"/>
                  </a:lnTo>
                  <a:lnTo>
                    <a:pt x="32" y="708"/>
                  </a:lnTo>
                  <a:lnTo>
                    <a:pt x="40" y="732"/>
                  </a:lnTo>
                  <a:lnTo>
                    <a:pt x="52" y="756"/>
                  </a:lnTo>
                  <a:lnTo>
                    <a:pt x="64" y="778"/>
                  </a:lnTo>
                  <a:lnTo>
                    <a:pt x="76" y="800"/>
                  </a:lnTo>
                  <a:lnTo>
                    <a:pt x="90" y="822"/>
                  </a:lnTo>
                  <a:lnTo>
                    <a:pt x="104" y="842"/>
                  </a:lnTo>
                  <a:lnTo>
                    <a:pt x="120" y="862"/>
                  </a:lnTo>
                  <a:lnTo>
                    <a:pt x="138" y="882"/>
                  </a:lnTo>
                  <a:lnTo>
                    <a:pt x="154" y="900"/>
                  </a:lnTo>
                  <a:lnTo>
                    <a:pt x="172" y="918"/>
                  </a:lnTo>
                  <a:lnTo>
                    <a:pt x="192" y="934"/>
                  </a:lnTo>
                  <a:lnTo>
                    <a:pt x="212" y="950"/>
                  </a:lnTo>
                  <a:lnTo>
                    <a:pt x="234" y="964"/>
                  </a:lnTo>
                  <a:lnTo>
                    <a:pt x="254" y="978"/>
                  </a:lnTo>
                  <a:lnTo>
                    <a:pt x="276" y="992"/>
                  </a:lnTo>
                  <a:lnTo>
                    <a:pt x="300" y="1004"/>
                  </a:lnTo>
                  <a:lnTo>
                    <a:pt x="324" y="1014"/>
                  </a:lnTo>
                  <a:lnTo>
                    <a:pt x="348" y="1024"/>
                  </a:lnTo>
                  <a:lnTo>
                    <a:pt x="372" y="1032"/>
                  </a:lnTo>
                  <a:lnTo>
                    <a:pt x="398" y="1038"/>
                  </a:lnTo>
                  <a:lnTo>
                    <a:pt x="422" y="1044"/>
                  </a:lnTo>
                  <a:lnTo>
                    <a:pt x="448" y="1050"/>
                  </a:lnTo>
                  <a:lnTo>
                    <a:pt x="476" y="1052"/>
                  </a:lnTo>
                  <a:lnTo>
                    <a:pt x="502" y="1054"/>
                  </a:lnTo>
                  <a:lnTo>
                    <a:pt x="530" y="1056"/>
                  </a:lnTo>
                  <a:lnTo>
                    <a:pt x="530" y="1056"/>
                  </a:lnTo>
                  <a:lnTo>
                    <a:pt x="556" y="1054"/>
                  </a:lnTo>
                  <a:lnTo>
                    <a:pt x="584" y="1052"/>
                  </a:lnTo>
                  <a:lnTo>
                    <a:pt x="610" y="1050"/>
                  </a:lnTo>
                  <a:lnTo>
                    <a:pt x="636" y="1044"/>
                  </a:lnTo>
                  <a:lnTo>
                    <a:pt x="662" y="1038"/>
                  </a:lnTo>
                  <a:lnTo>
                    <a:pt x="688" y="1032"/>
                  </a:lnTo>
                  <a:lnTo>
                    <a:pt x="712" y="1024"/>
                  </a:lnTo>
                  <a:lnTo>
                    <a:pt x="736" y="1014"/>
                  </a:lnTo>
                  <a:lnTo>
                    <a:pt x="760" y="1004"/>
                  </a:lnTo>
                  <a:lnTo>
                    <a:pt x="782" y="992"/>
                  </a:lnTo>
                  <a:lnTo>
                    <a:pt x="804" y="978"/>
                  </a:lnTo>
                  <a:lnTo>
                    <a:pt x="826" y="964"/>
                  </a:lnTo>
                  <a:lnTo>
                    <a:pt x="848" y="950"/>
                  </a:lnTo>
                  <a:lnTo>
                    <a:pt x="868" y="934"/>
                  </a:lnTo>
                  <a:lnTo>
                    <a:pt x="886" y="918"/>
                  </a:lnTo>
                  <a:lnTo>
                    <a:pt x="904" y="900"/>
                  </a:lnTo>
                  <a:lnTo>
                    <a:pt x="922" y="882"/>
                  </a:lnTo>
                  <a:lnTo>
                    <a:pt x="940" y="862"/>
                  </a:lnTo>
                  <a:lnTo>
                    <a:pt x="956" y="842"/>
                  </a:lnTo>
                  <a:lnTo>
                    <a:pt x="970" y="822"/>
                  </a:lnTo>
                  <a:lnTo>
                    <a:pt x="984" y="800"/>
                  </a:lnTo>
                  <a:lnTo>
                    <a:pt x="996" y="778"/>
                  </a:lnTo>
                  <a:lnTo>
                    <a:pt x="1008" y="756"/>
                  </a:lnTo>
                  <a:lnTo>
                    <a:pt x="1020" y="732"/>
                  </a:lnTo>
                  <a:lnTo>
                    <a:pt x="1028" y="708"/>
                  </a:lnTo>
                  <a:lnTo>
                    <a:pt x="1038" y="682"/>
                  </a:lnTo>
                  <a:lnTo>
                    <a:pt x="1044" y="658"/>
                  </a:lnTo>
                  <a:lnTo>
                    <a:pt x="1050" y="632"/>
                  </a:lnTo>
                  <a:lnTo>
                    <a:pt x="1054" y="606"/>
                  </a:lnTo>
                  <a:lnTo>
                    <a:pt x="1058" y="580"/>
                  </a:lnTo>
                  <a:lnTo>
                    <a:pt x="1060" y="552"/>
                  </a:lnTo>
                  <a:lnTo>
                    <a:pt x="1062" y="524"/>
                  </a:lnTo>
                  <a:lnTo>
                    <a:pt x="1062" y="524"/>
                  </a:lnTo>
                  <a:lnTo>
                    <a:pt x="1062" y="524"/>
                  </a:lnTo>
                  <a:lnTo>
                    <a:pt x="1060" y="516"/>
                  </a:lnTo>
                  <a:lnTo>
                    <a:pt x="1056" y="510"/>
                  </a:lnTo>
                  <a:lnTo>
                    <a:pt x="1048" y="506"/>
                  </a:lnTo>
                  <a:lnTo>
                    <a:pt x="1042" y="504"/>
                  </a:lnTo>
                  <a:lnTo>
                    <a:pt x="1042" y="504"/>
                  </a:lnTo>
                  <a:close/>
                  <a:moveTo>
                    <a:pt x="364" y="840"/>
                  </a:moveTo>
                  <a:lnTo>
                    <a:pt x="364" y="840"/>
                  </a:lnTo>
                  <a:lnTo>
                    <a:pt x="364" y="840"/>
                  </a:lnTo>
                  <a:lnTo>
                    <a:pt x="364" y="840"/>
                  </a:lnTo>
                  <a:lnTo>
                    <a:pt x="358" y="844"/>
                  </a:lnTo>
                  <a:lnTo>
                    <a:pt x="350" y="846"/>
                  </a:lnTo>
                  <a:lnTo>
                    <a:pt x="344" y="846"/>
                  </a:lnTo>
                  <a:lnTo>
                    <a:pt x="336" y="844"/>
                  </a:lnTo>
                  <a:lnTo>
                    <a:pt x="328" y="842"/>
                  </a:lnTo>
                  <a:lnTo>
                    <a:pt x="322" y="838"/>
                  </a:lnTo>
                  <a:lnTo>
                    <a:pt x="316" y="832"/>
                  </a:lnTo>
                  <a:lnTo>
                    <a:pt x="314" y="826"/>
                  </a:lnTo>
                  <a:lnTo>
                    <a:pt x="314" y="826"/>
                  </a:lnTo>
                  <a:lnTo>
                    <a:pt x="312" y="824"/>
                  </a:lnTo>
                  <a:lnTo>
                    <a:pt x="312" y="824"/>
                  </a:lnTo>
                  <a:lnTo>
                    <a:pt x="284" y="786"/>
                  </a:lnTo>
                  <a:lnTo>
                    <a:pt x="256" y="748"/>
                  </a:lnTo>
                  <a:lnTo>
                    <a:pt x="230" y="708"/>
                  </a:lnTo>
                  <a:lnTo>
                    <a:pt x="218" y="684"/>
                  </a:lnTo>
                  <a:lnTo>
                    <a:pt x="206" y="660"/>
                  </a:lnTo>
                  <a:lnTo>
                    <a:pt x="206" y="660"/>
                  </a:lnTo>
                  <a:lnTo>
                    <a:pt x="196" y="634"/>
                  </a:lnTo>
                  <a:lnTo>
                    <a:pt x="188" y="606"/>
                  </a:lnTo>
                  <a:lnTo>
                    <a:pt x="182" y="574"/>
                  </a:lnTo>
                  <a:lnTo>
                    <a:pt x="180" y="542"/>
                  </a:lnTo>
                  <a:lnTo>
                    <a:pt x="178" y="504"/>
                  </a:lnTo>
                  <a:lnTo>
                    <a:pt x="180" y="464"/>
                  </a:lnTo>
                  <a:lnTo>
                    <a:pt x="184" y="420"/>
                  </a:lnTo>
                  <a:lnTo>
                    <a:pt x="192" y="374"/>
                  </a:lnTo>
                  <a:lnTo>
                    <a:pt x="192" y="374"/>
                  </a:lnTo>
                  <a:lnTo>
                    <a:pt x="192" y="372"/>
                  </a:lnTo>
                  <a:lnTo>
                    <a:pt x="192" y="372"/>
                  </a:lnTo>
                  <a:lnTo>
                    <a:pt x="194" y="362"/>
                  </a:lnTo>
                  <a:lnTo>
                    <a:pt x="202" y="352"/>
                  </a:lnTo>
                  <a:lnTo>
                    <a:pt x="210" y="346"/>
                  </a:lnTo>
                  <a:lnTo>
                    <a:pt x="222" y="342"/>
                  </a:lnTo>
                  <a:lnTo>
                    <a:pt x="226" y="342"/>
                  </a:lnTo>
                  <a:lnTo>
                    <a:pt x="226" y="342"/>
                  </a:lnTo>
                  <a:lnTo>
                    <a:pt x="226" y="342"/>
                  </a:lnTo>
                  <a:lnTo>
                    <a:pt x="226" y="342"/>
                  </a:lnTo>
                  <a:lnTo>
                    <a:pt x="234" y="342"/>
                  </a:lnTo>
                  <a:lnTo>
                    <a:pt x="240" y="346"/>
                  </a:lnTo>
                  <a:lnTo>
                    <a:pt x="248" y="350"/>
                  </a:lnTo>
                  <a:lnTo>
                    <a:pt x="254" y="356"/>
                  </a:lnTo>
                  <a:lnTo>
                    <a:pt x="258" y="364"/>
                  </a:lnTo>
                  <a:lnTo>
                    <a:pt x="262" y="372"/>
                  </a:lnTo>
                  <a:lnTo>
                    <a:pt x="264" y="378"/>
                  </a:lnTo>
                  <a:lnTo>
                    <a:pt x="262" y="386"/>
                  </a:lnTo>
                  <a:lnTo>
                    <a:pt x="262" y="386"/>
                  </a:lnTo>
                  <a:lnTo>
                    <a:pt x="262" y="386"/>
                  </a:lnTo>
                  <a:lnTo>
                    <a:pt x="262" y="386"/>
                  </a:lnTo>
                  <a:lnTo>
                    <a:pt x="256" y="430"/>
                  </a:lnTo>
                  <a:lnTo>
                    <a:pt x="252" y="470"/>
                  </a:lnTo>
                  <a:lnTo>
                    <a:pt x="250" y="504"/>
                  </a:lnTo>
                  <a:lnTo>
                    <a:pt x="252" y="536"/>
                  </a:lnTo>
                  <a:lnTo>
                    <a:pt x="254" y="564"/>
                  </a:lnTo>
                  <a:lnTo>
                    <a:pt x="260" y="588"/>
                  </a:lnTo>
                  <a:lnTo>
                    <a:pt x="266" y="610"/>
                  </a:lnTo>
                  <a:lnTo>
                    <a:pt x="274" y="632"/>
                  </a:lnTo>
                  <a:lnTo>
                    <a:pt x="274" y="632"/>
                  </a:lnTo>
                  <a:lnTo>
                    <a:pt x="274" y="632"/>
                  </a:lnTo>
                  <a:lnTo>
                    <a:pt x="274" y="632"/>
                  </a:lnTo>
                  <a:lnTo>
                    <a:pt x="284" y="652"/>
                  </a:lnTo>
                  <a:lnTo>
                    <a:pt x="294" y="670"/>
                  </a:lnTo>
                  <a:lnTo>
                    <a:pt x="318" y="706"/>
                  </a:lnTo>
                  <a:lnTo>
                    <a:pt x="344" y="744"/>
                  </a:lnTo>
                  <a:lnTo>
                    <a:pt x="372" y="786"/>
                  </a:lnTo>
                  <a:lnTo>
                    <a:pt x="372" y="786"/>
                  </a:lnTo>
                  <a:lnTo>
                    <a:pt x="374" y="788"/>
                  </a:lnTo>
                  <a:lnTo>
                    <a:pt x="374" y="788"/>
                  </a:lnTo>
                  <a:lnTo>
                    <a:pt x="378" y="794"/>
                  </a:lnTo>
                  <a:lnTo>
                    <a:pt x="380" y="800"/>
                  </a:lnTo>
                  <a:lnTo>
                    <a:pt x="380" y="808"/>
                  </a:lnTo>
                  <a:lnTo>
                    <a:pt x="380" y="816"/>
                  </a:lnTo>
                  <a:lnTo>
                    <a:pt x="378" y="824"/>
                  </a:lnTo>
                  <a:lnTo>
                    <a:pt x="374" y="830"/>
                  </a:lnTo>
                  <a:lnTo>
                    <a:pt x="370" y="836"/>
                  </a:lnTo>
                  <a:lnTo>
                    <a:pt x="364" y="840"/>
                  </a:lnTo>
                  <a:lnTo>
                    <a:pt x="364" y="840"/>
                  </a:lnTo>
                  <a:close/>
                </a:path>
              </a:pathLst>
            </a:custGeom>
            <a:blipFill>
              <a:blip r:embed="rId6" cstate="prin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30"/>
            <p:cNvSpPr>
              <a:spLocks/>
            </p:cNvSpPr>
            <p:nvPr/>
          </p:nvSpPr>
          <p:spPr bwMode="auto">
            <a:xfrm>
              <a:off x="952749" y="2457450"/>
              <a:ext cx="1590675" cy="1403350"/>
            </a:xfrm>
            <a:custGeom>
              <a:avLst/>
              <a:gdLst>
                <a:gd name="T0" fmla="*/ 904 w 1002"/>
                <a:gd name="T1" fmla="*/ 112 h 884"/>
                <a:gd name="T2" fmla="*/ 784 w 1002"/>
                <a:gd name="T3" fmla="*/ 116 h 884"/>
                <a:gd name="T4" fmla="*/ 786 w 1002"/>
                <a:gd name="T5" fmla="*/ 160 h 884"/>
                <a:gd name="T6" fmla="*/ 792 w 1002"/>
                <a:gd name="T7" fmla="*/ 208 h 884"/>
                <a:gd name="T8" fmla="*/ 782 w 1002"/>
                <a:gd name="T9" fmla="*/ 244 h 884"/>
                <a:gd name="T10" fmla="*/ 746 w 1002"/>
                <a:gd name="T11" fmla="*/ 284 h 884"/>
                <a:gd name="T12" fmla="*/ 684 w 1002"/>
                <a:gd name="T13" fmla="*/ 296 h 884"/>
                <a:gd name="T14" fmla="*/ 648 w 1002"/>
                <a:gd name="T15" fmla="*/ 286 h 884"/>
                <a:gd name="T16" fmla="*/ 610 w 1002"/>
                <a:gd name="T17" fmla="*/ 258 h 884"/>
                <a:gd name="T18" fmla="*/ 596 w 1002"/>
                <a:gd name="T19" fmla="*/ 232 h 884"/>
                <a:gd name="T20" fmla="*/ 598 w 1002"/>
                <a:gd name="T21" fmla="*/ 160 h 884"/>
                <a:gd name="T22" fmla="*/ 628 w 1002"/>
                <a:gd name="T23" fmla="*/ 120 h 884"/>
                <a:gd name="T24" fmla="*/ 658 w 1002"/>
                <a:gd name="T25" fmla="*/ 96 h 884"/>
                <a:gd name="T26" fmla="*/ 614 w 1002"/>
                <a:gd name="T27" fmla="*/ 66 h 884"/>
                <a:gd name="T28" fmla="*/ 532 w 1002"/>
                <a:gd name="T29" fmla="*/ 26 h 884"/>
                <a:gd name="T30" fmla="*/ 422 w 1002"/>
                <a:gd name="T31" fmla="*/ 4 h 884"/>
                <a:gd name="T32" fmla="*/ 324 w 1002"/>
                <a:gd name="T33" fmla="*/ 0 h 884"/>
                <a:gd name="T34" fmla="*/ 200 w 1002"/>
                <a:gd name="T35" fmla="*/ 20 h 884"/>
                <a:gd name="T36" fmla="*/ 130 w 1002"/>
                <a:gd name="T37" fmla="*/ 54 h 884"/>
                <a:gd name="T38" fmla="*/ 10 w 1002"/>
                <a:gd name="T39" fmla="*/ 140 h 884"/>
                <a:gd name="T40" fmla="*/ 0 w 1002"/>
                <a:gd name="T41" fmla="*/ 158 h 884"/>
                <a:gd name="T42" fmla="*/ 4 w 1002"/>
                <a:gd name="T43" fmla="*/ 172 h 884"/>
                <a:gd name="T44" fmla="*/ 10 w 1002"/>
                <a:gd name="T45" fmla="*/ 178 h 884"/>
                <a:gd name="T46" fmla="*/ 70 w 1002"/>
                <a:gd name="T47" fmla="*/ 252 h 884"/>
                <a:gd name="T48" fmla="*/ 192 w 1002"/>
                <a:gd name="T49" fmla="*/ 378 h 884"/>
                <a:gd name="T50" fmla="*/ 246 w 1002"/>
                <a:gd name="T51" fmla="*/ 414 h 884"/>
                <a:gd name="T52" fmla="*/ 240 w 1002"/>
                <a:gd name="T53" fmla="*/ 356 h 884"/>
                <a:gd name="T54" fmla="*/ 258 w 1002"/>
                <a:gd name="T55" fmla="*/ 314 h 884"/>
                <a:gd name="T56" fmla="*/ 294 w 1002"/>
                <a:gd name="T57" fmla="*/ 284 h 884"/>
                <a:gd name="T58" fmla="*/ 358 w 1002"/>
                <a:gd name="T59" fmla="*/ 280 h 884"/>
                <a:gd name="T60" fmla="*/ 394 w 1002"/>
                <a:gd name="T61" fmla="*/ 294 h 884"/>
                <a:gd name="T62" fmla="*/ 426 w 1002"/>
                <a:gd name="T63" fmla="*/ 324 h 884"/>
                <a:gd name="T64" fmla="*/ 440 w 1002"/>
                <a:gd name="T65" fmla="*/ 360 h 884"/>
                <a:gd name="T66" fmla="*/ 434 w 1002"/>
                <a:gd name="T67" fmla="*/ 414 h 884"/>
                <a:gd name="T68" fmla="*/ 392 w 1002"/>
                <a:gd name="T69" fmla="*/ 462 h 884"/>
                <a:gd name="T70" fmla="*/ 362 w 1002"/>
                <a:gd name="T71" fmla="*/ 510 h 884"/>
                <a:gd name="T72" fmla="*/ 476 w 1002"/>
                <a:gd name="T73" fmla="*/ 576 h 884"/>
                <a:gd name="T74" fmla="*/ 620 w 1002"/>
                <a:gd name="T75" fmla="*/ 634 h 884"/>
                <a:gd name="T76" fmla="*/ 614 w 1002"/>
                <a:gd name="T77" fmla="*/ 748 h 884"/>
                <a:gd name="T78" fmla="*/ 578 w 1002"/>
                <a:gd name="T79" fmla="*/ 776 h 884"/>
                <a:gd name="T80" fmla="*/ 562 w 1002"/>
                <a:gd name="T81" fmla="*/ 800 h 884"/>
                <a:gd name="T82" fmla="*/ 560 w 1002"/>
                <a:gd name="T83" fmla="*/ 846 h 884"/>
                <a:gd name="T84" fmla="*/ 582 w 1002"/>
                <a:gd name="T85" fmla="*/ 872 h 884"/>
                <a:gd name="T86" fmla="*/ 630 w 1002"/>
                <a:gd name="T87" fmla="*/ 884 h 884"/>
                <a:gd name="T88" fmla="*/ 658 w 1002"/>
                <a:gd name="T89" fmla="*/ 870 h 884"/>
                <a:gd name="T90" fmla="*/ 676 w 1002"/>
                <a:gd name="T91" fmla="*/ 840 h 884"/>
                <a:gd name="T92" fmla="*/ 674 w 1002"/>
                <a:gd name="T93" fmla="*/ 800 h 884"/>
                <a:gd name="T94" fmla="*/ 664 w 1002"/>
                <a:gd name="T95" fmla="*/ 750 h 884"/>
                <a:gd name="T96" fmla="*/ 698 w 1002"/>
                <a:gd name="T97" fmla="*/ 654 h 884"/>
                <a:gd name="T98" fmla="*/ 806 w 1002"/>
                <a:gd name="T99" fmla="*/ 672 h 884"/>
                <a:gd name="T100" fmla="*/ 822 w 1002"/>
                <a:gd name="T101" fmla="*/ 658 h 884"/>
                <a:gd name="T102" fmla="*/ 1000 w 1002"/>
                <a:gd name="T103" fmla="*/ 120 h 884"/>
                <a:gd name="T104" fmla="*/ 996 w 1002"/>
                <a:gd name="T105" fmla="*/ 100 h 884"/>
                <a:gd name="T106" fmla="*/ 982 w 1002"/>
                <a:gd name="T107" fmla="*/ 94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2" h="884">
                  <a:moveTo>
                    <a:pt x="976" y="94"/>
                  </a:moveTo>
                  <a:lnTo>
                    <a:pt x="976" y="94"/>
                  </a:lnTo>
                  <a:lnTo>
                    <a:pt x="940" y="104"/>
                  </a:lnTo>
                  <a:lnTo>
                    <a:pt x="904" y="112"/>
                  </a:lnTo>
                  <a:lnTo>
                    <a:pt x="868" y="116"/>
                  </a:lnTo>
                  <a:lnTo>
                    <a:pt x="830" y="118"/>
                  </a:lnTo>
                  <a:lnTo>
                    <a:pt x="830" y="118"/>
                  </a:lnTo>
                  <a:lnTo>
                    <a:pt x="784" y="116"/>
                  </a:lnTo>
                  <a:lnTo>
                    <a:pt x="778" y="134"/>
                  </a:lnTo>
                  <a:lnTo>
                    <a:pt x="778" y="134"/>
                  </a:lnTo>
                  <a:lnTo>
                    <a:pt x="778" y="142"/>
                  </a:lnTo>
                  <a:lnTo>
                    <a:pt x="786" y="160"/>
                  </a:lnTo>
                  <a:lnTo>
                    <a:pt x="786" y="160"/>
                  </a:lnTo>
                  <a:lnTo>
                    <a:pt x="790" y="174"/>
                  </a:lnTo>
                  <a:lnTo>
                    <a:pt x="792" y="190"/>
                  </a:lnTo>
                  <a:lnTo>
                    <a:pt x="792" y="208"/>
                  </a:lnTo>
                  <a:lnTo>
                    <a:pt x="790" y="218"/>
                  </a:lnTo>
                  <a:lnTo>
                    <a:pt x="788" y="226"/>
                  </a:lnTo>
                  <a:lnTo>
                    <a:pt x="788" y="226"/>
                  </a:lnTo>
                  <a:lnTo>
                    <a:pt x="782" y="244"/>
                  </a:lnTo>
                  <a:lnTo>
                    <a:pt x="772" y="258"/>
                  </a:lnTo>
                  <a:lnTo>
                    <a:pt x="760" y="272"/>
                  </a:lnTo>
                  <a:lnTo>
                    <a:pt x="746" y="284"/>
                  </a:lnTo>
                  <a:lnTo>
                    <a:pt x="746" y="284"/>
                  </a:lnTo>
                  <a:lnTo>
                    <a:pt x="736" y="290"/>
                  </a:lnTo>
                  <a:lnTo>
                    <a:pt x="728" y="292"/>
                  </a:lnTo>
                  <a:lnTo>
                    <a:pt x="706" y="296"/>
                  </a:lnTo>
                  <a:lnTo>
                    <a:pt x="684" y="296"/>
                  </a:lnTo>
                  <a:lnTo>
                    <a:pt x="672" y="294"/>
                  </a:lnTo>
                  <a:lnTo>
                    <a:pt x="660" y="290"/>
                  </a:lnTo>
                  <a:lnTo>
                    <a:pt x="660" y="290"/>
                  </a:lnTo>
                  <a:lnTo>
                    <a:pt x="648" y="286"/>
                  </a:lnTo>
                  <a:lnTo>
                    <a:pt x="638" y="280"/>
                  </a:lnTo>
                  <a:lnTo>
                    <a:pt x="628" y="274"/>
                  </a:lnTo>
                  <a:lnTo>
                    <a:pt x="618" y="266"/>
                  </a:lnTo>
                  <a:lnTo>
                    <a:pt x="610" y="258"/>
                  </a:lnTo>
                  <a:lnTo>
                    <a:pt x="604" y="250"/>
                  </a:lnTo>
                  <a:lnTo>
                    <a:pt x="598" y="242"/>
                  </a:lnTo>
                  <a:lnTo>
                    <a:pt x="596" y="232"/>
                  </a:lnTo>
                  <a:lnTo>
                    <a:pt x="596" y="232"/>
                  </a:lnTo>
                  <a:lnTo>
                    <a:pt x="590" y="214"/>
                  </a:lnTo>
                  <a:lnTo>
                    <a:pt x="590" y="196"/>
                  </a:lnTo>
                  <a:lnTo>
                    <a:pt x="592" y="178"/>
                  </a:lnTo>
                  <a:lnTo>
                    <a:pt x="598" y="160"/>
                  </a:lnTo>
                  <a:lnTo>
                    <a:pt x="598" y="160"/>
                  </a:lnTo>
                  <a:lnTo>
                    <a:pt x="606" y="144"/>
                  </a:lnTo>
                  <a:lnTo>
                    <a:pt x="616" y="130"/>
                  </a:lnTo>
                  <a:lnTo>
                    <a:pt x="628" y="120"/>
                  </a:lnTo>
                  <a:lnTo>
                    <a:pt x="638" y="112"/>
                  </a:lnTo>
                  <a:lnTo>
                    <a:pt x="638" y="112"/>
                  </a:lnTo>
                  <a:lnTo>
                    <a:pt x="654" y="100"/>
                  </a:lnTo>
                  <a:lnTo>
                    <a:pt x="658" y="96"/>
                  </a:lnTo>
                  <a:lnTo>
                    <a:pt x="660" y="86"/>
                  </a:lnTo>
                  <a:lnTo>
                    <a:pt x="660" y="86"/>
                  </a:lnTo>
                  <a:lnTo>
                    <a:pt x="638" y="78"/>
                  </a:lnTo>
                  <a:lnTo>
                    <a:pt x="614" y="66"/>
                  </a:lnTo>
                  <a:lnTo>
                    <a:pt x="572" y="42"/>
                  </a:lnTo>
                  <a:lnTo>
                    <a:pt x="572" y="42"/>
                  </a:lnTo>
                  <a:lnTo>
                    <a:pt x="554" y="34"/>
                  </a:lnTo>
                  <a:lnTo>
                    <a:pt x="532" y="26"/>
                  </a:lnTo>
                  <a:lnTo>
                    <a:pt x="508" y="18"/>
                  </a:lnTo>
                  <a:lnTo>
                    <a:pt x="482" y="12"/>
                  </a:lnTo>
                  <a:lnTo>
                    <a:pt x="452" y="6"/>
                  </a:lnTo>
                  <a:lnTo>
                    <a:pt x="422" y="4"/>
                  </a:lnTo>
                  <a:lnTo>
                    <a:pt x="390" y="2"/>
                  </a:lnTo>
                  <a:lnTo>
                    <a:pt x="356" y="0"/>
                  </a:lnTo>
                  <a:lnTo>
                    <a:pt x="356" y="0"/>
                  </a:lnTo>
                  <a:lnTo>
                    <a:pt x="324" y="0"/>
                  </a:lnTo>
                  <a:lnTo>
                    <a:pt x="290" y="4"/>
                  </a:lnTo>
                  <a:lnTo>
                    <a:pt x="258" y="6"/>
                  </a:lnTo>
                  <a:lnTo>
                    <a:pt x="228" y="12"/>
                  </a:lnTo>
                  <a:lnTo>
                    <a:pt x="200" y="20"/>
                  </a:lnTo>
                  <a:lnTo>
                    <a:pt x="174" y="28"/>
                  </a:lnTo>
                  <a:lnTo>
                    <a:pt x="150" y="40"/>
                  </a:lnTo>
                  <a:lnTo>
                    <a:pt x="130" y="54"/>
                  </a:lnTo>
                  <a:lnTo>
                    <a:pt x="130" y="54"/>
                  </a:lnTo>
                  <a:lnTo>
                    <a:pt x="72" y="100"/>
                  </a:lnTo>
                  <a:lnTo>
                    <a:pt x="42" y="120"/>
                  </a:lnTo>
                  <a:lnTo>
                    <a:pt x="10" y="140"/>
                  </a:lnTo>
                  <a:lnTo>
                    <a:pt x="10" y="140"/>
                  </a:lnTo>
                  <a:lnTo>
                    <a:pt x="6" y="144"/>
                  </a:lnTo>
                  <a:lnTo>
                    <a:pt x="2" y="148"/>
                  </a:lnTo>
                  <a:lnTo>
                    <a:pt x="0" y="152"/>
                  </a:lnTo>
                  <a:lnTo>
                    <a:pt x="0" y="158"/>
                  </a:lnTo>
                  <a:lnTo>
                    <a:pt x="0" y="158"/>
                  </a:lnTo>
                  <a:lnTo>
                    <a:pt x="0" y="162"/>
                  </a:lnTo>
                  <a:lnTo>
                    <a:pt x="2" y="168"/>
                  </a:lnTo>
                  <a:lnTo>
                    <a:pt x="4" y="172"/>
                  </a:lnTo>
                  <a:lnTo>
                    <a:pt x="8" y="174"/>
                  </a:lnTo>
                  <a:lnTo>
                    <a:pt x="8" y="174"/>
                  </a:lnTo>
                  <a:lnTo>
                    <a:pt x="10" y="178"/>
                  </a:lnTo>
                  <a:lnTo>
                    <a:pt x="10" y="178"/>
                  </a:lnTo>
                  <a:lnTo>
                    <a:pt x="12" y="178"/>
                  </a:lnTo>
                  <a:lnTo>
                    <a:pt x="12" y="178"/>
                  </a:lnTo>
                  <a:lnTo>
                    <a:pt x="40" y="216"/>
                  </a:lnTo>
                  <a:lnTo>
                    <a:pt x="70" y="252"/>
                  </a:lnTo>
                  <a:lnTo>
                    <a:pt x="100" y="286"/>
                  </a:lnTo>
                  <a:lnTo>
                    <a:pt x="130" y="318"/>
                  </a:lnTo>
                  <a:lnTo>
                    <a:pt x="162" y="348"/>
                  </a:lnTo>
                  <a:lnTo>
                    <a:pt x="192" y="378"/>
                  </a:lnTo>
                  <a:lnTo>
                    <a:pt x="252" y="430"/>
                  </a:lnTo>
                  <a:lnTo>
                    <a:pt x="252" y="430"/>
                  </a:lnTo>
                  <a:lnTo>
                    <a:pt x="246" y="414"/>
                  </a:lnTo>
                  <a:lnTo>
                    <a:pt x="246" y="414"/>
                  </a:lnTo>
                  <a:lnTo>
                    <a:pt x="242" y="400"/>
                  </a:lnTo>
                  <a:lnTo>
                    <a:pt x="238" y="384"/>
                  </a:lnTo>
                  <a:lnTo>
                    <a:pt x="238" y="366"/>
                  </a:lnTo>
                  <a:lnTo>
                    <a:pt x="240" y="356"/>
                  </a:lnTo>
                  <a:lnTo>
                    <a:pt x="242" y="346"/>
                  </a:lnTo>
                  <a:lnTo>
                    <a:pt x="242" y="346"/>
                  </a:lnTo>
                  <a:lnTo>
                    <a:pt x="250" y="330"/>
                  </a:lnTo>
                  <a:lnTo>
                    <a:pt x="258" y="314"/>
                  </a:lnTo>
                  <a:lnTo>
                    <a:pt x="270" y="300"/>
                  </a:lnTo>
                  <a:lnTo>
                    <a:pt x="286" y="288"/>
                  </a:lnTo>
                  <a:lnTo>
                    <a:pt x="286" y="288"/>
                  </a:lnTo>
                  <a:lnTo>
                    <a:pt x="294" y="284"/>
                  </a:lnTo>
                  <a:lnTo>
                    <a:pt x="304" y="282"/>
                  </a:lnTo>
                  <a:lnTo>
                    <a:pt x="324" y="278"/>
                  </a:lnTo>
                  <a:lnTo>
                    <a:pt x="348" y="278"/>
                  </a:lnTo>
                  <a:lnTo>
                    <a:pt x="358" y="280"/>
                  </a:lnTo>
                  <a:lnTo>
                    <a:pt x="372" y="284"/>
                  </a:lnTo>
                  <a:lnTo>
                    <a:pt x="372" y="284"/>
                  </a:lnTo>
                  <a:lnTo>
                    <a:pt x="382" y="288"/>
                  </a:lnTo>
                  <a:lnTo>
                    <a:pt x="394" y="294"/>
                  </a:lnTo>
                  <a:lnTo>
                    <a:pt x="404" y="300"/>
                  </a:lnTo>
                  <a:lnTo>
                    <a:pt x="412" y="308"/>
                  </a:lnTo>
                  <a:lnTo>
                    <a:pt x="420" y="316"/>
                  </a:lnTo>
                  <a:lnTo>
                    <a:pt x="426" y="324"/>
                  </a:lnTo>
                  <a:lnTo>
                    <a:pt x="432" y="332"/>
                  </a:lnTo>
                  <a:lnTo>
                    <a:pt x="436" y="340"/>
                  </a:lnTo>
                  <a:lnTo>
                    <a:pt x="436" y="340"/>
                  </a:lnTo>
                  <a:lnTo>
                    <a:pt x="440" y="360"/>
                  </a:lnTo>
                  <a:lnTo>
                    <a:pt x="440" y="378"/>
                  </a:lnTo>
                  <a:lnTo>
                    <a:pt x="438" y="396"/>
                  </a:lnTo>
                  <a:lnTo>
                    <a:pt x="434" y="414"/>
                  </a:lnTo>
                  <a:lnTo>
                    <a:pt x="434" y="414"/>
                  </a:lnTo>
                  <a:lnTo>
                    <a:pt x="426" y="430"/>
                  </a:lnTo>
                  <a:lnTo>
                    <a:pt x="414" y="444"/>
                  </a:lnTo>
                  <a:lnTo>
                    <a:pt x="404" y="454"/>
                  </a:lnTo>
                  <a:lnTo>
                    <a:pt x="392" y="462"/>
                  </a:lnTo>
                  <a:lnTo>
                    <a:pt x="392" y="462"/>
                  </a:lnTo>
                  <a:lnTo>
                    <a:pt x="378" y="474"/>
                  </a:lnTo>
                  <a:lnTo>
                    <a:pt x="374" y="478"/>
                  </a:lnTo>
                  <a:lnTo>
                    <a:pt x="362" y="510"/>
                  </a:lnTo>
                  <a:lnTo>
                    <a:pt x="362" y="510"/>
                  </a:lnTo>
                  <a:lnTo>
                    <a:pt x="400" y="534"/>
                  </a:lnTo>
                  <a:lnTo>
                    <a:pt x="438" y="556"/>
                  </a:lnTo>
                  <a:lnTo>
                    <a:pt x="476" y="576"/>
                  </a:lnTo>
                  <a:lnTo>
                    <a:pt x="514" y="594"/>
                  </a:lnTo>
                  <a:lnTo>
                    <a:pt x="550" y="608"/>
                  </a:lnTo>
                  <a:lnTo>
                    <a:pt x="586" y="622"/>
                  </a:lnTo>
                  <a:lnTo>
                    <a:pt x="620" y="634"/>
                  </a:lnTo>
                  <a:lnTo>
                    <a:pt x="654" y="644"/>
                  </a:lnTo>
                  <a:lnTo>
                    <a:pt x="622" y="736"/>
                  </a:lnTo>
                  <a:lnTo>
                    <a:pt x="622" y="736"/>
                  </a:lnTo>
                  <a:lnTo>
                    <a:pt x="614" y="748"/>
                  </a:lnTo>
                  <a:lnTo>
                    <a:pt x="606" y="758"/>
                  </a:lnTo>
                  <a:lnTo>
                    <a:pt x="588" y="770"/>
                  </a:lnTo>
                  <a:lnTo>
                    <a:pt x="588" y="770"/>
                  </a:lnTo>
                  <a:lnTo>
                    <a:pt x="578" y="776"/>
                  </a:lnTo>
                  <a:lnTo>
                    <a:pt x="572" y="784"/>
                  </a:lnTo>
                  <a:lnTo>
                    <a:pt x="566" y="792"/>
                  </a:lnTo>
                  <a:lnTo>
                    <a:pt x="562" y="800"/>
                  </a:lnTo>
                  <a:lnTo>
                    <a:pt x="562" y="800"/>
                  </a:lnTo>
                  <a:lnTo>
                    <a:pt x="558" y="812"/>
                  </a:lnTo>
                  <a:lnTo>
                    <a:pt x="556" y="824"/>
                  </a:lnTo>
                  <a:lnTo>
                    <a:pt x="556" y="836"/>
                  </a:lnTo>
                  <a:lnTo>
                    <a:pt x="560" y="846"/>
                  </a:lnTo>
                  <a:lnTo>
                    <a:pt x="560" y="846"/>
                  </a:lnTo>
                  <a:lnTo>
                    <a:pt x="564" y="856"/>
                  </a:lnTo>
                  <a:lnTo>
                    <a:pt x="572" y="864"/>
                  </a:lnTo>
                  <a:lnTo>
                    <a:pt x="582" y="872"/>
                  </a:lnTo>
                  <a:lnTo>
                    <a:pt x="598" y="880"/>
                  </a:lnTo>
                  <a:lnTo>
                    <a:pt x="598" y="880"/>
                  </a:lnTo>
                  <a:lnTo>
                    <a:pt x="616" y="884"/>
                  </a:lnTo>
                  <a:lnTo>
                    <a:pt x="630" y="884"/>
                  </a:lnTo>
                  <a:lnTo>
                    <a:pt x="640" y="882"/>
                  </a:lnTo>
                  <a:lnTo>
                    <a:pt x="650" y="878"/>
                  </a:lnTo>
                  <a:lnTo>
                    <a:pt x="650" y="878"/>
                  </a:lnTo>
                  <a:lnTo>
                    <a:pt x="658" y="870"/>
                  </a:lnTo>
                  <a:lnTo>
                    <a:pt x="666" y="862"/>
                  </a:lnTo>
                  <a:lnTo>
                    <a:pt x="672" y="852"/>
                  </a:lnTo>
                  <a:lnTo>
                    <a:pt x="676" y="840"/>
                  </a:lnTo>
                  <a:lnTo>
                    <a:pt x="676" y="840"/>
                  </a:lnTo>
                  <a:lnTo>
                    <a:pt x="678" y="830"/>
                  </a:lnTo>
                  <a:lnTo>
                    <a:pt x="678" y="820"/>
                  </a:lnTo>
                  <a:lnTo>
                    <a:pt x="676" y="810"/>
                  </a:lnTo>
                  <a:lnTo>
                    <a:pt x="674" y="800"/>
                  </a:lnTo>
                  <a:lnTo>
                    <a:pt x="674" y="800"/>
                  </a:lnTo>
                  <a:lnTo>
                    <a:pt x="666" y="778"/>
                  </a:lnTo>
                  <a:lnTo>
                    <a:pt x="664" y="764"/>
                  </a:lnTo>
                  <a:lnTo>
                    <a:pt x="664" y="750"/>
                  </a:lnTo>
                  <a:lnTo>
                    <a:pt x="664" y="750"/>
                  </a:lnTo>
                  <a:lnTo>
                    <a:pt x="666" y="748"/>
                  </a:lnTo>
                  <a:lnTo>
                    <a:pt x="698" y="654"/>
                  </a:lnTo>
                  <a:lnTo>
                    <a:pt x="698" y="654"/>
                  </a:lnTo>
                  <a:lnTo>
                    <a:pt x="750" y="666"/>
                  </a:lnTo>
                  <a:lnTo>
                    <a:pt x="800" y="672"/>
                  </a:lnTo>
                  <a:lnTo>
                    <a:pt x="800" y="672"/>
                  </a:lnTo>
                  <a:lnTo>
                    <a:pt x="806" y="672"/>
                  </a:lnTo>
                  <a:lnTo>
                    <a:pt x="814" y="670"/>
                  </a:lnTo>
                  <a:lnTo>
                    <a:pt x="818" y="664"/>
                  </a:lnTo>
                  <a:lnTo>
                    <a:pt x="822" y="658"/>
                  </a:lnTo>
                  <a:lnTo>
                    <a:pt x="822" y="658"/>
                  </a:lnTo>
                  <a:lnTo>
                    <a:pt x="866" y="522"/>
                  </a:lnTo>
                  <a:lnTo>
                    <a:pt x="910" y="388"/>
                  </a:lnTo>
                  <a:lnTo>
                    <a:pt x="1000" y="120"/>
                  </a:lnTo>
                  <a:lnTo>
                    <a:pt x="1000" y="120"/>
                  </a:lnTo>
                  <a:lnTo>
                    <a:pt x="1002" y="114"/>
                  </a:lnTo>
                  <a:lnTo>
                    <a:pt x="1002" y="110"/>
                  </a:lnTo>
                  <a:lnTo>
                    <a:pt x="1000" y="104"/>
                  </a:lnTo>
                  <a:lnTo>
                    <a:pt x="996" y="100"/>
                  </a:lnTo>
                  <a:lnTo>
                    <a:pt x="996" y="100"/>
                  </a:lnTo>
                  <a:lnTo>
                    <a:pt x="992" y="96"/>
                  </a:lnTo>
                  <a:lnTo>
                    <a:pt x="986" y="94"/>
                  </a:lnTo>
                  <a:lnTo>
                    <a:pt x="982" y="94"/>
                  </a:lnTo>
                  <a:lnTo>
                    <a:pt x="976" y="94"/>
                  </a:lnTo>
                  <a:lnTo>
                    <a:pt x="976" y="94"/>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31"/>
            <p:cNvSpPr>
              <a:spLocks/>
            </p:cNvSpPr>
            <p:nvPr/>
          </p:nvSpPr>
          <p:spPr bwMode="auto">
            <a:xfrm>
              <a:off x="527299" y="2736850"/>
              <a:ext cx="1673225" cy="1425575"/>
            </a:xfrm>
            <a:custGeom>
              <a:avLst/>
              <a:gdLst>
                <a:gd name="T0" fmla="*/ 1036 w 1054"/>
                <a:gd name="T1" fmla="*/ 566 h 898"/>
                <a:gd name="T2" fmla="*/ 972 w 1054"/>
                <a:gd name="T3" fmla="*/ 592 h 898"/>
                <a:gd name="T4" fmla="*/ 986 w 1054"/>
                <a:gd name="T5" fmla="*/ 640 h 898"/>
                <a:gd name="T6" fmla="*/ 982 w 1054"/>
                <a:gd name="T7" fmla="*/ 678 h 898"/>
                <a:gd name="T8" fmla="*/ 940 w 1054"/>
                <a:gd name="T9" fmla="*/ 736 h 898"/>
                <a:gd name="T10" fmla="*/ 900 w 1054"/>
                <a:gd name="T11" fmla="*/ 748 h 898"/>
                <a:gd name="T12" fmla="*/ 854 w 1054"/>
                <a:gd name="T13" fmla="*/ 742 h 898"/>
                <a:gd name="T14" fmla="*/ 812 w 1054"/>
                <a:gd name="T15" fmla="*/ 718 h 898"/>
                <a:gd name="T16" fmla="*/ 790 w 1054"/>
                <a:gd name="T17" fmla="*/ 684 h 898"/>
                <a:gd name="T18" fmla="*/ 786 w 1054"/>
                <a:gd name="T19" fmla="*/ 628 h 898"/>
                <a:gd name="T20" fmla="*/ 810 w 1054"/>
                <a:gd name="T21" fmla="*/ 580 h 898"/>
                <a:gd name="T22" fmla="*/ 848 w 1054"/>
                <a:gd name="T23" fmla="*/ 552 h 898"/>
                <a:gd name="T24" fmla="*/ 824 w 1054"/>
                <a:gd name="T25" fmla="*/ 514 h 898"/>
                <a:gd name="T26" fmla="*/ 682 w 1054"/>
                <a:gd name="T27" fmla="*/ 450 h 898"/>
                <a:gd name="T28" fmla="*/ 604 w 1054"/>
                <a:gd name="T29" fmla="*/ 288 h 898"/>
                <a:gd name="T30" fmla="*/ 638 w 1054"/>
                <a:gd name="T31" fmla="*/ 254 h 898"/>
                <a:gd name="T32" fmla="*/ 660 w 1054"/>
                <a:gd name="T33" fmla="*/ 234 h 898"/>
                <a:gd name="T34" fmla="*/ 668 w 1054"/>
                <a:gd name="T35" fmla="*/ 200 h 898"/>
                <a:gd name="T36" fmla="*/ 662 w 1054"/>
                <a:gd name="T37" fmla="*/ 168 h 898"/>
                <a:gd name="T38" fmla="*/ 626 w 1054"/>
                <a:gd name="T39" fmla="*/ 146 h 898"/>
                <a:gd name="T40" fmla="*/ 574 w 1054"/>
                <a:gd name="T41" fmla="*/ 148 h 898"/>
                <a:gd name="T42" fmla="*/ 552 w 1054"/>
                <a:gd name="T43" fmla="*/ 172 h 898"/>
                <a:gd name="T44" fmla="*/ 546 w 1054"/>
                <a:gd name="T45" fmla="*/ 204 h 898"/>
                <a:gd name="T46" fmla="*/ 560 w 1054"/>
                <a:gd name="T47" fmla="*/ 248 h 898"/>
                <a:gd name="T48" fmla="*/ 560 w 1054"/>
                <a:gd name="T49" fmla="*/ 276 h 898"/>
                <a:gd name="T50" fmla="*/ 454 w 1054"/>
                <a:gd name="T51" fmla="*/ 294 h 898"/>
                <a:gd name="T52" fmla="*/ 298 w 1054"/>
                <a:gd name="T53" fmla="*/ 142 h 898"/>
                <a:gd name="T54" fmla="*/ 220 w 1054"/>
                <a:gd name="T55" fmla="*/ 46 h 898"/>
                <a:gd name="T56" fmla="*/ 212 w 1054"/>
                <a:gd name="T57" fmla="*/ 22 h 898"/>
                <a:gd name="T58" fmla="*/ 202 w 1054"/>
                <a:gd name="T59" fmla="*/ 4 h 898"/>
                <a:gd name="T60" fmla="*/ 190 w 1054"/>
                <a:gd name="T61" fmla="*/ 0 h 898"/>
                <a:gd name="T62" fmla="*/ 120 w 1054"/>
                <a:gd name="T63" fmla="*/ 16 h 898"/>
                <a:gd name="T64" fmla="*/ 20 w 1054"/>
                <a:gd name="T65" fmla="*/ 22 h 898"/>
                <a:gd name="T66" fmla="*/ 2 w 1054"/>
                <a:gd name="T67" fmla="*/ 34 h 898"/>
                <a:gd name="T68" fmla="*/ 94 w 1054"/>
                <a:gd name="T69" fmla="*/ 328 h 898"/>
                <a:gd name="T70" fmla="*/ 142 w 1054"/>
                <a:gd name="T71" fmla="*/ 394 h 898"/>
                <a:gd name="T72" fmla="*/ 348 w 1054"/>
                <a:gd name="T73" fmla="*/ 608 h 898"/>
                <a:gd name="T74" fmla="*/ 522 w 1054"/>
                <a:gd name="T75" fmla="*/ 712 h 898"/>
                <a:gd name="T76" fmla="*/ 514 w 1054"/>
                <a:gd name="T77" fmla="*/ 686 h 898"/>
                <a:gd name="T78" fmla="*/ 508 w 1054"/>
                <a:gd name="T79" fmla="*/ 628 h 898"/>
                <a:gd name="T80" fmla="*/ 526 w 1054"/>
                <a:gd name="T81" fmla="*/ 586 h 898"/>
                <a:gd name="T82" fmla="*/ 562 w 1054"/>
                <a:gd name="T83" fmla="*/ 556 h 898"/>
                <a:gd name="T84" fmla="*/ 626 w 1054"/>
                <a:gd name="T85" fmla="*/ 552 h 898"/>
                <a:gd name="T86" fmla="*/ 662 w 1054"/>
                <a:gd name="T87" fmla="*/ 566 h 898"/>
                <a:gd name="T88" fmla="*/ 694 w 1054"/>
                <a:gd name="T89" fmla="*/ 596 h 898"/>
                <a:gd name="T90" fmla="*/ 708 w 1054"/>
                <a:gd name="T91" fmla="*/ 632 h 898"/>
                <a:gd name="T92" fmla="*/ 702 w 1054"/>
                <a:gd name="T93" fmla="*/ 686 h 898"/>
                <a:gd name="T94" fmla="*/ 660 w 1054"/>
                <a:gd name="T95" fmla="*/ 734 h 898"/>
                <a:gd name="T96" fmla="*/ 626 w 1054"/>
                <a:gd name="T97" fmla="*/ 794 h 898"/>
                <a:gd name="T98" fmla="*/ 752 w 1054"/>
                <a:gd name="T99" fmla="*/ 848 h 898"/>
                <a:gd name="T100" fmla="*/ 900 w 1054"/>
                <a:gd name="T101" fmla="*/ 894 h 898"/>
                <a:gd name="T102" fmla="*/ 948 w 1054"/>
                <a:gd name="T103" fmla="*/ 896 h 898"/>
                <a:gd name="T104" fmla="*/ 1052 w 1054"/>
                <a:gd name="T105" fmla="*/ 592 h 898"/>
                <a:gd name="T106" fmla="*/ 1040 w 1054"/>
                <a:gd name="T107" fmla="*/ 568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898">
                  <a:moveTo>
                    <a:pt x="1040" y="568"/>
                  </a:moveTo>
                  <a:lnTo>
                    <a:pt x="1040" y="568"/>
                  </a:lnTo>
                  <a:lnTo>
                    <a:pt x="1036" y="566"/>
                  </a:lnTo>
                  <a:lnTo>
                    <a:pt x="1036" y="566"/>
                  </a:lnTo>
                  <a:lnTo>
                    <a:pt x="980" y="558"/>
                  </a:lnTo>
                  <a:lnTo>
                    <a:pt x="972" y="584"/>
                  </a:lnTo>
                  <a:lnTo>
                    <a:pt x="972" y="584"/>
                  </a:lnTo>
                  <a:lnTo>
                    <a:pt x="972" y="592"/>
                  </a:lnTo>
                  <a:lnTo>
                    <a:pt x="980" y="610"/>
                  </a:lnTo>
                  <a:lnTo>
                    <a:pt x="980" y="610"/>
                  </a:lnTo>
                  <a:lnTo>
                    <a:pt x="984" y="624"/>
                  </a:lnTo>
                  <a:lnTo>
                    <a:pt x="986" y="640"/>
                  </a:lnTo>
                  <a:lnTo>
                    <a:pt x="986" y="658"/>
                  </a:lnTo>
                  <a:lnTo>
                    <a:pt x="984" y="668"/>
                  </a:lnTo>
                  <a:lnTo>
                    <a:pt x="982" y="678"/>
                  </a:lnTo>
                  <a:lnTo>
                    <a:pt x="982" y="678"/>
                  </a:lnTo>
                  <a:lnTo>
                    <a:pt x="976" y="694"/>
                  </a:lnTo>
                  <a:lnTo>
                    <a:pt x="966" y="710"/>
                  </a:lnTo>
                  <a:lnTo>
                    <a:pt x="954" y="724"/>
                  </a:lnTo>
                  <a:lnTo>
                    <a:pt x="940" y="736"/>
                  </a:lnTo>
                  <a:lnTo>
                    <a:pt x="940" y="736"/>
                  </a:lnTo>
                  <a:lnTo>
                    <a:pt x="930" y="740"/>
                  </a:lnTo>
                  <a:lnTo>
                    <a:pt x="922" y="744"/>
                  </a:lnTo>
                  <a:lnTo>
                    <a:pt x="900" y="748"/>
                  </a:lnTo>
                  <a:lnTo>
                    <a:pt x="878" y="746"/>
                  </a:lnTo>
                  <a:lnTo>
                    <a:pt x="866" y="744"/>
                  </a:lnTo>
                  <a:lnTo>
                    <a:pt x="854" y="742"/>
                  </a:lnTo>
                  <a:lnTo>
                    <a:pt x="854" y="742"/>
                  </a:lnTo>
                  <a:lnTo>
                    <a:pt x="842" y="736"/>
                  </a:lnTo>
                  <a:lnTo>
                    <a:pt x="832" y="732"/>
                  </a:lnTo>
                  <a:lnTo>
                    <a:pt x="822" y="724"/>
                  </a:lnTo>
                  <a:lnTo>
                    <a:pt x="812" y="718"/>
                  </a:lnTo>
                  <a:lnTo>
                    <a:pt x="804" y="710"/>
                  </a:lnTo>
                  <a:lnTo>
                    <a:pt x="798" y="702"/>
                  </a:lnTo>
                  <a:lnTo>
                    <a:pt x="792" y="692"/>
                  </a:lnTo>
                  <a:lnTo>
                    <a:pt x="790" y="684"/>
                  </a:lnTo>
                  <a:lnTo>
                    <a:pt x="790" y="684"/>
                  </a:lnTo>
                  <a:lnTo>
                    <a:pt x="784" y="664"/>
                  </a:lnTo>
                  <a:lnTo>
                    <a:pt x="784" y="646"/>
                  </a:lnTo>
                  <a:lnTo>
                    <a:pt x="786" y="628"/>
                  </a:lnTo>
                  <a:lnTo>
                    <a:pt x="792" y="612"/>
                  </a:lnTo>
                  <a:lnTo>
                    <a:pt x="792" y="612"/>
                  </a:lnTo>
                  <a:lnTo>
                    <a:pt x="800" y="594"/>
                  </a:lnTo>
                  <a:lnTo>
                    <a:pt x="810" y="580"/>
                  </a:lnTo>
                  <a:lnTo>
                    <a:pt x="822" y="570"/>
                  </a:lnTo>
                  <a:lnTo>
                    <a:pt x="832" y="562"/>
                  </a:lnTo>
                  <a:lnTo>
                    <a:pt x="832" y="562"/>
                  </a:lnTo>
                  <a:lnTo>
                    <a:pt x="848" y="552"/>
                  </a:lnTo>
                  <a:lnTo>
                    <a:pt x="852" y="546"/>
                  </a:lnTo>
                  <a:lnTo>
                    <a:pt x="858" y="524"/>
                  </a:lnTo>
                  <a:lnTo>
                    <a:pt x="858" y="524"/>
                  </a:lnTo>
                  <a:lnTo>
                    <a:pt x="824" y="514"/>
                  </a:lnTo>
                  <a:lnTo>
                    <a:pt x="790" y="500"/>
                  </a:lnTo>
                  <a:lnTo>
                    <a:pt x="754" y="486"/>
                  </a:lnTo>
                  <a:lnTo>
                    <a:pt x="720" y="468"/>
                  </a:lnTo>
                  <a:lnTo>
                    <a:pt x="682" y="450"/>
                  </a:lnTo>
                  <a:lnTo>
                    <a:pt x="646" y="430"/>
                  </a:lnTo>
                  <a:lnTo>
                    <a:pt x="608" y="408"/>
                  </a:lnTo>
                  <a:lnTo>
                    <a:pt x="570" y="384"/>
                  </a:lnTo>
                  <a:lnTo>
                    <a:pt x="604" y="288"/>
                  </a:lnTo>
                  <a:lnTo>
                    <a:pt x="604" y="288"/>
                  </a:lnTo>
                  <a:lnTo>
                    <a:pt x="610" y="276"/>
                  </a:lnTo>
                  <a:lnTo>
                    <a:pt x="618" y="268"/>
                  </a:lnTo>
                  <a:lnTo>
                    <a:pt x="638" y="254"/>
                  </a:lnTo>
                  <a:lnTo>
                    <a:pt x="638" y="254"/>
                  </a:lnTo>
                  <a:lnTo>
                    <a:pt x="646" y="248"/>
                  </a:lnTo>
                  <a:lnTo>
                    <a:pt x="654" y="242"/>
                  </a:lnTo>
                  <a:lnTo>
                    <a:pt x="660" y="234"/>
                  </a:lnTo>
                  <a:lnTo>
                    <a:pt x="664" y="224"/>
                  </a:lnTo>
                  <a:lnTo>
                    <a:pt x="664" y="224"/>
                  </a:lnTo>
                  <a:lnTo>
                    <a:pt x="666" y="212"/>
                  </a:lnTo>
                  <a:lnTo>
                    <a:pt x="668" y="200"/>
                  </a:lnTo>
                  <a:lnTo>
                    <a:pt x="668" y="188"/>
                  </a:lnTo>
                  <a:lnTo>
                    <a:pt x="666" y="178"/>
                  </a:lnTo>
                  <a:lnTo>
                    <a:pt x="666" y="178"/>
                  </a:lnTo>
                  <a:lnTo>
                    <a:pt x="662" y="168"/>
                  </a:lnTo>
                  <a:lnTo>
                    <a:pt x="654" y="160"/>
                  </a:lnTo>
                  <a:lnTo>
                    <a:pt x="642" y="152"/>
                  </a:lnTo>
                  <a:lnTo>
                    <a:pt x="626" y="146"/>
                  </a:lnTo>
                  <a:lnTo>
                    <a:pt x="626" y="146"/>
                  </a:lnTo>
                  <a:lnTo>
                    <a:pt x="610" y="142"/>
                  </a:lnTo>
                  <a:lnTo>
                    <a:pt x="596" y="140"/>
                  </a:lnTo>
                  <a:lnTo>
                    <a:pt x="584" y="142"/>
                  </a:lnTo>
                  <a:lnTo>
                    <a:pt x="574" y="148"/>
                  </a:lnTo>
                  <a:lnTo>
                    <a:pt x="574" y="148"/>
                  </a:lnTo>
                  <a:lnTo>
                    <a:pt x="566" y="154"/>
                  </a:lnTo>
                  <a:lnTo>
                    <a:pt x="558" y="162"/>
                  </a:lnTo>
                  <a:lnTo>
                    <a:pt x="552" y="172"/>
                  </a:lnTo>
                  <a:lnTo>
                    <a:pt x="548" y="184"/>
                  </a:lnTo>
                  <a:lnTo>
                    <a:pt x="548" y="184"/>
                  </a:lnTo>
                  <a:lnTo>
                    <a:pt x="546" y="194"/>
                  </a:lnTo>
                  <a:lnTo>
                    <a:pt x="546" y="204"/>
                  </a:lnTo>
                  <a:lnTo>
                    <a:pt x="548" y="214"/>
                  </a:lnTo>
                  <a:lnTo>
                    <a:pt x="552" y="224"/>
                  </a:lnTo>
                  <a:lnTo>
                    <a:pt x="552" y="224"/>
                  </a:lnTo>
                  <a:lnTo>
                    <a:pt x="560" y="248"/>
                  </a:lnTo>
                  <a:lnTo>
                    <a:pt x="562" y="260"/>
                  </a:lnTo>
                  <a:lnTo>
                    <a:pt x="560" y="274"/>
                  </a:lnTo>
                  <a:lnTo>
                    <a:pt x="560" y="274"/>
                  </a:lnTo>
                  <a:lnTo>
                    <a:pt x="560" y="276"/>
                  </a:lnTo>
                  <a:lnTo>
                    <a:pt x="532" y="356"/>
                  </a:lnTo>
                  <a:lnTo>
                    <a:pt x="532" y="356"/>
                  </a:lnTo>
                  <a:lnTo>
                    <a:pt x="492" y="326"/>
                  </a:lnTo>
                  <a:lnTo>
                    <a:pt x="454" y="294"/>
                  </a:lnTo>
                  <a:lnTo>
                    <a:pt x="414" y="260"/>
                  </a:lnTo>
                  <a:lnTo>
                    <a:pt x="376" y="224"/>
                  </a:lnTo>
                  <a:lnTo>
                    <a:pt x="336" y="184"/>
                  </a:lnTo>
                  <a:lnTo>
                    <a:pt x="298" y="142"/>
                  </a:lnTo>
                  <a:lnTo>
                    <a:pt x="258" y="96"/>
                  </a:lnTo>
                  <a:lnTo>
                    <a:pt x="220" y="48"/>
                  </a:lnTo>
                  <a:lnTo>
                    <a:pt x="220" y="48"/>
                  </a:lnTo>
                  <a:lnTo>
                    <a:pt x="220" y="46"/>
                  </a:lnTo>
                  <a:lnTo>
                    <a:pt x="220" y="46"/>
                  </a:lnTo>
                  <a:lnTo>
                    <a:pt x="214" y="34"/>
                  </a:lnTo>
                  <a:lnTo>
                    <a:pt x="212" y="28"/>
                  </a:lnTo>
                  <a:lnTo>
                    <a:pt x="212" y="22"/>
                  </a:lnTo>
                  <a:lnTo>
                    <a:pt x="212" y="22"/>
                  </a:lnTo>
                  <a:lnTo>
                    <a:pt x="210" y="14"/>
                  </a:lnTo>
                  <a:lnTo>
                    <a:pt x="208" y="8"/>
                  </a:lnTo>
                  <a:lnTo>
                    <a:pt x="202" y="4"/>
                  </a:lnTo>
                  <a:lnTo>
                    <a:pt x="194" y="0"/>
                  </a:lnTo>
                  <a:lnTo>
                    <a:pt x="194" y="0"/>
                  </a:lnTo>
                  <a:lnTo>
                    <a:pt x="190" y="0"/>
                  </a:lnTo>
                  <a:lnTo>
                    <a:pt x="190" y="0"/>
                  </a:lnTo>
                  <a:lnTo>
                    <a:pt x="186" y="2"/>
                  </a:lnTo>
                  <a:lnTo>
                    <a:pt x="186" y="2"/>
                  </a:lnTo>
                  <a:lnTo>
                    <a:pt x="152" y="10"/>
                  </a:lnTo>
                  <a:lnTo>
                    <a:pt x="120" y="16"/>
                  </a:lnTo>
                  <a:lnTo>
                    <a:pt x="84" y="20"/>
                  </a:lnTo>
                  <a:lnTo>
                    <a:pt x="50" y="22"/>
                  </a:lnTo>
                  <a:lnTo>
                    <a:pt x="50" y="22"/>
                  </a:lnTo>
                  <a:lnTo>
                    <a:pt x="20" y="22"/>
                  </a:lnTo>
                  <a:lnTo>
                    <a:pt x="20" y="22"/>
                  </a:lnTo>
                  <a:lnTo>
                    <a:pt x="12" y="22"/>
                  </a:lnTo>
                  <a:lnTo>
                    <a:pt x="6" y="28"/>
                  </a:lnTo>
                  <a:lnTo>
                    <a:pt x="2" y="34"/>
                  </a:lnTo>
                  <a:lnTo>
                    <a:pt x="0" y="42"/>
                  </a:lnTo>
                  <a:lnTo>
                    <a:pt x="0" y="42"/>
                  </a:lnTo>
                  <a:lnTo>
                    <a:pt x="2" y="48"/>
                  </a:lnTo>
                  <a:lnTo>
                    <a:pt x="94" y="328"/>
                  </a:lnTo>
                  <a:lnTo>
                    <a:pt x="94" y="328"/>
                  </a:lnTo>
                  <a:lnTo>
                    <a:pt x="98" y="332"/>
                  </a:lnTo>
                  <a:lnTo>
                    <a:pt x="98" y="332"/>
                  </a:lnTo>
                  <a:lnTo>
                    <a:pt x="142" y="394"/>
                  </a:lnTo>
                  <a:lnTo>
                    <a:pt x="190" y="454"/>
                  </a:lnTo>
                  <a:lnTo>
                    <a:pt x="242" y="508"/>
                  </a:lnTo>
                  <a:lnTo>
                    <a:pt x="294" y="560"/>
                  </a:lnTo>
                  <a:lnTo>
                    <a:pt x="348" y="608"/>
                  </a:lnTo>
                  <a:lnTo>
                    <a:pt x="402" y="652"/>
                  </a:lnTo>
                  <a:lnTo>
                    <a:pt x="458" y="692"/>
                  </a:lnTo>
                  <a:lnTo>
                    <a:pt x="516" y="730"/>
                  </a:lnTo>
                  <a:lnTo>
                    <a:pt x="522" y="712"/>
                  </a:lnTo>
                  <a:lnTo>
                    <a:pt x="522" y="712"/>
                  </a:lnTo>
                  <a:lnTo>
                    <a:pt x="520" y="704"/>
                  </a:lnTo>
                  <a:lnTo>
                    <a:pt x="514" y="686"/>
                  </a:lnTo>
                  <a:lnTo>
                    <a:pt x="514" y="686"/>
                  </a:lnTo>
                  <a:lnTo>
                    <a:pt x="510" y="672"/>
                  </a:lnTo>
                  <a:lnTo>
                    <a:pt x="506" y="656"/>
                  </a:lnTo>
                  <a:lnTo>
                    <a:pt x="506" y="638"/>
                  </a:lnTo>
                  <a:lnTo>
                    <a:pt x="508" y="628"/>
                  </a:lnTo>
                  <a:lnTo>
                    <a:pt x="510" y="618"/>
                  </a:lnTo>
                  <a:lnTo>
                    <a:pt x="510" y="618"/>
                  </a:lnTo>
                  <a:lnTo>
                    <a:pt x="518" y="602"/>
                  </a:lnTo>
                  <a:lnTo>
                    <a:pt x="526" y="586"/>
                  </a:lnTo>
                  <a:lnTo>
                    <a:pt x="538" y="572"/>
                  </a:lnTo>
                  <a:lnTo>
                    <a:pt x="554" y="560"/>
                  </a:lnTo>
                  <a:lnTo>
                    <a:pt x="554" y="560"/>
                  </a:lnTo>
                  <a:lnTo>
                    <a:pt x="562" y="556"/>
                  </a:lnTo>
                  <a:lnTo>
                    <a:pt x="572" y="554"/>
                  </a:lnTo>
                  <a:lnTo>
                    <a:pt x="592" y="550"/>
                  </a:lnTo>
                  <a:lnTo>
                    <a:pt x="616" y="550"/>
                  </a:lnTo>
                  <a:lnTo>
                    <a:pt x="626" y="552"/>
                  </a:lnTo>
                  <a:lnTo>
                    <a:pt x="640" y="556"/>
                  </a:lnTo>
                  <a:lnTo>
                    <a:pt x="640" y="556"/>
                  </a:lnTo>
                  <a:lnTo>
                    <a:pt x="650" y="560"/>
                  </a:lnTo>
                  <a:lnTo>
                    <a:pt x="662" y="566"/>
                  </a:lnTo>
                  <a:lnTo>
                    <a:pt x="672" y="572"/>
                  </a:lnTo>
                  <a:lnTo>
                    <a:pt x="680" y="580"/>
                  </a:lnTo>
                  <a:lnTo>
                    <a:pt x="688" y="588"/>
                  </a:lnTo>
                  <a:lnTo>
                    <a:pt x="694" y="596"/>
                  </a:lnTo>
                  <a:lnTo>
                    <a:pt x="700" y="604"/>
                  </a:lnTo>
                  <a:lnTo>
                    <a:pt x="704" y="612"/>
                  </a:lnTo>
                  <a:lnTo>
                    <a:pt x="704" y="612"/>
                  </a:lnTo>
                  <a:lnTo>
                    <a:pt x="708" y="632"/>
                  </a:lnTo>
                  <a:lnTo>
                    <a:pt x="708" y="650"/>
                  </a:lnTo>
                  <a:lnTo>
                    <a:pt x="706" y="668"/>
                  </a:lnTo>
                  <a:lnTo>
                    <a:pt x="702" y="686"/>
                  </a:lnTo>
                  <a:lnTo>
                    <a:pt x="702" y="686"/>
                  </a:lnTo>
                  <a:lnTo>
                    <a:pt x="694" y="702"/>
                  </a:lnTo>
                  <a:lnTo>
                    <a:pt x="682" y="716"/>
                  </a:lnTo>
                  <a:lnTo>
                    <a:pt x="672" y="726"/>
                  </a:lnTo>
                  <a:lnTo>
                    <a:pt x="660" y="734"/>
                  </a:lnTo>
                  <a:lnTo>
                    <a:pt x="660" y="734"/>
                  </a:lnTo>
                  <a:lnTo>
                    <a:pt x="646" y="746"/>
                  </a:lnTo>
                  <a:lnTo>
                    <a:pt x="642" y="750"/>
                  </a:lnTo>
                  <a:lnTo>
                    <a:pt x="626" y="794"/>
                  </a:lnTo>
                  <a:lnTo>
                    <a:pt x="626" y="794"/>
                  </a:lnTo>
                  <a:lnTo>
                    <a:pt x="668" y="814"/>
                  </a:lnTo>
                  <a:lnTo>
                    <a:pt x="710" y="832"/>
                  </a:lnTo>
                  <a:lnTo>
                    <a:pt x="752" y="848"/>
                  </a:lnTo>
                  <a:lnTo>
                    <a:pt x="790" y="864"/>
                  </a:lnTo>
                  <a:lnTo>
                    <a:pt x="830" y="876"/>
                  </a:lnTo>
                  <a:lnTo>
                    <a:pt x="866" y="886"/>
                  </a:lnTo>
                  <a:lnTo>
                    <a:pt x="900" y="894"/>
                  </a:lnTo>
                  <a:lnTo>
                    <a:pt x="934" y="898"/>
                  </a:lnTo>
                  <a:lnTo>
                    <a:pt x="934" y="898"/>
                  </a:lnTo>
                  <a:lnTo>
                    <a:pt x="940" y="898"/>
                  </a:lnTo>
                  <a:lnTo>
                    <a:pt x="948" y="896"/>
                  </a:lnTo>
                  <a:lnTo>
                    <a:pt x="952" y="892"/>
                  </a:lnTo>
                  <a:lnTo>
                    <a:pt x="956" y="886"/>
                  </a:lnTo>
                  <a:lnTo>
                    <a:pt x="1052" y="592"/>
                  </a:lnTo>
                  <a:lnTo>
                    <a:pt x="1052" y="592"/>
                  </a:lnTo>
                  <a:lnTo>
                    <a:pt x="1054" y="586"/>
                  </a:lnTo>
                  <a:lnTo>
                    <a:pt x="1052" y="578"/>
                  </a:lnTo>
                  <a:lnTo>
                    <a:pt x="1046" y="572"/>
                  </a:lnTo>
                  <a:lnTo>
                    <a:pt x="1040" y="568"/>
                  </a:lnTo>
                  <a:lnTo>
                    <a:pt x="1040" y="568"/>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32"/>
            <p:cNvSpPr>
              <a:spLocks/>
            </p:cNvSpPr>
            <p:nvPr/>
          </p:nvSpPr>
          <p:spPr bwMode="auto">
            <a:xfrm>
              <a:off x="825749" y="3667125"/>
              <a:ext cx="1162050" cy="1130300"/>
            </a:xfrm>
            <a:custGeom>
              <a:avLst/>
              <a:gdLst>
                <a:gd name="T0" fmla="*/ 714 w 732"/>
                <a:gd name="T1" fmla="*/ 384 h 712"/>
                <a:gd name="T2" fmla="*/ 638 w 732"/>
                <a:gd name="T3" fmla="*/ 366 h 712"/>
                <a:gd name="T4" fmla="*/ 512 w 732"/>
                <a:gd name="T5" fmla="*/ 322 h 712"/>
                <a:gd name="T6" fmla="*/ 378 w 732"/>
                <a:gd name="T7" fmla="*/ 258 h 712"/>
                <a:gd name="T8" fmla="*/ 422 w 732"/>
                <a:gd name="T9" fmla="*/ 138 h 712"/>
                <a:gd name="T10" fmla="*/ 450 w 732"/>
                <a:gd name="T11" fmla="*/ 116 h 712"/>
                <a:gd name="T12" fmla="*/ 472 w 732"/>
                <a:gd name="T13" fmla="*/ 96 h 712"/>
                <a:gd name="T14" fmla="*/ 478 w 732"/>
                <a:gd name="T15" fmla="*/ 74 h 712"/>
                <a:gd name="T16" fmla="*/ 478 w 732"/>
                <a:gd name="T17" fmla="*/ 40 h 712"/>
                <a:gd name="T18" fmla="*/ 466 w 732"/>
                <a:gd name="T19" fmla="*/ 22 h 712"/>
                <a:gd name="T20" fmla="*/ 438 w 732"/>
                <a:gd name="T21" fmla="*/ 8 h 712"/>
                <a:gd name="T22" fmla="*/ 396 w 732"/>
                <a:gd name="T23" fmla="*/ 4 h 712"/>
                <a:gd name="T24" fmla="*/ 378 w 732"/>
                <a:gd name="T25" fmla="*/ 16 h 712"/>
                <a:gd name="T26" fmla="*/ 360 w 732"/>
                <a:gd name="T27" fmla="*/ 46 h 712"/>
                <a:gd name="T28" fmla="*/ 358 w 732"/>
                <a:gd name="T29" fmla="*/ 66 h 712"/>
                <a:gd name="T30" fmla="*/ 364 w 732"/>
                <a:gd name="T31" fmla="*/ 86 h 712"/>
                <a:gd name="T32" fmla="*/ 372 w 732"/>
                <a:gd name="T33" fmla="*/ 136 h 712"/>
                <a:gd name="T34" fmla="*/ 338 w 732"/>
                <a:gd name="T35" fmla="*/ 236 h 712"/>
                <a:gd name="T36" fmla="*/ 324 w 732"/>
                <a:gd name="T37" fmla="*/ 228 h 712"/>
                <a:gd name="T38" fmla="*/ 214 w 732"/>
                <a:gd name="T39" fmla="*/ 156 h 712"/>
                <a:gd name="T40" fmla="*/ 104 w 732"/>
                <a:gd name="T41" fmla="*/ 70 h 712"/>
                <a:gd name="T42" fmla="*/ 34 w 732"/>
                <a:gd name="T43" fmla="*/ 6 h 712"/>
                <a:gd name="T44" fmla="*/ 20 w 732"/>
                <a:gd name="T45" fmla="*/ 0 h 712"/>
                <a:gd name="T46" fmla="*/ 2 w 732"/>
                <a:gd name="T47" fmla="*/ 14 h 712"/>
                <a:gd name="T48" fmla="*/ 2 w 732"/>
                <a:gd name="T49" fmla="*/ 28 h 712"/>
                <a:gd name="T50" fmla="*/ 124 w 732"/>
                <a:gd name="T51" fmla="*/ 388 h 712"/>
                <a:gd name="T52" fmla="*/ 196 w 732"/>
                <a:gd name="T53" fmla="*/ 466 h 712"/>
                <a:gd name="T54" fmla="*/ 298 w 732"/>
                <a:gd name="T55" fmla="*/ 558 h 712"/>
                <a:gd name="T56" fmla="*/ 390 w 732"/>
                <a:gd name="T57" fmla="*/ 624 h 712"/>
                <a:gd name="T58" fmla="*/ 396 w 732"/>
                <a:gd name="T59" fmla="*/ 598 h 712"/>
                <a:gd name="T60" fmla="*/ 386 w 732"/>
                <a:gd name="T61" fmla="*/ 566 h 712"/>
                <a:gd name="T62" fmla="*/ 384 w 732"/>
                <a:gd name="T63" fmla="*/ 522 h 712"/>
                <a:gd name="T64" fmla="*/ 394 w 732"/>
                <a:gd name="T65" fmla="*/ 496 h 712"/>
                <a:gd name="T66" fmla="*/ 430 w 732"/>
                <a:gd name="T67" fmla="*/ 454 h 712"/>
                <a:gd name="T68" fmla="*/ 448 w 732"/>
                <a:gd name="T69" fmla="*/ 448 h 712"/>
                <a:gd name="T70" fmla="*/ 502 w 732"/>
                <a:gd name="T71" fmla="*/ 446 h 712"/>
                <a:gd name="T72" fmla="*/ 526 w 732"/>
                <a:gd name="T73" fmla="*/ 454 h 712"/>
                <a:gd name="T74" fmla="*/ 556 w 732"/>
                <a:gd name="T75" fmla="*/ 474 h 712"/>
                <a:gd name="T76" fmla="*/ 576 w 732"/>
                <a:gd name="T77" fmla="*/ 498 h 712"/>
                <a:gd name="T78" fmla="*/ 584 w 732"/>
                <a:gd name="T79" fmla="*/ 526 h 712"/>
                <a:gd name="T80" fmla="*/ 578 w 732"/>
                <a:gd name="T81" fmla="*/ 580 h 712"/>
                <a:gd name="T82" fmla="*/ 558 w 732"/>
                <a:gd name="T83" fmla="*/ 610 h 712"/>
                <a:gd name="T84" fmla="*/ 536 w 732"/>
                <a:gd name="T85" fmla="*/ 628 h 712"/>
                <a:gd name="T86" fmla="*/ 504 w 732"/>
                <a:gd name="T87" fmla="*/ 680 h 712"/>
                <a:gd name="T88" fmla="*/ 558 w 732"/>
                <a:gd name="T89" fmla="*/ 700 h 712"/>
                <a:gd name="T90" fmla="*/ 620 w 732"/>
                <a:gd name="T91" fmla="*/ 712 h 712"/>
                <a:gd name="T92" fmla="*/ 636 w 732"/>
                <a:gd name="T93" fmla="*/ 696 h 712"/>
                <a:gd name="T94" fmla="*/ 636 w 732"/>
                <a:gd name="T95" fmla="*/ 694 h 712"/>
                <a:gd name="T96" fmla="*/ 636 w 732"/>
                <a:gd name="T97" fmla="*/ 690 h 712"/>
                <a:gd name="T98" fmla="*/ 730 w 732"/>
                <a:gd name="T99" fmla="*/ 410 h 712"/>
                <a:gd name="T100" fmla="*/ 724 w 732"/>
                <a:gd name="T101" fmla="*/ 38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2" h="712">
                  <a:moveTo>
                    <a:pt x="718" y="384"/>
                  </a:moveTo>
                  <a:lnTo>
                    <a:pt x="718" y="384"/>
                  </a:lnTo>
                  <a:lnTo>
                    <a:pt x="714" y="384"/>
                  </a:lnTo>
                  <a:lnTo>
                    <a:pt x="714" y="384"/>
                  </a:lnTo>
                  <a:lnTo>
                    <a:pt x="676" y="376"/>
                  </a:lnTo>
                  <a:lnTo>
                    <a:pt x="638" y="366"/>
                  </a:lnTo>
                  <a:lnTo>
                    <a:pt x="596" y="354"/>
                  </a:lnTo>
                  <a:lnTo>
                    <a:pt x="554" y="340"/>
                  </a:lnTo>
                  <a:lnTo>
                    <a:pt x="512" y="322"/>
                  </a:lnTo>
                  <a:lnTo>
                    <a:pt x="468" y="304"/>
                  </a:lnTo>
                  <a:lnTo>
                    <a:pt x="424" y="282"/>
                  </a:lnTo>
                  <a:lnTo>
                    <a:pt x="378" y="258"/>
                  </a:lnTo>
                  <a:lnTo>
                    <a:pt x="416" y="150"/>
                  </a:lnTo>
                  <a:lnTo>
                    <a:pt x="416" y="150"/>
                  </a:lnTo>
                  <a:lnTo>
                    <a:pt x="422" y="138"/>
                  </a:lnTo>
                  <a:lnTo>
                    <a:pt x="430" y="130"/>
                  </a:lnTo>
                  <a:lnTo>
                    <a:pt x="450" y="116"/>
                  </a:lnTo>
                  <a:lnTo>
                    <a:pt x="450" y="116"/>
                  </a:lnTo>
                  <a:lnTo>
                    <a:pt x="458" y="110"/>
                  </a:lnTo>
                  <a:lnTo>
                    <a:pt x="466" y="104"/>
                  </a:lnTo>
                  <a:lnTo>
                    <a:pt x="472" y="96"/>
                  </a:lnTo>
                  <a:lnTo>
                    <a:pt x="476" y="86"/>
                  </a:lnTo>
                  <a:lnTo>
                    <a:pt x="476" y="86"/>
                  </a:lnTo>
                  <a:lnTo>
                    <a:pt x="478" y="74"/>
                  </a:lnTo>
                  <a:lnTo>
                    <a:pt x="480" y="62"/>
                  </a:lnTo>
                  <a:lnTo>
                    <a:pt x="480" y="50"/>
                  </a:lnTo>
                  <a:lnTo>
                    <a:pt x="478" y="40"/>
                  </a:lnTo>
                  <a:lnTo>
                    <a:pt x="478" y="40"/>
                  </a:lnTo>
                  <a:lnTo>
                    <a:pt x="474" y="30"/>
                  </a:lnTo>
                  <a:lnTo>
                    <a:pt x="466" y="22"/>
                  </a:lnTo>
                  <a:lnTo>
                    <a:pt x="454" y="14"/>
                  </a:lnTo>
                  <a:lnTo>
                    <a:pt x="438" y="8"/>
                  </a:lnTo>
                  <a:lnTo>
                    <a:pt x="438" y="8"/>
                  </a:lnTo>
                  <a:lnTo>
                    <a:pt x="422" y="4"/>
                  </a:lnTo>
                  <a:lnTo>
                    <a:pt x="408" y="2"/>
                  </a:lnTo>
                  <a:lnTo>
                    <a:pt x="396" y="4"/>
                  </a:lnTo>
                  <a:lnTo>
                    <a:pt x="386" y="10"/>
                  </a:lnTo>
                  <a:lnTo>
                    <a:pt x="386" y="10"/>
                  </a:lnTo>
                  <a:lnTo>
                    <a:pt x="378" y="16"/>
                  </a:lnTo>
                  <a:lnTo>
                    <a:pt x="370" y="24"/>
                  </a:lnTo>
                  <a:lnTo>
                    <a:pt x="364" y="34"/>
                  </a:lnTo>
                  <a:lnTo>
                    <a:pt x="360" y="46"/>
                  </a:lnTo>
                  <a:lnTo>
                    <a:pt x="360" y="46"/>
                  </a:lnTo>
                  <a:lnTo>
                    <a:pt x="358" y="56"/>
                  </a:lnTo>
                  <a:lnTo>
                    <a:pt x="358" y="66"/>
                  </a:lnTo>
                  <a:lnTo>
                    <a:pt x="360" y="76"/>
                  </a:lnTo>
                  <a:lnTo>
                    <a:pt x="364" y="86"/>
                  </a:lnTo>
                  <a:lnTo>
                    <a:pt x="364" y="86"/>
                  </a:lnTo>
                  <a:lnTo>
                    <a:pt x="372" y="110"/>
                  </a:lnTo>
                  <a:lnTo>
                    <a:pt x="374" y="122"/>
                  </a:lnTo>
                  <a:lnTo>
                    <a:pt x="372" y="136"/>
                  </a:lnTo>
                  <a:lnTo>
                    <a:pt x="372" y="136"/>
                  </a:lnTo>
                  <a:lnTo>
                    <a:pt x="372" y="138"/>
                  </a:lnTo>
                  <a:lnTo>
                    <a:pt x="338" y="236"/>
                  </a:lnTo>
                  <a:lnTo>
                    <a:pt x="338" y="236"/>
                  </a:lnTo>
                  <a:lnTo>
                    <a:pt x="324" y="228"/>
                  </a:lnTo>
                  <a:lnTo>
                    <a:pt x="324" y="228"/>
                  </a:lnTo>
                  <a:lnTo>
                    <a:pt x="286" y="206"/>
                  </a:lnTo>
                  <a:lnTo>
                    <a:pt x="250" y="182"/>
                  </a:lnTo>
                  <a:lnTo>
                    <a:pt x="214" y="156"/>
                  </a:lnTo>
                  <a:lnTo>
                    <a:pt x="176" y="130"/>
                  </a:lnTo>
                  <a:lnTo>
                    <a:pt x="140" y="100"/>
                  </a:lnTo>
                  <a:lnTo>
                    <a:pt x="104" y="70"/>
                  </a:lnTo>
                  <a:lnTo>
                    <a:pt x="70" y="40"/>
                  </a:lnTo>
                  <a:lnTo>
                    <a:pt x="34" y="6"/>
                  </a:lnTo>
                  <a:lnTo>
                    <a:pt x="34" y="6"/>
                  </a:lnTo>
                  <a:lnTo>
                    <a:pt x="28" y="2"/>
                  </a:lnTo>
                  <a:lnTo>
                    <a:pt x="20" y="0"/>
                  </a:lnTo>
                  <a:lnTo>
                    <a:pt x="20" y="0"/>
                  </a:lnTo>
                  <a:lnTo>
                    <a:pt x="12" y="2"/>
                  </a:lnTo>
                  <a:lnTo>
                    <a:pt x="6" y="8"/>
                  </a:lnTo>
                  <a:lnTo>
                    <a:pt x="2" y="14"/>
                  </a:lnTo>
                  <a:lnTo>
                    <a:pt x="0" y="22"/>
                  </a:lnTo>
                  <a:lnTo>
                    <a:pt x="0" y="22"/>
                  </a:lnTo>
                  <a:lnTo>
                    <a:pt x="2" y="28"/>
                  </a:lnTo>
                  <a:lnTo>
                    <a:pt x="120" y="382"/>
                  </a:lnTo>
                  <a:lnTo>
                    <a:pt x="120" y="382"/>
                  </a:lnTo>
                  <a:lnTo>
                    <a:pt x="124" y="388"/>
                  </a:lnTo>
                  <a:lnTo>
                    <a:pt x="124" y="388"/>
                  </a:lnTo>
                  <a:lnTo>
                    <a:pt x="160" y="428"/>
                  </a:lnTo>
                  <a:lnTo>
                    <a:pt x="196" y="466"/>
                  </a:lnTo>
                  <a:lnTo>
                    <a:pt x="230" y="500"/>
                  </a:lnTo>
                  <a:lnTo>
                    <a:pt x="264" y="530"/>
                  </a:lnTo>
                  <a:lnTo>
                    <a:pt x="298" y="558"/>
                  </a:lnTo>
                  <a:lnTo>
                    <a:pt x="330" y="584"/>
                  </a:lnTo>
                  <a:lnTo>
                    <a:pt x="360" y="606"/>
                  </a:lnTo>
                  <a:lnTo>
                    <a:pt x="390" y="624"/>
                  </a:lnTo>
                  <a:lnTo>
                    <a:pt x="398" y="606"/>
                  </a:lnTo>
                  <a:lnTo>
                    <a:pt x="398" y="606"/>
                  </a:lnTo>
                  <a:lnTo>
                    <a:pt x="396" y="598"/>
                  </a:lnTo>
                  <a:lnTo>
                    <a:pt x="390" y="580"/>
                  </a:lnTo>
                  <a:lnTo>
                    <a:pt x="390" y="580"/>
                  </a:lnTo>
                  <a:lnTo>
                    <a:pt x="386" y="566"/>
                  </a:lnTo>
                  <a:lnTo>
                    <a:pt x="382" y="550"/>
                  </a:lnTo>
                  <a:lnTo>
                    <a:pt x="382" y="532"/>
                  </a:lnTo>
                  <a:lnTo>
                    <a:pt x="384" y="522"/>
                  </a:lnTo>
                  <a:lnTo>
                    <a:pt x="386" y="512"/>
                  </a:lnTo>
                  <a:lnTo>
                    <a:pt x="386" y="512"/>
                  </a:lnTo>
                  <a:lnTo>
                    <a:pt x="394" y="496"/>
                  </a:lnTo>
                  <a:lnTo>
                    <a:pt x="402" y="480"/>
                  </a:lnTo>
                  <a:lnTo>
                    <a:pt x="414" y="466"/>
                  </a:lnTo>
                  <a:lnTo>
                    <a:pt x="430" y="454"/>
                  </a:lnTo>
                  <a:lnTo>
                    <a:pt x="430" y="454"/>
                  </a:lnTo>
                  <a:lnTo>
                    <a:pt x="438" y="450"/>
                  </a:lnTo>
                  <a:lnTo>
                    <a:pt x="448" y="448"/>
                  </a:lnTo>
                  <a:lnTo>
                    <a:pt x="468" y="444"/>
                  </a:lnTo>
                  <a:lnTo>
                    <a:pt x="492" y="444"/>
                  </a:lnTo>
                  <a:lnTo>
                    <a:pt x="502" y="446"/>
                  </a:lnTo>
                  <a:lnTo>
                    <a:pt x="516" y="450"/>
                  </a:lnTo>
                  <a:lnTo>
                    <a:pt x="516" y="450"/>
                  </a:lnTo>
                  <a:lnTo>
                    <a:pt x="526" y="454"/>
                  </a:lnTo>
                  <a:lnTo>
                    <a:pt x="538" y="460"/>
                  </a:lnTo>
                  <a:lnTo>
                    <a:pt x="548" y="466"/>
                  </a:lnTo>
                  <a:lnTo>
                    <a:pt x="556" y="474"/>
                  </a:lnTo>
                  <a:lnTo>
                    <a:pt x="564" y="482"/>
                  </a:lnTo>
                  <a:lnTo>
                    <a:pt x="570" y="490"/>
                  </a:lnTo>
                  <a:lnTo>
                    <a:pt x="576" y="498"/>
                  </a:lnTo>
                  <a:lnTo>
                    <a:pt x="580" y="506"/>
                  </a:lnTo>
                  <a:lnTo>
                    <a:pt x="580" y="506"/>
                  </a:lnTo>
                  <a:lnTo>
                    <a:pt x="584" y="526"/>
                  </a:lnTo>
                  <a:lnTo>
                    <a:pt x="584" y="544"/>
                  </a:lnTo>
                  <a:lnTo>
                    <a:pt x="582" y="562"/>
                  </a:lnTo>
                  <a:lnTo>
                    <a:pt x="578" y="580"/>
                  </a:lnTo>
                  <a:lnTo>
                    <a:pt x="578" y="580"/>
                  </a:lnTo>
                  <a:lnTo>
                    <a:pt x="570" y="596"/>
                  </a:lnTo>
                  <a:lnTo>
                    <a:pt x="558" y="610"/>
                  </a:lnTo>
                  <a:lnTo>
                    <a:pt x="548" y="620"/>
                  </a:lnTo>
                  <a:lnTo>
                    <a:pt x="536" y="628"/>
                  </a:lnTo>
                  <a:lnTo>
                    <a:pt x="536" y="628"/>
                  </a:lnTo>
                  <a:lnTo>
                    <a:pt x="522" y="640"/>
                  </a:lnTo>
                  <a:lnTo>
                    <a:pt x="518" y="644"/>
                  </a:lnTo>
                  <a:lnTo>
                    <a:pt x="504" y="680"/>
                  </a:lnTo>
                  <a:lnTo>
                    <a:pt x="504" y="680"/>
                  </a:lnTo>
                  <a:lnTo>
                    <a:pt x="532" y="690"/>
                  </a:lnTo>
                  <a:lnTo>
                    <a:pt x="558" y="700"/>
                  </a:lnTo>
                  <a:lnTo>
                    <a:pt x="612" y="712"/>
                  </a:lnTo>
                  <a:lnTo>
                    <a:pt x="612" y="712"/>
                  </a:lnTo>
                  <a:lnTo>
                    <a:pt x="620" y="712"/>
                  </a:lnTo>
                  <a:lnTo>
                    <a:pt x="628" y="708"/>
                  </a:lnTo>
                  <a:lnTo>
                    <a:pt x="632" y="704"/>
                  </a:lnTo>
                  <a:lnTo>
                    <a:pt x="636" y="696"/>
                  </a:lnTo>
                  <a:lnTo>
                    <a:pt x="636" y="696"/>
                  </a:lnTo>
                  <a:lnTo>
                    <a:pt x="636" y="694"/>
                  </a:lnTo>
                  <a:lnTo>
                    <a:pt x="636" y="694"/>
                  </a:lnTo>
                  <a:lnTo>
                    <a:pt x="638" y="690"/>
                  </a:lnTo>
                  <a:lnTo>
                    <a:pt x="636" y="690"/>
                  </a:lnTo>
                  <a:lnTo>
                    <a:pt x="636" y="690"/>
                  </a:lnTo>
                  <a:lnTo>
                    <a:pt x="638" y="686"/>
                  </a:lnTo>
                  <a:lnTo>
                    <a:pt x="730" y="410"/>
                  </a:lnTo>
                  <a:lnTo>
                    <a:pt x="730" y="410"/>
                  </a:lnTo>
                  <a:lnTo>
                    <a:pt x="732" y="402"/>
                  </a:lnTo>
                  <a:lnTo>
                    <a:pt x="730" y="394"/>
                  </a:lnTo>
                  <a:lnTo>
                    <a:pt x="724" y="388"/>
                  </a:lnTo>
                  <a:lnTo>
                    <a:pt x="718" y="384"/>
                  </a:lnTo>
                  <a:lnTo>
                    <a:pt x="718" y="384"/>
                  </a:lnTo>
                  <a:close/>
                </a:path>
              </a:pathLst>
            </a:custGeom>
            <a:blipFill>
              <a:blip r:embed="rId7"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33"/>
            <p:cNvSpPr>
              <a:spLocks/>
            </p:cNvSpPr>
            <p:nvPr/>
          </p:nvSpPr>
          <p:spPr bwMode="auto">
            <a:xfrm>
              <a:off x="1140074" y="4432300"/>
              <a:ext cx="631825" cy="711200"/>
            </a:xfrm>
            <a:custGeom>
              <a:avLst/>
              <a:gdLst>
                <a:gd name="T0" fmla="*/ 386 w 398"/>
                <a:gd name="T1" fmla="*/ 298 h 448"/>
                <a:gd name="T2" fmla="*/ 382 w 398"/>
                <a:gd name="T3" fmla="*/ 296 h 448"/>
                <a:gd name="T4" fmla="*/ 314 w 398"/>
                <a:gd name="T5" fmla="*/ 278 h 448"/>
                <a:gd name="T6" fmla="*/ 246 w 398"/>
                <a:gd name="T7" fmla="*/ 252 h 448"/>
                <a:gd name="T8" fmla="*/ 282 w 398"/>
                <a:gd name="T9" fmla="*/ 148 h 448"/>
                <a:gd name="T10" fmla="*/ 296 w 398"/>
                <a:gd name="T11" fmla="*/ 128 h 448"/>
                <a:gd name="T12" fmla="*/ 316 w 398"/>
                <a:gd name="T13" fmla="*/ 114 h 448"/>
                <a:gd name="T14" fmla="*/ 332 w 398"/>
                <a:gd name="T15" fmla="*/ 102 h 448"/>
                <a:gd name="T16" fmla="*/ 342 w 398"/>
                <a:gd name="T17" fmla="*/ 84 h 448"/>
                <a:gd name="T18" fmla="*/ 344 w 398"/>
                <a:gd name="T19" fmla="*/ 72 h 448"/>
                <a:gd name="T20" fmla="*/ 346 w 398"/>
                <a:gd name="T21" fmla="*/ 48 h 448"/>
                <a:gd name="T22" fmla="*/ 344 w 398"/>
                <a:gd name="T23" fmla="*/ 38 h 448"/>
                <a:gd name="T24" fmla="*/ 332 w 398"/>
                <a:gd name="T25" fmla="*/ 20 h 448"/>
                <a:gd name="T26" fmla="*/ 304 w 398"/>
                <a:gd name="T27" fmla="*/ 6 h 448"/>
                <a:gd name="T28" fmla="*/ 288 w 398"/>
                <a:gd name="T29" fmla="*/ 2 h 448"/>
                <a:gd name="T30" fmla="*/ 274 w 398"/>
                <a:gd name="T31" fmla="*/ 0 h 448"/>
                <a:gd name="T32" fmla="*/ 252 w 398"/>
                <a:gd name="T33" fmla="*/ 8 h 448"/>
                <a:gd name="T34" fmla="*/ 244 w 398"/>
                <a:gd name="T35" fmla="*/ 14 h 448"/>
                <a:gd name="T36" fmla="*/ 230 w 398"/>
                <a:gd name="T37" fmla="*/ 32 h 448"/>
                <a:gd name="T38" fmla="*/ 226 w 398"/>
                <a:gd name="T39" fmla="*/ 44 h 448"/>
                <a:gd name="T40" fmla="*/ 224 w 398"/>
                <a:gd name="T41" fmla="*/ 64 h 448"/>
                <a:gd name="T42" fmla="*/ 230 w 398"/>
                <a:gd name="T43" fmla="*/ 84 h 448"/>
                <a:gd name="T44" fmla="*/ 238 w 398"/>
                <a:gd name="T45" fmla="*/ 108 h 448"/>
                <a:gd name="T46" fmla="*/ 238 w 398"/>
                <a:gd name="T47" fmla="*/ 134 h 448"/>
                <a:gd name="T48" fmla="*/ 238 w 398"/>
                <a:gd name="T49" fmla="*/ 136 h 448"/>
                <a:gd name="T50" fmla="*/ 204 w 398"/>
                <a:gd name="T51" fmla="*/ 232 h 448"/>
                <a:gd name="T52" fmla="*/ 180 w 398"/>
                <a:gd name="T53" fmla="*/ 220 h 448"/>
                <a:gd name="T54" fmla="*/ 180 w 398"/>
                <a:gd name="T55" fmla="*/ 218 h 448"/>
                <a:gd name="T56" fmla="*/ 108 w 398"/>
                <a:gd name="T57" fmla="*/ 174 h 448"/>
                <a:gd name="T58" fmla="*/ 34 w 398"/>
                <a:gd name="T59" fmla="*/ 116 h 448"/>
                <a:gd name="T60" fmla="*/ 26 w 398"/>
                <a:gd name="T61" fmla="*/ 112 h 448"/>
                <a:gd name="T62" fmla="*/ 20 w 398"/>
                <a:gd name="T63" fmla="*/ 110 h 448"/>
                <a:gd name="T64" fmla="*/ 6 w 398"/>
                <a:gd name="T65" fmla="*/ 116 h 448"/>
                <a:gd name="T66" fmla="*/ 0 w 398"/>
                <a:gd name="T67" fmla="*/ 132 h 448"/>
                <a:gd name="T68" fmla="*/ 2 w 398"/>
                <a:gd name="T69" fmla="*/ 138 h 448"/>
                <a:gd name="T70" fmla="*/ 24 w 398"/>
                <a:gd name="T71" fmla="*/ 204 h 448"/>
                <a:gd name="T72" fmla="*/ 26 w 398"/>
                <a:gd name="T73" fmla="*/ 210 h 448"/>
                <a:gd name="T74" fmla="*/ 56 w 398"/>
                <a:gd name="T75" fmla="*/ 286 h 448"/>
                <a:gd name="T76" fmla="*/ 92 w 398"/>
                <a:gd name="T77" fmla="*/ 352 h 448"/>
                <a:gd name="T78" fmla="*/ 92 w 398"/>
                <a:gd name="T79" fmla="*/ 352 h 448"/>
                <a:gd name="T80" fmla="*/ 112 w 398"/>
                <a:gd name="T81" fmla="*/ 380 h 448"/>
                <a:gd name="T82" fmla="*/ 138 w 398"/>
                <a:gd name="T83" fmla="*/ 408 h 448"/>
                <a:gd name="T84" fmla="*/ 172 w 398"/>
                <a:gd name="T85" fmla="*/ 432 h 448"/>
                <a:gd name="T86" fmla="*/ 214 w 398"/>
                <a:gd name="T87" fmla="*/ 446 h 448"/>
                <a:gd name="T88" fmla="*/ 214 w 398"/>
                <a:gd name="T89" fmla="*/ 446 h 448"/>
                <a:gd name="T90" fmla="*/ 226 w 398"/>
                <a:gd name="T91" fmla="*/ 448 h 448"/>
                <a:gd name="T92" fmla="*/ 252 w 398"/>
                <a:gd name="T93" fmla="*/ 448 h 448"/>
                <a:gd name="T94" fmla="*/ 290 w 398"/>
                <a:gd name="T95" fmla="*/ 438 h 448"/>
                <a:gd name="T96" fmla="*/ 312 w 398"/>
                <a:gd name="T97" fmla="*/ 428 h 448"/>
                <a:gd name="T98" fmla="*/ 312 w 398"/>
                <a:gd name="T99" fmla="*/ 426 h 448"/>
                <a:gd name="T100" fmla="*/ 312 w 398"/>
                <a:gd name="T101" fmla="*/ 426 h 448"/>
                <a:gd name="T102" fmla="*/ 330 w 398"/>
                <a:gd name="T103" fmla="*/ 414 h 448"/>
                <a:gd name="T104" fmla="*/ 360 w 398"/>
                <a:gd name="T105" fmla="*/ 384 h 448"/>
                <a:gd name="T106" fmla="*/ 370 w 398"/>
                <a:gd name="T107" fmla="*/ 370 h 448"/>
                <a:gd name="T108" fmla="*/ 372 w 398"/>
                <a:gd name="T109" fmla="*/ 370 h 448"/>
                <a:gd name="T110" fmla="*/ 396 w 398"/>
                <a:gd name="T111" fmla="*/ 324 h 448"/>
                <a:gd name="T112" fmla="*/ 398 w 398"/>
                <a:gd name="T113" fmla="*/ 316 h 448"/>
                <a:gd name="T114" fmla="*/ 392 w 398"/>
                <a:gd name="T115" fmla="*/ 302 h 448"/>
                <a:gd name="T116" fmla="*/ 386 w 398"/>
                <a:gd name="T117" fmla="*/ 29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8" h="448">
                  <a:moveTo>
                    <a:pt x="386" y="298"/>
                  </a:moveTo>
                  <a:lnTo>
                    <a:pt x="386" y="298"/>
                  </a:lnTo>
                  <a:lnTo>
                    <a:pt x="382" y="296"/>
                  </a:lnTo>
                  <a:lnTo>
                    <a:pt x="382" y="296"/>
                  </a:lnTo>
                  <a:lnTo>
                    <a:pt x="348" y="288"/>
                  </a:lnTo>
                  <a:lnTo>
                    <a:pt x="314" y="278"/>
                  </a:lnTo>
                  <a:lnTo>
                    <a:pt x="280" y="266"/>
                  </a:lnTo>
                  <a:lnTo>
                    <a:pt x="246" y="252"/>
                  </a:lnTo>
                  <a:lnTo>
                    <a:pt x="282" y="148"/>
                  </a:lnTo>
                  <a:lnTo>
                    <a:pt x="282" y="148"/>
                  </a:lnTo>
                  <a:lnTo>
                    <a:pt x="288" y="136"/>
                  </a:lnTo>
                  <a:lnTo>
                    <a:pt x="296" y="128"/>
                  </a:lnTo>
                  <a:lnTo>
                    <a:pt x="316" y="114"/>
                  </a:lnTo>
                  <a:lnTo>
                    <a:pt x="316" y="114"/>
                  </a:lnTo>
                  <a:lnTo>
                    <a:pt x="324" y="108"/>
                  </a:lnTo>
                  <a:lnTo>
                    <a:pt x="332" y="102"/>
                  </a:lnTo>
                  <a:lnTo>
                    <a:pt x="338" y="94"/>
                  </a:lnTo>
                  <a:lnTo>
                    <a:pt x="342" y="84"/>
                  </a:lnTo>
                  <a:lnTo>
                    <a:pt x="342" y="84"/>
                  </a:lnTo>
                  <a:lnTo>
                    <a:pt x="344" y="72"/>
                  </a:lnTo>
                  <a:lnTo>
                    <a:pt x="346" y="60"/>
                  </a:lnTo>
                  <a:lnTo>
                    <a:pt x="346" y="48"/>
                  </a:lnTo>
                  <a:lnTo>
                    <a:pt x="344" y="38"/>
                  </a:lnTo>
                  <a:lnTo>
                    <a:pt x="344" y="38"/>
                  </a:lnTo>
                  <a:lnTo>
                    <a:pt x="340" y="28"/>
                  </a:lnTo>
                  <a:lnTo>
                    <a:pt x="332" y="20"/>
                  </a:lnTo>
                  <a:lnTo>
                    <a:pt x="320" y="12"/>
                  </a:lnTo>
                  <a:lnTo>
                    <a:pt x="304" y="6"/>
                  </a:lnTo>
                  <a:lnTo>
                    <a:pt x="304" y="6"/>
                  </a:lnTo>
                  <a:lnTo>
                    <a:pt x="288" y="2"/>
                  </a:lnTo>
                  <a:lnTo>
                    <a:pt x="274" y="0"/>
                  </a:lnTo>
                  <a:lnTo>
                    <a:pt x="274" y="0"/>
                  </a:lnTo>
                  <a:lnTo>
                    <a:pt x="262" y="2"/>
                  </a:lnTo>
                  <a:lnTo>
                    <a:pt x="252" y="8"/>
                  </a:lnTo>
                  <a:lnTo>
                    <a:pt x="252" y="8"/>
                  </a:lnTo>
                  <a:lnTo>
                    <a:pt x="244" y="14"/>
                  </a:lnTo>
                  <a:lnTo>
                    <a:pt x="236" y="22"/>
                  </a:lnTo>
                  <a:lnTo>
                    <a:pt x="230" y="32"/>
                  </a:lnTo>
                  <a:lnTo>
                    <a:pt x="226" y="44"/>
                  </a:lnTo>
                  <a:lnTo>
                    <a:pt x="226" y="44"/>
                  </a:lnTo>
                  <a:lnTo>
                    <a:pt x="224" y="54"/>
                  </a:lnTo>
                  <a:lnTo>
                    <a:pt x="224" y="64"/>
                  </a:lnTo>
                  <a:lnTo>
                    <a:pt x="226" y="74"/>
                  </a:lnTo>
                  <a:lnTo>
                    <a:pt x="230" y="84"/>
                  </a:lnTo>
                  <a:lnTo>
                    <a:pt x="230" y="84"/>
                  </a:lnTo>
                  <a:lnTo>
                    <a:pt x="238" y="108"/>
                  </a:lnTo>
                  <a:lnTo>
                    <a:pt x="240" y="120"/>
                  </a:lnTo>
                  <a:lnTo>
                    <a:pt x="238" y="134"/>
                  </a:lnTo>
                  <a:lnTo>
                    <a:pt x="238" y="134"/>
                  </a:lnTo>
                  <a:lnTo>
                    <a:pt x="238" y="136"/>
                  </a:lnTo>
                  <a:lnTo>
                    <a:pt x="204" y="232"/>
                  </a:lnTo>
                  <a:lnTo>
                    <a:pt x="204" y="232"/>
                  </a:lnTo>
                  <a:lnTo>
                    <a:pt x="180" y="220"/>
                  </a:lnTo>
                  <a:lnTo>
                    <a:pt x="180" y="220"/>
                  </a:lnTo>
                  <a:lnTo>
                    <a:pt x="180" y="218"/>
                  </a:lnTo>
                  <a:lnTo>
                    <a:pt x="180" y="218"/>
                  </a:lnTo>
                  <a:lnTo>
                    <a:pt x="144" y="198"/>
                  </a:lnTo>
                  <a:lnTo>
                    <a:pt x="108" y="174"/>
                  </a:lnTo>
                  <a:lnTo>
                    <a:pt x="70" y="146"/>
                  </a:lnTo>
                  <a:lnTo>
                    <a:pt x="34" y="116"/>
                  </a:lnTo>
                  <a:lnTo>
                    <a:pt x="34" y="116"/>
                  </a:lnTo>
                  <a:lnTo>
                    <a:pt x="26" y="112"/>
                  </a:lnTo>
                  <a:lnTo>
                    <a:pt x="20" y="110"/>
                  </a:lnTo>
                  <a:lnTo>
                    <a:pt x="20" y="110"/>
                  </a:lnTo>
                  <a:lnTo>
                    <a:pt x="12" y="112"/>
                  </a:lnTo>
                  <a:lnTo>
                    <a:pt x="6" y="116"/>
                  </a:lnTo>
                  <a:lnTo>
                    <a:pt x="2" y="124"/>
                  </a:lnTo>
                  <a:lnTo>
                    <a:pt x="0" y="132"/>
                  </a:lnTo>
                  <a:lnTo>
                    <a:pt x="0" y="132"/>
                  </a:lnTo>
                  <a:lnTo>
                    <a:pt x="2" y="138"/>
                  </a:lnTo>
                  <a:lnTo>
                    <a:pt x="24" y="204"/>
                  </a:lnTo>
                  <a:lnTo>
                    <a:pt x="24" y="204"/>
                  </a:lnTo>
                  <a:lnTo>
                    <a:pt x="26" y="210"/>
                  </a:lnTo>
                  <a:lnTo>
                    <a:pt x="26" y="210"/>
                  </a:lnTo>
                  <a:lnTo>
                    <a:pt x="40" y="250"/>
                  </a:lnTo>
                  <a:lnTo>
                    <a:pt x="56" y="286"/>
                  </a:lnTo>
                  <a:lnTo>
                    <a:pt x="74" y="320"/>
                  </a:lnTo>
                  <a:lnTo>
                    <a:pt x="92" y="352"/>
                  </a:lnTo>
                  <a:lnTo>
                    <a:pt x="92" y="352"/>
                  </a:lnTo>
                  <a:lnTo>
                    <a:pt x="92" y="352"/>
                  </a:lnTo>
                  <a:lnTo>
                    <a:pt x="92" y="352"/>
                  </a:lnTo>
                  <a:lnTo>
                    <a:pt x="112" y="380"/>
                  </a:lnTo>
                  <a:lnTo>
                    <a:pt x="124" y="396"/>
                  </a:lnTo>
                  <a:lnTo>
                    <a:pt x="138" y="408"/>
                  </a:lnTo>
                  <a:lnTo>
                    <a:pt x="154" y="420"/>
                  </a:lnTo>
                  <a:lnTo>
                    <a:pt x="172" y="432"/>
                  </a:lnTo>
                  <a:lnTo>
                    <a:pt x="190" y="440"/>
                  </a:lnTo>
                  <a:lnTo>
                    <a:pt x="214" y="446"/>
                  </a:lnTo>
                  <a:lnTo>
                    <a:pt x="214" y="446"/>
                  </a:lnTo>
                  <a:lnTo>
                    <a:pt x="214" y="446"/>
                  </a:lnTo>
                  <a:lnTo>
                    <a:pt x="214" y="446"/>
                  </a:lnTo>
                  <a:lnTo>
                    <a:pt x="226" y="448"/>
                  </a:lnTo>
                  <a:lnTo>
                    <a:pt x="240" y="448"/>
                  </a:lnTo>
                  <a:lnTo>
                    <a:pt x="252" y="448"/>
                  </a:lnTo>
                  <a:lnTo>
                    <a:pt x="264" y="446"/>
                  </a:lnTo>
                  <a:lnTo>
                    <a:pt x="290" y="438"/>
                  </a:lnTo>
                  <a:lnTo>
                    <a:pt x="300" y="434"/>
                  </a:lnTo>
                  <a:lnTo>
                    <a:pt x="312" y="428"/>
                  </a:lnTo>
                  <a:lnTo>
                    <a:pt x="312" y="428"/>
                  </a:lnTo>
                  <a:lnTo>
                    <a:pt x="312" y="426"/>
                  </a:lnTo>
                  <a:lnTo>
                    <a:pt x="312" y="426"/>
                  </a:lnTo>
                  <a:lnTo>
                    <a:pt x="312" y="426"/>
                  </a:lnTo>
                  <a:lnTo>
                    <a:pt x="312" y="426"/>
                  </a:lnTo>
                  <a:lnTo>
                    <a:pt x="330" y="414"/>
                  </a:lnTo>
                  <a:lnTo>
                    <a:pt x="346" y="400"/>
                  </a:lnTo>
                  <a:lnTo>
                    <a:pt x="360" y="384"/>
                  </a:lnTo>
                  <a:lnTo>
                    <a:pt x="370" y="370"/>
                  </a:lnTo>
                  <a:lnTo>
                    <a:pt x="370" y="370"/>
                  </a:lnTo>
                  <a:lnTo>
                    <a:pt x="372" y="370"/>
                  </a:lnTo>
                  <a:lnTo>
                    <a:pt x="372" y="370"/>
                  </a:lnTo>
                  <a:lnTo>
                    <a:pt x="384" y="346"/>
                  </a:lnTo>
                  <a:lnTo>
                    <a:pt x="396" y="324"/>
                  </a:lnTo>
                  <a:lnTo>
                    <a:pt x="396" y="324"/>
                  </a:lnTo>
                  <a:lnTo>
                    <a:pt x="398" y="316"/>
                  </a:lnTo>
                  <a:lnTo>
                    <a:pt x="396" y="308"/>
                  </a:lnTo>
                  <a:lnTo>
                    <a:pt x="392" y="302"/>
                  </a:lnTo>
                  <a:lnTo>
                    <a:pt x="386" y="298"/>
                  </a:lnTo>
                  <a:lnTo>
                    <a:pt x="386" y="298"/>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77759249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iterate type="lt">
                                        <p:tmPct val="26667"/>
                                      </p:iterate>
                                      <p:childTnLst>
                                        <p:set>
                                          <p:cBhvr>
                                            <p:cTn id="6" dur="1" fill="hold">
                                              <p:stCondLst>
                                                <p:cond delay="0"/>
                                              </p:stCondLst>
                                            </p:cTn>
                                            <p:tgtEl>
                                              <p:spTgt spid="26"/>
                                            </p:tgtEl>
                                            <p:attrNameLst>
                                              <p:attrName>style.visibility</p:attrName>
                                            </p:attrNameLst>
                                          </p:cBhvr>
                                          <p:to>
                                            <p:strVal val="visible"/>
                                          </p:to>
                                        </p:set>
                                        <p:anim calcmode="lin" valueType="num" p14:bounceEnd="40000">
                                          <p:cBhvr additive="base">
                                            <p:cTn id="7"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0000">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14:bounceEnd="40000">
                                          <p:cBhvr additive="base">
                                            <p:cTn id="12"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9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4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iterate type="lt">
                                        <p:tmPct val="26667"/>
                                      </p:iterate>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9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4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1015410" y="2081573"/>
            <a:ext cx="4217909" cy="3712086"/>
            <a:chOff x="2408238" y="642938"/>
            <a:chExt cx="6537041" cy="5753101"/>
          </a:xfrm>
        </p:grpSpPr>
        <p:sp>
          <p:nvSpPr>
            <p:cNvPr id="9" name="任意多边形 8"/>
            <p:cNvSpPr>
              <a:spLocks/>
            </p:cNvSpPr>
            <p:nvPr/>
          </p:nvSpPr>
          <p:spPr bwMode="auto">
            <a:xfrm>
              <a:off x="4849813" y="854076"/>
              <a:ext cx="4095466" cy="5541962"/>
            </a:xfrm>
            <a:custGeom>
              <a:avLst/>
              <a:gdLst>
                <a:gd name="connsiteX0" fmla="*/ 1781131 w 4095466"/>
                <a:gd name="connsiteY0" fmla="*/ 2874962 h 5541962"/>
                <a:gd name="connsiteX1" fmla="*/ 3038475 w 4095466"/>
                <a:gd name="connsiteY1" fmla="*/ 3601170 h 5541962"/>
                <a:gd name="connsiteX2" fmla="*/ 2039211 w 4095466"/>
                <a:gd name="connsiteY2" fmla="*/ 5332112 h 5541962"/>
                <a:gd name="connsiteX3" fmla="*/ 1676882 w 4095466"/>
                <a:gd name="connsiteY3" fmla="*/ 5541962 h 5541962"/>
                <a:gd name="connsiteX4" fmla="*/ 0 w 4095466"/>
                <a:gd name="connsiteY4" fmla="*/ 5541962 h 5541962"/>
                <a:gd name="connsiteX5" fmla="*/ 363600 w 4095466"/>
                <a:gd name="connsiteY5" fmla="*/ 5332112 h 5541962"/>
                <a:gd name="connsiteX6" fmla="*/ 1781131 w 4095466"/>
                <a:gd name="connsiteY6" fmla="*/ 2874962 h 5541962"/>
                <a:gd name="connsiteX7" fmla="*/ 3200230 w 4095466"/>
                <a:gd name="connsiteY7" fmla="*/ 0 h 5541962"/>
                <a:gd name="connsiteX8" fmla="*/ 4038183 w 4095466"/>
                <a:gd name="connsiteY8" fmla="*/ 1451364 h 5541962"/>
                <a:gd name="connsiteX9" fmla="*/ 4038183 w 4095466"/>
                <a:gd name="connsiteY9" fmla="*/ 1869489 h 5541962"/>
                <a:gd name="connsiteX10" fmla="*/ 3038742 w 4095466"/>
                <a:gd name="connsiteY10" fmla="*/ 3600450 h 5541962"/>
                <a:gd name="connsiteX11" fmla="*/ 1781175 w 4095466"/>
                <a:gd name="connsiteY11" fmla="*/ 2874768 h 5541962"/>
                <a:gd name="connsiteX12" fmla="*/ 3200230 w 4095466"/>
                <a:gd name="connsiteY12" fmla="*/ 418125 h 5541962"/>
                <a:gd name="connsiteX13" fmla="*/ 3200230 w 4095466"/>
                <a:gd name="connsiteY13" fmla="*/ 0 h 554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blipFill>
              <a:blip r:embed="rId3" cstate="print"/>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0" name="chenying0907 7"/>
            <p:cNvSpPr>
              <a:spLocks/>
            </p:cNvSpPr>
            <p:nvPr/>
          </p:nvSpPr>
          <p:spPr bwMode="auto">
            <a:xfrm>
              <a:off x="2489201" y="642938"/>
              <a:ext cx="6399213" cy="1662113"/>
            </a:xfrm>
            <a:custGeom>
              <a:avLst/>
              <a:gdLst>
                <a:gd name="T0" fmla="*/ 659 w 5033"/>
                <a:gd name="T1" fmla="*/ 165 h 1307"/>
                <a:gd name="T2" fmla="*/ 944 w 5033"/>
                <a:gd name="T3" fmla="*/ 0 h 1307"/>
                <a:gd name="T4" fmla="*/ 4088 w 5033"/>
                <a:gd name="T5" fmla="*/ 0 h 1307"/>
                <a:gd name="T6" fmla="*/ 4374 w 5033"/>
                <a:gd name="T7" fmla="*/ 165 h 1307"/>
                <a:gd name="T8" fmla="*/ 5033 w 5033"/>
                <a:gd name="T9" fmla="*/ 1307 h 1307"/>
                <a:gd name="T10" fmla="*/ 4748 w 5033"/>
                <a:gd name="T11" fmla="*/ 1142 h 1307"/>
                <a:gd name="T12" fmla="*/ 285 w 5033"/>
                <a:gd name="T13" fmla="*/ 1142 h 1307"/>
                <a:gd name="T14" fmla="*/ 0 w 5033"/>
                <a:gd name="T15" fmla="*/ 1307 h 1307"/>
                <a:gd name="T16" fmla="*/ 659 w 5033"/>
                <a:gd name="T17" fmla="*/ 16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blipFill>
              <a:blip r:embed="rId8" cstate="print"/>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11" name="chenying0907 9"/>
            <p:cNvSpPr>
              <a:spLocks/>
            </p:cNvSpPr>
            <p:nvPr/>
          </p:nvSpPr>
          <p:spPr bwMode="auto">
            <a:xfrm>
              <a:off x="2408238" y="854076"/>
              <a:ext cx="4117975" cy="5541963"/>
            </a:xfrm>
            <a:custGeom>
              <a:avLst/>
              <a:gdLst>
                <a:gd name="T0" fmla="*/ 64 w 3240"/>
                <a:gd name="T1" fmla="*/ 1142 h 4359"/>
                <a:gd name="T2" fmla="*/ 723 w 3240"/>
                <a:gd name="T3" fmla="*/ 0 h 4359"/>
                <a:gd name="T4" fmla="*/ 723 w 3240"/>
                <a:gd name="T5" fmla="*/ 329 h 4359"/>
                <a:gd name="T6" fmla="*/ 2954 w 3240"/>
                <a:gd name="T7" fmla="*/ 4194 h 4359"/>
                <a:gd name="T8" fmla="*/ 3240 w 3240"/>
                <a:gd name="T9" fmla="*/ 4359 h 4359"/>
                <a:gd name="T10" fmla="*/ 1921 w 3240"/>
                <a:gd name="T11" fmla="*/ 4359 h 4359"/>
                <a:gd name="T12" fmla="*/ 1635 w 3240"/>
                <a:gd name="T13" fmla="*/ 4194 h 4359"/>
                <a:gd name="T14" fmla="*/ 64 w 3240"/>
                <a:gd name="T15" fmla="*/ 1471 h 4359"/>
                <a:gd name="T16" fmla="*/ 64 w 3240"/>
                <a:gd name="T17" fmla="*/ 1142 h 4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blipFill>
              <a:blip r:embed="rId9" cstate="print"/>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12" name="chenying0907 11"/>
            <p:cNvSpPr>
              <a:spLocks/>
            </p:cNvSpPr>
            <p:nvPr/>
          </p:nvSpPr>
          <p:spPr bwMode="auto">
            <a:xfrm>
              <a:off x="4849813" y="3729039"/>
              <a:ext cx="3038475" cy="2667000"/>
            </a:xfrm>
            <a:custGeom>
              <a:avLst/>
              <a:gdLst>
                <a:gd name="T0" fmla="*/ 286 w 2390"/>
                <a:gd name="T1" fmla="*/ 1932 h 2097"/>
                <a:gd name="T2" fmla="*/ 1401 w 2390"/>
                <a:gd name="T3" fmla="*/ 0 h 2097"/>
                <a:gd name="T4" fmla="*/ 2390 w 2390"/>
                <a:gd name="T5" fmla="*/ 571 h 2097"/>
                <a:gd name="T6" fmla="*/ 1604 w 2390"/>
                <a:gd name="T7" fmla="*/ 1932 h 2097"/>
                <a:gd name="T8" fmla="*/ 1319 w 2390"/>
                <a:gd name="T9" fmla="*/ 2097 h 2097"/>
                <a:gd name="T10" fmla="*/ 0 w 2390"/>
                <a:gd name="T11" fmla="*/ 2097 h 2097"/>
                <a:gd name="T12" fmla="*/ 286 w 2390"/>
                <a:gd name="T13" fmla="*/ 1932 h 2097"/>
              </a:gdLst>
              <a:ahLst/>
              <a:cxnLst>
                <a:cxn ang="0">
                  <a:pos x="T0" y="T1"/>
                </a:cxn>
                <a:cxn ang="0">
                  <a:pos x="T2" y="T3"/>
                </a:cxn>
                <a:cxn ang="0">
                  <a:pos x="T4" y="T5"/>
                </a:cxn>
                <a:cxn ang="0">
                  <a:pos x="T6" y="T7"/>
                </a:cxn>
                <a:cxn ang="0">
                  <a:pos x="T8" y="T9"/>
                </a:cxn>
                <a:cxn ang="0">
                  <a:pos x="T10" y="T11"/>
                </a:cxn>
                <a:cxn ang="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blipFill>
              <a:blip r:embed="rId3" cstate="print"/>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FF0000"/>
                </a:solidFill>
                <a:latin typeface="微软雅黑" panose="020B0503020204020204" pitchFamily="34" charset="-122"/>
                <a:ea typeface="微软雅黑" panose="020B0503020204020204" pitchFamily="34" charset="-122"/>
              </a:endParaRPr>
            </a:p>
          </p:txBody>
        </p:sp>
      </p:grpSp>
      <p:grpSp>
        <p:nvGrpSpPr>
          <p:cNvPr id="13" name="chenying0907 12"/>
          <p:cNvGrpSpPr/>
          <p:nvPr/>
        </p:nvGrpSpPr>
        <p:grpSpPr>
          <a:xfrm>
            <a:off x="6282430" y="2072643"/>
            <a:ext cx="1317752" cy="1159640"/>
            <a:chOff x="7562320" y="897326"/>
            <a:chExt cx="2164994" cy="1905223"/>
          </a:xfrm>
        </p:grpSpPr>
        <p:sp>
          <p:nvSpPr>
            <p:cNvPr id="14" name="chenying0907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0" name="chenying0907 5"/>
            <p:cNvSpPr>
              <a:spLocks/>
            </p:cNvSpPr>
            <p:nvPr/>
          </p:nvSpPr>
          <p:spPr bwMode="auto">
            <a:xfrm>
              <a:off x="7708469" y="1025939"/>
              <a:ext cx="1872695"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a:blip r:embed="rId9"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grpSp>
          <p:nvGrpSpPr>
            <p:cNvPr id="21" name="chenying0907 20"/>
            <p:cNvGrpSpPr/>
            <p:nvPr/>
          </p:nvGrpSpPr>
          <p:grpSpPr>
            <a:xfrm>
              <a:off x="8227424" y="1384273"/>
              <a:ext cx="1328649" cy="1223201"/>
              <a:chOff x="5722963" y="2742165"/>
              <a:chExt cx="500063" cy="460375"/>
            </a:xfrm>
          </p:grpSpPr>
          <p:sp>
            <p:nvSpPr>
              <p:cNvPr id="22" name="chenying0907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3" name="chenying0907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4" name="chenying0907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25" name="chenying0907 24"/>
          <p:cNvGrpSpPr/>
          <p:nvPr/>
        </p:nvGrpSpPr>
        <p:grpSpPr>
          <a:xfrm>
            <a:off x="6282430" y="3280802"/>
            <a:ext cx="1317752" cy="1159640"/>
            <a:chOff x="5803300" y="1948400"/>
            <a:chExt cx="2164994" cy="1905223"/>
          </a:xfrm>
        </p:grpSpPr>
        <p:sp>
          <p:nvSpPr>
            <p:cNvPr id="26" name="chenying0907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7" name="chenying0907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a:blip r:embed="rId8" cstate="print"/>
              <a:stretch>
                <a:fillRect/>
              </a:stretch>
            </a:blipFill>
            <a:ln w="285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28" name="chenying0907 27"/>
            <p:cNvGrpSpPr/>
            <p:nvPr/>
          </p:nvGrpSpPr>
          <p:grpSpPr>
            <a:xfrm>
              <a:off x="6481655" y="2517630"/>
              <a:ext cx="1339125" cy="1206045"/>
              <a:chOff x="952501" y="6013451"/>
              <a:chExt cx="511175" cy="460375"/>
            </a:xfrm>
          </p:grpSpPr>
          <p:sp>
            <p:nvSpPr>
              <p:cNvPr id="29" name="chenying0907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0" name="chenying0907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1" name="chenying0907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grpSp>
      </p:grpSp>
      <p:sp>
        <p:nvSpPr>
          <p:cNvPr id="32" name="chenying0907 5"/>
          <p:cNvSpPr>
            <a:spLocks/>
          </p:cNvSpPr>
          <p:nvPr/>
        </p:nvSpPr>
        <p:spPr bwMode="auto">
          <a:xfrm>
            <a:off x="6282430" y="4488961"/>
            <a:ext cx="1317752" cy="11596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33" name="chenying0907 5"/>
          <p:cNvSpPr>
            <a:spLocks/>
          </p:cNvSpPr>
          <p:nvPr/>
        </p:nvSpPr>
        <p:spPr bwMode="auto">
          <a:xfrm>
            <a:off x="6377322" y="4587488"/>
            <a:ext cx="1115914" cy="9820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a:blip r:embed="rId3"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grpSp>
        <p:nvGrpSpPr>
          <p:cNvPr id="34" name="chenying0907 33"/>
          <p:cNvGrpSpPr/>
          <p:nvPr/>
        </p:nvGrpSpPr>
        <p:grpSpPr>
          <a:xfrm>
            <a:off x="6707422" y="4838045"/>
            <a:ext cx="809318" cy="728890"/>
            <a:chOff x="5405438" y="6815138"/>
            <a:chExt cx="511175" cy="460375"/>
          </a:xfrm>
        </p:grpSpPr>
        <p:sp>
          <p:nvSpPr>
            <p:cNvPr id="35" name="chenying0907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6" name="chenying0907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7" name="chenying0907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grpSp>
      <p:sp>
        <p:nvSpPr>
          <p:cNvPr id="38" name="文本框 103"/>
          <p:cNvSpPr txBox="1"/>
          <p:nvPr/>
        </p:nvSpPr>
        <p:spPr>
          <a:xfrm>
            <a:off x="7916050" y="2328429"/>
            <a:ext cx="253511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Some Title Here</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49"/>
          <p:cNvSpPr txBox="1"/>
          <p:nvPr/>
        </p:nvSpPr>
        <p:spPr>
          <a:xfrm>
            <a:off x="7916050" y="2713438"/>
            <a:ext cx="4366697" cy="40011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Batang"/>
              </a:rPr>
              <a:t>Click here to add your text.</a:t>
            </a:r>
          </a:p>
        </p:txBody>
      </p:sp>
      <p:sp>
        <p:nvSpPr>
          <p:cNvPr id="40" name="文本框 105"/>
          <p:cNvSpPr txBox="1"/>
          <p:nvPr/>
        </p:nvSpPr>
        <p:spPr>
          <a:xfrm>
            <a:off x="7916050" y="3486896"/>
            <a:ext cx="253511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Some Title Here</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9"/>
          <p:cNvSpPr txBox="1"/>
          <p:nvPr/>
        </p:nvSpPr>
        <p:spPr>
          <a:xfrm>
            <a:off x="7916050" y="3871905"/>
            <a:ext cx="4366697" cy="40011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Batang"/>
              </a:rPr>
              <a:t>Click here to add your text.</a:t>
            </a:r>
          </a:p>
        </p:txBody>
      </p:sp>
      <p:sp>
        <p:nvSpPr>
          <p:cNvPr id="42" name="文本框 107"/>
          <p:cNvSpPr txBox="1"/>
          <p:nvPr/>
        </p:nvSpPr>
        <p:spPr>
          <a:xfrm>
            <a:off x="7916050" y="4645363"/>
            <a:ext cx="253511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Some Title Here</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9"/>
          <p:cNvSpPr txBox="1"/>
          <p:nvPr/>
        </p:nvSpPr>
        <p:spPr>
          <a:xfrm>
            <a:off x="7916050" y="5030372"/>
            <a:ext cx="4366697" cy="40011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Batang"/>
              </a:rPr>
              <a:t>Click here to add your text.</a:t>
            </a:r>
          </a:p>
        </p:txBody>
      </p:sp>
      <p:sp>
        <p:nvSpPr>
          <p:cNvPr id="44" name="chenying0907 43"/>
          <p:cNvSpPr>
            <a:spLocks noEditPoints="1"/>
          </p:cNvSpPr>
          <p:nvPr/>
        </p:nvSpPr>
        <p:spPr bwMode="auto">
          <a:xfrm>
            <a:off x="1712202" y="3881100"/>
            <a:ext cx="509588" cy="457200"/>
          </a:xfrm>
          <a:custGeom>
            <a:avLst/>
            <a:gdLst>
              <a:gd name="T0" fmla="*/ 81 w 116"/>
              <a:gd name="T1" fmla="*/ 70 h 104"/>
              <a:gd name="T2" fmla="*/ 65 w 116"/>
              <a:gd name="T3" fmla="*/ 83 h 104"/>
              <a:gd name="T4" fmla="*/ 111 w 116"/>
              <a:gd name="T5" fmla="*/ 104 h 104"/>
              <a:gd name="T6" fmla="*/ 116 w 116"/>
              <a:gd name="T7" fmla="*/ 85 h 104"/>
              <a:gd name="T8" fmla="*/ 81 w 116"/>
              <a:gd name="T9" fmla="*/ 70 h 104"/>
              <a:gd name="T10" fmla="*/ 111 w 116"/>
              <a:gd name="T11" fmla="*/ 2 h 104"/>
              <a:gd name="T12" fmla="*/ 65 w 116"/>
              <a:gd name="T13" fmla="*/ 24 h 104"/>
              <a:gd name="T14" fmla="*/ 77 w 116"/>
              <a:gd name="T15" fmla="*/ 32 h 104"/>
              <a:gd name="T16" fmla="*/ 0 w 116"/>
              <a:gd name="T17" fmla="*/ 83 h 104"/>
              <a:gd name="T18" fmla="*/ 3 w 116"/>
              <a:gd name="T19" fmla="*/ 102 h 104"/>
              <a:gd name="T20" fmla="*/ 93 w 116"/>
              <a:gd name="T21" fmla="*/ 44 h 104"/>
              <a:gd name="T22" fmla="*/ 106 w 116"/>
              <a:gd name="T23" fmla="*/ 52 h 104"/>
              <a:gd name="T24" fmla="*/ 111 w 116"/>
              <a:gd name="T25" fmla="*/ 2 h 104"/>
              <a:gd name="T26" fmla="*/ 7 w 116"/>
              <a:gd name="T27" fmla="*/ 0 h 104"/>
              <a:gd name="T28" fmla="*/ 11 w 116"/>
              <a:gd name="T29" fmla="*/ 51 h 104"/>
              <a:gd name="T30" fmla="*/ 24 w 116"/>
              <a:gd name="T31" fmla="*/ 42 h 104"/>
              <a:gd name="T32" fmla="*/ 36 w 116"/>
              <a:gd name="T33" fmla="*/ 58 h 104"/>
              <a:gd name="T34" fmla="*/ 52 w 116"/>
              <a:gd name="T35" fmla="*/ 47 h 104"/>
              <a:gd name="T36" fmla="*/ 40 w 116"/>
              <a:gd name="T37" fmla="*/ 32 h 104"/>
              <a:gd name="T38" fmla="*/ 53 w 116"/>
              <a:gd name="T39" fmla="*/ 24 h 104"/>
              <a:gd name="T40" fmla="*/ 7 w 116"/>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45" name="chenying0907 45"/>
          <p:cNvSpPr>
            <a:spLocks noEditPoints="1"/>
          </p:cNvSpPr>
          <p:nvPr/>
        </p:nvSpPr>
        <p:spPr bwMode="auto">
          <a:xfrm>
            <a:off x="2725556" y="2306304"/>
            <a:ext cx="962025" cy="493713"/>
          </a:xfrm>
          <a:custGeom>
            <a:avLst/>
            <a:gdLst>
              <a:gd name="T0" fmla="*/ 29 w 219"/>
              <a:gd name="T1" fmla="*/ 43 h 112"/>
              <a:gd name="T2" fmla="*/ 19 w 219"/>
              <a:gd name="T3" fmla="*/ 54 h 112"/>
              <a:gd name="T4" fmla="*/ 23 w 219"/>
              <a:gd name="T5" fmla="*/ 62 h 112"/>
              <a:gd name="T6" fmla="*/ 4 w 219"/>
              <a:gd name="T7" fmla="*/ 91 h 112"/>
              <a:gd name="T8" fmla="*/ 6 w 219"/>
              <a:gd name="T9" fmla="*/ 92 h 112"/>
              <a:gd name="T10" fmla="*/ 18 w 219"/>
              <a:gd name="T11" fmla="*/ 81 h 112"/>
              <a:gd name="T12" fmla="*/ 12 w 219"/>
              <a:gd name="T13" fmla="*/ 112 h 112"/>
              <a:gd name="T14" fmla="*/ 22 w 219"/>
              <a:gd name="T15" fmla="*/ 112 h 112"/>
              <a:gd name="T16" fmla="*/ 29 w 219"/>
              <a:gd name="T17" fmla="*/ 99 h 112"/>
              <a:gd name="T18" fmla="*/ 36 w 219"/>
              <a:gd name="T19" fmla="*/ 112 h 112"/>
              <a:gd name="T20" fmla="*/ 46 w 219"/>
              <a:gd name="T21" fmla="*/ 112 h 112"/>
              <a:gd name="T22" fmla="*/ 41 w 219"/>
              <a:gd name="T23" fmla="*/ 81 h 112"/>
              <a:gd name="T24" fmla="*/ 52 w 219"/>
              <a:gd name="T25" fmla="*/ 92 h 112"/>
              <a:gd name="T26" fmla="*/ 55 w 219"/>
              <a:gd name="T27" fmla="*/ 91 h 112"/>
              <a:gd name="T28" fmla="*/ 36 w 219"/>
              <a:gd name="T29" fmla="*/ 62 h 112"/>
              <a:gd name="T30" fmla="*/ 40 w 219"/>
              <a:gd name="T31" fmla="*/ 54 h 112"/>
              <a:gd name="T32" fmla="*/ 29 w 219"/>
              <a:gd name="T33" fmla="*/ 43 h 112"/>
              <a:gd name="T34" fmla="*/ 189 w 219"/>
              <a:gd name="T35" fmla="*/ 43 h 112"/>
              <a:gd name="T36" fmla="*/ 179 w 219"/>
              <a:gd name="T37" fmla="*/ 54 h 112"/>
              <a:gd name="T38" fmla="*/ 183 w 219"/>
              <a:gd name="T39" fmla="*/ 62 h 112"/>
              <a:gd name="T40" fmla="*/ 164 w 219"/>
              <a:gd name="T41" fmla="*/ 91 h 112"/>
              <a:gd name="T42" fmla="*/ 166 w 219"/>
              <a:gd name="T43" fmla="*/ 92 h 112"/>
              <a:gd name="T44" fmla="*/ 178 w 219"/>
              <a:gd name="T45" fmla="*/ 81 h 112"/>
              <a:gd name="T46" fmla="*/ 172 w 219"/>
              <a:gd name="T47" fmla="*/ 112 h 112"/>
              <a:gd name="T48" fmla="*/ 182 w 219"/>
              <a:gd name="T49" fmla="*/ 112 h 112"/>
              <a:gd name="T50" fmla="*/ 189 w 219"/>
              <a:gd name="T51" fmla="*/ 99 h 112"/>
              <a:gd name="T52" fmla="*/ 197 w 219"/>
              <a:gd name="T53" fmla="*/ 112 h 112"/>
              <a:gd name="T54" fmla="*/ 206 w 219"/>
              <a:gd name="T55" fmla="*/ 112 h 112"/>
              <a:gd name="T56" fmla="*/ 201 w 219"/>
              <a:gd name="T57" fmla="*/ 81 h 112"/>
              <a:gd name="T58" fmla="*/ 213 w 219"/>
              <a:gd name="T59" fmla="*/ 92 h 112"/>
              <a:gd name="T60" fmla="*/ 215 w 219"/>
              <a:gd name="T61" fmla="*/ 91 h 112"/>
              <a:gd name="T62" fmla="*/ 196 w 219"/>
              <a:gd name="T63" fmla="*/ 62 h 112"/>
              <a:gd name="T64" fmla="*/ 200 w 219"/>
              <a:gd name="T65" fmla="*/ 54 h 112"/>
              <a:gd name="T66" fmla="*/ 189 w 219"/>
              <a:gd name="T67" fmla="*/ 43 h 112"/>
              <a:gd name="T68" fmla="*/ 111 w 219"/>
              <a:gd name="T69" fmla="*/ 0 h 112"/>
              <a:gd name="T70" fmla="*/ 94 w 219"/>
              <a:gd name="T71" fmla="*/ 17 h 112"/>
              <a:gd name="T72" fmla="*/ 100 w 219"/>
              <a:gd name="T73" fmla="*/ 31 h 112"/>
              <a:gd name="T74" fmla="*/ 70 w 219"/>
              <a:gd name="T75" fmla="*/ 78 h 112"/>
              <a:gd name="T76" fmla="*/ 73 w 219"/>
              <a:gd name="T77" fmla="*/ 80 h 112"/>
              <a:gd name="T78" fmla="*/ 92 w 219"/>
              <a:gd name="T79" fmla="*/ 62 h 112"/>
              <a:gd name="T80" fmla="*/ 84 w 219"/>
              <a:gd name="T81" fmla="*/ 112 h 112"/>
              <a:gd name="T82" fmla="*/ 99 w 219"/>
              <a:gd name="T83" fmla="*/ 112 h 112"/>
              <a:gd name="T84" fmla="*/ 111 w 219"/>
              <a:gd name="T85" fmla="*/ 91 h 112"/>
              <a:gd name="T86" fmla="*/ 123 w 219"/>
              <a:gd name="T87" fmla="*/ 112 h 112"/>
              <a:gd name="T88" fmla="*/ 139 w 219"/>
              <a:gd name="T89" fmla="*/ 112 h 112"/>
              <a:gd name="T90" fmla="*/ 130 w 219"/>
              <a:gd name="T91" fmla="*/ 62 h 112"/>
              <a:gd name="T92" fmla="*/ 149 w 219"/>
              <a:gd name="T93" fmla="*/ 80 h 112"/>
              <a:gd name="T94" fmla="*/ 153 w 219"/>
              <a:gd name="T95" fmla="*/ 78 h 112"/>
              <a:gd name="T96" fmla="*/ 122 w 219"/>
              <a:gd name="T97" fmla="*/ 31 h 112"/>
              <a:gd name="T98" fmla="*/ 128 w 219"/>
              <a:gd name="T99" fmla="*/ 17 h 112"/>
              <a:gd name="T100" fmla="*/ 111 w 219"/>
              <a:gd name="T10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46" name="chenying0907 46"/>
          <p:cNvSpPr>
            <a:spLocks noEditPoints="1"/>
          </p:cNvSpPr>
          <p:nvPr/>
        </p:nvSpPr>
        <p:spPr bwMode="auto">
          <a:xfrm>
            <a:off x="3944476" y="3771563"/>
            <a:ext cx="677863" cy="676275"/>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47" name="文本框 116"/>
          <p:cNvSpPr txBox="1"/>
          <p:nvPr/>
        </p:nvSpPr>
        <p:spPr>
          <a:xfrm>
            <a:off x="2371172" y="3088663"/>
            <a:ext cx="1547218" cy="104644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000" dirty="0" smtClean="0">
                <a:solidFill>
                  <a:schemeClr val="tx1">
                    <a:lumMod val="65000"/>
                    <a:lumOff val="35000"/>
                  </a:schemeClr>
                </a:solidFill>
                <a:latin typeface="微软雅黑" panose="020B0503020204020204" pitchFamily="34" charset="-122"/>
                <a:ea typeface="微软雅黑" panose="020B0503020204020204" pitchFamily="34" charset="-122"/>
              </a:rPr>
              <a:t>Sample</a:t>
            </a:r>
          </a:p>
          <a:p>
            <a:pPr algn="ctr"/>
            <a:r>
              <a:rPr lang="en-US" altLang="zh-CN" sz="3200" dirty="0" smtClean="0">
                <a:solidFill>
                  <a:schemeClr val="tx1">
                    <a:lumMod val="65000"/>
                    <a:lumOff val="35000"/>
                  </a:schemeClr>
                </a:solidFill>
                <a:latin typeface="微软雅黑" panose="020B0503020204020204" pitchFamily="34" charset="-122"/>
                <a:ea typeface="微软雅黑" panose="020B0503020204020204" pitchFamily="34" charset="-122"/>
              </a:rPr>
              <a:t>TEXT</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1875827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8"/>
                                        </p:tgtEl>
                                        <p:attrNameLst>
                                          <p:attrName>ppt_x</p:attrName>
                                          <p:attrName>ppt_y</p:attrName>
                                        </p:attrNameLst>
                                      </p:cBhvr>
                                    </p:animMotion>
                                    <p:animEffect transition="in" filter="fade">
                                      <p:cBhvr>
                                        <p:cTn id="9" dur="250"/>
                                        <p:tgtEl>
                                          <p:spTgt spid="8"/>
                                        </p:tgtEl>
                                      </p:cBhvr>
                                    </p:animEffect>
                                  </p:childTnLst>
                                </p:cTn>
                              </p:par>
                            </p:childTnLst>
                          </p:cTn>
                        </p:par>
                        <p:par>
                          <p:cTn id="10" fill="hold">
                            <p:stCondLst>
                              <p:cond delay="250"/>
                            </p:stCondLst>
                            <p:childTnLst>
                              <p:par>
                                <p:cTn id="11" presetID="52"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Scale>
                                      <p:cBhvr>
                                        <p:cTn id="13" dur="25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50" decel="50000" fill="hold">
                                          <p:stCondLst>
                                            <p:cond delay="0"/>
                                          </p:stCondLst>
                                        </p:cTn>
                                        <p:tgtEl>
                                          <p:spTgt spid="44"/>
                                        </p:tgtEl>
                                        <p:attrNameLst>
                                          <p:attrName>ppt_x</p:attrName>
                                          <p:attrName>ppt_y</p:attrName>
                                        </p:attrNameLst>
                                      </p:cBhvr>
                                    </p:animMotion>
                                    <p:animEffect transition="in" filter="fade">
                                      <p:cBhvr>
                                        <p:cTn id="15" dur="250"/>
                                        <p:tgtEl>
                                          <p:spTgt spid="44"/>
                                        </p:tgtEl>
                                      </p:cBhvr>
                                    </p:animEffect>
                                  </p:childTnLst>
                                </p:cTn>
                              </p:par>
                            </p:childTnLst>
                          </p:cTn>
                        </p:par>
                        <p:par>
                          <p:cTn id="16" fill="hold">
                            <p:stCondLst>
                              <p:cond delay="500"/>
                            </p:stCondLst>
                            <p:childTnLst>
                              <p:par>
                                <p:cTn id="17" presetID="52"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Scale>
                                      <p:cBhvr>
                                        <p:cTn id="19" dur="25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250" decel="50000" fill="hold">
                                          <p:stCondLst>
                                            <p:cond delay="0"/>
                                          </p:stCondLst>
                                        </p:cTn>
                                        <p:tgtEl>
                                          <p:spTgt spid="45"/>
                                        </p:tgtEl>
                                        <p:attrNameLst>
                                          <p:attrName>ppt_x</p:attrName>
                                          <p:attrName>ppt_y</p:attrName>
                                        </p:attrNameLst>
                                      </p:cBhvr>
                                    </p:animMotion>
                                    <p:animEffect transition="in" filter="fade">
                                      <p:cBhvr>
                                        <p:cTn id="21" dur="250"/>
                                        <p:tgtEl>
                                          <p:spTgt spid="45"/>
                                        </p:tgtEl>
                                      </p:cBhvr>
                                    </p:animEffect>
                                  </p:childTnLst>
                                </p:cTn>
                              </p:par>
                            </p:childTnLst>
                          </p:cTn>
                        </p:par>
                        <p:par>
                          <p:cTn id="22" fill="hold">
                            <p:stCondLst>
                              <p:cond delay="750"/>
                            </p:stCondLst>
                            <p:childTnLst>
                              <p:par>
                                <p:cTn id="23" presetID="52"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Scale>
                                      <p:cBhvr>
                                        <p:cTn id="25" dur="25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250" decel="50000" fill="hold">
                                          <p:stCondLst>
                                            <p:cond delay="0"/>
                                          </p:stCondLst>
                                        </p:cTn>
                                        <p:tgtEl>
                                          <p:spTgt spid="46"/>
                                        </p:tgtEl>
                                        <p:attrNameLst>
                                          <p:attrName>ppt_x</p:attrName>
                                          <p:attrName>ppt_y</p:attrName>
                                        </p:attrNameLst>
                                      </p:cBhvr>
                                    </p:animMotion>
                                    <p:animEffect transition="in" filter="fade">
                                      <p:cBhvr>
                                        <p:cTn id="27" dur="250"/>
                                        <p:tgtEl>
                                          <p:spTgt spid="46"/>
                                        </p:tgtEl>
                                      </p:cBhvr>
                                    </p:animEffect>
                                  </p:childTnLst>
                                </p:cTn>
                              </p:par>
                            </p:childTnLst>
                          </p:cTn>
                        </p:par>
                        <p:par>
                          <p:cTn id="28" fill="hold">
                            <p:stCondLst>
                              <p:cond delay="1000"/>
                            </p:stCondLst>
                            <p:childTnLst>
                              <p:par>
                                <p:cTn id="29" presetID="52"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Scale>
                                      <p:cBhvr>
                                        <p:cTn id="31" dur="25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50" decel="50000" fill="hold">
                                          <p:stCondLst>
                                            <p:cond delay="0"/>
                                          </p:stCondLst>
                                        </p:cTn>
                                        <p:tgtEl>
                                          <p:spTgt spid="47"/>
                                        </p:tgtEl>
                                        <p:attrNameLst>
                                          <p:attrName>ppt_x</p:attrName>
                                          <p:attrName>ppt_y</p:attrName>
                                        </p:attrNameLst>
                                      </p:cBhvr>
                                    </p:animMotion>
                                    <p:animEffect transition="in" filter="fade">
                                      <p:cBhvr>
                                        <p:cTn id="33" dur="250"/>
                                        <p:tgtEl>
                                          <p:spTgt spid="47"/>
                                        </p:tgtEl>
                                      </p:cBhvr>
                                    </p:animEffect>
                                  </p:childTnLst>
                                </p:cTn>
                              </p:par>
                            </p:childTnLst>
                          </p:cTn>
                        </p:par>
                        <p:par>
                          <p:cTn id="34" fill="hold">
                            <p:stCondLst>
                              <p:cond delay="1250"/>
                            </p:stCondLst>
                            <p:childTnLst>
                              <p:par>
                                <p:cTn id="35" presetID="5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Scale>
                                      <p:cBhvr>
                                        <p:cTn id="37" dur="25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13"/>
                                        </p:tgtEl>
                                        <p:attrNameLst>
                                          <p:attrName>ppt_x</p:attrName>
                                          <p:attrName>ppt_y</p:attrName>
                                        </p:attrNameLst>
                                      </p:cBhvr>
                                    </p:animMotion>
                                    <p:animEffect transition="in" filter="fade">
                                      <p:cBhvr>
                                        <p:cTn id="39" dur="250"/>
                                        <p:tgtEl>
                                          <p:spTgt spid="13"/>
                                        </p:tgtEl>
                                      </p:cBhvr>
                                    </p:animEffect>
                                  </p:childTnLst>
                                </p:cTn>
                              </p:par>
                            </p:childTnLst>
                          </p:cTn>
                        </p:par>
                        <p:par>
                          <p:cTn id="40" fill="hold">
                            <p:stCondLst>
                              <p:cond delay="1500"/>
                            </p:stCondLst>
                            <p:childTnLst>
                              <p:par>
                                <p:cTn id="41" presetID="52"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Scale>
                                      <p:cBhvr>
                                        <p:cTn id="43"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250" decel="50000" fill="hold">
                                          <p:stCondLst>
                                            <p:cond delay="0"/>
                                          </p:stCondLst>
                                        </p:cTn>
                                        <p:tgtEl>
                                          <p:spTgt spid="25"/>
                                        </p:tgtEl>
                                        <p:attrNameLst>
                                          <p:attrName>ppt_x</p:attrName>
                                          <p:attrName>ppt_y</p:attrName>
                                        </p:attrNameLst>
                                      </p:cBhvr>
                                    </p:animMotion>
                                    <p:animEffect transition="in" filter="fade">
                                      <p:cBhvr>
                                        <p:cTn id="45" dur="250"/>
                                        <p:tgtEl>
                                          <p:spTgt spid="25"/>
                                        </p:tgtEl>
                                      </p:cBhvr>
                                    </p:animEffect>
                                  </p:childTnLst>
                                </p:cTn>
                              </p:par>
                            </p:childTnLst>
                          </p:cTn>
                        </p:par>
                        <p:par>
                          <p:cTn id="46" fill="hold">
                            <p:stCondLst>
                              <p:cond delay="1750"/>
                            </p:stCondLst>
                            <p:childTnLst>
                              <p:par>
                                <p:cTn id="47" presetID="5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Scale>
                                      <p:cBhvr>
                                        <p:cTn id="49" dur="2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32"/>
                                        </p:tgtEl>
                                        <p:attrNameLst>
                                          <p:attrName>ppt_x</p:attrName>
                                          <p:attrName>ppt_y</p:attrName>
                                        </p:attrNameLst>
                                      </p:cBhvr>
                                    </p:animMotion>
                                    <p:animEffect transition="in" filter="fade">
                                      <p:cBhvr>
                                        <p:cTn id="51" dur="250"/>
                                        <p:tgtEl>
                                          <p:spTgt spid="32"/>
                                        </p:tgtEl>
                                      </p:cBhvr>
                                    </p:animEffect>
                                  </p:childTnLst>
                                </p:cTn>
                              </p:par>
                            </p:childTnLst>
                          </p:cTn>
                        </p:par>
                        <p:par>
                          <p:cTn id="52" fill="hold">
                            <p:stCondLst>
                              <p:cond delay="2000"/>
                            </p:stCondLst>
                            <p:childTnLst>
                              <p:par>
                                <p:cTn id="53" presetID="52"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Scale>
                                      <p:cBhvr>
                                        <p:cTn id="55"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250" decel="50000" fill="hold">
                                          <p:stCondLst>
                                            <p:cond delay="0"/>
                                          </p:stCondLst>
                                        </p:cTn>
                                        <p:tgtEl>
                                          <p:spTgt spid="33"/>
                                        </p:tgtEl>
                                        <p:attrNameLst>
                                          <p:attrName>ppt_x</p:attrName>
                                          <p:attrName>ppt_y</p:attrName>
                                        </p:attrNameLst>
                                      </p:cBhvr>
                                    </p:animMotion>
                                    <p:animEffect transition="in" filter="fade">
                                      <p:cBhvr>
                                        <p:cTn id="57" dur="250"/>
                                        <p:tgtEl>
                                          <p:spTgt spid="33"/>
                                        </p:tgtEl>
                                      </p:cBhvr>
                                    </p:animEffect>
                                  </p:childTnLst>
                                </p:cTn>
                              </p:par>
                            </p:childTnLst>
                          </p:cTn>
                        </p:par>
                        <p:par>
                          <p:cTn id="58" fill="hold">
                            <p:stCondLst>
                              <p:cond delay="2250"/>
                            </p:stCondLst>
                            <p:childTnLst>
                              <p:par>
                                <p:cTn id="59" presetID="52" presetClass="entr" presetSubtype="0"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Scale>
                                      <p:cBhvr>
                                        <p:cTn id="61" dur="25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250" decel="50000" fill="hold">
                                          <p:stCondLst>
                                            <p:cond delay="0"/>
                                          </p:stCondLst>
                                        </p:cTn>
                                        <p:tgtEl>
                                          <p:spTgt spid="34"/>
                                        </p:tgtEl>
                                        <p:attrNameLst>
                                          <p:attrName>ppt_x</p:attrName>
                                          <p:attrName>ppt_y</p:attrName>
                                        </p:attrNameLst>
                                      </p:cBhvr>
                                    </p:animMotion>
                                    <p:animEffect transition="in" filter="fade">
                                      <p:cBhvr>
                                        <p:cTn id="63" dur="250"/>
                                        <p:tgtEl>
                                          <p:spTgt spid="34"/>
                                        </p:tgtEl>
                                      </p:cBhvr>
                                    </p:animEffect>
                                  </p:childTnLst>
                                </p:cTn>
                              </p:par>
                            </p:childTnLst>
                          </p:cTn>
                        </p:par>
                        <p:par>
                          <p:cTn id="64" fill="hold">
                            <p:stCondLst>
                              <p:cond delay="2500"/>
                            </p:stCondLst>
                            <p:childTnLst>
                              <p:par>
                                <p:cTn id="65" presetID="52" presetClass="entr" presetSubtype="0"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Scale>
                                      <p:cBhvr>
                                        <p:cTn id="67"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38"/>
                                        </p:tgtEl>
                                        <p:attrNameLst>
                                          <p:attrName>ppt_x</p:attrName>
                                          <p:attrName>ppt_y</p:attrName>
                                        </p:attrNameLst>
                                      </p:cBhvr>
                                    </p:animMotion>
                                    <p:animEffect transition="in" filter="fade">
                                      <p:cBhvr>
                                        <p:cTn id="69" dur="250"/>
                                        <p:tgtEl>
                                          <p:spTgt spid="38"/>
                                        </p:tgtEl>
                                      </p:cBhvr>
                                    </p:animEffect>
                                  </p:childTnLst>
                                </p:cTn>
                              </p:par>
                            </p:childTnLst>
                          </p:cTn>
                        </p:par>
                        <p:par>
                          <p:cTn id="70" fill="hold">
                            <p:stCondLst>
                              <p:cond delay="2750"/>
                            </p:stCondLst>
                            <p:childTnLst>
                              <p:par>
                                <p:cTn id="71" presetID="52" presetClass="entr" presetSubtype="0" fill="hold" grpId="0" nodeType="afterEffect">
                                  <p:stCondLst>
                                    <p:cond delay="0"/>
                                  </p:stCondLst>
                                  <p:childTnLst>
                                    <p:set>
                                      <p:cBhvr>
                                        <p:cTn id="72" dur="1" fill="hold">
                                          <p:stCondLst>
                                            <p:cond delay="0"/>
                                          </p:stCondLst>
                                        </p:cTn>
                                        <p:tgtEl>
                                          <p:spTgt spid="40"/>
                                        </p:tgtEl>
                                        <p:attrNameLst>
                                          <p:attrName>style.visibility</p:attrName>
                                        </p:attrNameLst>
                                      </p:cBhvr>
                                      <p:to>
                                        <p:strVal val="visible"/>
                                      </p:to>
                                    </p:set>
                                    <p:animScale>
                                      <p:cBhvr>
                                        <p:cTn id="73" dur="25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40"/>
                                        </p:tgtEl>
                                        <p:attrNameLst>
                                          <p:attrName>ppt_x</p:attrName>
                                          <p:attrName>ppt_y</p:attrName>
                                        </p:attrNameLst>
                                      </p:cBhvr>
                                    </p:animMotion>
                                    <p:animEffect transition="in" filter="fade">
                                      <p:cBhvr>
                                        <p:cTn id="75" dur="250"/>
                                        <p:tgtEl>
                                          <p:spTgt spid="40"/>
                                        </p:tgtEl>
                                      </p:cBhvr>
                                    </p:animEffect>
                                  </p:childTnLst>
                                </p:cTn>
                              </p:par>
                            </p:childTnLst>
                          </p:cTn>
                        </p:par>
                        <p:par>
                          <p:cTn id="76" fill="hold">
                            <p:stCondLst>
                              <p:cond delay="3000"/>
                            </p:stCondLst>
                            <p:childTnLst>
                              <p:par>
                                <p:cTn id="77" presetID="52" presetClass="entr" presetSubtype="0"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Scale>
                                      <p:cBhvr>
                                        <p:cTn id="79"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250" decel="50000" fill="hold">
                                          <p:stCondLst>
                                            <p:cond delay="0"/>
                                          </p:stCondLst>
                                        </p:cTn>
                                        <p:tgtEl>
                                          <p:spTgt spid="42"/>
                                        </p:tgtEl>
                                        <p:attrNameLst>
                                          <p:attrName>ppt_x</p:attrName>
                                          <p:attrName>ppt_y</p:attrName>
                                        </p:attrNameLst>
                                      </p:cBhvr>
                                    </p:animMotion>
                                    <p:animEffect transition="in" filter="fade">
                                      <p:cBhvr>
                                        <p:cTn id="81" dur="250"/>
                                        <p:tgtEl>
                                          <p:spTgt spid="42"/>
                                        </p:tgtEl>
                                      </p:cBhvr>
                                    </p:animEffect>
                                  </p:childTnLst>
                                </p:cTn>
                              </p:par>
                            </p:childTnLst>
                          </p:cTn>
                        </p:par>
                        <p:par>
                          <p:cTn id="82" fill="hold">
                            <p:stCondLst>
                              <p:cond delay="3250"/>
                            </p:stCondLst>
                            <p:childTnLst>
                              <p:par>
                                <p:cTn id="83" presetID="52"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Scale>
                                      <p:cBhvr>
                                        <p:cTn id="85" dur="25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250" decel="50000" fill="hold">
                                          <p:stCondLst>
                                            <p:cond delay="0"/>
                                          </p:stCondLst>
                                        </p:cTn>
                                        <p:tgtEl>
                                          <p:spTgt spid="39"/>
                                        </p:tgtEl>
                                        <p:attrNameLst>
                                          <p:attrName>ppt_x</p:attrName>
                                          <p:attrName>ppt_y</p:attrName>
                                        </p:attrNameLst>
                                      </p:cBhvr>
                                    </p:animMotion>
                                    <p:animEffect transition="in" filter="fade">
                                      <p:cBhvr>
                                        <p:cTn id="87" dur="250"/>
                                        <p:tgtEl>
                                          <p:spTgt spid="39"/>
                                        </p:tgtEl>
                                      </p:cBhvr>
                                    </p:animEffect>
                                  </p:childTnLst>
                                </p:cTn>
                              </p:par>
                            </p:childTnLst>
                          </p:cTn>
                        </p:par>
                        <p:par>
                          <p:cTn id="88" fill="hold">
                            <p:stCondLst>
                              <p:cond delay="3500"/>
                            </p:stCondLst>
                            <p:childTnLst>
                              <p:par>
                                <p:cTn id="89" presetID="52" presetClass="entr" presetSubtype="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Scale>
                                      <p:cBhvr>
                                        <p:cTn id="91" dur="25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250" decel="50000" fill="hold">
                                          <p:stCondLst>
                                            <p:cond delay="0"/>
                                          </p:stCondLst>
                                        </p:cTn>
                                        <p:tgtEl>
                                          <p:spTgt spid="41"/>
                                        </p:tgtEl>
                                        <p:attrNameLst>
                                          <p:attrName>ppt_x</p:attrName>
                                          <p:attrName>ppt_y</p:attrName>
                                        </p:attrNameLst>
                                      </p:cBhvr>
                                    </p:animMotion>
                                    <p:animEffect transition="in" filter="fade">
                                      <p:cBhvr>
                                        <p:cTn id="93" dur="250"/>
                                        <p:tgtEl>
                                          <p:spTgt spid="41"/>
                                        </p:tgtEl>
                                      </p:cBhvr>
                                    </p:animEffect>
                                  </p:childTnLst>
                                </p:cTn>
                              </p:par>
                            </p:childTnLst>
                          </p:cTn>
                        </p:par>
                        <p:par>
                          <p:cTn id="94" fill="hold">
                            <p:stCondLst>
                              <p:cond delay="3750"/>
                            </p:stCondLst>
                            <p:childTnLst>
                              <p:par>
                                <p:cTn id="95" presetID="52" presetClass="entr" presetSubtype="0"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Scale>
                                      <p:cBhvr>
                                        <p:cTn id="97" dur="25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250" decel="50000" fill="hold">
                                          <p:stCondLst>
                                            <p:cond delay="0"/>
                                          </p:stCondLst>
                                        </p:cTn>
                                        <p:tgtEl>
                                          <p:spTgt spid="43"/>
                                        </p:tgtEl>
                                        <p:attrNameLst>
                                          <p:attrName>ppt_x</p:attrName>
                                          <p:attrName>ppt_y</p:attrName>
                                        </p:attrNameLst>
                                      </p:cBhvr>
                                    </p:animMotion>
                                    <p:animEffect transition="in" filter="fade">
                                      <p:cBhvr>
                                        <p:cTn id="99"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8" grpId="0"/>
      <p:bldP spid="39" grpId="0"/>
      <p:bldP spid="40" grpId="0"/>
      <p:bldP spid="41" grpId="0"/>
      <p:bldP spid="42" grpId="0"/>
      <p:bldP spid="43" grpId="0"/>
      <p:bldP spid="44" grpId="0" animBg="1"/>
      <p:bldP spid="45" grpId="0" animBg="1"/>
      <p:bldP spid="46" grpId="0" animBg="1"/>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henying0907 13"/>
          <p:cNvSpPr>
            <a:spLocks/>
          </p:cNvSpPr>
          <p:nvPr/>
        </p:nvSpPr>
        <p:spPr bwMode="auto">
          <a:xfrm>
            <a:off x="1902168" y="3311836"/>
            <a:ext cx="1894290" cy="2126413"/>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8" cstate="print"/>
            <a:stretch>
              <a:fillRect/>
            </a:stretch>
          </a:blipFill>
          <a:ln w="28575">
            <a:solidFill>
              <a:srgbClr val="41B6A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chenying0907 13"/>
          <p:cNvSpPr>
            <a:spLocks/>
          </p:cNvSpPr>
          <p:nvPr/>
        </p:nvSpPr>
        <p:spPr bwMode="auto">
          <a:xfrm>
            <a:off x="3309644" y="5064058"/>
            <a:ext cx="1387374" cy="1557380"/>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9" cstate="print"/>
            <a:stretch>
              <a:fillRect/>
            </a:stretch>
          </a:blipFill>
          <a:ln w="28575" cap="flat">
            <a:solidFill>
              <a:srgbClr val="F7C11F"/>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 name="chenying0907 13"/>
          <p:cNvSpPr>
            <a:spLocks/>
          </p:cNvSpPr>
          <p:nvPr/>
        </p:nvSpPr>
        <p:spPr bwMode="auto">
          <a:xfrm>
            <a:off x="330055" y="3458549"/>
            <a:ext cx="1476402" cy="1657318"/>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3" cstate="print"/>
            <a:stretch>
              <a:fillRect/>
            </a:stretch>
          </a:blipFill>
          <a:ln w="28575" cap="flat">
            <a:solidFill>
              <a:srgbClr val="4D76C3"/>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1" name="chenying0907 13"/>
          <p:cNvSpPr>
            <a:spLocks/>
          </p:cNvSpPr>
          <p:nvPr/>
        </p:nvSpPr>
        <p:spPr bwMode="auto">
          <a:xfrm>
            <a:off x="3120648" y="1833305"/>
            <a:ext cx="1675516" cy="188083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10" cstate="print"/>
            <a:stretch>
              <a:fillRect/>
            </a:stretch>
          </a:blipFill>
          <a:ln w="28575">
            <a:solidFill>
              <a:srgbClr val="DF8D9B"/>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chenying0907 13"/>
          <p:cNvSpPr>
            <a:spLocks/>
          </p:cNvSpPr>
          <p:nvPr/>
        </p:nvSpPr>
        <p:spPr bwMode="auto">
          <a:xfrm>
            <a:off x="1455590" y="2884954"/>
            <a:ext cx="737735" cy="828135"/>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13" name="chenying0907 13"/>
          <p:cNvSpPr>
            <a:spLocks/>
          </p:cNvSpPr>
          <p:nvPr/>
        </p:nvSpPr>
        <p:spPr bwMode="auto">
          <a:xfrm>
            <a:off x="5461793" y="3714136"/>
            <a:ext cx="749810" cy="8416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10" cstate="print"/>
            <a:stretch>
              <a:fillRect/>
            </a:stretch>
          </a:blipFill>
          <a:ln w="28575" cap="flat">
            <a:solidFill>
              <a:srgbClr val="DF8D9B"/>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4" name="chenying0907 13"/>
          <p:cNvSpPr>
            <a:spLocks/>
          </p:cNvSpPr>
          <p:nvPr/>
        </p:nvSpPr>
        <p:spPr bwMode="auto">
          <a:xfrm>
            <a:off x="905990" y="5275394"/>
            <a:ext cx="609310" cy="68397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11" cstate="print"/>
            <a:stretch>
              <a:fillRect/>
            </a:stretch>
          </a:blipFill>
          <a:ln w="28575">
            <a:solidFill>
              <a:srgbClr val="F7C11F"/>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0" name="chenying0907 13"/>
          <p:cNvSpPr>
            <a:spLocks/>
          </p:cNvSpPr>
          <p:nvPr/>
        </p:nvSpPr>
        <p:spPr bwMode="auto">
          <a:xfrm>
            <a:off x="1668453" y="5275394"/>
            <a:ext cx="1099247" cy="123394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21" name="chenying0907 13"/>
          <p:cNvSpPr>
            <a:spLocks/>
          </p:cNvSpPr>
          <p:nvPr/>
        </p:nvSpPr>
        <p:spPr bwMode="auto">
          <a:xfrm>
            <a:off x="3983233" y="3597949"/>
            <a:ext cx="1352219" cy="1517917"/>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22" name="chenying0907 13"/>
          <p:cNvSpPr>
            <a:spLocks/>
          </p:cNvSpPr>
          <p:nvPr/>
        </p:nvSpPr>
        <p:spPr bwMode="auto">
          <a:xfrm>
            <a:off x="4934307" y="5064058"/>
            <a:ext cx="609310" cy="68397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12" cstate="print"/>
            <a:stretch>
              <a:fillRect/>
            </a:stretch>
          </a:blipFill>
          <a:ln w="28575">
            <a:solidFill>
              <a:srgbClr val="41B6A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7275996" y="4933118"/>
            <a:ext cx="4092672"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r>
              <a:rPr 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a:t>
            </a:r>
          </a:p>
          <a:p>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宋体" panose="02010600030101010101" pitchFamily="2" charset="-122"/>
            </a:endParaRPr>
          </a:p>
        </p:txBody>
      </p:sp>
      <p:sp>
        <p:nvSpPr>
          <p:cNvPr id="24" name="文本框 48"/>
          <p:cNvSpPr>
            <a:spLocks noChangeArrowheads="1"/>
          </p:cNvSpPr>
          <p:nvPr/>
        </p:nvSpPr>
        <p:spPr bwMode="auto">
          <a:xfrm>
            <a:off x="7275995" y="4204638"/>
            <a:ext cx="49946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YOUR TITLE</a:t>
            </a:r>
            <a:r>
              <a:rPr lang="en-US" sz="36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36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25" name="直接连接符 24"/>
          <p:cNvCxnSpPr/>
          <p:nvPr/>
        </p:nvCxnSpPr>
        <p:spPr>
          <a:xfrm>
            <a:off x="7275996" y="4842922"/>
            <a:ext cx="382614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chenying0907 43"/>
          <p:cNvSpPr>
            <a:spLocks noEditPoints="1"/>
          </p:cNvSpPr>
          <p:nvPr/>
        </p:nvSpPr>
        <p:spPr bwMode="auto">
          <a:xfrm>
            <a:off x="3548321" y="5425826"/>
            <a:ext cx="925623" cy="830465"/>
          </a:xfrm>
          <a:custGeom>
            <a:avLst/>
            <a:gdLst>
              <a:gd name="T0" fmla="*/ 81 w 116"/>
              <a:gd name="T1" fmla="*/ 70 h 104"/>
              <a:gd name="T2" fmla="*/ 65 w 116"/>
              <a:gd name="T3" fmla="*/ 83 h 104"/>
              <a:gd name="T4" fmla="*/ 111 w 116"/>
              <a:gd name="T5" fmla="*/ 104 h 104"/>
              <a:gd name="T6" fmla="*/ 116 w 116"/>
              <a:gd name="T7" fmla="*/ 85 h 104"/>
              <a:gd name="T8" fmla="*/ 81 w 116"/>
              <a:gd name="T9" fmla="*/ 70 h 104"/>
              <a:gd name="T10" fmla="*/ 111 w 116"/>
              <a:gd name="T11" fmla="*/ 2 h 104"/>
              <a:gd name="T12" fmla="*/ 65 w 116"/>
              <a:gd name="T13" fmla="*/ 24 h 104"/>
              <a:gd name="T14" fmla="*/ 77 w 116"/>
              <a:gd name="T15" fmla="*/ 32 h 104"/>
              <a:gd name="T16" fmla="*/ 0 w 116"/>
              <a:gd name="T17" fmla="*/ 83 h 104"/>
              <a:gd name="T18" fmla="*/ 3 w 116"/>
              <a:gd name="T19" fmla="*/ 102 h 104"/>
              <a:gd name="T20" fmla="*/ 93 w 116"/>
              <a:gd name="T21" fmla="*/ 44 h 104"/>
              <a:gd name="T22" fmla="*/ 106 w 116"/>
              <a:gd name="T23" fmla="*/ 52 h 104"/>
              <a:gd name="T24" fmla="*/ 111 w 116"/>
              <a:gd name="T25" fmla="*/ 2 h 104"/>
              <a:gd name="T26" fmla="*/ 7 w 116"/>
              <a:gd name="T27" fmla="*/ 0 h 104"/>
              <a:gd name="T28" fmla="*/ 11 w 116"/>
              <a:gd name="T29" fmla="*/ 51 h 104"/>
              <a:gd name="T30" fmla="*/ 24 w 116"/>
              <a:gd name="T31" fmla="*/ 42 h 104"/>
              <a:gd name="T32" fmla="*/ 36 w 116"/>
              <a:gd name="T33" fmla="*/ 58 h 104"/>
              <a:gd name="T34" fmla="*/ 52 w 116"/>
              <a:gd name="T35" fmla="*/ 47 h 104"/>
              <a:gd name="T36" fmla="*/ 40 w 116"/>
              <a:gd name="T37" fmla="*/ 32 h 104"/>
              <a:gd name="T38" fmla="*/ 53 w 116"/>
              <a:gd name="T39" fmla="*/ 24 h 104"/>
              <a:gd name="T40" fmla="*/ 7 w 116"/>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7" name="chenying0907 44"/>
          <p:cNvSpPr>
            <a:spLocks noEditPoints="1"/>
          </p:cNvSpPr>
          <p:nvPr/>
        </p:nvSpPr>
        <p:spPr bwMode="auto">
          <a:xfrm>
            <a:off x="2218076" y="3867498"/>
            <a:ext cx="1232245" cy="1015087"/>
          </a:xfrm>
          <a:custGeom>
            <a:avLst/>
            <a:gdLst>
              <a:gd name="T0" fmla="*/ 115 w 176"/>
              <a:gd name="T1" fmla="*/ 44 h 145"/>
              <a:gd name="T2" fmla="*/ 93 w 176"/>
              <a:gd name="T3" fmla="*/ 38 h 145"/>
              <a:gd name="T4" fmla="*/ 73 w 176"/>
              <a:gd name="T5" fmla="*/ 18 h 145"/>
              <a:gd name="T6" fmla="*/ 54 w 176"/>
              <a:gd name="T7" fmla="*/ 30 h 145"/>
              <a:gd name="T8" fmla="*/ 26 w 176"/>
              <a:gd name="T9" fmla="*/ 30 h 145"/>
              <a:gd name="T10" fmla="*/ 20 w 176"/>
              <a:gd name="T11" fmla="*/ 52 h 145"/>
              <a:gd name="T12" fmla="*/ 0 w 176"/>
              <a:gd name="T13" fmla="*/ 72 h 145"/>
              <a:gd name="T14" fmla="*/ 12 w 176"/>
              <a:gd name="T15" fmla="*/ 92 h 145"/>
              <a:gd name="T16" fmla="*/ 12 w 176"/>
              <a:gd name="T17" fmla="*/ 120 h 145"/>
              <a:gd name="T18" fmla="*/ 34 w 176"/>
              <a:gd name="T19" fmla="*/ 125 h 145"/>
              <a:gd name="T20" fmla="*/ 54 w 176"/>
              <a:gd name="T21" fmla="*/ 145 h 145"/>
              <a:gd name="T22" fmla="*/ 73 w 176"/>
              <a:gd name="T23" fmla="*/ 134 h 145"/>
              <a:gd name="T24" fmla="*/ 101 w 176"/>
              <a:gd name="T25" fmla="*/ 134 h 145"/>
              <a:gd name="T26" fmla="*/ 107 w 176"/>
              <a:gd name="T27" fmla="*/ 111 h 145"/>
              <a:gd name="T28" fmla="*/ 127 w 176"/>
              <a:gd name="T29" fmla="*/ 92 h 145"/>
              <a:gd name="T30" fmla="*/ 115 w 176"/>
              <a:gd name="T31" fmla="*/ 72 h 145"/>
              <a:gd name="T32" fmla="*/ 63 w 176"/>
              <a:gd name="T33" fmla="*/ 122 h 145"/>
              <a:gd name="T34" fmla="*/ 63 w 176"/>
              <a:gd name="T35" fmla="*/ 42 h 145"/>
              <a:gd name="T36" fmla="*/ 63 w 176"/>
              <a:gd name="T37" fmla="*/ 122 h 145"/>
              <a:gd name="T38" fmla="*/ 176 w 176"/>
              <a:gd name="T39" fmla="*/ 26 h 145"/>
              <a:gd name="T40" fmla="*/ 166 w 176"/>
              <a:gd name="T41" fmla="*/ 17 h 145"/>
              <a:gd name="T42" fmla="*/ 163 w 176"/>
              <a:gd name="T43" fmla="*/ 6 h 145"/>
              <a:gd name="T44" fmla="*/ 150 w 176"/>
              <a:gd name="T45" fmla="*/ 6 h 145"/>
              <a:gd name="T46" fmla="*/ 140 w 176"/>
              <a:gd name="T47" fmla="*/ 0 h 145"/>
              <a:gd name="T48" fmla="*/ 131 w 176"/>
              <a:gd name="T49" fmla="*/ 10 h 145"/>
              <a:gd name="T50" fmla="*/ 120 w 176"/>
              <a:gd name="T51" fmla="*/ 13 h 145"/>
              <a:gd name="T52" fmla="*/ 120 w 176"/>
              <a:gd name="T53" fmla="*/ 26 h 145"/>
              <a:gd name="T54" fmla="*/ 115 w 176"/>
              <a:gd name="T55" fmla="*/ 36 h 145"/>
              <a:gd name="T56" fmla="*/ 124 w 176"/>
              <a:gd name="T57" fmla="*/ 45 h 145"/>
              <a:gd name="T58" fmla="*/ 127 w 176"/>
              <a:gd name="T59" fmla="*/ 56 h 145"/>
              <a:gd name="T60" fmla="*/ 140 w 176"/>
              <a:gd name="T61" fmla="*/ 56 h 145"/>
              <a:gd name="T62" fmla="*/ 150 w 176"/>
              <a:gd name="T63" fmla="*/ 61 h 145"/>
              <a:gd name="T64" fmla="*/ 159 w 176"/>
              <a:gd name="T65" fmla="*/ 52 h 145"/>
              <a:gd name="T66" fmla="*/ 170 w 176"/>
              <a:gd name="T67" fmla="*/ 49 h 145"/>
              <a:gd name="T68" fmla="*/ 170 w 176"/>
              <a:gd name="T69" fmla="*/ 36 h 145"/>
              <a:gd name="T70" fmla="*/ 145 w 176"/>
              <a:gd name="T71" fmla="*/ 47 h 145"/>
              <a:gd name="T72" fmla="*/ 145 w 176"/>
              <a:gd name="T73" fmla="*/ 15 h 145"/>
              <a:gd name="T74" fmla="*/ 145 w 176"/>
              <a:gd name="T75"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45">
                <a:moveTo>
                  <a:pt x="107" y="52"/>
                </a:moveTo>
                <a:cubicBezTo>
                  <a:pt x="115" y="44"/>
                  <a:pt x="115" y="44"/>
                  <a:pt x="115" y="44"/>
                </a:cubicBezTo>
                <a:cubicBezTo>
                  <a:pt x="101" y="30"/>
                  <a:pt x="101" y="30"/>
                  <a:pt x="101" y="30"/>
                </a:cubicBezTo>
                <a:cubicBezTo>
                  <a:pt x="93" y="38"/>
                  <a:pt x="93" y="38"/>
                  <a:pt x="93" y="38"/>
                </a:cubicBezTo>
                <a:cubicBezTo>
                  <a:pt x="87" y="34"/>
                  <a:pt x="81" y="32"/>
                  <a:pt x="73" y="30"/>
                </a:cubicBezTo>
                <a:cubicBezTo>
                  <a:pt x="73" y="18"/>
                  <a:pt x="73" y="18"/>
                  <a:pt x="73" y="18"/>
                </a:cubicBezTo>
                <a:cubicBezTo>
                  <a:pt x="54" y="18"/>
                  <a:pt x="54" y="18"/>
                  <a:pt x="54" y="18"/>
                </a:cubicBezTo>
                <a:cubicBezTo>
                  <a:pt x="54" y="30"/>
                  <a:pt x="54" y="30"/>
                  <a:pt x="54" y="30"/>
                </a:cubicBezTo>
                <a:cubicBezTo>
                  <a:pt x="46" y="32"/>
                  <a:pt x="40" y="34"/>
                  <a:pt x="34" y="38"/>
                </a:cubicBezTo>
                <a:cubicBezTo>
                  <a:pt x="26" y="30"/>
                  <a:pt x="26" y="30"/>
                  <a:pt x="26" y="30"/>
                </a:cubicBezTo>
                <a:cubicBezTo>
                  <a:pt x="12" y="44"/>
                  <a:pt x="12" y="44"/>
                  <a:pt x="12" y="44"/>
                </a:cubicBezTo>
                <a:cubicBezTo>
                  <a:pt x="20" y="52"/>
                  <a:pt x="20" y="52"/>
                  <a:pt x="20" y="52"/>
                </a:cubicBezTo>
                <a:cubicBezTo>
                  <a:pt x="16" y="58"/>
                  <a:pt x="13" y="65"/>
                  <a:pt x="12" y="72"/>
                </a:cubicBezTo>
                <a:cubicBezTo>
                  <a:pt x="0" y="72"/>
                  <a:pt x="0" y="72"/>
                  <a:pt x="0" y="72"/>
                </a:cubicBezTo>
                <a:cubicBezTo>
                  <a:pt x="0" y="92"/>
                  <a:pt x="0" y="92"/>
                  <a:pt x="0" y="92"/>
                </a:cubicBezTo>
                <a:cubicBezTo>
                  <a:pt x="12" y="92"/>
                  <a:pt x="12" y="92"/>
                  <a:pt x="12" y="92"/>
                </a:cubicBezTo>
                <a:cubicBezTo>
                  <a:pt x="13" y="99"/>
                  <a:pt x="16" y="106"/>
                  <a:pt x="20" y="111"/>
                </a:cubicBezTo>
                <a:cubicBezTo>
                  <a:pt x="12" y="120"/>
                  <a:pt x="12" y="120"/>
                  <a:pt x="12" y="120"/>
                </a:cubicBezTo>
                <a:cubicBezTo>
                  <a:pt x="26" y="134"/>
                  <a:pt x="26" y="134"/>
                  <a:pt x="26" y="134"/>
                </a:cubicBezTo>
                <a:cubicBezTo>
                  <a:pt x="34" y="125"/>
                  <a:pt x="34" y="125"/>
                  <a:pt x="34" y="125"/>
                </a:cubicBezTo>
                <a:cubicBezTo>
                  <a:pt x="40" y="129"/>
                  <a:pt x="46" y="132"/>
                  <a:pt x="54" y="134"/>
                </a:cubicBezTo>
                <a:cubicBezTo>
                  <a:pt x="54" y="145"/>
                  <a:pt x="54" y="145"/>
                  <a:pt x="54" y="145"/>
                </a:cubicBezTo>
                <a:cubicBezTo>
                  <a:pt x="73" y="145"/>
                  <a:pt x="73" y="145"/>
                  <a:pt x="73" y="145"/>
                </a:cubicBezTo>
                <a:cubicBezTo>
                  <a:pt x="73" y="134"/>
                  <a:pt x="73" y="134"/>
                  <a:pt x="73" y="134"/>
                </a:cubicBezTo>
                <a:cubicBezTo>
                  <a:pt x="81" y="132"/>
                  <a:pt x="87" y="129"/>
                  <a:pt x="93" y="125"/>
                </a:cubicBezTo>
                <a:cubicBezTo>
                  <a:pt x="101" y="134"/>
                  <a:pt x="101" y="134"/>
                  <a:pt x="101" y="134"/>
                </a:cubicBezTo>
                <a:cubicBezTo>
                  <a:pt x="115" y="120"/>
                  <a:pt x="115" y="120"/>
                  <a:pt x="115" y="120"/>
                </a:cubicBezTo>
                <a:cubicBezTo>
                  <a:pt x="107" y="111"/>
                  <a:pt x="107" y="111"/>
                  <a:pt x="107" y="111"/>
                </a:cubicBezTo>
                <a:cubicBezTo>
                  <a:pt x="111" y="106"/>
                  <a:pt x="114" y="99"/>
                  <a:pt x="115" y="92"/>
                </a:cubicBezTo>
                <a:cubicBezTo>
                  <a:pt x="127" y="92"/>
                  <a:pt x="127" y="92"/>
                  <a:pt x="127" y="92"/>
                </a:cubicBezTo>
                <a:cubicBezTo>
                  <a:pt x="127" y="72"/>
                  <a:pt x="127" y="72"/>
                  <a:pt x="127" y="72"/>
                </a:cubicBezTo>
                <a:cubicBezTo>
                  <a:pt x="115" y="72"/>
                  <a:pt x="115" y="72"/>
                  <a:pt x="115" y="72"/>
                </a:cubicBezTo>
                <a:cubicBezTo>
                  <a:pt x="114" y="65"/>
                  <a:pt x="111" y="58"/>
                  <a:pt x="107" y="52"/>
                </a:cubicBezTo>
                <a:close/>
                <a:moveTo>
                  <a:pt x="63" y="122"/>
                </a:moveTo>
                <a:cubicBezTo>
                  <a:pt x="41" y="122"/>
                  <a:pt x="23" y="104"/>
                  <a:pt x="23" y="82"/>
                </a:cubicBezTo>
                <a:cubicBezTo>
                  <a:pt x="23" y="60"/>
                  <a:pt x="41" y="42"/>
                  <a:pt x="63" y="42"/>
                </a:cubicBezTo>
                <a:cubicBezTo>
                  <a:pt x="86" y="42"/>
                  <a:pt x="104" y="60"/>
                  <a:pt x="104" y="82"/>
                </a:cubicBezTo>
                <a:cubicBezTo>
                  <a:pt x="104" y="104"/>
                  <a:pt x="86" y="122"/>
                  <a:pt x="63" y="122"/>
                </a:cubicBezTo>
                <a:close/>
                <a:moveTo>
                  <a:pt x="176" y="36"/>
                </a:moveTo>
                <a:cubicBezTo>
                  <a:pt x="176" y="26"/>
                  <a:pt x="176" y="26"/>
                  <a:pt x="176" y="26"/>
                </a:cubicBezTo>
                <a:cubicBezTo>
                  <a:pt x="170" y="26"/>
                  <a:pt x="170" y="26"/>
                  <a:pt x="170" y="26"/>
                </a:cubicBezTo>
                <a:cubicBezTo>
                  <a:pt x="169" y="23"/>
                  <a:pt x="168" y="20"/>
                  <a:pt x="166" y="17"/>
                </a:cubicBezTo>
                <a:cubicBezTo>
                  <a:pt x="170" y="13"/>
                  <a:pt x="170" y="13"/>
                  <a:pt x="170" y="13"/>
                </a:cubicBezTo>
                <a:cubicBezTo>
                  <a:pt x="163" y="6"/>
                  <a:pt x="163" y="6"/>
                  <a:pt x="163" y="6"/>
                </a:cubicBezTo>
                <a:cubicBezTo>
                  <a:pt x="159" y="10"/>
                  <a:pt x="159" y="10"/>
                  <a:pt x="159" y="10"/>
                </a:cubicBezTo>
                <a:cubicBezTo>
                  <a:pt x="157" y="8"/>
                  <a:pt x="153" y="7"/>
                  <a:pt x="150" y="6"/>
                </a:cubicBezTo>
                <a:cubicBezTo>
                  <a:pt x="150" y="0"/>
                  <a:pt x="150" y="0"/>
                  <a:pt x="150" y="0"/>
                </a:cubicBezTo>
                <a:cubicBezTo>
                  <a:pt x="140" y="0"/>
                  <a:pt x="140" y="0"/>
                  <a:pt x="140" y="0"/>
                </a:cubicBezTo>
                <a:cubicBezTo>
                  <a:pt x="140" y="6"/>
                  <a:pt x="140" y="6"/>
                  <a:pt x="140" y="6"/>
                </a:cubicBezTo>
                <a:cubicBezTo>
                  <a:pt x="137" y="7"/>
                  <a:pt x="134" y="8"/>
                  <a:pt x="131" y="10"/>
                </a:cubicBezTo>
                <a:cubicBezTo>
                  <a:pt x="127" y="6"/>
                  <a:pt x="127" y="6"/>
                  <a:pt x="127" y="6"/>
                </a:cubicBezTo>
                <a:cubicBezTo>
                  <a:pt x="120" y="13"/>
                  <a:pt x="120" y="13"/>
                  <a:pt x="120" y="13"/>
                </a:cubicBezTo>
                <a:cubicBezTo>
                  <a:pt x="124" y="17"/>
                  <a:pt x="124" y="17"/>
                  <a:pt x="124" y="17"/>
                </a:cubicBezTo>
                <a:cubicBezTo>
                  <a:pt x="122" y="20"/>
                  <a:pt x="121" y="23"/>
                  <a:pt x="120" y="26"/>
                </a:cubicBezTo>
                <a:cubicBezTo>
                  <a:pt x="115" y="26"/>
                  <a:pt x="115" y="26"/>
                  <a:pt x="115" y="26"/>
                </a:cubicBezTo>
                <a:cubicBezTo>
                  <a:pt x="115" y="36"/>
                  <a:pt x="115" y="36"/>
                  <a:pt x="115" y="36"/>
                </a:cubicBezTo>
                <a:cubicBezTo>
                  <a:pt x="120" y="36"/>
                  <a:pt x="120" y="36"/>
                  <a:pt x="120" y="36"/>
                </a:cubicBezTo>
                <a:cubicBezTo>
                  <a:pt x="121" y="39"/>
                  <a:pt x="122" y="42"/>
                  <a:pt x="124" y="45"/>
                </a:cubicBezTo>
                <a:cubicBezTo>
                  <a:pt x="120" y="49"/>
                  <a:pt x="120" y="49"/>
                  <a:pt x="120" y="49"/>
                </a:cubicBezTo>
                <a:cubicBezTo>
                  <a:pt x="127" y="56"/>
                  <a:pt x="127" y="56"/>
                  <a:pt x="127" y="56"/>
                </a:cubicBezTo>
                <a:cubicBezTo>
                  <a:pt x="131" y="52"/>
                  <a:pt x="131" y="52"/>
                  <a:pt x="131" y="52"/>
                </a:cubicBezTo>
                <a:cubicBezTo>
                  <a:pt x="134" y="54"/>
                  <a:pt x="137" y="55"/>
                  <a:pt x="140" y="56"/>
                </a:cubicBezTo>
                <a:cubicBezTo>
                  <a:pt x="140" y="61"/>
                  <a:pt x="140" y="61"/>
                  <a:pt x="140" y="61"/>
                </a:cubicBezTo>
                <a:cubicBezTo>
                  <a:pt x="150" y="61"/>
                  <a:pt x="150" y="61"/>
                  <a:pt x="150" y="61"/>
                </a:cubicBezTo>
                <a:cubicBezTo>
                  <a:pt x="150" y="56"/>
                  <a:pt x="150" y="56"/>
                  <a:pt x="150" y="56"/>
                </a:cubicBezTo>
                <a:cubicBezTo>
                  <a:pt x="153" y="55"/>
                  <a:pt x="157" y="54"/>
                  <a:pt x="159" y="52"/>
                </a:cubicBezTo>
                <a:cubicBezTo>
                  <a:pt x="163" y="56"/>
                  <a:pt x="163" y="56"/>
                  <a:pt x="163" y="56"/>
                </a:cubicBezTo>
                <a:cubicBezTo>
                  <a:pt x="170" y="49"/>
                  <a:pt x="170" y="49"/>
                  <a:pt x="170" y="49"/>
                </a:cubicBezTo>
                <a:cubicBezTo>
                  <a:pt x="166" y="45"/>
                  <a:pt x="166" y="45"/>
                  <a:pt x="166" y="45"/>
                </a:cubicBezTo>
                <a:cubicBezTo>
                  <a:pt x="168" y="42"/>
                  <a:pt x="169" y="39"/>
                  <a:pt x="170" y="36"/>
                </a:cubicBezTo>
                <a:lnTo>
                  <a:pt x="176" y="36"/>
                </a:lnTo>
                <a:close/>
                <a:moveTo>
                  <a:pt x="145" y="47"/>
                </a:moveTo>
                <a:cubicBezTo>
                  <a:pt x="136" y="47"/>
                  <a:pt x="129" y="40"/>
                  <a:pt x="129" y="31"/>
                </a:cubicBezTo>
                <a:cubicBezTo>
                  <a:pt x="129" y="22"/>
                  <a:pt x="136" y="15"/>
                  <a:pt x="145" y="15"/>
                </a:cubicBezTo>
                <a:cubicBezTo>
                  <a:pt x="154" y="15"/>
                  <a:pt x="161" y="22"/>
                  <a:pt x="161" y="31"/>
                </a:cubicBezTo>
                <a:cubicBezTo>
                  <a:pt x="161" y="40"/>
                  <a:pt x="154" y="47"/>
                  <a:pt x="14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8" name="chenying0907 46"/>
          <p:cNvSpPr>
            <a:spLocks noEditPoints="1"/>
          </p:cNvSpPr>
          <p:nvPr/>
        </p:nvSpPr>
        <p:spPr bwMode="auto">
          <a:xfrm>
            <a:off x="3411805" y="2260467"/>
            <a:ext cx="1062139" cy="1059651"/>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9" name="chenying0907 47"/>
          <p:cNvSpPr>
            <a:spLocks noEditPoints="1"/>
          </p:cNvSpPr>
          <p:nvPr/>
        </p:nvSpPr>
        <p:spPr bwMode="auto">
          <a:xfrm>
            <a:off x="540614" y="3961446"/>
            <a:ext cx="989997" cy="594381"/>
          </a:xfrm>
          <a:custGeom>
            <a:avLst/>
            <a:gdLst>
              <a:gd name="T0" fmla="*/ 88 w 187"/>
              <a:gd name="T1" fmla="*/ 82 h 112"/>
              <a:gd name="T2" fmla="*/ 77 w 187"/>
              <a:gd name="T3" fmla="*/ 100 h 112"/>
              <a:gd name="T4" fmla="*/ 82 w 187"/>
              <a:gd name="T5" fmla="*/ 100 h 112"/>
              <a:gd name="T6" fmla="*/ 82 w 187"/>
              <a:gd name="T7" fmla="*/ 112 h 112"/>
              <a:gd name="T8" fmla="*/ 95 w 187"/>
              <a:gd name="T9" fmla="*/ 112 h 112"/>
              <a:gd name="T10" fmla="*/ 95 w 187"/>
              <a:gd name="T11" fmla="*/ 100 h 112"/>
              <a:gd name="T12" fmla="*/ 100 w 187"/>
              <a:gd name="T13" fmla="*/ 100 h 112"/>
              <a:gd name="T14" fmla="*/ 88 w 187"/>
              <a:gd name="T15" fmla="*/ 82 h 112"/>
              <a:gd name="T16" fmla="*/ 115 w 187"/>
              <a:gd name="T17" fmla="*/ 82 h 112"/>
              <a:gd name="T18" fmla="*/ 103 w 187"/>
              <a:gd name="T19" fmla="*/ 100 h 112"/>
              <a:gd name="T20" fmla="*/ 108 w 187"/>
              <a:gd name="T21" fmla="*/ 100 h 112"/>
              <a:gd name="T22" fmla="*/ 108 w 187"/>
              <a:gd name="T23" fmla="*/ 112 h 112"/>
              <a:gd name="T24" fmla="*/ 121 w 187"/>
              <a:gd name="T25" fmla="*/ 112 h 112"/>
              <a:gd name="T26" fmla="*/ 121 w 187"/>
              <a:gd name="T27" fmla="*/ 100 h 112"/>
              <a:gd name="T28" fmla="*/ 126 w 187"/>
              <a:gd name="T29" fmla="*/ 100 h 112"/>
              <a:gd name="T30" fmla="*/ 115 w 187"/>
              <a:gd name="T31" fmla="*/ 82 h 112"/>
              <a:gd name="T32" fmla="*/ 141 w 187"/>
              <a:gd name="T33" fmla="*/ 82 h 112"/>
              <a:gd name="T34" fmla="*/ 130 w 187"/>
              <a:gd name="T35" fmla="*/ 100 h 112"/>
              <a:gd name="T36" fmla="*/ 134 w 187"/>
              <a:gd name="T37" fmla="*/ 100 h 112"/>
              <a:gd name="T38" fmla="*/ 134 w 187"/>
              <a:gd name="T39" fmla="*/ 112 h 112"/>
              <a:gd name="T40" fmla="*/ 148 w 187"/>
              <a:gd name="T41" fmla="*/ 112 h 112"/>
              <a:gd name="T42" fmla="*/ 148 w 187"/>
              <a:gd name="T43" fmla="*/ 100 h 112"/>
              <a:gd name="T44" fmla="*/ 152 w 187"/>
              <a:gd name="T45" fmla="*/ 100 h 112"/>
              <a:gd name="T46" fmla="*/ 141 w 187"/>
              <a:gd name="T47" fmla="*/ 82 h 112"/>
              <a:gd name="T48" fmla="*/ 115 w 187"/>
              <a:gd name="T49" fmla="*/ 12 h 112"/>
              <a:gd name="T50" fmla="*/ 91 w 187"/>
              <a:gd name="T51" fmla="*/ 28 h 112"/>
              <a:gd name="T52" fmla="*/ 82 w 187"/>
              <a:gd name="T53" fmla="*/ 24 h 112"/>
              <a:gd name="T54" fmla="*/ 79 w 187"/>
              <a:gd name="T55" fmla="*/ 24 h 112"/>
              <a:gd name="T56" fmla="*/ 68 w 187"/>
              <a:gd name="T57" fmla="*/ 40 h 112"/>
              <a:gd name="T58" fmla="*/ 59 w 187"/>
              <a:gd name="T59" fmla="*/ 38 h 112"/>
              <a:gd name="T60" fmla="*/ 44 w 187"/>
              <a:gd name="T61" fmla="*/ 53 h 112"/>
              <a:gd name="T62" fmla="*/ 67 w 187"/>
              <a:gd name="T63" fmla="*/ 79 h 112"/>
              <a:gd name="T64" fmla="*/ 163 w 187"/>
              <a:gd name="T65" fmla="*/ 79 h 112"/>
              <a:gd name="T66" fmla="*/ 187 w 187"/>
              <a:gd name="T67" fmla="*/ 53 h 112"/>
              <a:gd name="T68" fmla="*/ 168 w 187"/>
              <a:gd name="T69" fmla="*/ 37 h 112"/>
              <a:gd name="T70" fmla="*/ 163 w 187"/>
              <a:gd name="T71" fmla="*/ 38 h 112"/>
              <a:gd name="T72" fmla="*/ 151 w 187"/>
              <a:gd name="T73" fmla="*/ 24 h 112"/>
              <a:gd name="T74" fmla="*/ 143 w 187"/>
              <a:gd name="T75" fmla="*/ 27 h 112"/>
              <a:gd name="T76" fmla="*/ 115 w 187"/>
              <a:gd name="T77" fmla="*/ 12 h 112"/>
              <a:gd name="T78" fmla="*/ 72 w 187"/>
              <a:gd name="T79" fmla="*/ 0 h 112"/>
              <a:gd name="T80" fmla="*/ 47 w 187"/>
              <a:gd name="T81" fmla="*/ 17 h 112"/>
              <a:gd name="T82" fmla="*/ 38 w 187"/>
              <a:gd name="T83" fmla="*/ 12 h 112"/>
              <a:gd name="T84" fmla="*/ 36 w 187"/>
              <a:gd name="T85" fmla="*/ 12 h 112"/>
              <a:gd name="T86" fmla="*/ 24 w 187"/>
              <a:gd name="T87" fmla="*/ 28 h 112"/>
              <a:gd name="T88" fmla="*/ 15 w 187"/>
              <a:gd name="T89" fmla="*/ 26 h 112"/>
              <a:gd name="T90" fmla="*/ 0 w 187"/>
              <a:gd name="T91" fmla="*/ 41 h 112"/>
              <a:gd name="T92" fmla="*/ 24 w 187"/>
              <a:gd name="T93" fmla="*/ 67 h 112"/>
              <a:gd name="T94" fmla="*/ 40 w 187"/>
              <a:gd name="T95" fmla="*/ 67 h 112"/>
              <a:gd name="T96" fmla="*/ 38 w 187"/>
              <a:gd name="T97" fmla="*/ 53 h 112"/>
              <a:gd name="T98" fmla="*/ 48 w 187"/>
              <a:gd name="T99" fmla="*/ 35 h 112"/>
              <a:gd name="T100" fmla="*/ 59 w 187"/>
              <a:gd name="T101" fmla="*/ 32 h 112"/>
              <a:gd name="T102" fmla="*/ 62 w 187"/>
              <a:gd name="T103" fmla="*/ 32 h 112"/>
              <a:gd name="T104" fmla="*/ 78 w 187"/>
              <a:gd name="T105" fmla="*/ 18 h 112"/>
              <a:gd name="T106" fmla="*/ 82 w 187"/>
              <a:gd name="T107" fmla="*/ 18 h 112"/>
              <a:gd name="T108" fmla="*/ 90 w 187"/>
              <a:gd name="T109" fmla="*/ 20 h 112"/>
              <a:gd name="T110" fmla="*/ 97 w 187"/>
              <a:gd name="T111" fmla="*/ 12 h 112"/>
              <a:gd name="T112" fmla="*/ 72 w 187"/>
              <a:gd name="T11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112">
                <a:moveTo>
                  <a:pt x="88" y="82"/>
                </a:moveTo>
                <a:cubicBezTo>
                  <a:pt x="77" y="100"/>
                  <a:pt x="77" y="100"/>
                  <a:pt x="77" y="100"/>
                </a:cubicBezTo>
                <a:cubicBezTo>
                  <a:pt x="82" y="100"/>
                  <a:pt x="82" y="100"/>
                  <a:pt x="82" y="100"/>
                </a:cubicBezTo>
                <a:cubicBezTo>
                  <a:pt x="82" y="112"/>
                  <a:pt x="82" y="112"/>
                  <a:pt x="82" y="112"/>
                </a:cubicBezTo>
                <a:cubicBezTo>
                  <a:pt x="95" y="112"/>
                  <a:pt x="95" y="112"/>
                  <a:pt x="95" y="112"/>
                </a:cubicBezTo>
                <a:cubicBezTo>
                  <a:pt x="95" y="100"/>
                  <a:pt x="95" y="100"/>
                  <a:pt x="95" y="100"/>
                </a:cubicBezTo>
                <a:cubicBezTo>
                  <a:pt x="100" y="100"/>
                  <a:pt x="100" y="100"/>
                  <a:pt x="100" y="100"/>
                </a:cubicBezTo>
                <a:cubicBezTo>
                  <a:pt x="88" y="82"/>
                  <a:pt x="88" y="82"/>
                  <a:pt x="88" y="82"/>
                </a:cubicBezTo>
                <a:moveTo>
                  <a:pt x="115" y="82"/>
                </a:moveTo>
                <a:cubicBezTo>
                  <a:pt x="103" y="100"/>
                  <a:pt x="103" y="100"/>
                  <a:pt x="103" y="100"/>
                </a:cubicBezTo>
                <a:cubicBezTo>
                  <a:pt x="108" y="100"/>
                  <a:pt x="108" y="100"/>
                  <a:pt x="108" y="100"/>
                </a:cubicBezTo>
                <a:cubicBezTo>
                  <a:pt x="108" y="112"/>
                  <a:pt x="108" y="112"/>
                  <a:pt x="108" y="112"/>
                </a:cubicBezTo>
                <a:cubicBezTo>
                  <a:pt x="121" y="112"/>
                  <a:pt x="121" y="112"/>
                  <a:pt x="121" y="112"/>
                </a:cubicBezTo>
                <a:cubicBezTo>
                  <a:pt x="121" y="100"/>
                  <a:pt x="121" y="100"/>
                  <a:pt x="121" y="100"/>
                </a:cubicBezTo>
                <a:cubicBezTo>
                  <a:pt x="126" y="100"/>
                  <a:pt x="126" y="100"/>
                  <a:pt x="126" y="100"/>
                </a:cubicBezTo>
                <a:cubicBezTo>
                  <a:pt x="115" y="82"/>
                  <a:pt x="115" y="82"/>
                  <a:pt x="115" y="82"/>
                </a:cubicBezTo>
                <a:moveTo>
                  <a:pt x="141" y="82"/>
                </a:moveTo>
                <a:cubicBezTo>
                  <a:pt x="130" y="100"/>
                  <a:pt x="130" y="100"/>
                  <a:pt x="130" y="100"/>
                </a:cubicBezTo>
                <a:cubicBezTo>
                  <a:pt x="134" y="100"/>
                  <a:pt x="134" y="100"/>
                  <a:pt x="134" y="100"/>
                </a:cubicBezTo>
                <a:cubicBezTo>
                  <a:pt x="134" y="112"/>
                  <a:pt x="134" y="112"/>
                  <a:pt x="134" y="112"/>
                </a:cubicBezTo>
                <a:cubicBezTo>
                  <a:pt x="148" y="112"/>
                  <a:pt x="148" y="112"/>
                  <a:pt x="148" y="112"/>
                </a:cubicBezTo>
                <a:cubicBezTo>
                  <a:pt x="148" y="100"/>
                  <a:pt x="148" y="100"/>
                  <a:pt x="148" y="100"/>
                </a:cubicBezTo>
                <a:cubicBezTo>
                  <a:pt x="152" y="100"/>
                  <a:pt x="152" y="100"/>
                  <a:pt x="152" y="100"/>
                </a:cubicBezTo>
                <a:cubicBezTo>
                  <a:pt x="141" y="82"/>
                  <a:pt x="141" y="82"/>
                  <a:pt x="141" y="82"/>
                </a:cubicBezTo>
                <a:moveTo>
                  <a:pt x="115" y="12"/>
                </a:moveTo>
                <a:cubicBezTo>
                  <a:pt x="101" y="12"/>
                  <a:pt x="97" y="20"/>
                  <a:pt x="91" y="28"/>
                </a:cubicBezTo>
                <a:cubicBezTo>
                  <a:pt x="90" y="26"/>
                  <a:pt x="86" y="24"/>
                  <a:pt x="82" y="24"/>
                </a:cubicBezTo>
                <a:cubicBezTo>
                  <a:pt x="81" y="24"/>
                  <a:pt x="80" y="24"/>
                  <a:pt x="79" y="24"/>
                </a:cubicBezTo>
                <a:cubicBezTo>
                  <a:pt x="70" y="27"/>
                  <a:pt x="66" y="33"/>
                  <a:pt x="68" y="40"/>
                </a:cubicBezTo>
                <a:cubicBezTo>
                  <a:pt x="65" y="39"/>
                  <a:pt x="62" y="38"/>
                  <a:pt x="59" y="38"/>
                </a:cubicBezTo>
                <a:cubicBezTo>
                  <a:pt x="50" y="38"/>
                  <a:pt x="44" y="46"/>
                  <a:pt x="44" y="53"/>
                </a:cubicBezTo>
                <a:cubicBezTo>
                  <a:pt x="43" y="66"/>
                  <a:pt x="50" y="79"/>
                  <a:pt x="67" y="79"/>
                </a:cubicBezTo>
                <a:cubicBezTo>
                  <a:pt x="163" y="79"/>
                  <a:pt x="163" y="79"/>
                  <a:pt x="163" y="79"/>
                </a:cubicBezTo>
                <a:cubicBezTo>
                  <a:pt x="181" y="79"/>
                  <a:pt x="187" y="66"/>
                  <a:pt x="187" y="53"/>
                </a:cubicBezTo>
                <a:cubicBezTo>
                  <a:pt x="186" y="45"/>
                  <a:pt x="177" y="37"/>
                  <a:pt x="168" y="37"/>
                </a:cubicBezTo>
                <a:cubicBezTo>
                  <a:pt x="166" y="37"/>
                  <a:pt x="164" y="37"/>
                  <a:pt x="163" y="38"/>
                </a:cubicBezTo>
                <a:cubicBezTo>
                  <a:pt x="165" y="32"/>
                  <a:pt x="158" y="24"/>
                  <a:pt x="151" y="24"/>
                </a:cubicBezTo>
                <a:cubicBezTo>
                  <a:pt x="148" y="24"/>
                  <a:pt x="145" y="25"/>
                  <a:pt x="143" y="27"/>
                </a:cubicBezTo>
                <a:cubicBezTo>
                  <a:pt x="138" y="19"/>
                  <a:pt x="130" y="12"/>
                  <a:pt x="115" y="12"/>
                </a:cubicBezTo>
                <a:moveTo>
                  <a:pt x="72" y="0"/>
                </a:moveTo>
                <a:cubicBezTo>
                  <a:pt x="57" y="0"/>
                  <a:pt x="53" y="8"/>
                  <a:pt x="47" y="17"/>
                </a:cubicBezTo>
                <a:cubicBezTo>
                  <a:pt x="46" y="15"/>
                  <a:pt x="42" y="12"/>
                  <a:pt x="38" y="12"/>
                </a:cubicBezTo>
                <a:cubicBezTo>
                  <a:pt x="37" y="12"/>
                  <a:pt x="36" y="12"/>
                  <a:pt x="36" y="12"/>
                </a:cubicBezTo>
                <a:cubicBezTo>
                  <a:pt x="26" y="15"/>
                  <a:pt x="22" y="21"/>
                  <a:pt x="24" y="28"/>
                </a:cubicBezTo>
                <a:cubicBezTo>
                  <a:pt x="21" y="27"/>
                  <a:pt x="18" y="26"/>
                  <a:pt x="15" y="26"/>
                </a:cubicBezTo>
                <a:cubicBezTo>
                  <a:pt x="6" y="26"/>
                  <a:pt x="1" y="34"/>
                  <a:pt x="0" y="41"/>
                </a:cubicBezTo>
                <a:cubicBezTo>
                  <a:pt x="0" y="54"/>
                  <a:pt x="6" y="67"/>
                  <a:pt x="24" y="67"/>
                </a:cubicBezTo>
                <a:cubicBezTo>
                  <a:pt x="40" y="67"/>
                  <a:pt x="40" y="67"/>
                  <a:pt x="40" y="67"/>
                </a:cubicBezTo>
                <a:cubicBezTo>
                  <a:pt x="39" y="63"/>
                  <a:pt x="38" y="58"/>
                  <a:pt x="38" y="53"/>
                </a:cubicBezTo>
                <a:cubicBezTo>
                  <a:pt x="39" y="45"/>
                  <a:pt x="42" y="39"/>
                  <a:pt x="48" y="35"/>
                </a:cubicBezTo>
                <a:cubicBezTo>
                  <a:pt x="52" y="33"/>
                  <a:pt x="55" y="32"/>
                  <a:pt x="59" y="32"/>
                </a:cubicBezTo>
                <a:cubicBezTo>
                  <a:pt x="60" y="32"/>
                  <a:pt x="61" y="32"/>
                  <a:pt x="62" y="32"/>
                </a:cubicBezTo>
                <a:cubicBezTo>
                  <a:pt x="64" y="26"/>
                  <a:pt x="69" y="21"/>
                  <a:pt x="78" y="18"/>
                </a:cubicBezTo>
                <a:cubicBezTo>
                  <a:pt x="79" y="18"/>
                  <a:pt x="81" y="18"/>
                  <a:pt x="82" y="18"/>
                </a:cubicBezTo>
                <a:cubicBezTo>
                  <a:pt x="85" y="18"/>
                  <a:pt x="87" y="19"/>
                  <a:pt x="90" y="20"/>
                </a:cubicBezTo>
                <a:cubicBezTo>
                  <a:pt x="92" y="17"/>
                  <a:pt x="94" y="14"/>
                  <a:pt x="97" y="12"/>
                </a:cubicBezTo>
                <a:cubicBezTo>
                  <a:pt x="92" y="5"/>
                  <a:pt x="84" y="0"/>
                  <a:pt x="7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483597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1+#ppt_w/2"/>
                                          </p:val>
                                        </p:tav>
                                        <p:tav tm="100000">
                                          <p:val>
                                            <p:strVal val="#ppt_x"/>
                                          </p:val>
                                        </p:tav>
                                      </p:tavLst>
                                    </p:anim>
                                    <p:anim calcmode="lin" valueType="num">
                                      <p:cBhvr additive="base">
                                        <p:cTn id="8" dur="25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3"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1+#ppt_w/2"/>
                                          </p:val>
                                        </p:tav>
                                        <p:tav tm="100000">
                                          <p:val>
                                            <p:strVal val="#ppt_x"/>
                                          </p:val>
                                        </p:tav>
                                      </p:tavLst>
                                    </p:anim>
                                    <p:anim calcmode="lin" valueType="num">
                                      <p:cBhvr additive="base">
                                        <p:cTn id="13" dur="25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250" fill="hold"/>
                                        <p:tgtEl>
                                          <p:spTgt spid="10"/>
                                        </p:tgtEl>
                                        <p:attrNameLst>
                                          <p:attrName>ppt_x</p:attrName>
                                        </p:attrNameLst>
                                      </p:cBhvr>
                                      <p:tavLst>
                                        <p:tav tm="0">
                                          <p:val>
                                            <p:strVal val="1+#ppt_w/2"/>
                                          </p:val>
                                        </p:tav>
                                        <p:tav tm="100000">
                                          <p:val>
                                            <p:strVal val="#ppt_x"/>
                                          </p:val>
                                        </p:tav>
                                      </p:tavLst>
                                    </p:anim>
                                    <p:anim calcmode="lin" valueType="num">
                                      <p:cBhvr additive="base">
                                        <p:cTn id="18" dur="2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2" presetClass="entr" presetSubtype="3"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1+#ppt_w/2"/>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3"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1+#ppt_w/2"/>
                                          </p:val>
                                        </p:tav>
                                        <p:tav tm="100000">
                                          <p:val>
                                            <p:strVal val="#ppt_x"/>
                                          </p:val>
                                        </p:tav>
                                      </p:tavLst>
                                    </p:anim>
                                    <p:anim calcmode="lin" valueType="num">
                                      <p:cBhvr additive="base">
                                        <p:cTn id="28" dur="25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1250"/>
                            </p:stCondLst>
                            <p:childTnLst>
                              <p:par>
                                <p:cTn id="30" presetID="2" presetClass="entr" presetSubtype="3"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1+#ppt_w/2"/>
                                          </p:val>
                                        </p:tav>
                                        <p:tav tm="100000">
                                          <p:val>
                                            <p:strVal val="#ppt_x"/>
                                          </p:val>
                                        </p:tav>
                                      </p:tavLst>
                                    </p:anim>
                                    <p:anim calcmode="lin" valueType="num">
                                      <p:cBhvr additive="base">
                                        <p:cTn id="33" dur="25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3"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1+#ppt_w/2"/>
                                          </p:val>
                                        </p:tav>
                                        <p:tav tm="100000">
                                          <p:val>
                                            <p:strVal val="#ppt_x"/>
                                          </p:val>
                                        </p:tav>
                                      </p:tavLst>
                                    </p:anim>
                                    <p:anim calcmode="lin" valueType="num">
                                      <p:cBhvr additive="base">
                                        <p:cTn id="38" dur="250" fill="hold"/>
                                        <p:tgtEl>
                                          <p:spTgt spid="14"/>
                                        </p:tgtEl>
                                        <p:attrNameLst>
                                          <p:attrName>ppt_y</p:attrName>
                                        </p:attrNameLst>
                                      </p:cBhvr>
                                      <p:tavLst>
                                        <p:tav tm="0">
                                          <p:val>
                                            <p:strVal val="0-#ppt_h/2"/>
                                          </p:val>
                                        </p:tav>
                                        <p:tav tm="100000">
                                          <p:val>
                                            <p:strVal val="#ppt_y"/>
                                          </p:val>
                                        </p:tav>
                                      </p:tavLst>
                                    </p:anim>
                                  </p:childTnLst>
                                </p:cTn>
                              </p:par>
                            </p:childTnLst>
                          </p:cTn>
                        </p:par>
                        <p:par>
                          <p:cTn id="39" fill="hold">
                            <p:stCondLst>
                              <p:cond delay="1750"/>
                            </p:stCondLst>
                            <p:childTnLst>
                              <p:par>
                                <p:cTn id="40" presetID="2" presetClass="entr" presetSubtype="3"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1+#ppt_w/2"/>
                                          </p:val>
                                        </p:tav>
                                        <p:tav tm="100000">
                                          <p:val>
                                            <p:strVal val="#ppt_x"/>
                                          </p:val>
                                        </p:tav>
                                      </p:tavLst>
                                    </p:anim>
                                    <p:anim calcmode="lin" valueType="num">
                                      <p:cBhvr additive="base">
                                        <p:cTn id="43" dur="250" fill="hold"/>
                                        <p:tgtEl>
                                          <p:spTgt spid="20"/>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3"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250" fill="hold"/>
                                        <p:tgtEl>
                                          <p:spTgt spid="21"/>
                                        </p:tgtEl>
                                        <p:attrNameLst>
                                          <p:attrName>ppt_x</p:attrName>
                                        </p:attrNameLst>
                                      </p:cBhvr>
                                      <p:tavLst>
                                        <p:tav tm="0">
                                          <p:val>
                                            <p:strVal val="1+#ppt_w/2"/>
                                          </p:val>
                                        </p:tav>
                                        <p:tav tm="100000">
                                          <p:val>
                                            <p:strVal val="#ppt_x"/>
                                          </p:val>
                                        </p:tav>
                                      </p:tavLst>
                                    </p:anim>
                                    <p:anim calcmode="lin" valueType="num">
                                      <p:cBhvr additive="base">
                                        <p:cTn id="48" dur="250" fill="hold"/>
                                        <p:tgtEl>
                                          <p:spTgt spid="21"/>
                                        </p:tgtEl>
                                        <p:attrNameLst>
                                          <p:attrName>ppt_y</p:attrName>
                                        </p:attrNameLst>
                                      </p:cBhvr>
                                      <p:tavLst>
                                        <p:tav tm="0">
                                          <p:val>
                                            <p:strVal val="0-#ppt_h/2"/>
                                          </p:val>
                                        </p:tav>
                                        <p:tav tm="100000">
                                          <p:val>
                                            <p:strVal val="#ppt_y"/>
                                          </p:val>
                                        </p:tav>
                                      </p:tavLst>
                                    </p:anim>
                                  </p:childTnLst>
                                </p:cTn>
                              </p:par>
                            </p:childTnLst>
                          </p:cTn>
                        </p:par>
                        <p:par>
                          <p:cTn id="49" fill="hold">
                            <p:stCondLst>
                              <p:cond delay="2250"/>
                            </p:stCondLst>
                            <p:childTnLst>
                              <p:par>
                                <p:cTn id="50" presetID="2" presetClass="entr" presetSubtype="3"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250" fill="hold"/>
                                        <p:tgtEl>
                                          <p:spTgt spid="22"/>
                                        </p:tgtEl>
                                        <p:attrNameLst>
                                          <p:attrName>ppt_x</p:attrName>
                                        </p:attrNameLst>
                                      </p:cBhvr>
                                      <p:tavLst>
                                        <p:tav tm="0">
                                          <p:val>
                                            <p:strVal val="1+#ppt_w/2"/>
                                          </p:val>
                                        </p:tav>
                                        <p:tav tm="100000">
                                          <p:val>
                                            <p:strVal val="#ppt_x"/>
                                          </p:val>
                                        </p:tav>
                                      </p:tavLst>
                                    </p:anim>
                                    <p:anim calcmode="lin" valueType="num">
                                      <p:cBhvr additive="base">
                                        <p:cTn id="53" dur="250" fill="hold"/>
                                        <p:tgtEl>
                                          <p:spTgt spid="22"/>
                                        </p:tgtEl>
                                        <p:attrNameLst>
                                          <p:attrName>ppt_y</p:attrName>
                                        </p:attrNameLst>
                                      </p:cBhvr>
                                      <p:tavLst>
                                        <p:tav tm="0">
                                          <p:val>
                                            <p:strVal val="0-#ppt_h/2"/>
                                          </p:val>
                                        </p:tav>
                                        <p:tav tm="100000">
                                          <p:val>
                                            <p:strVal val="#ppt_y"/>
                                          </p:val>
                                        </p:tav>
                                      </p:tavLst>
                                    </p:anim>
                                  </p:childTnLst>
                                </p:cTn>
                              </p:par>
                            </p:childTnLst>
                          </p:cTn>
                        </p:par>
                        <p:par>
                          <p:cTn id="54" fill="hold">
                            <p:stCondLst>
                              <p:cond delay="2500"/>
                            </p:stCondLst>
                            <p:childTnLst>
                              <p:par>
                                <p:cTn id="55" presetID="2" presetClass="entr" presetSubtype="3"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fill="hold"/>
                                        <p:tgtEl>
                                          <p:spTgt spid="23"/>
                                        </p:tgtEl>
                                        <p:attrNameLst>
                                          <p:attrName>ppt_x</p:attrName>
                                        </p:attrNameLst>
                                      </p:cBhvr>
                                      <p:tavLst>
                                        <p:tav tm="0">
                                          <p:val>
                                            <p:strVal val="1+#ppt_w/2"/>
                                          </p:val>
                                        </p:tav>
                                        <p:tav tm="100000">
                                          <p:val>
                                            <p:strVal val="#ppt_x"/>
                                          </p:val>
                                        </p:tav>
                                      </p:tavLst>
                                    </p:anim>
                                    <p:anim calcmode="lin" valueType="num">
                                      <p:cBhvr additive="base">
                                        <p:cTn id="58" dur="250" fill="hold"/>
                                        <p:tgtEl>
                                          <p:spTgt spid="23"/>
                                        </p:tgtEl>
                                        <p:attrNameLst>
                                          <p:attrName>ppt_y</p:attrName>
                                        </p:attrNameLst>
                                      </p:cBhvr>
                                      <p:tavLst>
                                        <p:tav tm="0">
                                          <p:val>
                                            <p:strVal val="0-#ppt_h/2"/>
                                          </p:val>
                                        </p:tav>
                                        <p:tav tm="100000">
                                          <p:val>
                                            <p:strVal val="#ppt_y"/>
                                          </p:val>
                                        </p:tav>
                                      </p:tavLst>
                                    </p:anim>
                                  </p:childTnLst>
                                </p:cTn>
                              </p:par>
                            </p:childTnLst>
                          </p:cTn>
                        </p:par>
                        <p:par>
                          <p:cTn id="59" fill="hold">
                            <p:stCondLst>
                              <p:cond delay="2750"/>
                            </p:stCondLst>
                            <p:childTnLst>
                              <p:par>
                                <p:cTn id="60" presetID="2" presetClass="entr" presetSubtype="3"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250" fill="hold"/>
                                        <p:tgtEl>
                                          <p:spTgt spid="24"/>
                                        </p:tgtEl>
                                        <p:attrNameLst>
                                          <p:attrName>ppt_x</p:attrName>
                                        </p:attrNameLst>
                                      </p:cBhvr>
                                      <p:tavLst>
                                        <p:tav tm="0">
                                          <p:val>
                                            <p:strVal val="1+#ppt_w/2"/>
                                          </p:val>
                                        </p:tav>
                                        <p:tav tm="100000">
                                          <p:val>
                                            <p:strVal val="#ppt_x"/>
                                          </p:val>
                                        </p:tav>
                                      </p:tavLst>
                                    </p:anim>
                                    <p:anim calcmode="lin" valueType="num">
                                      <p:cBhvr additive="base">
                                        <p:cTn id="63" dur="25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3000"/>
                            </p:stCondLst>
                            <p:childTnLst>
                              <p:par>
                                <p:cTn id="65" presetID="2" presetClass="entr" presetSubtype="3"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250" fill="hold"/>
                                        <p:tgtEl>
                                          <p:spTgt spid="25"/>
                                        </p:tgtEl>
                                        <p:attrNameLst>
                                          <p:attrName>ppt_x</p:attrName>
                                        </p:attrNameLst>
                                      </p:cBhvr>
                                      <p:tavLst>
                                        <p:tav tm="0">
                                          <p:val>
                                            <p:strVal val="1+#ppt_w/2"/>
                                          </p:val>
                                        </p:tav>
                                        <p:tav tm="100000">
                                          <p:val>
                                            <p:strVal val="#ppt_x"/>
                                          </p:val>
                                        </p:tav>
                                      </p:tavLst>
                                    </p:anim>
                                    <p:anim calcmode="lin" valueType="num">
                                      <p:cBhvr additive="base">
                                        <p:cTn id="68" dur="250" fill="hold"/>
                                        <p:tgtEl>
                                          <p:spTgt spid="25"/>
                                        </p:tgtEl>
                                        <p:attrNameLst>
                                          <p:attrName>ppt_y</p:attrName>
                                        </p:attrNameLst>
                                      </p:cBhvr>
                                      <p:tavLst>
                                        <p:tav tm="0">
                                          <p:val>
                                            <p:strVal val="0-#ppt_h/2"/>
                                          </p:val>
                                        </p:tav>
                                        <p:tav tm="100000">
                                          <p:val>
                                            <p:strVal val="#ppt_y"/>
                                          </p:val>
                                        </p:tav>
                                      </p:tavLst>
                                    </p:anim>
                                  </p:childTnLst>
                                </p:cTn>
                              </p:par>
                            </p:childTnLst>
                          </p:cTn>
                        </p:par>
                        <p:par>
                          <p:cTn id="69" fill="hold">
                            <p:stCondLst>
                              <p:cond delay="3250"/>
                            </p:stCondLst>
                            <p:childTnLst>
                              <p:par>
                                <p:cTn id="70" presetID="2" presetClass="entr" presetSubtype="3"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250" fill="hold"/>
                                        <p:tgtEl>
                                          <p:spTgt spid="26"/>
                                        </p:tgtEl>
                                        <p:attrNameLst>
                                          <p:attrName>ppt_x</p:attrName>
                                        </p:attrNameLst>
                                      </p:cBhvr>
                                      <p:tavLst>
                                        <p:tav tm="0">
                                          <p:val>
                                            <p:strVal val="1+#ppt_w/2"/>
                                          </p:val>
                                        </p:tav>
                                        <p:tav tm="100000">
                                          <p:val>
                                            <p:strVal val="#ppt_x"/>
                                          </p:val>
                                        </p:tav>
                                      </p:tavLst>
                                    </p:anim>
                                    <p:anim calcmode="lin" valueType="num">
                                      <p:cBhvr additive="base">
                                        <p:cTn id="73" dur="250" fill="hold"/>
                                        <p:tgtEl>
                                          <p:spTgt spid="26"/>
                                        </p:tgtEl>
                                        <p:attrNameLst>
                                          <p:attrName>ppt_y</p:attrName>
                                        </p:attrNameLst>
                                      </p:cBhvr>
                                      <p:tavLst>
                                        <p:tav tm="0">
                                          <p:val>
                                            <p:strVal val="0-#ppt_h/2"/>
                                          </p:val>
                                        </p:tav>
                                        <p:tav tm="100000">
                                          <p:val>
                                            <p:strVal val="#ppt_y"/>
                                          </p:val>
                                        </p:tav>
                                      </p:tavLst>
                                    </p:anim>
                                  </p:childTnLst>
                                </p:cTn>
                              </p:par>
                            </p:childTnLst>
                          </p:cTn>
                        </p:par>
                        <p:par>
                          <p:cTn id="74" fill="hold">
                            <p:stCondLst>
                              <p:cond delay="3500"/>
                            </p:stCondLst>
                            <p:childTnLst>
                              <p:par>
                                <p:cTn id="75" presetID="2" presetClass="entr" presetSubtype="3"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250" fill="hold"/>
                                        <p:tgtEl>
                                          <p:spTgt spid="27"/>
                                        </p:tgtEl>
                                        <p:attrNameLst>
                                          <p:attrName>ppt_x</p:attrName>
                                        </p:attrNameLst>
                                      </p:cBhvr>
                                      <p:tavLst>
                                        <p:tav tm="0">
                                          <p:val>
                                            <p:strVal val="1+#ppt_w/2"/>
                                          </p:val>
                                        </p:tav>
                                        <p:tav tm="100000">
                                          <p:val>
                                            <p:strVal val="#ppt_x"/>
                                          </p:val>
                                        </p:tav>
                                      </p:tavLst>
                                    </p:anim>
                                    <p:anim calcmode="lin" valueType="num">
                                      <p:cBhvr additive="base">
                                        <p:cTn id="78" dur="250" fill="hold"/>
                                        <p:tgtEl>
                                          <p:spTgt spid="27"/>
                                        </p:tgtEl>
                                        <p:attrNameLst>
                                          <p:attrName>ppt_y</p:attrName>
                                        </p:attrNameLst>
                                      </p:cBhvr>
                                      <p:tavLst>
                                        <p:tav tm="0">
                                          <p:val>
                                            <p:strVal val="0-#ppt_h/2"/>
                                          </p:val>
                                        </p:tav>
                                        <p:tav tm="100000">
                                          <p:val>
                                            <p:strVal val="#ppt_y"/>
                                          </p:val>
                                        </p:tav>
                                      </p:tavLst>
                                    </p:anim>
                                  </p:childTnLst>
                                </p:cTn>
                              </p:par>
                            </p:childTnLst>
                          </p:cTn>
                        </p:par>
                        <p:par>
                          <p:cTn id="79" fill="hold">
                            <p:stCondLst>
                              <p:cond delay="3750"/>
                            </p:stCondLst>
                            <p:childTnLst>
                              <p:par>
                                <p:cTn id="80" presetID="2" presetClass="entr" presetSubtype="3"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250" fill="hold"/>
                                        <p:tgtEl>
                                          <p:spTgt spid="28"/>
                                        </p:tgtEl>
                                        <p:attrNameLst>
                                          <p:attrName>ppt_x</p:attrName>
                                        </p:attrNameLst>
                                      </p:cBhvr>
                                      <p:tavLst>
                                        <p:tav tm="0">
                                          <p:val>
                                            <p:strVal val="1+#ppt_w/2"/>
                                          </p:val>
                                        </p:tav>
                                        <p:tav tm="100000">
                                          <p:val>
                                            <p:strVal val="#ppt_x"/>
                                          </p:val>
                                        </p:tav>
                                      </p:tavLst>
                                    </p:anim>
                                    <p:anim calcmode="lin" valueType="num">
                                      <p:cBhvr additive="base">
                                        <p:cTn id="83" dur="250" fill="hold"/>
                                        <p:tgtEl>
                                          <p:spTgt spid="28"/>
                                        </p:tgtEl>
                                        <p:attrNameLst>
                                          <p:attrName>ppt_y</p:attrName>
                                        </p:attrNameLst>
                                      </p:cBhvr>
                                      <p:tavLst>
                                        <p:tav tm="0">
                                          <p:val>
                                            <p:strVal val="0-#ppt_h/2"/>
                                          </p:val>
                                        </p:tav>
                                        <p:tav tm="100000">
                                          <p:val>
                                            <p:strVal val="#ppt_y"/>
                                          </p:val>
                                        </p:tav>
                                      </p:tavLst>
                                    </p:anim>
                                  </p:childTnLst>
                                </p:cTn>
                              </p:par>
                            </p:childTnLst>
                          </p:cTn>
                        </p:par>
                        <p:par>
                          <p:cTn id="84" fill="hold">
                            <p:stCondLst>
                              <p:cond delay="4000"/>
                            </p:stCondLst>
                            <p:childTnLst>
                              <p:par>
                                <p:cTn id="85" presetID="2" presetClass="entr" presetSubtype="3"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250" fill="hold"/>
                                        <p:tgtEl>
                                          <p:spTgt spid="29"/>
                                        </p:tgtEl>
                                        <p:attrNameLst>
                                          <p:attrName>ppt_x</p:attrName>
                                        </p:attrNameLst>
                                      </p:cBhvr>
                                      <p:tavLst>
                                        <p:tav tm="0">
                                          <p:val>
                                            <p:strVal val="1+#ppt_w/2"/>
                                          </p:val>
                                        </p:tav>
                                        <p:tav tm="100000">
                                          <p:val>
                                            <p:strVal val="#ppt_x"/>
                                          </p:val>
                                        </p:tav>
                                      </p:tavLst>
                                    </p:anim>
                                    <p:anim calcmode="lin" valueType="num">
                                      <p:cBhvr additive="base">
                                        <p:cTn id="88" dur="25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20" grpId="0" animBg="1"/>
      <p:bldP spid="21" grpId="0" animBg="1"/>
      <p:bldP spid="22" grpId="0" animBg="1"/>
      <p:bldP spid="23" grpId="0"/>
      <p:bldP spid="24" grpId="0"/>
      <p:bldP spid="26" grpId="0" animBg="1"/>
      <p:bldP spid="27" grpId="0" animBg="1"/>
      <p:bldP spid="28"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1910827" y="2087330"/>
            <a:ext cx="3874202" cy="3749026"/>
            <a:chOff x="395536" y="872484"/>
            <a:chExt cx="3874202" cy="3749026"/>
          </a:xfrm>
        </p:grpSpPr>
        <p:grpSp>
          <p:nvGrpSpPr>
            <p:cNvPr id="9" name="chenying0907 8"/>
            <p:cNvGrpSpPr/>
            <p:nvPr/>
          </p:nvGrpSpPr>
          <p:grpSpPr>
            <a:xfrm>
              <a:off x="395536" y="1342720"/>
              <a:ext cx="3874202" cy="3278790"/>
              <a:chOff x="815731" y="1671928"/>
              <a:chExt cx="5280269" cy="4468764"/>
            </a:xfrm>
          </p:grpSpPr>
          <p:grpSp>
            <p:nvGrpSpPr>
              <p:cNvPr id="27" name="chenying0907 26"/>
              <p:cNvGrpSpPr/>
              <p:nvPr/>
            </p:nvGrpSpPr>
            <p:grpSpPr>
              <a:xfrm>
                <a:off x="2268151" y="1674118"/>
                <a:ext cx="966547" cy="4464742"/>
                <a:chOff x="2961736" y="878334"/>
                <a:chExt cx="966547" cy="4464742"/>
              </a:xfrm>
            </p:grpSpPr>
            <p:grpSp>
              <p:nvGrpSpPr>
                <p:cNvPr id="247" name="chenying0907 246"/>
                <p:cNvGrpSpPr/>
                <p:nvPr/>
              </p:nvGrpSpPr>
              <p:grpSpPr>
                <a:xfrm rot="16200000">
                  <a:off x="974427" y="3053080"/>
                  <a:ext cx="4202428" cy="115250"/>
                  <a:chOff x="1377915" y="1296988"/>
                  <a:chExt cx="4202428" cy="152400"/>
                </a:xfrm>
              </p:grpSpPr>
              <p:cxnSp>
                <p:nvCxnSpPr>
                  <p:cNvPr id="288" name="直接连接符 287"/>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8" name="chenying0907 247"/>
                <p:cNvGrpSpPr/>
                <p:nvPr/>
              </p:nvGrpSpPr>
              <p:grpSpPr>
                <a:xfrm rot="5400000">
                  <a:off x="1705691" y="3053080"/>
                  <a:ext cx="4202428" cy="115250"/>
                  <a:chOff x="1377915" y="1296988"/>
                  <a:chExt cx="4202428" cy="152400"/>
                </a:xfrm>
              </p:grpSpPr>
              <p:cxnSp>
                <p:nvCxnSpPr>
                  <p:cNvPr id="257" name="直接连接符 25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9" name="chenying0907 325"/>
                <p:cNvSpPr>
                  <a:spLocks/>
                </p:cNvSpPr>
                <p:nvPr/>
              </p:nvSpPr>
              <p:spPr bwMode="auto">
                <a:xfrm>
                  <a:off x="3227542" y="878334"/>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3" cstate="print"/>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250" name="chenying0907 249"/>
                <p:cNvGrpSpPr/>
                <p:nvPr/>
              </p:nvGrpSpPr>
              <p:grpSpPr>
                <a:xfrm>
                  <a:off x="2961736" y="1750007"/>
                  <a:ext cx="966547" cy="969727"/>
                  <a:chOff x="2961736" y="1750007"/>
                  <a:chExt cx="966547" cy="969727"/>
                </a:xfrm>
                <a:effectLst>
                  <a:outerShdw blurRad="127000" dist="63500" dir="2700000" algn="tl" rotWithShape="0">
                    <a:prstClr val="black">
                      <a:alpha val="28000"/>
                    </a:prstClr>
                  </a:outerShdw>
                </a:effectLst>
              </p:grpSpPr>
              <p:grpSp>
                <p:nvGrpSpPr>
                  <p:cNvPr id="252" name="chenying0907 251"/>
                  <p:cNvGrpSpPr/>
                  <p:nvPr/>
                </p:nvGrpSpPr>
                <p:grpSpPr>
                  <a:xfrm>
                    <a:off x="2961736" y="1750007"/>
                    <a:ext cx="966547" cy="969727"/>
                    <a:chOff x="4379543" y="1491533"/>
                    <a:chExt cx="966547" cy="969727"/>
                  </a:xfrm>
                </p:grpSpPr>
                <p:sp>
                  <p:nvSpPr>
                    <p:cNvPr id="254"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255"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256"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4D78BF"/>
                    </a:solidFill>
                    <a:ln>
                      <a:solidFill>
                        <a:srgbClr val="514560"/>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253" name="椭圆 252"/>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251" name="文本框 1551"/>
                <p:cNvSpPr txBox="1"/>
                <p:nvPr/>
              </p:nvSpPr>
              <p:spPr>
                <a:xfrm>
                  <a:off x="2995159" y="2052021"/>
                  <a:ext cx="784438" cy="419479"/>
                </a:xfrm>
                <a:prstGeom prst="rect">
                  <a:avLst/>
                </a:prstGeom>
                <a:noFill/>
              </p:spPr>
              <p:txBody>
                <a:bodyPr wrap="square" rtlCol="0">
                  <a:spAutoFit/>
                </a:bodyPr>
                <a:lstStyle/>
                <a:p>
                  <a:r>
                    <a:rPr lang="en-US" altLang="zh-CN" sz="1400" b="1" dirty="0" smtClean="0">
                      <a:solidFill>
                        <a:srgbClr val="4D78BF"/>
                      </a:solidFill>
                      <a:latin typeface="微软雅黑"/>
                      <a:ea typeface="微软雅黑"/>
                    </a:rPr>
                    <a:t>75%</a:t>
                  </a:r>
                  <a:endParaRPr lang="zh-CN" altLang="en-US" sz="1400" b="1" dirty="0">
                    <a:solidFill>
                      <a:srgbClr val="4D78BF"/>
                    </a:solidFill>
                    <a:latin typeface="微软雅黑"/>
                    <a:ea typeface="微软雅黑"/>
                  </a:endParaRPr>
                </a:p>
              </p:txBody>
            </p:sp>
          </p:grpSp>
          <p:grpSp>
            <p:nvGrpSpPr>
              <p:cNvPr id="28" name="chenying0907 27"/>
              <p:cNvGrpSpPr/>
              <p:nvPr/>
            </p:nvGrpSpPr>
            <p:grpSpPr>
              <a:xfrm rot="16200000">
                <a:off x="-1171578" y="3850696"/>
                <a:ext cx="4202428" cy="115250"/>
                <a:chOff x="1377915" y="1296988"/>
                <a:chExt cx="4202428" cy="152400"/>
              </a:xfrm>
            </p:grpSpPr>
            <p:cxnSp>
              <p:nvCxnSpPr>
                <p:cNvPr id="216" name="直接连接符 21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9" name="chenying0907 28"/>
              <p:cNvGrpSpPr/>
              <p:nvPr/>
            </p:nvGrpSpPr>
            <p:grpSpPr>
              <a:xfrm rot="5400000">
                <a:off x="-440314" y="3850696"/>
                <a:ext cx="4202428" cy="115250"/>
                <a:chOff x="1377915" y="1296988"/>
                <a:chExt cx="4202428" cy="152400"/>
              </a:xfrm>
            </p:grpSpPr>
            <p:cxnSp>
              <p:nvCxnSpPr>
                <p:cNvPr id="185" name="直接连接符 18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0" name="chenying0907 325"/>
              <p:cNvSpPr>
                <a:spLocks/>
              </p:cNvSpPr>
              <p:nvPr/>
            </p:nvSpPr>
            <p:spPr bwMode="auto">
              <a:xfrm>
                <a:off x="1081537" y="1675950"/>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8" cstate="print"/>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31" name="chenying0907 30"/>
              <p:cNvGrpSpPr/>
              <p:nvPr/>
            </p:nvGrpSpPr>
            <p:grpSpPr>
              <a:xfrm>
                <a:off x="815731" y="4595074"/>
                <a:ext cx="966547" cy="969727"/>
                <a:chOff x="1288212" y="1699131"/>
                <a:chExt cx="966547" cy="969727"/>
              </a:xfrm>
            </p:grpSpPr>
            <p:grpSp>
              <p:nvGrpSpPr>
                <p:cNvPr id="178" name="chenying0907 177"/>
                <p:cNvGrpSpPr/>
                <p:nvPr/>
              </p:nvGrpSpPr>
              <p:grpSpPr>
                <a:xfrm>
                  <a:off x="1288212" y="1699131"/>
                  <a:ext cx="966547" cy="969727"/>
                  <a:chOff x="2961736" y="1750007"/>
                  <a:chExt cx="966547" cy="969727"/>
                </a:xfrm>
                <a:effectLst>
                  <a:outerShdw blurRad="127000" dist="63500" dir="2700000" algn="tl" rotWithShape="0">
                    <a:prstClr val="black">
                      <a:alpha val="28000"/>
                    </a:prstClr>
                  </a:outerShdw>
                </a:effectLst>
              </p:grpSpPr>
              <p:grpSp>
                <p:nvGrpSpPr>
                  <p:cNvPr id="180" name="chenying0907 179"/>
                  <p:cNvGrpSpPr/>
                  <p:nvPr/>
                </p:nvGrpSpPr>
                <p:grpSpPr>
                  <a:xfrm>
                    <a:off x="2961736" y="1750007"/>
                    <a:ext cx="966547" cy="969727"/>
                    <a:chOff x="4379543" y="1491533"/>
                    <a:chExt cx="966547" cy="969727"/>
                  </a:xfrm>
                </p:grpSpPr>
                <p:sp>
                  <p:nvSpPr>
                    <p:cNvPr id="182"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83"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84"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F39E02"/>
                    </a:solidFill>
                    <a:ln>
                      <a:solidFill>
                        <a:srgbClr val="FF9933"/>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181" name="椭圆 180"/>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179" name="文本框 7787"/>
                <p:cNvSpPr txBox="1"/>
                <p:nvPr/>
              </p:nvSpPr>
              <p:spPr>
                <a:xfrm>
                  <a:off x="1321635" y="2001146"/>
                  <a:ext cx="784438" cy="419479"/>
                </a:xfrm>
                <a:prstGeom prst="rect">
                  <a:avLst/>
                </a:prstGeom>
                <a:noFill/>
              </p:spPr>
              <p:txBody>
                <a:bodyPr wrap="square" rtlCol="0">
                  <a:spAutoFit/>
                </a:bodyPr>
                <a:lstStyle/>
                <a:p>
                  <a:r>
                    <a:rPr lang="en-US" altLang="zh-CN" sz="1400" b="1" dirty="0" smtClean="0">
                      <a:solidFill>
                        <a:srgbClr val="F39E02"/>
                      </a:solidFill>
                      <a:latin typeface="微软雅黑"/>
                      <a:ea typeface="微软雅黑"/>
                    </a:rPr>
                    <a:t>20%</a:t>
                  </a:r>
                  <a:endParaRPr lang="zh-CN" altLang="en-US" sz="1400" b="1" dirty="0">
                    <a:solidFill>
                      <a:srgbClr val="F39E02"/>
                    </a:solidFill>
                    <a:latin typeface="微软雅黑"/>
                    <a:ea typeface="微软雅黑"/>
                  </a:endParaRPr>
                </a:p>
              </p:txBody>
            </p:sp>
          </p:grpSp>
          <p:grpSp>
            <p:nvGrpSpPr>
              <p:cNvPr id="32" name="chenying0907 31"/>
              <p:cNvGrpSpPr/>
              <p:nvPr/>
            </p:nvGrpSpPr>
            <p:grpSpPr>
              <a:xfrm rot="16200000">
                <a:off x="1713074" y="3847911"/>
                <a:ext cx="4202428" cy="115250"/>
                <a:chOff x="1377915" y="1296988"/>
                <a:chExt cx="4202428" cy="152400"/>
              </a:xfrm>
            </p:grpSpPr>
            <p:cxnSp>
              <p:nvCxnSpPr>
                <p:cNvPr id="147" name="直接连接符 14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3" name="chenying0907 32"/>
              <p:cNvGrpSpPr/>
              <p:nvPr/>
            </p:nvGrpSpPr>
            <p:grpSpPr>
              <a:xfrm rot="5400000">
                <a:off x="2444338" y="3847911"/>
                <a:ext cx="4202428" cy="115250"/>
                <a:chOff x="1377915" y="1296988"/>
                <a:chExt cx="4202428" cy="152400"/>
              </a:xfrm>
            </p:grpSpPr>
            <p:cxnSp>
              <p:nvCxnSpPr>
                <p:cNvPr id="116" name="直接连接符 11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4" name="chenying0907 325"/>
              <p:cNvSpPr>
                <a:spLocks/>
              </p:cNvSpPr>
              <p:nvPr/>
            </p:nvSpPr>
            <p:spPr bwMode="auto">
              <a:xfrm>
                <a:off x="3966189" y="1673165"/>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9" cstate="print"/>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35" name="chenying0907 34"/>
              <p:cNvGrpSpPr/>
              <p:nvPr/>
            </p:nvGrpSpPr>
            <p:grpSpPr>
              <a:xfrm>
                <a:off x="3700383" y="3930264"/>
                <a:ext cx="966547" cy="969727"/>
                <a:chOff x="4172864" y="1696346"/>
                <a:chExt cx="966547" cy="969727"/>
              </a:xfrm>
            </p:grpSpPr>
            <p:grpSp>
              <p:nvGrpSpPr>
                <p:cNvPr id="109" name="chenying0907 108"/>
                <p:cNvGrpSpPr/>
                <p:nvPr/>
              </p:nvGrpSpPr>
              <p:grpSpPr>
                <a:xfrm>
                  <a:off x="4172864" y="1696346"/>
                  <a:ext cx="966547" cy="969727"/>
                  <a:chOff x="2961736" y="1750007"/>
                  <a:chExt cx="966547" cy="969727"/>
                </a:xfrm>
                <a:effectLst>
                  <a:outerShdw blurRad="127000" dist="63500" dir="2700000" algn="tl" rotWithShape="0">
                    <a:prstClr val="black">
                      <a:alpha val="28000"/>
                    </a:prstClr>
                  </a:outerShdw>
                </a:effectLst>
              </p:grpSpPr>
              <p:grpSp>
                <p:nvGrpSpPr>
                  <p:cNvPr id="111" name="chenying0907 110"/>
                  <p:cNvGrpSpPr/>
                  <p:nvPr/>
                </p:nvGrpSpPr>
                <p:grpSpPr>
                  <a:xfrm>
                    <a:off x="2961736" y="1750007"/>
                    <a:ext cx="966547" cy="969727"/>
                    <a:chOff x="4379543" y="1491533"/>
                    <a:chExt cx="966547" cy="969727"/>
                  </a:xfrm>
                </p:grpSpPr>
                <p:sp>
                  <p:nvSpPr>
                    <p:cNvPr id="113"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14"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15"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E72918"/>
                    </a:solidFill>
                    <a:ln>
                      <a:solidFill>
                        <a:srgbClr val="DB4141"/>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112" name="椭圆 111"/>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110" name="文本框 7933"/>
                <p:cNvSpPr txBox="1"/>
                <p:nvPr/>
              </p:nvSpPr>
              <p:spPr>
                <a:xfrm>
                  <a:off x="4206287" y="1998361"/>
                  <a:ext cx="784438" cy="419479"/>
                </a:xfrm>
                <a:prstGeom prst="rect">
                  <a:avLst/>
                </a:prstGeom>
                <a:noFill/>
              </p:spPr>
              <p:txBody>
                <a:bodyPr wrap="square" rtlCol="0">
                  <a:spAutoFit/>
                </a:bodyPr>
                <a:lstStyle/>
                <a:p>
                  <a:r>
                    <a:rPr lang="en-US" altLang="zh-CN" sz="1400" b="1" dirty="0" smtClean="0">
                      <a:solidFill>
                        <a:srgbClr val="E72918"/>
                      </a:solidFill>
                      <a:latin typeface="微软雅黑"/>
                      <a:ea typeface="微软雅黑"/>
                    </a:rPr>
                    <a:t>40%</a:t>
                  </a:r>
                  <a:endParaRPr lang="zh-CN" altLang="en-US" sz="1400" b="1" dirty="0">
                    <a:solidFill>
                      <a:srgbClr val="E72918"/>
                    </a:solidFill>
                    <a:latin typeface="微软雅黑"/>
                    <a:ea typeface="微软雅黑"/>
                  </a:endParaRPr>
                </a:p>
              </p:txBody>
            </p:sp>
          </p:grpSp>
          <p:grpSp>
            <p:nvGrpSpPr>
              <p:cNvPr id="36" name="chenying0907 35"/>
              <p:cNvGrpSpPr/>
              <p:nvPr/>
            </p:nvGrpSpPr>
            <p:grpSpPr>
              <a:xfrm rot="16200000">
                <a:off x="3142144" y="3846674"/>
                <a:ext cx="4202428" cy="115250"/>
                <a:chOff x="1377915" y="1296988"/>
                <a:chExt cx="4202428" cy="152400"/>
              </a:xfrm>
            </p:grpSpPr>
            <p:cxnSp>
              <p:nvCxnSpPr>
                <p:cNvPr id="78" name="直接连接符 77"/>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7" name="chenying0907 36"/>
              <p:cNvGrpSpPr/>
              <p:nvPr/>
            </p:nvGrpSpPr>
            <p:grpSpPr>
              <a:xfrm rot="5400000">
                <a:off x="3873408" y="3846674"/>
                <a:ext cx="4202428" cy="115250"/>
                <a:chOff x="1377915" y="1296988"/>
                <a:chExt cx="4202428" cy="152400"/>
              </a:xfrm>
            </p:grpSpPr>
            <p:cxnSp>
              <p:nvCxnSpPr>
                <p:cNvPr id="47" name="直接连接符 4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8" name="chenying0907 325"/>
              <p:cNvSpPr>
                <a:spLocks/>
              </p:cNvSpPr>
              <p:nvPr/>
            </p:nvSpPr>
            <p:spPr bwMode="auto">
              <a:xfrm>
                <a:off x="5395259" y="1671928"/>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10" cstate="print"/>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39" name="chenying0907 38"/>
              <p:cNvGrpSpPr/>
              <p:nvPr/>
            </p:nvGrpSpPr>
            <p:grpSpPr>
              <a:xfrm>
                <a:off x="5129453" y="3226903"/>
                <a:ext cx="966547" cy="969727"/>
                <a:chOff x="5601934" y="1695109"/>
                <a:chExt cx="966547" cy="969727"/>
              </a:xfrm>
            </p:grpSpPr>
            <p:grpSp>
              <p:nvGrpSpPr>
                <p:cNvPr id="40" name="chenying0907 39"/>
                <p:cNvGrpSpPr/>
                <p:nvPr/>
              </p:nvGrpSpPr>
              <p:grpSpPr>
                <a:xfrm>
                  <a:off x="5601934" y="1695109"/>
                  <a:ext cx="966547" cy="969727"/>
                  <a:chOff x="2961736" y="1750007"/>
                  <a:chExt cx="966547" cy="969727"/>
                </a:xfrm>
                <a:effectLst>
                  <a:outerShdw blurRad="127000" dist="63500" dir="2700000" algn="tl" rotWithShape="0">
                    <a:prstClr val="black">
                      <a:alpha val="28000"/>
                    </a:prstClr>
                  </a:outerShdw>
                </a:effectLst>
              </p:grpSpPr>
              <p:grpSp>
                <p:nvGrpSpPr>
                  <p:cNvPr id="42" name="chenying0907 41"/>
                  <p:cNvGrpSpPr/>
                  <p:nvPr/>
                </p:nvGrpSpPr>
                <p:grpSpPr>
                  <a:xfrm>
                    <a:off x="2961736" y="1750007"/>
                    <a:ext cx="966547" cy="969727"/>
                    <a:chOff x="4379543" y="1491533"/>
                    <a:chExt cx="966547" cy="969727"/>
                  </a:xfrm>
                </p:grpSpPr>
                <p:sp>
                  <p:nvSpPr>
                    <p:cNvPr id="44"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45" name="Oval 360"/>
                    <p:cNvSpPr>
                      <a:spLocks noChangeArrowheads="1"/>
                    </p:cNvSpPr>
                    <p:nvPr/>
                  </p:nvSpPr>
                  <p:spPr bwMode="auto">
                    <a:xfrm>
                      <a:off x="4413087" y="1528942"/>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46"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00AFBB"/>
                    </a:solidFill>
                    <a:ln>
                      <a:solidFill>
                        <a:srgbClr val="09ACBF"/>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43" name="椭圆 42"/>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41" name="文本框 8006"/>
                <p:cNvSpPr txBox="1"/>
                <p:nvPr/>
              </p:nvSpPr>
              <p:spPr>
                <a:xfrm>
                  <a:off x="5635357" y="1998360"/>
                  <a:ext cx="784438" cy="419479"/>
                </a:xfrm>
                <a:prstGeom prst="rect">
                  <a:avLst/>
                </a:prstGeom>
                <a:noFill/>
              </p:spPr>
              <p:txBody>
                <a:bodyPr wrap="square" rtlCol="0">
                  <a:spAutoFit/>
                </a:bodyPr>
                <a:lstStyle/>
                <a:p>
                  <a:r>
                    <a:rPr lang="en-US" altLang="zh-CN" sz="1400" b="1" dirty="0" smtClean="0">
                      <a:solidFill>
                        <a:srgbClr val="00AFBB"/>
                      </a:solidFill>
                      <a:latin typeface="微软雅黑"/>
                      <a:ea typeface="微软雅黑"/>
                    </a:rPr>
                    <a:t>53%</a:t>
                  </a:r>
                  <a:endParaRPr lang="zh-CN" altLang="en-US" sz="1400" b="1" dirty="0">
                    <a:solidFill>
                      <a:srgbClr val="00AFBB"/>
                    </a:solidFill>
                    <a:latin typeface="微软雅黑"/>
                    <a:ea typeface="微软雅黑"/>
                  </a:endParaRPr>
                </a:p>
              </p:txBody>
            </p:sp>
          </p:grpSp>
        </p:grpSp>
        <p:grpSp>
          <p:nvGrpSpPr>
            <p:cNvPr id="10" name="chenying0907 9"/>
            <p:cNvGrpSpPr/>
            <p:nvPr/>
          </p:nvGrpSpPr>
          <p:grpSpPr>
            <a:xfrm>
              <a:off x="1663714" y="872484"/>
              <a:ext cx="304128" cy="304128"/>
              <a:chOff x="2225183" y="1228663"/>
              <a:chExt cx="379395" cy="379395"/>
            </a:xfrm>
          </p:grpSpPr>
          <p:sp>
            <p:nvSpPr>
              <p:cNvPr id="25" name="chenying0907 5054"/>
              <p:cNvSpPr>
                <a:spLocks noEditPoints="1"/>
              </p:cNvSpPr>
              <p:nvPr/>
            </p:nvSpPr>
            <p:spPr bwMode="auto">
              <a:xfrm>
                <a:off x="2225183" y="1228663"/>
                <a:ext cx="379395" cy="379395"/>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7 h 68"/>
                  <a:gd name="T12" fmla="*/ 2 w 68"/>
                  <a:gd name="T13" fmla="*/ 34 h 68"/>
                  <a:gd name="T14" fmla="*/ 34 w 68"/>
                  <a:gd name="T15" fmla="*/ 2 h 68"/>
                  <a:gd name="T16" fmla="*/ 66 w 68"/>
                  <a:gd name="T17" fmla="*/ 34 h 68"/>
                  <a:gd name="T18" fmla="*/ 34 w 68"/>
                  <a:gd name="T1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0"/>
                    </a:moveTo>
                    <a:cubicBezTo>
                      <a:pt x="15" y="0"/>
                      <a:pt x="0" y="16"/>
                      <a:pt x="0" y="34"/>
                    </a:cubicBezTo>
                    <a:cubicBezTo>
                      <a:pt x="0" y="53"/>
                      <a:pt x="15" y="68"/>
                      <a:pt x="34" y="68"/>
                    </a:cubicBezTo>
                    <a:cubicBezTo>
                      <a:pt x="53" y="68"/>
                      <a:pt x="68" y="53"/>
                      <a:pt x="68" y="34"/>
                    </a:cubicBezTo>
                    <a:cubicBezTo>
                      <a:pt x="68" y="16"/>
                      <a:pt x="53" y="0"/>
                      <a:pt x="34" y="0"/>
                    </a:cubicBezTo>
                    <a:close/>
                    <a:moveTo>
                      <a:pt x="34" y="67"/>
                    </a:moveTo>
                    <a:cubicBezTo>
                      <a:pt x="16" y="67"/>
                      <a:pt x="2" y="52"/>
                      <a:pt x="2" y="34"/>
                    </a:cubicBezTo>
                    <a:cubicBezTo>
                      <a:pt x="2" y="16"/>
                      <a:pt x="16" y="2"/>
                      <a:pt x="34" y="2"/>
                    </a:cubicBezTo>
                    <a:cubicBezTo>
                      <a:pt x="52" y="2"/>
                      <a:pt x="66" y="16"/>
                      <a:pt x="66" y="34"/>
                    </a:cubicBezTo>
                    <a:cubicBezTo>
                      <a:pt x="66" y="52"/>
                      <a:pt x="52" y="67"/>
                      <a:pt x="34" y="67"/>
                    </a:cubicBezTo>
                    <a:close/>
                  </a:path>
                </a:pathLst>
              </a:custGeom>
              <a:solidFill>
                <a:srgbClr val="58597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 name="chenying0907 5055"/>
              <p:cNvSpPr>
                <a:spLocks/>
              </p:cNvSpPr>
              <p:nvPr/>
            </p:nvSpPr>
            <p:spPr bwMode="auto">
              <a:xfrm>
                <a:off x="2352433" y="1289932"/>
                <a:ext cx="68339" cy="190876"/>
              </a:xfrm>
              <a:custGeom>
                <a:avLst/>
                <a:gdLst>
                  <a:gd name="T0" fmla="*/ 12 w 12"/>
                  <a:gd name="T1" fmla="*/ 1 h 34"/>
                  <a:gd name="T2" fmla="*/ 11 w 12"/>
                  <a:gd name="T3" fmla="*/ 0 h 34"/>
                  <a:gd name="T4" fmla="*/ 10 w 12"/>
                  <a:gd name="T5" fmla="*/ 1 h 34"/>
                  <a:gd name="T6" fmla="*/ 10 w 12"/>
                  <a:gd name="T7" fmla="*/ 23 h 34"/>
                  <a:gd name="T8" fmla="*/ 0 w 12"/>
                  <a:gd name="T9" fmla="*/ 33 h 34"/>
                  <a:gd name="T10" fmla="*/ 0 w 12"/>
                  <a:gd name="T11" fmla="*/ 34 h 34"/>
                  <a:gd name="T12" fmla="*/ 1 w 12"/>
                  <a:gd name="T13" fmla="*/ 34 h 34"/>
                  <a:gd name="T14" fmla="*/ 1 w 12"/>
                  <a:gd name="T15" fmla="*/ 34 h 34"/>
                  <a:gd name="T16" fmla="*/ 12 w 12"/>
                  <a:gd name="T17" fmla="*/ 24 h 34"/>
                  <a:gd name="T18" fmla="*/ 12 w 12"/>
                  <a:gd name="T19" fmla="*/ 24 h 34"/>
                  <a:gd name="T20" fmla="*/ 12 w 12"/>
                  <a:gd name="T21" fmla="*/ 23 h 34"/>
                  <a:gd name="T22" fmla="*/ 12 w 12"/>
                  <a:gd name="T23"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34">
                    <a:moveTo>
                      <a:pt x="12" y="1"/>
                    </a:moveTo>
                    <a:cubicBezTo>
                      <a:pt x="12" y="0"/>
                      <a:pt x="11" y="0"/>
                      <a:pt x="11" y="0"/>
                    </a:cubicBezTo>
                    <a:cubicBezTo>
                      <a:pt x="11" y="0"/>
                      <a:pt x="10" y="0"/>
                      <a:pt x="10" y="1"/>
                    </a:cubicBezTo>
                    <a:cubicBezTo>
                      <a:pt x="10" y="23"/>
                      <a:pt x="10" y="23"/>
                      <a:pt x="10" y="23"/>
                    </a:cubicBezTo>
                    <a:cubicBezTo>
                      <a:pt x="0" y="33"/>
                      <a:pt x="0" y="33"/>
                      <a:pt x="0" y="33"/>
                    </a:cubicBezTo>
                    <a:cubicBezTo>
                      <a:pt x="0" y="34"/>
                      <a:pt x="0" y="34"/>
                      <a:pt x="0" y="34"/>
                    </a:cubicBezTo>
                    <a:cubicBezTo>
                      <a:pt x="1" y="34"/>
                      <a:pt x="1" y="34"/>
                      <a:pt x="1" y="34"/>
                    </a:cubicBezTo>
                    <a:cubicBezTo>
                      <a:pt x="1" y="34"/>
                      <a:pt x="1" y="34"/>
                      <a:pt x="1" y="34"/>
                    </a:cubicBezTo>
                    <a:cubicBezTo>
                      <a:pt x="12" y="24"/>
                      <a:pt x="12" y="24"/>
                      <a:pt x="12" y="24"/>
                    </a:cubicBezTo>
                    <a:cubicBezTo>
                      <a:pt x="12" y="24"/>
                      <a:pt x="12" y="24"/>
                      <a:pt x="12" y="24"/>
                    </a:cubicBezTo>
                    <a:cubicBezTo>
                      <a:pt x="12" y="23"/>
                      <a:pt x="12" y="23"/>
                      <a:pt x="12" y="23"/>
                    </a:cubicBezTo>
                    <a:lnTo>
                      <a:pt x="12" y="1"/>
                    </a:lnTo>
                    <a:close/>
                  </a:path>
                </a:pathLst>
              </a:custGeom>
              <a:solidFill>
                <a:srgbClr val="58597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11" name="chenying0907 5062"/>
            <p:cNvSpPr>
              <a:spLocks noEditPoints="1"/>
            </p:cNvSpPr>
            <p:nvPr/>
          </p:nvSpPr>
          <p:spPr bwMode="auto">
            <a:xfrm>
              <a:off x="590560" y="873583"/>
              <a:ext cx="340019" cy="277682"/>
            </a:xfrm>
            <a:custGeom>
              <a:avLst/>
              <a:gdLst>
                <a:gd name="T0" fmla="*/ 152 w 180"/>
                <a:gd name="T1" fmla="*/ 147 h 147"/>
                <a:gd name="T2" fmla="*/ 102 w 180"/>
                <a:gd name="T3" fmla="*/ 147 h 147"/>
                <a:gd name="T4" fmla="*/ 102 w 180"/>
                <a:gd name="T5" fmla="*/ 95 h 147"/>
                <a:gd name="T6" fmla="*/ 78 w 180"/>
                <a:gd name="T7" fmla="*/ 95 h 147"/>
                <a:gd name="T8" fmla="*/ 78 w 180"/>
                <a:gd name="T9" fmla="*/ 147 h 147"/>
                <a:gd name="T10" fmla="*/ 28 w 180"/>
                <a:gd name="T11" fmla="*/ 147 h 147"/>
                <a:gd name="T12" fmla="*/ 28 w 180"/>
                <a:gd name="T13" fmla="*/ 71 h 147"/>
                <a:gd name="T14" fmla="*/ 0 w 180"/>
                <a:gd name="T15" fmla="*/ 71 h 147"/>
                <a:gd name="T16" fmla="*/ 90 w 180"/>
                <a:gd name="T17" fmla="*/ 0 h 147"/>
                <a:gd name="T18" fmla="*/ 116 w 180"/>
                <a:gd name="T19" fmla="*/ 21 h 147"/>
                <a:gd name="T20" fmla="*/ 116 w 180"/>
                <a:gd name="T21" fmla="*/ 3 h 147"/>
                <a:gd name="T22" fmla="*/ 137 w 180"/>
                <a:gd name="T23" fmla="*/ 3 h 147"/>
                <a:gd name="T24" fmla="*/ 137 w 180"/>
                <a:gd name="T25" fmla="*/ 38 h 147"/>
                <a:gd name="T26" fmla="*/ 180 w 180"/>
                <a:gd name="T27" fmla="*/ 71 h 147"/>
                <a:gd name="T28" fmla="*/ 152 w 180"/>
                <a:gd name="T29" fmla="*/ 71 h 147"/>
                <a:gd name="T30" fmla="*/ 152 w 180"/>
                <a:gd name="T31" fmla="*/ 147 h 147"/>
                <a:gd name="T32" fmla="*/ 107 w 180"/>
                <a:gd name="T33" fmla="*/ 145 h 147"/>
                <a:gd name="T34" fmla="*/ 147 w 180"/>
                <a:gd name="T35" fmla="*/ 145 h 147"/>
                <a:gd name="T36" fmla="*/ 147 w 180"/>
                <a:gd name="T37" fmla="*/ 69 h 147"/>
                <a:gd name="T38" fmla="*/ 168 w 180"/>
                <a:gd name="T39" fmla="*/ 69 h 147"/>
                <a:gd name="T40" fmla="*/ 133 w 180"/>
                <a:gd name="T41" fmla="*/ 40 h 147"/>
                <a:gd name="T42" fmla="*/ 133 w 180"/>
                <a:gd name="T43" fmla="*/ 5 h 147"/>
                <a:gd name="T44" fmla="*/ 118 w 180"/>
                <a:gd name="T45" fmla="*/ 5 h 147"/>
                <a:gd name="T46" fmla="*/ 118 w 180"/>
                <a:gd name="T47" fmla="*/ 29 h 147"/>
                <a:gd name="T48" fmla="*/ 90 w 180"/>
                <a:gd name="T49" fmla="*/ 5 h 147"/>
                <a:gd name="T50" fmla="*/ 12 w 180"/>
                <a:gd name="T51" fmla="*/ 69 h 147"/>
                <a:gd name="T52" fmla="*/ 33 w 180"/>
                <a:gd name="T53" fmla="*/ 69 h 147"/>
                <a:gd name="T54" fmla="*/ 33 w 180"/>
                <a:gd name="T55" fmla="*/ 145 h 147"/>
                <a:gd name="T56" fmla="*/ 73 w 180"/>
                <a:gd name="T57" fmla="*/ 145 h 147"/>
                <a:gd name="T58" fmla="*/ 73 w 180"/>
                <a:gd name="T59" fmla="*/ 90 h 147"/>
                <a:gd name="T60" fmla="*/ 107 w 180"/>
                <a:gd name="T61" fmla="*/ 90 h 147"/>
                <a:gd name="T62" fmla="*/ 107 w 180"/>
                <a:gd name="T63"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147">
                  <a:moveTo>
                    <a:pt x="152" y="147"/>
                  </a:moveTo>
                  <a:lnTo>
                    <a:pt x="102" y="147"/>
                  </a:lnTo>
                  <a:lnTo>
                    <a:pt x="102" y="95"/>
                  </a:lnTo>
                  <a:lnTo>
                    <a:pt x="78" y="95"/>
                  </a:lnTo>
                  <a:lnTo>
                    <a:pt x="78" y="147"/>
                  </a:lnTo>
                  <a:lnTo>
                    <a:pt x="28" y="147"/>
                  </a:lnTo>
                  <a:lnTo>
                    <a:pt x="28" y="71"/>
                  </a:lnTo>
                  <a:lnTo>
                    <a:pt x="0" y="71"/>
                  </a:lnTo>
                  <a:lnTo>
                    <a:pt x="90" y="0"/>
                  </a:lnTo>
                  <a:lnTo>
                    <a:pt x="116" y="21"/>
                  </a:lnTo>
                  <a:lnTo>
                    <a:pt x="116" y="3"/>
                  </a:lnTo>
                  <a:lnTo>
                    <a:pt x="137" y="3"/>
                  </a:lnTo>
                  <a:lnTo>
                    <a:pt x="137" y="38"/>
                  </a:lnTo>
                  <a:lnTo>
                    <a:pt x="180" y="71"/>
                  </a:lnTo>
                  <a:lnTo>
                    <a:pt x="152" y="71"/>
                  </a:lnTo>
                  <a:lnTo>
                    <a:pt x="152" y="147"/>
                  </a:lnTo>
                  <a:close/>
                  <a:moveTo>
                    <a:pt x="107" y="145"/>
                  </a:moveTo>
                  <a:lnTo>
                    <a:pt x="147" y="145"/>
                  </a:lnTo>
                  <a:lnTo>
                    <a:pt x="147" y="69"/>
                  </a:lnTo>
                  <a:lnTo>
                    <a:pt x="168" y="69"/>
                  </a:lnTo>
                  <a:lnTo>
                    <a:pt x="133" y="40"/>
                  </a:lnTo>
                  <a:lnTo>
                    <a:pt x="133" y="5"/>
                  </a:lnTo>
                  <a:lnTo>
                    <a:pt x="118" y="5"/>
                  </a:lnTo>
                  <a:lnTo>
                    <a:pt x="118" y="29"/>
                  </a:lnTo>
                  <a:lnTo>
                    <a:pt x="90" y="5"/>
                  </a:lnTo>
                  <a:lnTo>
                    <a:pt x="12" y="69"/>
                  </a:lnTo>
                  <a:lnTo>
                    <a:pt x="33" y="69"/>
                  </a:lnTo>
                  <a:lnTo>
                    <a:pt x="33" y="145"/>
                  </a:lnTo>
                  <a:lnTo>
                    <a:pt x="73" y="145"/>
                  </a:lnTo>
                  <a:lnTo>
                    <a:pt x="73" y="90"/>
                  </a:lnTo>
                  <a:lnTo>
                    <a:pt x="107" y="90"/>
                  </a:lnTo>
                  <a:lnTo>
                    <a:pt x="107" y="145"/>
                  </a:lnTo>
                  <a:close/>
                </a:path>
              </a:pathLst>
            </a:custGeom>
            <a:solidFill>
              <a:srgbClr val="F7941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75000"/>
                    <a:lumOff val="25000"/>
                  </a:schemeClr>
                </a:solidFill>
              </a:endParaRPr>
            </a:p>
          </p:txBody>
        </p:sp>
        <p:grpSp>
          <p:nvGrpSpPr>
            <p:cNvPr id="12" name="chenying0907 11"/>
            <p:cNvGrpSpPr/>
            <p:nvPr/>
          </p:nvGrpSpPr>
          <p:grpSpPr>
            <a:xfrm>
              <a:off x="2768918" y="875792"/>
              <a:ext cx="187010" cy="300350"/>
              <a:chOff x="3391643" y="1233376"/>
              <a:chExt cx="233293" cy="374682"/>
            </a:xfrm>
          </p:grpSpPr>
          <p:sp>
            <p:nvSpPr>
              <p:cNvPr id="21" name="chenying0907 5058"/>
              <p:cNvSpPr>
                <a:spLocks noEditPoints="1"/>
              </p:cNvSpPr>
              <p:nvPr/>
            </p:nvSpPr>
            <p:spPr bwMode="auto">
              <a:xfrm>
                <a:off x="3485902" y="1579780"/>
                <a:ext cx="44774" cy="28278"/>
              </a:xfrm>
              <a:custGeom>
                <a:avLst/>
                <a:gdLst>
                  <a:gd name="T0" fmla="*/ 6 w 8"/>
                  <a:gd name="T1" fmla="*/ 0 h 5"/>
                  <a:gd name="T2" fmla="*/ 2 w 8"/>
                  <a:gd name="T3" fmla="*/ 0 h 5"/>
                  <a:gd name="T4" fmla="*/ 0 w 8"/>
                  <a:gd name="T5" fmla="*/ 2 h 5"/>
                  <a:gd name="T6" fmla="*/ 2 w 8"/>
                  <a:gd name="T7" fmla="*/ 5 h 5"/>
                  <a:gd name="T8" fmla="*/ 6 w 8"/>
                  <a:gd name="T9" fmla="*/ 5 h 5"/>
                  <a:gd name="T10" fmla="*/ 8 w 8"/>
                  <a:gd name="T11" fmla="*/ 2 h 5"/>
                  <a:gd name="T12" fmla="*/ 6 w 8"/>
                  <a:gd name="T13" fmla="*/ 0 h 5"/>
                  <a:gd name="T14" fmla="*/ 6 w 8"/>
                  <a:gd name="T15" fmla="*/ 3 h 5"/>
                  <a:gd name="T16" fmla="*/ 2 w 8"/>
                  <a:gd name="T17" fmla="*/ 3 h 5"/>
                  <a:gd name="T18" fmla="*/ 1 w 8"/>
                  <a:gd name="T19" fmla="*/ 2 h 5"/>
                  <a:gd name="T20" fmla="*/ 2 w 8"/>
                  <a:gd name="T21" fmla="*/ 2 h 5"/>
                  <a:gd name="T22" fmla="*/ 6 w 8"/>
                  <a:gd name="T23" fmla="*/ 2 h 5"/>
                  <a:gd name="T24" fmla="*/ 7 w 8"/>
                  <a:gd name="T25" fmla="*/ 2 h 5"/>
                  <a:gd name="T26" fmla="*/ 6 w 8"/>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5">
                    <a:moveTo>
                      <a:pt x="6" y="0"/>
                    </a:moveTo>
                    <a:cubicBezTo>
                      <a:pt x="2" y="0"/>
                      <a:pt x="2" y="0"/>
                      <a:pt x="2" y="0"/>
                    </a:cubicBezTo>
                    <a:cubicBezTo>
                      <a:pt x="1" y="0"/>
                      <a:pt x="0" y="1"/>
                      <a:pt x="0" y="2"/>
                    </a:cubicBezTo>
                    <a:cubicBezTo>
                      <a:pt x="0" y="4"/>
                      <a:pt x="1" y="5"/>
                      <a:pt x="2" y="5"/>
                    </a:cubicBezTo>
                    <a:cubicBezTo>
                      <a:pt x="6" y="5"/>
                      <a:pt x="6" y="5"/>
                      <a:pt x="6" y="5"/>
                    </a:cubicBezTo>
                    <a:cubicBezTo>
                      <a:pt x="7" y="5"/>
                      <a:pt x="8" y="4"/>
                      <a:pt x="8" y="2"/>
                    </a:cubicBezTo>
                    <a:cubicBezTo>
                      <a:pt x="8" y="1"/>
                      <a:pt x="7" y="0"/>
                      <a:pt x="6" y="0"/>
                    </a:cubicBezTo>
                    <a:close/>
                    <a:moveTo>
                      <a:pt x="6" y="3"/>
                    </a:moveTo>
                    <a:cubicBezTo>
                      <a:pt x="2" y="3"/>
                      <a:pt x="2" y="3"/>
                      <a:pt x="2" y="3"/>
                    </a:cubicBezTo>
                    <a:cubicBezTo>
                      <a:pt x="2" y="3"/>
                      <a:pt x="1" y="3"/>
                      <a:pt x="1" y="2"/>
                    </a:cubicBezTo>
                    <a:cubicBezTo>
                      <a:pt x="1" y="2"/>
                      <a:pt x="2" y="2"/>
                      <a:pt x="2" y="2"/>
                    </a:cubicBezTo>
                    <a:cubicBezTo>
                      <a:pt x="6" y="2"/>
                      <a:pt x="6" y="2"/>
                      <a:pt x="6" y="2"/>
                    </a:cubicBezTo>
                    <a:cubicBezTo>
                      <a:pt x="6" y="2"/>
                      <a:pt x="7" y="2"/>
                      <a:pt x="7" y="2"/>
                    </a:cubicBezTo>
                    <a:cubicBezTo>
                      <a:pt x="7" y="3"/>
                      <a:pt x="6" y="3"/>
                      <a:pt x="6" y="3"/>
                    </a:cubicBezTo>
                    <a:close/>
                  </a:path>
                </a:pathLst>
              </a:custGeom>
              <a:solidFill>
                <a:srgbClr val="E729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 name="chenying0907 5059"/>
              <p:cNvSpPr>
                <a:spLocks noEditPoints="1"/>
              </p:cNvSpPr>
              <p:nvPr/>
            </p:nvSpPr>
            <p:spPr bwMode="auto">
              <a:xfrm>
                <a:off x="3469407" y="1551502"/>
                <a:ext cx="77765" cy="28278"/>
              </a:xfrm>
              <a:custGeom>
                <a:avLst/>
                <a:gdLst>
                  <a:gd name="T0" fmla="*/ 12 w 14"/>
                  <a:gd name="T1" fmla="*/ 0 h 5"/>
                  <a:gd name="T2" fmla="*/ 2 w 14"/>
                  <a:gd name="T3" fmla="*/ 0 h 5"/>
                  <a:gd name="T4" fmla="*/ 0 w 14"/>
                  <a:gd name="T5" fmla="*/ 3 h 5"/>
                  <a:gd name="T6" fmla="*/ 2 w 14"/>
                  <a:gd name="T7" fmla="*/ 5 h 5"/>
                  <a:gd name="T8" fmla="*/ 12 w 14"/>
                  <a:gd name="T9" fmla="*/ 5 h 5"/>
                  <a:gd name="T10" fmla="*/ 14 w 14"/>
                  <a:gd name="T11" fmla="*/ 3 h 5"/>
                  <a:gd name="T12" fmla="*/ 12 w 14"/>
                  <a:gd name="T13" fmla="*/ 0 h 5"/>
                  <a:gd name="T14" fmla="*/ 12 w 14"/>
                  <a:gd name="T15" fmla="*/ 3 h 5"/>
                  <a:gd name="T16" fmla="*/ 2 w 14"/>
                  <a:gd name="T17" fmla="*/ 3 h 5"/>
                  <a:gd name="T18" fmla="*/ 1 w 14"/>
                  <a:gd name="T19" fmla="*/ 3 h 5"/>
                  <a:gd name="T20" fmla="*/ 2 w 14"/>
                  <a:gd name="T21" fmla="*/ 2 h 5"/>
                  <a:gd name="T22" fmla="*/ 12 w 14"/>
                  <a:gd name="T23" fmla="*/ 2 h 5"/>
                  <a:gd name="T24" fmla="*/ 13 w 14"/>
                  <a:gd name="T25" fmla="*/ 3 h 5"/>
                  <a:gd name="T26" fmla="*/ 12 w 14"/>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12" y="0"/>
                    </a:moveTo>
                    <a:cubicBezTo>
                      <a:pt x="2" y="0"/>
                      <a:pt x="2" y="0"/>
                      <a:pt x="2" y="0"/>
                    </a:cubicBezTo>
                    <a:cubicBezTo>
                      <a:pt x="1" y="0"/>
                      <a:pt x="0" y="1"/>
                      <a:pt x="0" y="3"/>
                    </a:cubicBezTo>
                    <a:cubicBezTo>
                      <a:pt x="0" y="4"/>
                      <a:pt x="1" y="5"/>
                      <a:pt x="2" y="5"/>
                    </a:cubicBezTo>
                    <a:cubicBezTo>
                      <a:pt x="12" y="5"/>
                      <a:pt x="12" y="5"/>
                      <a:pt x="12" y="5"/>
                    </a:cubicBezTo>
                    <a:cubicBezTo>
                      <a:pt x="13" y="5"/>
                      <a:pt x="14" y="4"/>
                      <a:pt x="14" y="3"/>
                    </a:cubicBezTo>
                    <a:cubicBezTo>
                      <a:pt x="14" y="1"/>
                      <a:pt x="13" y="0"/>
                      <a:pt x="12" y="0"/>
                    </a:cubicBezTo>
                    <a:close/>
                    <a:moveTo>
                      <a:pt x="12" y="3"/>
                    </a:moveTo>
                    <a:cubicBezTo>
                      <a:pt x="2" y="3"/>
                      <a:pt x="2" y="3"/>
                      <a:pt x="2" y="3"/>
                    </a:cubicBezTo>
                    <a:cubicBezTo>
                      <a:pt x="2" y="3"/>
                      <a:pt x="1" y="3"/>
                      <a:pt x="1" y="3"/>
                    </a:cubicBezTo>
                    <a:cubicBezTo>
                      <a:pt x="1" y="2"/>
                      <a:pt x="2" y="2"/>
                      <a:pt x="2" y="2"/>
                    </a:cubicBezTo>
                    <a:cubicBezTo>
                      <a:pt x="12" y="2"/>
                      <a:pt x="12" y="2"/>
                      <a:pt x="12" y="2"/>
                    </a:cubicBezTo>
                    <a:cubicBezTo>
                      <a:pt x="12" y="2"/>
                      <a:pt x="13" y="2"/>
                      <a:pt x="13" y="3"/>
                    </a:cubicBezTo>
                    <a:cubicBezTo>
                      <a:pt x="13" y="3"/>
                      <a:pt x="12" y="3"/>
                      <a:pt x="12" y="3"/>
                    </a:cubicBezTo>
                    <a:close/>
                  </a:path>
                </a:pathLst>
              </a:custGeom>
              <a:solidFill>
                <a:srgbClr val="E729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3" name="chenying0907 5060"/>
              <p:cNvSpPr>
                <a:spLocks noEditPoints="1"/>
              </p:cNvSpPr>
              <p:nvPr/>
            </p:nvSpPr>
            <p:spPr bwMode="auto">
              <a:xfrm>
                <a:off x="3457624" y="1518512"/>
                <a:ext cx="101330" cy="32991"/>
              </a:xfrm>
              <a:custGeom>
                <a:avLst/>
                <a:gdLst>
                  <a:gd name="T0" fmla="*/ 15 w 18"/>
                  <a:gd name="T1" fmla="*/ 0 h 6"/>
                  <a:gd name="T2" fmla="*/ 3 w 18"/>
                  <a:gd name="T3" fmla="*/ 0 h 6"/>
                  <a:gd name="T4" fmla="*/ 0 w 18"/>
                  <a:gd name="T5" fmla="*/ 3 h 6"/>
                  <a:gd name="T6" fmla="*/ 3 w 18"/>
                  <a:gd name="T7" fmla="*/ 6 h 6"/>
                  <a:gd name="T8" fmla="*/ 15 w 18"/>
                  <a:gd name="T9" fmla="*/ 6 h 6"/>
                  <a:gd name="T10" fmla="*/ 18 w 18"/>
                  <a:gd name="T11" fmla="*/ 3 h 6"/>
                  <a:gd name="T12" fmla="*/ 15 w 18"/>
                  <a:gd name="T13" fmla="*/ 0 h 6"/>
                  <a:gd name="T14" fmla="*/ 15 w 18"/>
                  <a:gd name="T15" fmla="*/ 5 h 6"/>
                  <a:gd name="T16" fmla="*/ 3 w 18"/>
                  <a:gd name="T17" fmla="*/ 5 h 6"/>
                  <a:gd name="T18" fmla="*/ 2 w 18"/>
                  <a:gd name="T19" fmla="*/ 3 h 6"/>
                  <a:gd name="T20" fmla="*/ 3 w 18"/>
                  <a:gd name="T21" fmla="*/ 2 h 6"/>
                  <a:gd name="T22" fmla="*/ 15 w 18"/>
                  <a:gd name="T23" fmla="*/ 2 h 6"/>
                  <a:gd name="T24" fmla="*/ 16 w 18"/>
                  <a:gd name="T25" fmla="*/ 3 h 6"/>
                  <a:gd name="T26" fmla="*/ 15 w 18"/>
                  <a:gd name="T2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6">
                    <a:moveTo>
                      <a:pt x="15" y="0"/>
                    </a:moveTo>
                    <a:cubicBezTo>
                      <a:pt x="3" y="0"/>
                      <a:pt x="3" y="0"/>
                      <a:pt x="3" y="0"/>
                    </a:cubicBezTo>
                    <a:cubicBezTo>
                      <a:pt x="1" y="0"/>
                      <a:pt x="0" y="1"/>
                      <a:pt x="0" y="3"/>
                    </a:cubicBezTo>
                    <a:cubicBezTo>
                      <a:pt x="0" y="5"/>
                      <a:pt x="1" y="6"/>
                      <a:pt x="3" y="6"/>
                    </a:cubicBezTo>
                    <a:cubicBezTo>
                      <a:pt x="15" y="6"/>
                      <a:pt x="15" y="6"/>
                      <a:pt x="15" y="6"/>
                    </a:cubicBezTo>
                    <a:cubicBezTo>
                      <a:pt x="17" y="6"/>
                      <a:pt x="18" y="5"/>
                      <a:pt x="18" y="3"/>
                    </a:cubicBezTo>
                    <a:cubicBezTo>
                      <a:pt x="18" y="1"/>
                      <a:pt x="17" y="0"/>
                      <a:pt x="15" y="0"/>
                    </a:cubicBezTo>
                    <a:close/>
                    <a:moveTo>
                      <a:pt x="15" y="5"/>
                    </a:moveTo>
                    <a:cubicBezTo>
                      <a:pt x="3" y="5"/>
                      <a:pt x="3" y="5"/>
                      <a:pt x="3" y="5"/>
                    </a:cubicBezTo>
                    <a:cubicBezTo>
                      <a:pt x="2" y="5"/>
                      <a:pt x="2" y="4"/>
                      <a:pt x="2" y="3"/>
                    </a:cubicBezTo>
                    <a:cubicBezTo>
                      <a:pt x="2" y="2"/>
                      <a:pt x="2" y="2"/>
                      <a:pt x="3" y="2"/>
                    </a:cubicBezTo>
                    <a:cubicBezTo>
                      <a:pt x="15" y="2"/>
                      <a:pt x="15" y="2"/>
                      <a:pt x="15" y="2"/>
                    </a:cubicBezTo>
                    <a:cubicBezTo>
                      <a:pt x="16" y="2"/>
                      <a:pt x="16" y="2"/>
                      <a:pt x="16" y="3"/>
                    </a:cubicBezTo>
                    <a:cubicBezTo>
                      <a:pt x="16" y="4"/>
                      <a:pt x="16" y="5"/>
                      <a:pt x="15" y="5"/>
                    </a:cubicBezTo>
                    <a:close/>
                  </a:path>
                </a:pathLst>
              </a:custGeom>
              <a:solidFill>
                <a:srgbClr val="E729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 name="chenying0907 5061"/>
              <p:cNvSpPr>
                <a:spLocks noEditPoints="1"/>
              </p:cNvSpPr>
              <p:nvPr/>
            </p:nvSpPr>
            <p:spPr bwMode="auto">
              <a:xfrm>
                <a:off x="3391643" y="1233376"/>
                <a:ext cx="233293" cy="280423"/>
              </a:xfrm>
              <a:custGeom>
                <a:avLst/>
                <a:gdLst>
                  <a:gd name="T0" fmla="*/ 21 w 42"/>
                  <a:gd name="T1" fmla="*/ 0 h 50"/>
                  <a:gd name="T2" fmla="*/ 0 w 42"/>
                  <a:gd name="T3" fmla="*/ 21 h 50"/>
                  <a:gd name="T4" fmla="*/ 4 w 42"/>
                  <a:gd name="T5" fmla="*/ 34 h 50"/>
                  <a:gd name="T6" fmla="*/ 12 w 42"/>
                  <a:gd name="T7" fmla="*/ 49 h 50"/>
                  <a:gd name="T8" fmla="*/ 12 w 42"/>
                  <a:gd name="T9" fmla="*/ 50 h 50"/>
                  <a:gd name="T10" fmla="*/ 30 w 42"/>
                  <a:gd name="T11" fmla="*/ 50 h 50"/>
                  <a:gd name="T12" fmla="*/ 30 w 42"/>
                  <a:gd name="T13" fmla="*/ 49 h 50"/>
                  <a:gd name="T14" fmla="*/ 38 w 42"/>
                  <a:gd name="T15" fmla="*/ 34 h 50"/>
                  <a:gd name="T16" fmla="*/ 42 w 42"/>
                  <a:gd name="T17" fmla="*/ 21 h 50"/>
                  <a:gd name="T18" fmla="*/ 21 w 42"/>
                  <a:gd name="T19" fmla="*/ 0 h 50"/>
                  <a:gd name="T20" fmla="*/ 36 w 42"/>
                  <a:gd name="T21" fmla="*/ 33 h 50"/>
                  <a:gd name="T22" fmla="*/ 29 w 42"/>
                  <a:gd name="T23" fmla="*/ 48 h 50"/>
                  <a:gd name="T24" fmla="*/ 13 w 42"/>
                  <a:gd name="T25" fmla="*/ 48 h 50"/>
                  <a:gd name="T26" fmla="*/ 6 w 42"/>
                  <a:gd name="T27" fmla="*/ 33 h 50"/>
                  <a:gd name="T28" fmla="*/ 1 w 42"/>
                  <a:gd name="T29" fmla="*/ 21 h 50"/>
                  <a:gd name="T30" fmla="*/ 21 w 42"/>
                  <a:gd name="T31" fmla="*/ 1 h 50"/>
                  <a:gd name="T32" fmla="*/ 41 w 42"/>
                  <a:gd name="T33" fmla="*/ 21 h 50"/>
                  <a:gd name="T34" fmla="*/ 36 w 42"/>
                  <a:gd name="T35"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50">
                    <a:moveTo>
                      <a:pt x="21" y="0"/>
                    </a:moveTo>
                    <a:cubicBezTo>
                      <a:pt x="9" y="0"/>
                      <a:pt x="0" y="9"/>
                      <a:pt x="0" y="21"/>
                    </a:cubicBezTo>
                    <a:cubicBezTo>
                      <a:pt x="0" y="26"/>
                      <a:pt x="1" y="30"/>
                      <a:pt x="4" y="34"/>
                    </a:cubicBezTo>
                    <a:cubicBezTo>
                      <a:pt x="6" y="36"/>
                      <a:pt x="11" y="44"/>
                      <a:pt x="12" y="49"/>
                    </a:cubicBezTo>
                    <a:cubicBezTo>
                      <a:pt x="12" y="50"/>
                      <a:pt x="12" y="50"/>
                      <a:pt x="12" y="50"/>
                    </a:cubicBezTo>
                    <a:cubicBezTo>
                      <a:pt x="30" y="50"/>
                      <a:pt x="30" y="50"/>
                      <a:pt x="30" y="50"/>
                    </a:cubicBezTo>
                    <a:cubicBezTo>
                      <a:pt x="30" y="49"/>
                      <a:pt x="30" y="49"/>
                      <a:pt x="30" y="49"/>
                    </a:cubicBezTo>
                    <a:cubicBezTo>
                      <a:pt x="31" y="44"/>
                      <a:pt x="36" y="36"/>
                      <a:pt x="38" y="34"/>
                    </a:cubicBezTo>
                    <a:cubicBezTo>
                      <a:pt x="41" y="30"/>
                      <a:pt x="42" y="26"/>
                      <a:pt x="42" y="21"/>
                    </a:cubicBezTo>
                    <a:cubicBezTo>
                      <a:pt x="42" y="9"/>
                      <a:pt x="33" y="0"/>
                      <a:pt x="21" y="0"/>
                    </a:cubicBezTo>
                    <a:close/>
                    <a:moveTo>
                      <a:pt x="36" y="33"/>
                    </a:moveTo>
                    <a:cubicBezTo>
                      <a:pt x="35" y="35"/>
                      <a:pt x="30" y="43"/>
                      <a:pt x="29" y="48"/>
                    </a:cubicBezTo>
                    <a:cubicBezTo>
                      <a:pt x="13" y="48"/>
                      <a:pt x="13" y="48"/>
                      <a:pt x="13" y="48"/>
                    </a:cubicBezTo>
                    <a:cubicBezTo>
                      <a:pt x="12" y="43"/>
                      <a:pt x="7" y="35"/>
                      <a:pt x="6" y="33"/>
                    </a:cubicBezTo>
                    <a:cubicBezTo>
                      <a:pt x="3" y="29"/>
                      <a:pt x="1" y="25"/>
                      <a:pt x="1" y="21"/>
                    </a:cubicBezTo>
                    <a:cubicBezTo>
                      <a:pt x="1" y="10"/>
                      <a:pt x="10" y="1"/>
                      <a:pt x="21" y="1"/>
                    </a:cubicBezTo>
                    <a:cubicBezTo>
                      <a:pt x="32" y="1"/>
                      <a:pt x="41" y="10"/>
                      <a:pt x="41" y="21"/>
                    </a:cubicBezTo>
                    <a:cubicBezTo>
                      <a:pt x="41" y="25"/>
                      <a:pt x="39" y="29"/>
                      <a:pt x="36" y="33"/>
                    </a:cubicBezTo>
                    <a:close/>
                  </a:path>
                </a:pathLst>
              </a:custGeom>
              <a:solidFill>
                <a:srgbClr val="E729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3" name="chenying0907 12"/>
            <p:cNvGrpSpPr/>
            <p:nvPr/>
          </p:nvGrpSpPr>
          <p:grpSpPr>
            <a:xfrm>
              <a:off x="3802758" y="878319"/>
              <a:ext cx="224791" cy="281460"/>
              <a:chOff x="4461487" y="1245159"/>
              <a:chExt cx="280423" cy="351117"/>
            </a:xfrm>
          </p:grpSpPr>
          <p:sp>
            <p:nvSpPr>
              <p:cNvPr id="14" name="chenying0907 5056"/>
              <p:cNvSpPr>
                <a:spLocks noEditPoints="1"/>
              </p:cNvSpPr>
              <p:nvPr/>
            </p:nvSpPr>
            <p:spPr bwMode="auto">
              <a:xfrm>
                <a:off x="4529826" y="1245159"/>
                <a:ext cx="143746" cy="150815"/>
              </a:xfrm>
              <a:custGeom>
                <a:avLst/>
                <a:gdLst>
                  <a:gd name="T0" fmla="*/ 13 w 26"/>
                  <a:gd name="T1" fmla="*/ 27 h 27"/>
                  <a:gd name="T2" fmla="*/ 26 w 26"/>
                  <a:gd name="T3" fmla="*/ 13 h 27"/>
                  <a:gd name="T4" fmla="*/ 13 w 26"/>
                  <a:gd name="T5" fmla="*/ 0 h 27"/>
                  <a:gd name="T6" fmla="*/ 0 w 26"/>
                  <a:gd name="T7" fmla="*/ 13 h 27"/>
                  <a:gd name="T8" fmla="*/ 13 w 26"/>
                  <a:gd name="T9" fmla="*/ 27 h 27"/>
                  <a:gd name="T10" fmla="*/ 13 w 26"/>
                  <a:gd name="T11" fmla="*/ 1 h 27"/>
                  <a:gd name="T12" fmla="*/ 25 w 26"/>
                  <a:gd name="T13" fmla="*/ 13 h 27"/>
                  <a:gd name="T14" fmla="*/ 13 w 26"/>
                  <a:gd name="T15" fmla="*/ 26 h 27"/>
                  <a:gd name="T16" fmla="*/ 1 w 26"/>
                  <a:gd name="T17" fmla="*/ 13 h 27"/>
                  <a:gd name="T18" fmla="*/ 13 w 26"/>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27"/>
                    </a:moveTo>
                    <a:cubicBezTo>
                      <a:pt x="20" y="27"/>
                      <a:pt x="26" y="21"/>
                      <a:pt x="26" y="13"/>
                    </a:cubicBezTo>
                    <a:cubicBezTo>
                      <a:pt x="26" y="6"/>
                      <a:pt x="20" y="0"/>
                      <a:pt x="13" y="0"/>
                    </a:cubicBezTo>
                    <a:cubicBezTo>
                      <a:pt x="6" y="0"/>
                      <a:pt x="0" y="6"/>
                      <a:pt x="0" y="13"/>
                    </a:cubicBezTo>
                    <a:cubicBezTo>
                      <a:pt x="0" y="21"/>
                      <a:pt x="6" y="27"/>
                      <a:pt x="13" y="27"/>
                    </a:cubicBezTo>
                    <a:close/>
                    <a:moveTo>
                      <a:pt x="13" y="1"/>
                    </a:moveTo>
                    <a:cubicBezTo>
                      <a:pt x="20" y="1"/>
                      <a:pt x="25" y="7"/>
                      <a:pt x="25" y="13"/>
                    </a:cubicBezTo>
                    <a:cubicBezTo>
                      <a:pt x="25" y="20"/>
                      <a:pt x="20" y="26"/>
                      <a:pt x="13" y="26"/>
                    </a:cubicBezTo>
                    <a:cubicBezTo>
                      <a:pt x="6" y="26"/>
                      <a:pt x="1" y="20"/>
                      <a:pt x="1" y="13"/>
                    </a:cubicBezTo>
                    <a:cubicBezTo>
                      <a:pt x="1" y="7"/>
                      <a:pt x="6" y="1"/>
                      <a:pt x="13" y="1"/>
                    </a:cubicBezTo>
                    <a:close/>
                  </a:path>
                </a:pathLst>
              </a:custGeom>
              <a:solidFill>
                <a:srgbClr val="BE1E2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0" name="chenying0907 5057"/>
              <p:cNvSpPr>
                <a:spLocks noEditPoints="1"/>
              </p:cNvSpPr>
              <p:nvPr/>
            </p:nvSpPr>
            <p:spPr bwMode="auto">
              <a:xfrm>
                <a:off x="4461487" y="1400687"/>
                <a:ext cx="280423" cy="195589"/>
              </a:xfrm>
              <a:custGeom>
                <a:avLst/>
                <a:gdLst>
                  <a:gd name="T0" fmla="*/ 41 w 50"/>
                  <a:gd name="T1" fmla="*/ 0 h 35"/>
                  <a:gd name="T2" fmla="*/ 34 w 50"/>
                  <a:gd name="T3" fmla="*/ 0 h 35"/>
                  <a:gd name="T4" fmla="*/ 29 w 50"/>
                  <a:gd name="T5" fmla="*/ 22 h 35"/>
                  <a:gd name="T6" fmla="*/ 25 w 50"/>
                  <a:gd name="T7" fmla="*/ 5 h 35"/>
                  <a:gd name="T8" fmla="*/ 28 w 50"/>
                  <a:gd name="T9" fmla="*/ 2 h 35"/>
                  <a:gd name="T10" fmla="*/ 27 w 50"/>
                  <a:gd name="T11" fmla="*/ 0 h 35"/>
                  <a:gd name="T12" fmla="*/ 25 w 50"/>
                  <a:gd name="T13" fmla="*/ 0 h 35"/>
                  <a:gd name="T14" fmla="*/ 23 w 50"/>
                  <a:gd name="T15" fmla="*/ 0 h 35"/>
                  <a:gd name="T16" fmla="*/ 22 w 50"/>
                  <a:gd name="T17" fmla="*/ 2 h 35"/>
                  <a:gd name="T18" fmla="*/ 25 w 50"/>
                  <a:gd name="T19" fmla="*/ 5 h 35"/>
                  <a:gd name="T20" fmla="*/ 21 w 50"/>
                  <a:gd name="T21" fmla="*/ 22 h 35"/>
                  <a:gd name="T22" fmla="*/ 16 w 50"/>
                  <a:gd name="T23" fmla="*/ 0 h 35"/>
                  <a:gd name="T24" fmla="*/ 9 w 50"/>
                  <a:gd name="T25" fmla="*/ 0 h 35"/>
                  <a:gd name="T26" fmla="*/ 0 w 50"/>
                  <a:gd name="T27" fmla="*/ 12 h 35"/>
                  <a:gd name="T28" fmla="*/ 0 w 50"/>
                  <a:gd name="T29" fmla="*/ 35 h 35"/>
                  <a:gd name="T30" fmla="*/ 50 w 50"/>
                  <a:gd name="T31" fmla="*/ 35 h 35"/>
                  <a:gd name="T32" fmla="*/ 50 w 50"/>
                  <a:gd name="T33" fmla="*/ 12 h 35"/>
                  <a:gd name="T34" fmla="*/ 41 w 50"/>
                  <a:gd name="T35" fmla="*/ 0 h 35"/>
                  <a:gd name="T36" fmla="*/ 49 w 50"/>
                  <a:gd name="T37" fmla="*/ 33 h 35"/>
                  <a:gd name="T38" fmla="*/ 1 w 50"/>
                  <a:gd name="T39" fmla="*/ 33 h 35"/>
                  <a:gd name="T40" fmla="*/ 1 w 50"/>
                  <a:gd name="T41" fmla="*/ 12 h 35"/>
                  <a:gd name="T42" fmla="*/ 9 w 50"/>
                  <a:gd name="T43" fmla="*/ 1 h 35"/>
                  <a:gd name="T44" fmla="*/ 15 w 50"/>
                  <a:gd name="T45" fmla="*/ 1 h 35"/>
                  <a:gd name="T46" fmla="*/ 21 w 50"/>
                  <a:gd name="T47" fmla="*/ 29 h 35"/>
                  <a:gd name="T48" fmla="*/ 25 w 50"/>
                  <a:gd name="T49" fmla="*/ 10 h 35"/>
                  <a:gd name="T50" fmla="*/ 29 w 50"/>
                  <a:gd name="T51" fmla="*/ 29 h 35"/>
                  <a:gd name="T52" fmla="*/ 35 w 50"/>
                  <a:gd name="T53" fmla="*/ 1 h 35"/>
                  <a:gd name="T54" fmla="*/ 41 w 50"/>
                  <a:gd name="T55" fmla="*/ 1 h 35"/>
                  <a:gd name="T56" fmla="*/ 49 w 50"/>
                  <a:gd name="T57" fmla="*/ 12 h 35"/>
                  <a:gd name="T58" fmla="*/ 49 w 50"/>
                  <a:gd name="T5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5">
                    <a:moveTo>
                      <a:pt x="41" y="0"/>
                    </a:moveTo>
                    <a:cubicBezTo>
                      <a:pt x="34" y="0"/>
                      <a:pt x="34" y="0"/>
                      <a:pt x="34" y="0"/>
                    </a:cubicBezTo>
                    <a:cubicBezTo>
                      <a:pt x="29" y="22"/>
                      <a:pt x="29" y="22"/>
                      <a:pt x="29" y="22"/>
                    </a:cubicBezTo>
                    <a:cubicBezTo>
                      <a:pt x="25" y="5"/>
                      <a:pt x="25" y="5"/>
                      <a:pt x="25" y="5"/>
                    </a:cubicBezTo>
                    <a:cubicBezTo>
                      <a:pt x="28" y="2"/>
                      <a:pt x="28" y="2"/>
                      <a:pt x="28" y="2"/>
                    </a:cubicBezTo>
                    <a:cubicBezTo>
                      <a:pt x="27" y="0"/>
                      <a:pt x="27" y="0"/>
                      <a:pt x="27" y="0"/>
                    </a:cubicBezTo>
                    <a:cubicBezTo>
                      <a:pt x="25" y="0"/>
                      <a:pt x="25" y="0"/>
                      <a:pt x="25" y="0"/>
                    </a:cubicBezTo>
                    <a:cubicBezTo>
                      <a:pt x="23" y="0"/>
                      <a:pt x="23" y="0"/>
                      <a:pt x="23" y="0"/>
                    </a:cubicBezTo>
                    <a:cubicBezTo>
                      <a:pt x="22" y="2"/>
                      <a:pt x="22" y="2"/>
                      <a:pt x="22" y="2"/>
                    </a:cubicBezTo>
                    <a:cubicBezTo>
                      <a:pt x="25" y="5"/>
                      <a:pt x="25" y="5"/>
                      <a:pt x="25" y="5"/>
                    </a:cubicBezTo>
                    <a:cubicBezTo>
                      <a:pt x="21" y="22"/>
                      <a:pt x="21" y="22"/>
                      <a:pt x="21" y="22"/>
                    </a:cubicBezTo>
                    <a:cubicBezTo>
                      <a:pt x="16" y="0"/>
                      <a:pt x="16" y="0"/>
                      <a:pt x="16" y="0"/>
                    </a:cubicBezTo>
                    <a:cubicBezTo>
                      <a:pt x="9" y="0"/>
                      <a:pt x="9" y="0"/>
                      <a:pt x="9" y="0"/>
                    </a:cubicBezTo>
                    <a:cubicBezTo>
                      <a:pt x="4" y="0"/>
                      <a:pt x="0" y="5"/>
                      <a:pt x="0" y="12"/>
                    </a:cubicBezTo>
                    <a:cubicBezTo>
                      <a:pt x="0" y="35"/>
                      <a:pt x="0" y="35"/>
                      <a:pt x="0" y="35"/>
                    </a:cubicBezTo>
                    <a:cubicBezTo>
                      <a:pt x="50" y="35"/>
                      <a:pt x="50" y="35"/>
                      <a:pt x="50" y="35"/>
                    </a:cubicBezTo>
                    <a:cubicBezTo>
                      <a:pt x="50" y="12"/>
                      <a:pt x="50" y="12"/>
                      <a:pt x="50" y="12"/>
                    </a:cubicBezTo>
                    <a:cubicBezTo>
                      <a:pt x="50" y="5"/>
                      <a:pt x="46" y="0"/>
                      <a:pt x="41" y="0"/>
                    </a:cubicBezTo>
                    <a:close/>
                    <a:moveTo>
                      <a:pt x="49" y="33"/>
                    </a:moveTo>
                    <a:cubicBezTo>
                      <a:pt x="1" y="33"/>
                      <a:pt x="1" y="33"/>
                      <a:pt x="1" y="33"/>
                    </a:cubicBezTo>
                    <a:cubicBezTo>
                      <a:pt x="1" y="12"/>
                      <a:pt x="1" y="12"/>
                      <a:pt x="1" y="12"/>
                    </a:cubicBezTo>
                    <a:cubicBezTo>
                      <a:pt x="1" y="6"/>
                      <a:pt x="5" y="1"/>
                      <a:pt x="9" y="1"/>
                    </a:cubicBezTo>
                    <a:cubicBezTo>
                      <a:pt x="15" y="1"/>
                      <a:pt x="15" y="1"/>
                      <a:pt x="15" y="1"/>
                    </a:cubicBezTo>
                    <a:cubicBezTo>
                      <a:pt x="21" y="29"/>
                      <a:pt x="21" y="29"/>
                      <a:pt x="21" y="29"/>
                    </a:cubicBezTo>
                    <a:cubicBezTo>
                      <a:pt x="25" y="10"/>
                      <a:pt x="25" y="10"/>
                      <a:pt x="25" y="10"/>
                    </a:cubicBezTo>
                    <a:cubicBezTo>
                      <a:pt x="29" y="29"/>
                      <a:pt x="29" y="29"/>
                      <a:pt x="29" y="29"/>
                    </a:cubicBezTo>
                    <a:cubicBezTo>
                      <a:pt x="35" y="1"/>
                      <a:pt x="35" y="1"/>
                      <a:pt x="35" y="1"/>
                    </a:cubicBezTo>
                    <a:cubicBezTo>
                      <a:pt x="41" y="1"/>
                      <a:pt x="41" y="1"/>
                      <a:pt x="41" y="1"/>
                    </a:cubicBezTo>
                    <a:cubicBezTo>
                      <a:pt x="45" y="1"/>
                      <a:pt x="49" y="6"/>
                      <a:pt x="49" y="12"/>
                    </a:cubicBezTo>
                    <a:lnTo>
                      <a:pt x="49" y="33"/>
                    </a:lnTo>
                    <a:close/>
                  </a:path>
                </a:pathLst>
              </a:custGeom>
              <a:solidFill>
                <a:srgbClr val="BE1E2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319" name="chenying0907 318"/>
          <p:cNvGrpSpPr/>
          <p:nvPr/>
        </p:nvGrpSpPr>
        <p:grpSpPr>
          <a:xfrm>
            <a:off x="6440906" y="2049112"/>
            <a:ext cx="3843953" cy="906171"/>
            <a:chOff x="4944546" y="834266"/>
            <a:chExt cx="3843953" cy="906171"/>
          </a:xfrm>
        </p:grpSpPr>
        <p:sp>
          <p:nvSpPr>
            <p:cNvPr id="320" name="文本框 9593"/>
            <p:cNvSpPr txBox="1"/>
            <p:nvPr/>
          </p:nvSpPr>
          <p:spPr>
            <a:xfrm>
              <a:off x="4944546" y="834266"/>
              <a:ext cx="635566" cy="369332"/>
            </a:xfrm>
            <a:prstGeom prst="rect">
              <a:avLst/>
            </a:prstGeom>
            <a:noFill/>
          </p:spPr>
          <p:txBody>
            <a:bodyPr wrap="square" rtlCol="0">
              <a:spAutoFit/>
            </a:bodyPr>
            <a:lstStyle/>
            <a:p>
              <a:r>
                <a:rPr lang="en-US" altLang="zh-CN" b="1" dirty="0">
                  <a:solidFill>
                    <a:srgbClr val="F39E02"/>
                  </a:solidFill>
                  <a:latin typeface="微软雅黑"/>
                  <a:ea typeface="微软雅黑"/>
                </a:rPr>
                <a:t>01</a:t>
              </a:r>
              <a:endParaRPr lang="zh-CN" altLang="en-US" b="1" dirty="0">
                <a:solidFill>
                  <a:srgbClr val="F39E02"/>
                </a:solidFill>
                <a:latin typeface="微软雅黑"/>
                <a:ea typeface="微软雅黑"/>
              </a:endParaRPr>
            </a:p>
          </p:txBody>
        </p:sp>
        <p:sp>
          <p:nvSpPr>
            <p:cNvPr id="321"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22" name="chenying0907 321"/>
          <p:cNvGrpSpPr/>
          <p:nvPr/>
        </p:nvGrpSpPr>
        <p:grpSpPr>
          <a:xfrm>
            <a:off x="6440906" y="2933077"/>
            <a:ext cx="3843953" cy="906171"/>
            <a:chOff x="4944546" y="834266"/>
            <a:chExt cx="3843953" cy="906171"/>
          </a:xfrm>
        </p:grpSpPr>
        <p:sp>
          <p:nvSpPr>
            <p:cNvPr id="323"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4D78BF"/>
                  </a:solidFill>
                  <a:latin typeface="微软雅黑"/>
                  <a:ea typeface="微软雅黑"/>
                </a:rPr>
                <a:t>02</a:t>
              </a:r>
              <a:endParaRPr lang="zh-CN" altLang="en-US" b="1" dirty="0">
                <a:solidFill>
                  <a:srgbClr val="4D78BF"/>
                </a:solidFill>
                <a:latin typeface="微软雅黑"/>
                <a:ea typeface="微软雅黑"/>
              </a:endParaRPr>
            </a:p>
          </p:txBody>
        </p:sp>
        <p:sp>
          <p:nvSpPr>
            <p:cNvPr id="324"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25" name="chenying0907 324"/>
          <p:cNvGrpSpPr/>
          <p:nvPr/>
        </p:nvGrpSpPr>
        <p:grpSpPr>
          <a:xfrm>
            <a:off x="6440906" y="3817042"/>
            <a:ext cx="3843953" cy="906171"/>
            <a:chOff x="4944546" y="834266"/>
            <a:chExt cx="3843953" cy="906171"/>
          </a:xfrm>
        </p:grpSpPr>
        <p:sp>
          <p:nvSpPr>
            <p:cNvPr id="326"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E72918"/>
                  </a:solidFill>
                  <a:latin typeface="微软雅黑"/>
                  <a:ea typeface="微软雅黑"/>
                </a:rPr>
                <a:t>03</a:t>
              </a:r>
              <a:endParaRPr lang="zh-CN" altLang="en-US" b="1" dirty="0">
                <a:solidFill>
                  <a:srgbClr val="E72918"/>
                </a:solidFill>
                <a:latin typeface="微软雅黑"/>
                <a:ea typeface="微软雅黑"/>
              </a:endParaRPr>
            </a:p>
          </p:txBody>
        </p:sp>
        <p:sp>
          <p:nvSpPr>
            <p:cNvPr id="327"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28" name="chenying0907 327"/>
          <p:cNvGrpSpPr/>
          <p:nvPr/>
        </p:nvGrpSpPr>
        <p:grpSpPr>
          <a:xfrm>
            <a:off x="6440906" y="4701007"/>
            <a:ext cx="3843953" cy="906171"/>
            <a:chOff x="4944546" y="834266"/>
            <a:chExt cx="3843953" cy="906171"/>
          </a:xfrm>
        </p:grpSpPr>
        <p:sp>
          <p:nvSpPr>
            <p:cNvPr id="329"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00AFBB"/>
                  </a:solidFill>
                  <a:latin typeface="微软雅黑"/>
                  <a:ea typeface="微软雅黑"/>
                </a:rPr>
                <a:t>04</a:t>
              </a:r>
              <a:endParaRPr lang="zh-CN" altLang="en-US" b="1" dirty="0">
                <a:solidFill>
                  <a:srgbClr val="00AFBB"/>
                </a:solidFill>
                <a:latin typeface="微软雅黑"/>
                <a:ea typeface="微软雅黑"/>
              </a:endParaRPr>
            </a:p>
          </p:txBody>
        </p:sp>
        <p:sp>
          <p:nvSpPr>
            <p:cNvPr id="330"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spTree>
    <p:extLst>
      <p:ext uri="{BB962C8B-B14F-4D97-AF65-F5344CB8AC3E}">
        <p14:creationId xmlns:p14="http://schemas.microsoft.com/office/powerpoint/2010/main" xmlns="" val="228012714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19"/>
                                        </p:tgtEl>
                                        <p:attrNameLst>
                                          <p:attrName>style.visibility</p:attrName>
                                        </p:attrNameLst>
                                      </p:cBhvr>
                                      <p:to>
                                        <p:strVal val="visible"/>
                                      </p:to>
                                    </p:set>
                                    <p:anim calcmode="lin" valueType="num">
                                      <p:cBhvr additive="base">
                                        <p:cTn id="11" dur="500" fill="hold"/>
                                        <p:tgtEl>
                                          <p:spTgt spid="319"/>
                                        </p:tgtEl>
                                        <p:attrNameLst>
                                          <p:attrName>ppt_x</p:attrName>
                                        </p:attrNameLst>
                                      </p:cBhvr>
                                      <p:tavLst>
                                        <p:tav tm="0">
                                          <p:val>
                                            <p:strVal val="#ppt_x"/>
                                          </p:val>
                                        </p:tav>
                                        <p:tav tm="100000">
                                          <p:val>
                                            <p:strVal val="#ppt_x"/>
                                          </p:val>
                                        </p:tav>
                                      </p:tavLst>
                                    </p:anim>
                                    <p:anim calcmode="lin" valueType="num">
                                      <p:cBhvr additive="base">
                                        <p:cTn id="12" dur="500" fill="hold"/>
                                        <p:tgtEl>
                                          <p:spTgt spid="3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22"/>
                                        </p:tgtEl>
                                        <p:attrNameLst>
                                          <p:attrName>style.visibility</p:attrName>
                                        </p:attrNameLst>
                                      </p:cBhvr>
                                      <p:to>
                                        <p:strVal val="visible"/>
                                      </p:to>
                                    </p:set>
                                    <p:anim calcmode="lin" valueType="num">
                                      <p:cBhvr additive="base">
                                        <p:cTn id="16" dur="500" fill="hold"/>
                                        <p:tgtEl>
                                          <p:spTgt spid="322"/>
                                        </p:tgtEl>
                                        <p:attrNameLst>
                                          <p:attrName>ppt_x</p:attrName>
                                        </p:attrNameLst>
                                      </p:cBhvr>
                                      <p:tavLst>
                                        <p:tav tm="0">
                                          <p:val>
                                            <p:strVal val="#ppt_x"/>
                                          </p:val>
                                        </p:tav>
                                        <p:tav tm="100000">
                                          <p:val>
                                            <p:strVal val="#ppt_x"/>
                                          </p:val>
                                        </p:tav>
                                      </p:tavLst>
                                    </p:anim>
                                    <p:anim calcmode="lin" valueType="num">
                                      <p:cBhvr additive="base">
                                        <p:cTn id="17" dur="500" fill="hold"/>
                                        <p:tgtEl>
                                          <p:spTgt spid="32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25"/>
                                        </p:tgtEl>
                                        <p:attrNameLst>
                                          <p:attrName>style.visibility</p:attrName>
                                        </p:attrNameLst>
                                      </p:cBhvr>
                                      <p:to>
                                        <p:strVal val="visible"/>
                                      </p:to>
                                    </p:set>
                                    <p:anim calcmode="lin" valueType="num">
                                      <p:cBhvr additive="base">
                                        <p:cTn id="21" dur="500" fill="hold"/>
                                        <p:tgtEl>
                                          <p:spTgt spid="325"/>
                                        </p:tgtEl>
                                        <p:attrNameLst>
                                          <p:attrName>ppt_x</p:attrName>
                                        </p:attrNameLst>
                                      </p:cBhvr>
                                      <p:tavLst>
                                        <p:tav tm="0">
                                          <p:val>
                                            <p:strVal val="#ppt_x"/>
                                          </p:val>
                                        </p:tav>
                                        <p:tav tm="100000">
                                          <p:val>
                                            <p:strVal val="#ppt_x"/>
                                          </p:val>
                                        </p:tav>
                                      </p:tavLst>
                                    </p:anim>
                                    <p:anim calcmode="lin" valueType="num">
                                      <p:cBhvr additive="base">
                                        <p:cTn id="22" dur="500" fill="hold"/>
                                        <p:tgtEl>
                                          <p:spTgt spid="32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28"/>
                                        </p:tgtEl>
                                        <p:attrNameLst>
                                          <p:attrName>style.visibility</p:attrName>
                                        </p:attrNameLst>
                                      </p:cBhvr>
                                      <p:to>
                                        <p:strVal val="visible"/>
                                      </p:to>
                                    </p:set>
                                    <p:anim calcmode="lin" valueType="num">
                                      <p:cBhvr additive="base">
                                        <p:cTn id="26" dur="500" fill="hold"/>
                                        <p:tgtEl>
                                          <p:spTgt spid="328"/>
                                        </p:tgtEl>
                                        <p:attrNameLst>
                                          <p:attrName>ppt_x</p:attrName>
                                        </p:attrNameLst>
                                      </p:cBhvr>
                                      <p:tavLst>
                                        <p:tav tm="0">
                                          <p:val>
                                            <p:strVal val="#ppt_x"/>
                                          </p:val>
                                        </p:tav>
                                        <p:tav tm="100000">
                                          <p:val>
                                            <p:strVal val="#ppt_x"/>
                                          </p:val>
                                        </p:tav>
                                      </p:tavLst>
                                    </p:anim>
                                    <p:anim calcmode="lin" valueType="num">
                                      <p:cBhvr additive="base">
                                        <p:cTn id="27" dur="500" fill="hold"/>
                                        <p:tgtEl>
                                          <p:spTgt spid="3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a:grpSpLocks/>
          </p:cNvGrpSpPr>
          <p:nvPr/>
        </p:nvGrpSpPr>
        <p:grpSpPr bwMode="auto">
          <a:xfrm>
            <a:off x="1425411" y="3945644"/>
            <a:ext cx="3714750" cy="246062"/>
            <a:chOff x="748571" y="2659552"/>
            <a:chExt cx="3715199" cy="246221"/>
          </a:xfrm>
        </p:grpSpPr>
        <p:cxnSp>
          <p:nvCxnSpPr>
            <p:cNvPr id="9" name="直接连接符 11"/>
            <p:cNvCxnSpPr>
              <a:cxnSpLocks noChangeShapeType="1"/>
            </p:cNvCxnSpPr>
            <p:nvPr/>
          </p:nvCxnSpPr>
          <p:spPr bwMode="auto">
            <a:xfrm>
              <a:off x="1223770" y="2810416"/>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xmlns="">
                  <a:noFill/>
                </a14:hiddenFill>
              </a:ext>
            </a:extLst>
          </p:spPr>
        </p:cxnSp>
        <p:sp>
          <p:nvSpPr>
            <p:cNvPr id="10" name="TextBox 3"/>
            <p:cNvSpPr txBox="1"/>
            <p:nvPr/>
          </p:nvSpPr>
          <p:spPr bwMode="auto">
            <a:xfrm>
              <a:off x="748571" y="2659552"/>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20%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11" name="chenying0907 10"/>
          <p:cNvGrpSpPr>
            <a:grpSpLocks/>
          </p:cNvGrpSpPr>
          <p:nvPr/>
        </p:nvGrpSpPr>
        <p:grpSpPr bwMode="auto">
          <a:xfrm>
            <a:off x="1425411" y="3632906"/>
            <a:ext cx="3714750" cy="246063"/>
            <a:chOff x="748571" y="2347090"/>
            <a:chExt cx="3715199" cy="246221"/>
          </a:xfrm>
        </p:grpSpPr>
        <p:cxnSp>
          <p:nvCxnSpPr>
            <p:cNvPr id="12" name="直接连接符 12"/>
            <p:cNvCxnSpPr>
              <a:cxnSpLocks noChangeShapeType="1"/>
            </p:cNvCxnSpPr>
            <p:nvPr/>
          </p:nvCxnSpPr>
          <p:spPr bwMode="auto">
            <a:xfrm>
              <a:off x="1223770" y="2498610"/>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xmlns="">
                  <a:noFill/>
                </a14:hiddenFill>
              </a:ext>
            </a:extLst>
          </p:spPr>
        </p:cxnSp>
        <p:sp>
          <p:nvSpPr>
            <p:cNvPr id="13" name="TextBox 6"/>
            <p:cNvSpPr txBox="1"/>
            <p:nvPr/>
          </p:nvSpPr>
          <p:spPr bwMode="auto">
            <a:xfrm>
              <a:off x="748571" y="2347090"/>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30%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14" name="chenying0907 13"/>
          <p:cNvGrpSpPr>
            <a:grpSpLocks/>
          </p:cNvGrpSpPr>
          <p:nvPr/>
        </p:nvGrpSpPr>
        <p:grpSpPr bwMode="auto">
          <a:xfrm>
            <a:off x="1425411" y="3320169"/>
            <a:ext cx="3714750" cy="246062"/>
            <a:chOff x="748571" y="2034627"/>
            <a:chExt cx="3715199" cy="246221"/>
          </a:xfrm>
        </p:grpSpPr>
        <p:cxnSp>
          <p:nvCxnSpPr>
            <p:cNvPr id="20" name="直接连接符 13"/>
            <p:cNvCxnSpPr>
              <a:cxnSpLocks noChangeShapeType="1"/>
            </p:cNvCxnSpPr>
            <p:nvPr/>
          </p:nvCxnSpPr>
          <p:spPr bwMode="auto">
            <a:xfrm>
              <a:off x="1223770" y="2186804"/>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xmlns="">
                  <a:noFill/>
                </a14:hiddenFill>
              </a:ext>
            </a:extLst>
          </p:spPr>
        </p:cxnSp>
        <p:sp>
          <p:nvSpPr>
            <p:cNvPr id="21" name="TextBox 9"/>
            <p:cNvSpPr txBox="1"/>
            <p:nvPr/>
          </p:nvSpPr>
          <p:spPr bwMode="auto">
            <a:xfrm>
              <a:off x="748571" y="2034627"/>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40%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22" name="chenying0907 21"/>
          <p:cNvGrpSpPr>
            <a:grpSpLocks/>
          </p:cNvGrpSpPr>
          <p:nvPr/>
        </p:nvGrpSpPr>
        <p:grpSpPr bwMode="auto">
          <a:xfrm>
            <a:off x="1425411" y="3007431"/>
            <a:ext cx="3714750" cy="247650"/>
            <a:chOff x="748571" y="1722164"/>
            <a:chExt cx="3715199" cy="246221"/>
          </a:xfrm>
        </p:grpSpPr>
        <p:cxnSp>
          <p:nvCxnSpPr>
            <p:cNvPr id="23" name="直接连接符 14"/>
            <p:cNvCxnSpPr>
              <a:cxnSpLocks noChangeShapeType="1"/>
            </p:cNvCxnSpPr>
            <p:nvPr/>
          </p:nvCxnSpPr>
          <p:spPr bwMode="auto">
            <a:xfrm>
              <a:off x="1223770" y="1874998"/>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xmlns="">
                  <a:noFill/>
                </a14:hiddenFill>
              </a:ext>
            </a:extLst>
          </p:spPr>
        </p:cxnSp>
        <p:sp>
          <p:nvSpPr>
            <p:cNvPr id="24" name="TextBox 12"/>
            <p:cNvSpPr txBox="1"/>
            <p:nvPr/>
          </p:nvSpPr>
          <p:spPr bwMode="auto">
            <a:xfrm>
              <a:off x="748571" y="1722164"/>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50%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25" name="chenying0907 24"/>
          <p:cNvGrpSpPr>
            <a:grpSpLocks/>
          </p:cNvGrpSpPr>
          <p:nvPr/>
        </p:nvGrpSpPr>
        <p:grpSpPr bwMode="auto">
          <a:xfrm>
            <a:off x="1425411" y="2696281"/>
            <a:ext cx="3714750" cy="246063"/>
            <a:chOff x="748571" y="1409701"/>
            <a:chExt cx="3715199" cy="246221"/>
          </a:xfrm>
        </p:grpSpPr>
        <p:cxnSp>
          <p:nvCxnSpPr>
            <p:cNvPr id="26" name="直接连接符 15"/>
            <p:cNvCxnSpPr>
              <a:cxnSpLocks noChangeShapeType="1"/>
            </p:cNvCxnSpPr>
            <p:nvPr/>
          </p:nvCxnSpPr>
          <p:spPr bwMode="auto">
            <a:xfrm>
              <a:off x="1223770" y="1563192"/>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xmlns="">
                  <a:noFill/>
                </a14:hiddenFill>
              </a:ext>
            </a:extLst>
          </p:spPr>
        </p:cxnSp>
        <p:sp>
          <p:nvSpPr>
            <p:cNvPr id="27" name="TextBox 15"/>
            <p:cNvSpPr txBox="1"/>
            <p:nvPr/>
          </p:nvSpPr>
          <p:spPr bwMode="auto">
            <a:xfrm>
              <a:off x="748571" y="1409701"/>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60%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28" name="chenying0907 27"/>
          <p:cNvGrpSpPr>
            <a:grpSpLocks/>
          </p:cNvGrpSpPr>
          <p:nvPr/>
        </p:nvGrpSpPr>
        <p:grpSpPr bwMode="auto">
          <a:xfrm>
            <a:off x="1539711" y="4571119"/>
            <a:ext cx="3600450" cy="246062"/>
            <a:chOff x="862384" y="3284478"/>
            <a:chExt cx="3601386" cy="246221"/>
          </a:xfrm>
        </p:grpSpPr>
        <p:sp>
          <p:nvSpPr>
            <p:cNvPr id="29" name="TextBox 17"/>
            <p:cNvSpPr txBox="1"/>
            <p:nvPr/>
          </p:nvSpPr>
          <p:spPr bwMode="auto">
            <a:xfrm>
              <a:off x="862384" y="3284478"/>
              <a:ext cx="45096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0%</a:t>
              </a:r>
              <a:endParaRPr lang="zh-CN" altLang="en-US" sz="1000" spc="300" dirty="0">
                <a:solidFill>
                  <a:prstClr val="white">
                    <a:lumMod val="50000"/>
                  </a:prstClr>
                </a:solidFill>
                <a:latin typeface="微软雅黑"/>
                <a:ea typeface="微软雅黑"/>
                <a:cs typeface="Arial" pitchFamily="34" charset="0"/>
              </a:endParaRPr>
            </a:p>
          </p:txBody>
        </p:sp>
        <p:cxnSp>
          <p:nvCxnSpPr>
            <p:cNvPr id="30" name="直接连接符 23"/>
            <p:cNvCxnSpPr>
              <a:cxnSpLocks noChangeShapeType="1"/>
            </p:cNvCxnSpPr>
            <p:nvPr/>
          </p:nvCxnSpPr>
          <p:spPr bwMode="auto">
            <a:xfrm>
              <a:off x="1223770" y="3434028"/>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xmlns="">
                  <a:noFill/>
                </a14:hiddenFill>
              </a:ext>
            </a:extLst>
          </p:spPr>
        </p:cxnSp>
      </p:grpSp>
      <p:grpSp>
        <p:nvGrpSpPr>
          <p:cNvPr id="31" name="chenying0907 30"/>
          <p:cNvGrpSpPr>
            <a:grpSpLocks/>
          </p:cNvGrpSpPr>
          <p:nvPr/>
        </p:nvGrpSpPr>
        <p:grpSpPr bwMode="auto">
          <a:xfrm>
            <a:off x="1425411" y="4258381"/>
            <a:ext cx="3714750" cy="246063"/>
            <a:chOff x="748571" y="2972015"/>
            <a:chExt cx="3715199" cy="246221"/>
          </a:xfrm>
        </p:grpSpPr>
        <p:cxnSp>
          <p:nvCxnSpPr>
            <p:cNvPr id="32" name="直接连接符 10"/>
            <p:cNvCxnSpPr>
              <a:cxnSpLocks noChangeShapeType="1"/>
            </p:cNvCxnSpPr>
            <p:nvPr/>
          </p:nvCxnSpPr>
          <p:spPr bwMode="auto">
            <a:xfrm>
              <a:off x="1223770" y="3122222"/>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xmlns="">
                  <a:noFill/>
                </a14:hiddenFill>
              </a:ext>
            </a:extLst>
          </p:spPr>
        </p:cxnSp>
        <p:sp>
          <p:nvSpPr>
            <p:cNvPr id="33" name="TextBox 21"/>
            <p:cNvSpPr txBox="1"/>
            <p:nvPr/>
          </p:nvSpPr>
          <p:spPr bwMode="auto">
            <a:xfrm>
              <a:off x="748571" y="2972015"/>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10%</a:t>
              </a:r>
              <a:endParaRPr lang="zh-CN" altLang="en-US" sz="1000" spc="300" dirty="0">
                <a:solidFill>
                  <a:prstClr val="white">
                    <a:lumMod val="50000"/>
                  </a:prstClr>
                </a:solidFill>
                <a:latin typeface="微软雅黑"/>
                <a:ea typeface="微软雅黑"/>
                <a:cs typeface="Arial" pitchFamily="34" charset="0"/>
              </a:endParaRPr>
            </a:p>
          </p:txBody>
        </p:sp>
      </p:grpSp>
      <p:sp>
        <p:nvSpPr>
          <p:cNvPr id="34" name="TextBox 22"/>
          <p:cNvSpPr txBox="1"/>
          <p:nvPr/>
        </p:nvSpPr>
        <p:spPr bwMode="auto">
          <a:xfrm>
            <a:off x="2517611" y="4855281"/>
            <a:ext cx="1928812" cy="307975"/>
          </a:xfrm>
          <a:prstGeom prst="rect">
            <a:avLst/>
          </a:prstGeom>
          <a:noFill/>
        </p:spPr>
        <p:txBody>
          <a:bodyPr wrap="none">
            <a:spAutoFit/>
          </a:bodyPr>
          <a:lstStyle/>
          <a:p>
            <a:pPr fontAlgn="auto">
              <a:spcBef>
                <a:spcPts val="0"/>
              </a:spcBef>
              <a:spcAft>
                <a:spcPts val="0"/>
              </a:spcAft>
              <a:defRPr/>
            </a:pPr>
            <a:r>
              <a:rPr lang="zh-CN" altLang="en-US" sz="1400" spc="300" dirty="0">
                <a:solidFill>
                  <a:prstClr val="white">
                    <a:lumMod val="50000"/>
                  </a:prstClr>
                </a:solidFill>
                <a:latin typeface="微软雅黑"/>
                <a:ea typeface="微软雅黑"/>
                <a:cs typeface="Arial" pitchFamily="34" charset="0"/>
              </a:rPr>
              <a:t>点击此处添加标题</a:t>
            </a:r>
          </a:p>
        </p:txBody>
      </p:sp>
      <p:sp>
        <p:nvSpPr>
          <p:cNvPr id="35" name="chenying0907 91"/>
          <p:cNvSpPr>
            <a:spLocks/>
          </p:cNvSpPr>
          <p:nvPr/>
        </p:nvSpPr>
        <p:spPr bwMode="auto">
          <a:xfrm>
            <a:off x="2104861" y="3702756"/>
            <a:ext cx="2936875" cy="103346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blipFill>
            <a:blip r:embed="rId8" cstate="print"/>
            <a:stretch>
              <a:fillRect/>
            </a:stretch>
          </a:blipFill>
          <a:ln w="9525">
            <a:noFill/>
            <a:miter lim="800000"/>
            <a:headEnd/>
            <a:tailEnd/>
          </a:ln>
        </p:spPr>
        <p:txBody>
          <a:bodyPr/>
          <a:lstStyle/>
          <a:p>
            <a:endParaRPr lang="zh-CN" altLang="en-US"/>
          </a:p>
        </p:txBody>
      </p:sp>
      <p:grpSp>
        <p:nvGrpSpPr>
          <p:cNvPr id="36" name="chenying0907 35"/>
          <p:cNvGrpSpPr/>
          <p:nvPr/>
        </p:nvGrpSpPr>
        <p:grpSpPr>
          <a:xfrm>
            <a:off x="7423150" y="2135404"/>
            <a:ext cx="2254799" cy="419189"/>
            <a:chOff x="5008723" y="1362801"/>
            <a:chExt cx="2254799" cy="419189"/>
          </a:xfrm>
        </p:grpSpPr>
        <p:sp>
          <p:nvSpPr>
            <p:cNvPr id="37" name="矩形 36"/>
            <p:cNvSpPr/>
            <p:nvPr/>
          </p:nvSpPr>
          <p:spPr>
            <a:xfrm>
              <a:off x="5008723" y="1362801"/>
              <a:ext cx="2254799" cy="419189"/>
            </a:xfrm>
            <a:prstGeom prst="rect">
              <a:avLst/>
            </a:prstGeom>
            <a:blipFill>
              <a:blip r:embed="rId8" cstate="print"/>
              <a:stretch>
                <a:fillRect/>
              </a:stretch>
            </a:blipFill>
            <a:ln w="57150">
              <a:solidFill>
                <a:schemeClr val="bg1"/>
              </a:solidFill>
            </a:ln>
            <a:effectLst>
              <a:outerShdw blurRad="114300" dist="38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bg1"/>
                </a:solidFill>
                <a:ea typeface="微软雅黑"/>
              </a:endParaRPr>
            </a:p>
          </p:txBody>
        </p:sp>
        <p:sp>
          <p:nvSpPr>
            <p:cNvPr id="38" name="TextBox 26"/>
            <p:cNvSpPr txBox="1"/>
            <p:nvPr/>
          </p:nvSpPr>
          <p:spPr>
            <a:xfrm>
              <a:off x="5351292" y="1387729"/>
              <a:ext cx="1569660" cy="369332"/>
            </a:xfrm>
            <a:prstGeom prst="rect">
              <a:avLst/>
            </a:prstGeom>
            <a:noFill/>
          </p:spPr>
          <p:txBody>
            <a:bodyPr wrap="none" rtlCol="0">
              <a:spAutoFit/>
            </a:bodyPr>
            <a:lstStyle/>
            <a:p>
              <a:r>
                <a:rPr lang="zh-CN" altLang="en-US" b="1" dirty="0" smtClean="0">
                  <a:solidFill>
                    <a:schemeClr val="bg1"/>
                  </a:solidFill>
                  <a:latin typeface="微软雅黑"/>
                  <a:ea typeface="微软雅黑"/>
                </a:rPr>
                <a:t>此处添加标题</a:t>
              </a:r>
              <a:endParaRPr lang="zh-CN" altLang="en-US" b="1" dirty="0">
                <a:solidFill>
                  <a:schemeClr val="bg1"/>
                </a:solidFill>
                <a:latin typeface="微软雅黑"/>
                <a:ea typeface="微软雅黑"/>
              </a:endParaRPr>
            </a:p>
          </p:txBody>
        </p:sp>
      </p:grpSp>
      <p:sp>
        <p:nvSpPr>
          <p:cNvPr id="39" name="矩形 38"/>
          <p:cNvSpPr/>
          <p:nvPr/>
        </p:nvSpPr>
        <p:spPr>
          <a:xfrm>
            <a:off x="6581605" y="2696281"/>
            <a:ext cx="4104456" cy="3123932"/>
          </a:xfrm>
          <a:prstGeom prst="rect">
            <a:avLst/>
          </a:prstGeom>
        </p:spPr>
        <p:txBody>
          <a:bodyPr wrap="square">
            <a:spAutoFit/>
          </a:bodyPr>
          <a:lstStyle/>
          <a:p>
            <a:pPr marL="285750" indent="-285750" algn="just">
              <a:lnSpc>
                <a:spcPct val="130000"/>
              </a:lnSpc>
              <a:spcAft>
                <a:spcPts val="600"/>
              </a:spcAft>
              <a:buClr>
                <a:srgbClr val="009E9F"/>
              </a:buClr>
              <a:buFont typeface="Wingdings" panose="05000000000000000000" pitchFamily="2" charset="2"/>
              <a:buChar char="Ø"/>
            </a:pPr>
            <a:r>
              <a:rPr lang="zh-CN" altLang="en-US" sz="1400" dirty="0">
                <a:latin typeface="微软雅黑"/>
                <a:ea typeface="微软雅黑"/>
              </a:rPr>
              <a:t>您的内容打在这里，或通过复制您的文本后在此框中选择粘贴并选择只保留文字您的内容打在</a:t>
            </a:r>
            <a:r>
              <a:rPr lang="zh-CN" altLang="en-US" sz="1400" dirty="0" smtClean="0">
                <a:latin typeface="微软雅黑"/>
                <a:ea typeface="微软雅黑"/>
              </a:rPr>
              <a:t>这里</a:t>
            </a:r>
            <a:endParaRPr lang="en-US" altLang="zh-CN" sz="1400" dirty="0" smtClean="0">
              <a:latin typeface="微软雅黑"/>
              <a:ea typeface="微软雅黑"/>
            </a:endParaRPr>
          </a:p>
          <a:p>
            <a:pPr marL="285750" indent="-285750" algn="just">
              <a:lnSpc>
                <a:spcPct val="130000"/>
              </a:lnSpc>
              <a:spcAft>
                <a:spcPts val="600"/>
              </a:spcAft>
              <a:buClr>
                <a:srgbClr val="009E9F"/>
              </a:buClr>
              <a:buFont typeface="Wingdings" panose="05000000000000000000" pitchFamily="2" charset="2"/>
              <a:buChar char="Ø"/>
            </a:pPr>
            <a:r>
              <a:rPr lang="zh-CN" altLang="en-US" sz="1400" dirty="0" smtClean="0">
                <a:latin typeface="微软雅黑"/>
                <a:ea typeface="微软雅黑"/>
              </a:rPr>
              <a:t>您</a:t>
            </a:r>
            <a:r>
              <a:rPr lang="zh-CN" altLang="en-US" sz="1400" dirty="0">
                <a:latin typeface="微软雅黑"/>
                <a:ea typeface="微软雅黑"/>
              </a:rPr>
              <a:t>的内容打在这里，或通过复制您的文本后在此框中选择粘贴并选择只保留文字您的内容打在</a:t>
            </a:r>
            <a:r>
              <a:rPr lang="zh-CN" altLang="en-US" sz="1400" dirty="0" smtClean="0">
                <a:latin typeface="微软雅黑"/>
                <a:ea typeface="微软雅黑"/>
              </a:rPr>
              <a:t>这里</a:t>
            </a:r>
            <a:endParaRPr lang="en-US" altLang="zh-CN" sz="1400" dirty="0" smtClean="0">
              <a:latin typeface="微软雅黑"/>
              <a:ea typeface="微软雅黑"/>
            </a:endParaRPr>
          </a:p>
          <a:p>
            <a:pPr marL="285750" indent="-285750" algn="just">
              <a:lnSpc>
                <a:spcPct val="130000"/>
              </a:lnSpc>
              <a:spcAft>
                <a:spcPts val="600"/>
              </a:spcAft>
              <a:buClr>
                <a:srgbClr val="009E9F"/>
              </a:buClr>
              <a:buFont typeface="Wingdings" panose="05000000000000000000" pitchFamily="2" charset="2"/>
              <a:buChar char="Ø"/>
            </a:pPr>
            <a:r>
              <a:rPr lang="zh-CN" altLang="en-US" sz="1400" dirty="0">
                <a:latin typeface="微软雅黑"/>
                <a:ea typeface="微软雅黑"/>
              </a:rPr>
              <a:t>您的内容打在这里，或通过复制您的文本后</a:t>
            </a:r>
            <a:r>
              <a:rPr lang="zh-CN" altLang="en-US" sz="1400" dirty="0" smtClean="0">
                <a:latin typeface="微软雅黑"/>
                <a:ea typeface="微软雅黑"/>
              </a:rPr>
              <a:t>在亮亮图文旗舰店</a:t>
            </a:r>
            <a:r>
              <a:rPr lang="en-US" altLang="zh-CN" sz="1400" dirty="0" smtClean="0">
                <a:latin typeface="微软雅黑"/>
                <a:ea typeface="微软雅黑"/>
              </a:rPr>
              <a:t>https://liangliangtuwen.tmall.com</a:t>
            </a:r>
          </a:p>
          <a:p>
            <a:pPr marL="285750" indent="-285750" algn="just">
              <a:lnSpc>
                <a:spcPct val="130000"/>
              </a:lnSpc>
              <a:spcAft>
                <a:spcPts val="600"/>
              </a:spcAft>
              <a:buClr>
                <a:srgbClr val="009E9F"/>
              </a:buClr>
              <a:buFont typeface="Wingdings" panose="05000000000000000000" pitchFamily="2" charset="2"/>
              <a:buChar char="Ø"/>
            </a:pPr>
            <a:endParaRPr lang="zh-CN" altLang="en-US" sz="1400" dirty="0">
              <a:latin typeface="微软雅黑"/>
              <a:ea typeface="微软雅黑"/>
            </a:endParaRPr>
          </a:p>
        </p:txBody>
      </p:sp>
    </p:spTree>
    <p:extLst>
      <p:ext uri="{BB962C8B-B14F-4D97-AF65-F5344CB8AC3E}">
        <p14:creationId xmlns:p14="http://schemas.microsoft.com/office/powerpoint/2010/main" xmlns="" val="101562633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300"/>
                                        <p:tgtEl>
                                          <p:spTgt spid="25"/>
                                        </p:tgtEl>
                                      </p:cBhvr>
                                    </p:animEffect>
                                  </p:childTnLst>
                                </p:cTn>
                              </p:par>
                              <p:par>
                                <p:cTn id="13" presetID="22" presetClass="entr" presetSubtype="8" fill="hold" nodeType="withEffect">
                                  <p:stCondLst>
                                    <p:cond delay="40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300"/>
                                        <p:tgtEl>
                                          <p:spTgt spid="22"/>
                                        </p:tgtEl>
                                      </p:cBhvr>
                                    </p:animEffect>
                                  </p:childTnLst>
                                </p:cTn>
                              </p:par>
                              <p:par>
                                <p:cTn id="16" presetID="22" presetClass="entr" presetSubtype="8" fill="hold" nodeType="withEffect">
                                  <p:stCondLst>
                                    <p:cond delay="60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300"/>
                                        <p:tgtEl>
                                          <p:spTgt spid="14"/>
                                        </p:tgtEl>
                                      </p:cBhvr>
                                    </p:animEffect>
                                  </p:childTnLst>
                                </p:cTn>
                              </p:par>
                              <p:par>
                                <p:cTn id="19" presetID="22" presetClass="entr" presetSubtype="8" fill="hold" nodeType="withEffect">
                                  <p:stCondLst>
                                    <p:cond delay="80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par>
                                <p:cTn id="22" presetID="22" presetClass="entr" presetSubtype="8"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300"/>
                                        <p:tgtEl>
                                          <p:spTgt spid="8"/>
                                        </p:tgtEl>
                                      </p:cBhvr>
                                    </p:animEffect>
                                  </p:childTnLst>
                                </p:cTn>
                              </p:par>
                              <p:par>
                                <p:cTn id="25" presetID="22" presetClass="entr" presetSubtype="8" fill="hold" nodeType="withEffect">
                                  <p:stCondLst>
                                    <p:cond delay="110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300"/>
                                        <p:tgtEl>
                                          <p:spTgt spid="31"/>
                                        </p:tgtEl>
                                      </p:cBhvr>
                                    </p:animEffect>
                                  </p:childTnLst>
                                </p:cTn>
                              </p:par>
                              <p:par>
                                <p:cTn id="28" presetID="22" presetClass="entr" presetSubtype="8" fill="hold" nodeType="withEffect">
                                  <p:stCondLst>
                                    <p:cond delay="130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300"/>
                                        <p:tgtEl>
                                          <p:spTgt spid="28"/>
                                        </p:tgtEl>
                                      </p:cBhvr>
                                    </p:animEffect>
                                  </p:childTnLst>
                                </p:cTn>
                              </p:par>
                              <p:par>
                                <p:cTn id="31" presetID="2" presetClass="entr" presetSubtype="8" fill="hold" grpId="0" nodeType="withEffect">
                                  <p:stCondLst>
                                    <p:cond delay="130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0-#ppt_w/2"/>
                                          </p:val>
                                        </p:tav>
                                        <p:tav tm="100000">
                                          <p:val>
                                            <p:strVal val="#ppt_x"/>
                                          </p:val>
                                        </p:tav>
                                      </p:tavLst>
                                    </p:anim>
                                    <p:anim calcmode="lin" valueType="num">
                                      <p:cBhvr additive="base">
                                        <p:cTn id="34" dur="500" fill="hold"/>
                                        <p:tgtEl>
                                          <p:spTgt spid="34"/>
                                        </p:tgtEl>
                                        <p:attrNameLst>
                                          <p:attrName>ppt_y</p:attrName>
                                        </p:attrNameLst>
                                      </p:cBhvr>
                                      <p:tavLst>
                                        <p:tav tm="0">
                                          <p:val>
                                            <p:strVal val="#ppt_y"/>
                                          </p:val>
                                        </p:tav>
                                        <p:tav tm="100000">
                                          <p:val>
                                            <p:strVal val="#ppt_y"/>
                                          </p:val>
                                        </p:tav>
                                      </p:tavLst>
                                    </p:anim>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childTnLst>
                          </p:cTn>
                        </p:par>
                        <p:par>
                          <p:cTn id="41" fill="hold">
                            <p:stCondLst>
                              <p:cond delay="2300"/>
                            </p:stCondLst>
                            <p:childTnLst>
                              <p:par>
                                <p:cTn id="42" presetID="42"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chenying0907 13"/>
          <p:cNvGrpSpPr/>
          <p:nvPr/>
        </p:nvGrpSpPr>
        <p:grpSpPr>
          <a:xfrm>
            <a:off x="5867887" y="1810929"/>
            <a:ext cx="1944739" cy="1929181"/>
            <a:chOff x="1148299" y="972702"/>
            <a:chExt cx="4762500" cy="4724400"/>
          </a:xfrm>
        </p:grpSpPr>
        <p:sp>
          <p:nvSpPr>
            <p:cNvPr id="2" name="chenying0907 5"/>
            <p:cNvSpPr>
              <a:spLocks/>
            </p:cNvSpPr>
            <p:nvPr/>
          </p:nvSpPr>
          <p:spPr bwMode="auto">
            <a:xfrm>
              <a:off x="2272249" y="972702"/>
              <a:ext cx="2409825" cy="882650"/>
            </a:xfrm>
            <a:custGeom>
              <a:avLst/>
              <a:gdLst>
                <a:gd name="T0" fmla="*/ 122 w 1518"/>
                <a:gd name="T1" fmla="*/ 390 h 556"/>
                <a:gd name="T2" fmla="*/ 98 w 1518"/>
                <a:gd name="T3" fmla="*/ 396 h 556"/>
                <a:gd name="T4" fmla="*/ 64 w 1518"/>
                <a:gd name="T5" fmla="*/ 392 h 556"/>
                <a:gd name="T6" fmla="*/ 34 w 1518"/>
                <a:gd name="T7" fmla="*/ 398 h 556"/>
                <a:gd name="T8" fmla="*/ 16 w 1518"/>
                <a:gd name="T9" fmla="*/ 414 h 556"/>
                <a:gd name="T10" fmla="*/ 2 w 1518"/>
                <a:gd name="T11" fmla="*/ 432 h 556"/>
                <a:gd name="T12" fmla="*/ 2 w 1518"/>
                <a:gd name="T13" fmla="*/ 466 h 556"/>
                <a:gd name="T14" fmla="*/ 20 w 1518"/>
                <a:gd name="T15" fmla="*/ 496 h 556"/>
                <a:gd name="T16" fmla="*/ 50 w 1518"/>
                <a:gd name="T17" fmla="*/ 516 h 556"/>
                <a:gd name="T18" fmla="*/ 72 w 1518"/>
                <a:gd name="T19" fmla="*/ 514 h 556"/>
                <a:gd name="T20" fmla="*/ 94 w 1518"/>
                <a:gd name="T21" fmla="*/ 504 h 556"/>
                <a:gd name="T22" fmla="*/ 114 w 1518"/>
                <a:gd name="T23" fmla="*/ 482 h 556"/>
                <a:gd name="T24" fmla="*/ 128 w 1518"/>
                <a:gd name="T25" fmla="*/ 450 h 556"/>
                <a:gd name="T26" fmla="*/ 146 w 1518"/>
                <a:gd name="T27" fmla="*/ 430 h 556"/>
                <a:gd name="T28" fmla="*/ 280 w 1518"/>
                <a:gd name="T29" fmla="*/ 556 h 556"/>
                <a:gd name="T30" fmla="*/ 384 w 1518"/>
                <a:gd name="T31" fmla="*/ 504 h 556"/>
                <a:gd name="T32" fmla="*/ 552 w 1518"/>
                <a:gd name="T33" fmla="*/ 450 h 556"/>
                <a:gd name="T34" fmla="*/ 732 w 1518"/>
                <a:gd name="T35" fmla="*/ 426 h 556"/>
                <a:gd name="T36" fmla="*/ 728 w 1518"/>
                <a:gd name="T37" fmla="*/ 392 h 556"/>
                <a:gd name="T38" fmla="*/ 708 w 1518"/>
                <a:gd name="T39" fmla="*/ 366 h 556"/>
                <a:gd name="T40" fmla="*/ 692 w 1518"/>
                <a:gd name="T41" fmla="*/ 324 h 556"/>
                <a:gd name="T42" fmla="*/ 692 w 1518"/>
                <a:gd name="T43" fmla="*/ 298 h 556"/>
                <a:gd name="T44" fmla="*/ 712 w 1518"/>
                <a:gd name="T45" fmla="*/ 246 h 556"/>
                <a:gd name="T46" fmla="*/ 726 w 1518"/>
                <a:gd name="T47" fmla="*/ 232 h 556"/>
                <a:gd name="T48" fmla="*/ 780 w 1518"/>
                <a:gd name="T49" fmla="*/ 214 h 556"/>
                <a:gd name="T50" fmla="*/ 804 w 1518"/>
                <a:gd name="T51" fmla="*/ 212 h 556"/>
                <a:gd name="T52" fmla="*/ 838 w 1518"/>
                <a:gd name="T53" fmla="*/ 222 h 556"/>
                <a:gd name="T54" fmla="*/ 864 w 1518"/>
                <a:gd name="T55" fmla="*/ 238 h 556"/>
                <a:gd name="T56" fmla="*/ 882 w 1518"/>
                <a:gd name="T57" fmla="*/ 262 h 556"/>
                <a:gd name="T58" fmla="*/ 894 w 1518"/>
                <a:gd name="T59" fmla="*/ 314 h 556"/>
                <a:gd name="T60" fmla="*/ 886 w 1518"/>
                <a:gd name="T61" fmla="*/ 350 h 556"/>
                <a:gd name="T62" fmla="*/ 870 w 1518"/>
                <a:gd name="T63" fmla="*/ 374 h 556"/>
                <a:gd name="T64" fmla="*/ 858 w 1518"/>
                <a:gd name="T65" fmla="*/ 426 h 556"/>
                <a:gd name="T66" fmla="*/ 976 w 1518"/>
                <a:gd name="T67" fmla="*/ 440 h 556"/>
                <a:gd name="T68" fmla="*/ 1146 w 1518"/>
                <a:gd name="T69" fmla="*/ 484 h 556"/>
                <a:gd name="T70" fmla="*/ 1304 w 1518"/>
                <a:gd name="T71" fmla="*/ 556 h 556"/>
                <a:gd name="T72" fmla="*/ 1364 w 1518"/>
                <a:gd name="T73" fmla="*/ 438 h 556"/>
                <a:gd name="T74" fmla="*/ 1330 w 1518"/>
                <a:gd name="T75" fmla="*/ 442 h 556"/>
                <a:gd name="T76" fmla="*/ 1288 w 1518"/>
                <a:gd name="T77" fmla="*/ 434 h 556"/>
                <a:gd name="T78" fmla="*/ 1264 w 1518"/>
                <a:gd name="T79" fmla="*/ 420 h 556"/>
                <a:gd name="T80" fmla="*/ 1232 w 1518"/>
                <a:gd name="T81" fmla="*/ 376 h 556"/>
                <a:gd name="T82" fmla="*/ 1228 w 1518"/>
                <a:gd name="T83" fmla="*/ 358 h 556"/>
                <a:gd name="T84" fmla="*/ 1238 w 1518"/>
                <a:gd name="T85" fmla="*/ 302 h 556"/>
                <a:gd name="T86" fmla="*/ 1250 w 1518"/>
                <a:gd name="T87" fmla="*/ 280 h 556"/>
                <a:gd name="T88" fmla="*/ 1274 w 1518"/>
                <a:gd name="T89" fmla="*/ 256 h 556"/>
                <a:gd name="T90" fmla="*/ 1304 w 1518"/>
                <a:gd name="T91" fmla="*/ 242 h 556"/>
                <a:gd name="T92" fmla="*/ 1332 w 1518"/>
                <a:gd name="T93" fmla="*/ 240 h 556"/>
                <a:gd name="T94" fmla="*/ 1384 w 1518"/>
                <a:gd name="T95" fmla="*/ 256 h 556"/>
                <a:gd name="T96" fmla="*/ 1410 w 1518"/>
                <a:gd name="T97" fmla="*/ 282 h 556"/>
                <a:gd name="T98" fmla="*/ 1424 w 1518"/>
                <a:gd name="T99" fmla="*/ 306 h 556"/>
                <a:gd name="T100" fmla="*/ 1436 w 1518"/>
                <a:gd name="T101" fmla="*/ 328 h 556"/>
                <a:gd name="T102" fmla="*/ 1476 w 1518"/>
                <a:gd name="T103" fmla="*/ 166 h 556"/>
                <a:gd name="T104" fmla="*/ 1350 w 1518"/>
                <a:gd name="T105" fmla="*/ 108 h 556"/>
                <a:gd name="T106" fmla="*/ 1218 w 1518"/>
                <a:gd name="T107" fmla="*/ 62 h 556"/>
                <a:gd name="T108" fmla="*/ 1080 w 1518"/>
                <a:gd name="T109" fmla="*/ 28 h 556"/>
                <a:gd name="T110" fmla="*/ 938 w 1518"/>
                <a:gd name="T111" fmla="*/ 6 h 556"/>
                <a:gd name="T112" fmla="*/ 792 w 1518"/>
                <a:gd name="T113" fmla="*/ 0 h 556"/>
                <a:gd name="T114" fmla="*/ 694 w 1518"/>
                <a:gd name="T115" fmla="*/ 2 h 556"/>
                <a:gd name="T116" fmla="*/ 550 w 1518"/>
                <a:gd name="T117" fmla="*/ 18 h 556"/>
                <a:gd name="T118" fmla="*/ 412 w 1518"/>
                <a:gd name="T119" fmla="*/ 48 h 556"/>
                <a:gd name="T120" fmla="*/ 278 w 1518"/>
                <a:gd name="T121" fmla="*/ 90 h 556"/>
                <a:gd name="T122" fmla="*/ 148 w 1518"/>
                <a:gd name="T123" fmla="*/ 144 h 556"/>
                <a:gd name="T124" fmla="*/ 66 w 1518"/>
                <a:gd name="T125" fmla="*/ 18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66" y="186"/>
                  </a:moveTo>
                  <a:lnTo>
                    <a:pt x="170" y="364"/>
                  </a:lnTo>
                  <a:lnTo>
                    <a:pt x="122" y="390"/>
                  </a:lnTo>
                  <a:lnTo>
                    <a:pt x="122" y="390"/>
                  </a:lnTo>
                  <a:lnTo>
                    <a:pt x="110" y="394"/>
                  </a:lnTo>
                  <a:lnTo>
                    <a:pt x="98" y="396"/>
                  </a:lnTo>
                  <a:lnTo>
                    <a:pt x="74" y="394"/>
                  </a:lnTo>
                  <a:lnTo>
                    <a:pt x="74" y="394"/>
                  </a:lnTo>
                  <a:lnTo>
                    <a:pt x="64" y="392"/>
                  </a:lnTo>
                  <a:lnTo>
                    <a:pt x="54" y="392"/>
                  </a:lnTo>
                  <a:lnTo>
                    <a:pt x="44" y="394"/>
                  </a:lnTo>
                  <a:lnTo>
                    <a:pt x="34" y="398"/>
                  </a:lnTo>
                  <a:lnTo>
                    <a:pt x="34" y="398"/>
                  </a:lnTo>
                  <a:lnTo>
                    <a:pt x="24" y="406"/>
                  </a:lnTo>
                  <a:lnTo>
                    <a:pt x="16" y="414"/>
                  </a:lnTo>
                  <a:lnTo>
                    <a:pt x="8" y="422"/>
                  </a:lnTo>
                  <a:lnTo>
                    <a:pt x="2" y="432"/>
                  </a:lnTo>
                  <a:lnTo>
                    <a:pt x="2" y="432"/>
                  </a:lnTo>
                  <a:lnTo>
                    <a:pt x="0" y="442"/>
                  </a:lnTo>
                  <a:lnTo>
                    <a:pt x="0" y="454"/>
                  </a:lnTo>
                  <a:lnTo>
                    <a:pt x="2" y="466"/>
                  </a:lnTo>
                  <a:lnTo>
                    <a:pt x="10" y="482"/>
                  </a:lnTo>
                  <a:lnTo>
                    <a:pt x="10" y="482"/>
                  </a:lnTo>
                  <a:lnTo>
                    <a:pt x="20" y="496"/>
                  </a:lnTo>
                  <a:lnTo>
                    <a:pt x="30" y="506"/>
                  </a:lnTo>
                  <a:lnTo>
                    <a:pt x="40" y="512"/>
                  </a:lnTo>
                  <a:lnTo>
                    <a:pt x="50" y="516"/>
                  </a:lnTo>
                  <a:lnTo>
                    <a:pt x="50" y="516"/>
                  </a:lnTo>
                  <a:lnTo>
                    <a:pt x="60" y="516"/>
                  </a:lnTo>
                  <a:lnTo>
                    <a:pt x="72" y="514"/>
                  </a:lnTo>
                  <a:lnTo>
                    <a:pt x="82" y="510"/>
                  </a:lnTo>
                  <a:lnTo>
                    <a:pt x="94" y="504"/>
                  </a:lnTo>
                  <a:lnTo>
                    <a:pt x="94" y="504"/>
                  </a:lnTo>
                  <a:lnTo>
                    <a:pt x="102" y="498"/>
                  </a:lnTo>
                  <a:lnTo>
                    <a:pt x="110" y="492"/>
                  </a:lnTo>
                  <a:lnTo>
                    <a:pt x="114" y="482"/>
                  </a:lnTo>
                  <a:lnTo>
                    <a:pt x="118" y="472"/>
                  </a:lnTo>
                  <a:lnTo>
                    <a:pt x="118" y="472"/>
                  </a:lnTo>
                  <a:lnTo>
                    <a:pt x="128" y="450"/>
                  </a:lnTo>
                  <a:lnTo>
                    <a:pt x="136" y="440"/>
                  </a:lnTo>
                  <a:lnTo>
                    <a:pt x="146" y="430"/>
                  </a:lnTo>
                  <a:lnTo>
                    <a:pt x="146" y="430"/>
                  </a:lnTo>
                  <a:lnTo>
                    <a:pt x="146" y="428"/>
                  </a:lnTo>
                  <a:lnTo>
                    <a:pt x="192" y="404"/>
                  </a:lnTo>
                  <a:lnTo>
                    <a:pt x="280" y="556"/>
                  </a:lnTo>
                  <a:lnTo>
                    <a:pt x="280" y="556"/>
                  </a:lnTo>
                  <a:lnTo>
                    <a:pt x="330" y="528"/>
                  </a:lnTo>
                  <a:lnTo>
                    <a:pt x="384" y="504"/>
                  </a:lnTo>
                  <a:lnTo>
                    <a:pt x="438" y="484"/>
                  </a:lnTo>
                  <a:lnTo>
                    <a:pt x="496" y="466"/>
                  </a:lnTo>
                  <a:lnTo>
                    <a:pt x="552" y="450"/>
                  </a:lnTo>
                  <a:lnTo>
                    <a:pt x="612" y="440"/>
                  </a:lnTo>
                  <a:lnTo>
                    <a:pt x="670" y="430"/>
                  </a:lnTo>
                  <a:lnTo>
                    <a:pt x="732" y="426"/>
                  </a:lnTo>
                  <a:lnTo>
                    <a:pt x="732" y="400"/>
                  </a:lnTo>
                  <a:lnTo>
                    <a:pt x="732" y="400"/>
                  </a:lnTo>
                  <a:lnTo>
                    <a:pt x="728" y="392"/>
                  </a:lnTo>
                  <a:lnTo>
                    <a:pt x="716" y="376"/>
                  </a:lnTo>
                  <a:lnTo>
                    <a:pt x="716" y="376"/>
                  </a:lnTo>
                  <a:lnTo>
                    <a:pt x="708" y="366"/>
                  </a:lnTo>
                  <a:lnTo>
                    <a:pt x="700" y="350"/>
                  </a:lnTo>
                  <a:lnTo>
                    <a:pt x="694" y="334"/>
                  </a:lnTo>
                  <a:lnTo>
                    <a:pt x="692" y="324"/>
                  </a:lnTo>
                  <a:lnTo>
                    <a:pt x="692" y="314"/>
                  </a:lnTo>
                  <a:lnTo>
                    <a:pt x="692" y="314"/>
                  </a:lnTo>
                  <a:lnTo>
                    <a:pt x="692" y="298"/>
                  </a:lnTo>
                  <a:lnTo>
                    <a:pt x="696" y="280"/>
                  </a:lnTo>
                  <a:lnTo>
                    <a:pt x="702" y="262"/>
                  </a:lnTo>
                  <a:lnTo>
                    <a:pt x="712" y="246"/>
                  </a:lnTo>
                  <a:lnTo>
                    <a:pt x="712" y="246"/>
                  </a:lnTo>
                  <a:lnTo>
                    <a:pt x="720" y="240"/>
                  </a:lnTo>
                  <a:lnTo>
                    <a:pt x="726" y="232"/>
                  </a:lnTo>
                  <a:lnTo>
                    <a:pt x="746" y="222"/>
                  </a:lnTo>
                  <a:lnTo>
                    <a:pt x="768" y="216"/>
                  </a:lnTo>
                  <a:lnTo>
                    <a:pt x="780" y="214"/>
                  </a:lnTo>
                  <a:lnTo>
                    <a:pt x="792" y="212"/>
                  </a:lnTo>
                  <a:lnTo>
                    <a:pt x="792" y="212"/>
                  </a:lnTo>
                  <a:lnTo>
                    <a:pt x="804" y="212"/>
                  </a:lnTo>
                  <a:lnTo>
                    <a:pt x="816" y="214"/>
                  </a:lnTo>
                  <a:lnTo>
                    <a:pt x="828" y="218"/>
                  </a:lnTo>
                  <a:lnTo>
                    <a:pt x="838" y="222"/>
                  </a:lnTo>
                  <a:lnTo>
                    <a:pt x="848" y="226"/>
                  </a:lnTo>
                  <a:lnTo>
                    <a:pt x="858" y="232"/>
                  </a:lnTo>
                  <a:lnTo>
                    <a:pt x="864" y="238"/>
                  </a:lnTo>
                  <a:lnTo>
                    <a:pt x="872" y="246"/>
                  </a:lnTo>
                  <a:lnTo>
                    <a:pt x="872" y="246"/>
                  </a:lnTo>
                  <a:lnTo>
                    <a:pt x="882" y="262"/>
                  </a:lnTo>
                  <a:lnTo>
                    <a:pt x="888" y="280"/>
                  </a:lnTo>
                  <a:lnTo>
                    <a:pt x="892" y="298"/>
                  </a:lnTo>
                  <a:lnTo>
                    <a:pt x="894" y="314"/>
                  </a:lnTo>
                  <a:lnTo>
                    <a:pt x="894" y="314"/>
                  </a:lnTo>
                  <a:lnTo>
                    <a:pt x="890" y="334"/>
                  </a:lnTo>
                  <a:lnTo>
                    <a:pt x="886" y="350"/>
                  </a:lnTo>
                  <a:lnTo>
                    <a:pt x="878" y="364"/>
                  </a:lnTo>
                  <a:lnTo>
                    <a:pt x="870" y="374"/>
                  </a:lnTo>
                  <a:lnTo>
                    <a:pt x="870" y="374"/>
                  </a:lnTo>
                  <a:lnTo>
                    <a:pt x="860" y="390"/>
                  </a:lnTo>
                  <a:lnTo>
                    <a:pt x="858" y="396"/>
                  </a:lnTo>
                  <a:lnTo>
                    <a:pt x="858" y="426"/>
                  </a:lnTo>
                  <a:lnTo>
                    <a:pt x="858" y="426"/>
                  </a:lnTo>
                  <a:lnTo>
                    <a:pt x="918" y="432"/>
                  </a:lnTo>
                  <a:lnTo>
                    <a:pt x="976" y="440"/>
                  </a:lnTo>
                  <a:lnTo>
                    <a:pt x="1034" y="452"/>
                  </a:lnTo>
                  <a:lnTo>
                    <a:pt x="1092" y="466"/>
                  </a:lnTo>
                  <a:lnTo>
                    <a:pt x="1146" y="484"/>
                  </a:lnTo>
                  <a:lnTo>
                    <a:pt x="1202" y="506"/>
                  </a:lnTo>
                  <a:lnTo>
                    <a:pt x="1254" y="528"/>
                  </a:lnTo>
                  <a:lnTo>
                    <a:pt x="1304" y="556"/>
                  </a:lnTo>
                  <a:lnTo>
                    <a:pt x="1372" y="438"/>
                  </a:lnTo>
                  <a:lnTo>
                    <a:pt x="1372" y="438"/>
                  </a:lnTo>
                  <a:lnTo>
                    <a:pt x="1364" y="438"/>
                  </a:lnTo>
                  <a:lnTo>
                    <a:pt x="1346" y="440"/>
                  </a:lnTo>
                  <a:lnTo>
                    <a:pt x="1346" y="440"/>
                  </a:lnTo>
                  <a:lnTo>
                    <a:pt x="1330" y="442"/>
                  </a:lnTo>
                  <a:lnTo>
                    <a:pt x="1314" y="442"/>
                  </a:lnTo>
                  <a:lnTo>
                    <a:pt x="1298" y="438"/>
                  </a:lnTo>
                  <a:lnTo>
                    <a:pt x="1288" y="434"/>
                  </a:lnTo>
                  <a:lnTo>
                    <a:pt x="1280" y="430"/>
                  </a:lnTo>
                  <a:lnTo>
                    <a:pt x="1280" y="430"/>
                  </a:lnTo>
                  <a:lnTo>
                    <a:pt x="1264" y="420"/>
                  </a:lnTo>
                  <a:lnTo>
                    <a:pt x="1252" y="408"/>
                  </a:lnTo>
                  <a:lnTo>
                    <a:pt x="1240" y="394"/>
                  </a:lnTo>
                  <a:lnTo>
                    <a:pt x="1232" y="376"/>
                  </a:lnTo>
                  <a:lnTo>
                    <a:pt x="1232" y="376"/>
                  </a:lnTo>
                  <a:lnTo>
                    <a:pt x="1228" y="368"/>
                  </a:lnTo>
                  <a:lnTo>
                    <a:pt x="1228" y="358"/>
                  </a:lnTo>
                  <a:lnTo>
                    <a:pt x="1228" y="336"/>
                  </a:lnTo>
                  <a:lnTo>
                    <a:pt x="1232" y="314"/>
                  </a:lnTo>
                  <a:lnTo>
                    <a:pt x="1238" y="302"/>
                  </a:lnTo>
                  <a:lnTo>
                    <a:pt x="1244" y="292"/>
                  </a:lnTo>
                  <a:lnTo>
                    <a:pt x="1244" y="292"/>
                  </a:lnTo>
                  <a:lnTo>
                    <a:pt x="1250" y="280"/>
                  </a:lnTo>
                  <a:lnTo>
                    <a:pt x="1258" y="272"/>
                  </a:lnTo>
                  <a:lnTo>
                    <a:pt x="1266" y="264"/>
                  </a:lnTo>
                  <a:lnTo>
                    <a:pt x="1274" y="256"/>
                  </a:lnTo>
                  <a:lnTo>
                    <a:pt x="1284" y="250"/>
                  </a:lnTo>
                  <a:lnTo>
                    <a:pt x="1294" y="246"/>
                  </a:lnTo>
                  <a:lnTo>
                    <a:pt x="1304" y="242"/>
                  </a:lnTo>
                  <a:lnTo>
                    <a:pt x="1312" y="240"/>
                  </a:lnTo>
                  <a:lnTo>
                    <a:pt x="1312" y="240"/>
                  </a:lnTo>
                  <a:lnTo>
                    <a:pt x="1332" y="240"/>
                  </a:lnTo>
                  <a:lnTo>
                    <a:pt x="1350" y="242"/>
                  </a:lnTo>
                  <a:lnTo>
                    <a:pt x="1368" y="248"/>
                  </a:lnTo>
                  <a:lnTo>
                    <a:pt x="1384" y="256"/>
                  </a:lnTo>
                  <a:lnTo>
                    <a:pt x="1384" y="256"/>
                  </a:lnTo>
                  <a:lnTo>
                    <a:pt x="1398" y="268"/>
                  </a:lnTo>
                  <a:lnTo>
                    <a:pt x="1410" y="282"/>
                  </a:lnTo>
                  <a:lnTo>
                    <a:pt x="1418" y="294"/>
                  </a:lnTo>
                  <a:lnTo>
                    <a:pt x="1424" y="306"/>
                  </a:lnTo>
                  <a:lnTo>
                    <a:pt x="1424" y="306"/>
                  </a:lnTo>
                  <a:lnTo>
                    <a:pt x="1430" y="324"/>
                  </a:lnTo>
                  <a:lnTo>
                    <a:pt x="1434" y="328"/>
                  </a:lnTo>
                  <a:lnTo>
                    <a:pt x="1436" y="328"/>
                  </a:lnTo>
                  <a:lnTo>
                    <a:pt x="1518" y="186"/>
                  </a:lnTo>
                  <a:lnTo>
                    <a:pt x="1518" y="186"/>
                  </a:lnTo>
                  <a:lnTo>
                    <a:pt x="1476" y="166"/>
                  </a:lnTo>
                  <a:lnTo>
                    <a:pt x="1436" y="144"/>
                  </a:lnTo>
                  <a:lnTo>
                    <a:pt x="1394" y="126"/>
                  </a:lnTo>
                  <a:lnTo>
                    <a:pt x="1350" y="108"/>
                  </a:lnTo>
                  <a:lnTo>
                    <a:pt x="1308" y="90"/>
                  </a:lnTo>
                  <a:lnTo>
                    <a:pt x="1262" y="76"/>
                  </a:lnTo>
                  <a:lnTo>
                    <a:pt x="1218" y="62"/>
                  </a:lnTo>
                  <a:lnTo>
                    <a:pt x="1172" y="48"/>
                  </a:lnTo>
                  <a:lnTo>
                    <a:pt x="1128" y="38"/>
                  </a:lnTo>
                  <a:lnTo>
                    <a:pt x="1080" y="28"/>
                  </a:lnTo>
                  <a:lnTo>
                    <a:pt x="1034" y="18"/>
                  </a:lnTo>
                  <a:lnTo>
                    <a:pt x="986" y="12"/>
                  </a:lnTo>
                  <a:lnTo>
                    <a:pt x="938" y="6"/>
                  </a:lnTo>
                  <a:lnTo>
                    <a:pt x="890" y="2"/>
                  </a:lnTo>
                  <a:lnTo>
                    <a:pt x="842" y="0"/>
                  </a:lnTo>
                  <a:lnTo>
                    <a:pt x="792" y="0"/>
                  </a:lnTo>
                  <a:lnTo>
                    <a:pt x="792" y="0"/>
                  </a:lnTo>
                  <a:lnTo>
                    <a:pt x="742" y="0"/>
                  </a:lnTo>
                  <a:lnTo>
                    <a:pt x="694" y="2"/>
                  </a:lnTo>
                  <a:lnTo>
                    <a:pt x="646" y="6"/>
                  </a:lnTo>
                  <a:lnTo>
                    <a:pt x="598" y="12"/>
                  </a:lnTo>
                  <a:lnTo>
                    <a:pt x="550" y="18"/>
                  </a:lnTo>
                  <a:lnTo>
                    <a:pt x="504" y="28"/>
                  </a:lnTo>
                  <a:lnTo>
                    <a:pt x="458" y="38"/>
                  </a:lnTo>
                  <a:lnTo>
                    <a:pt x="412" y="48"/>
                  </a:lnTo>
                  <a:lnTo>
                    <a:pt x="366" y="62"/>
                  </a:lnTo>
                  <a:lnTo>
                    <a:pt x="322" y="76"/>
                  </a:lnTo>
                  <a:lnTo>
                    <a:pt x="278" y="90"/>
                  </a:lnTo>
                  <a:lnTo>
                    <a:pt x="234" y="108"/>
                  </a:lnTo>
                  <a:lnTo>
                    <a:pt x="190" y="126"/>
                  </a:lnTo>
                  <a:lnTo>
                    <a:pt x="148" y="144"/>
                  </a:lnTo>
                  <a:lnTo>
                    <a:pt x="108" y="166"/>
                  </a:lnTo>
                  <a:lnTo>
                    <a:pt x="66" y="186"/>
                  </a:lnTo>
                  <a:lnTo>
                    <a:pt x="66" y="186"/>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blipFill>
                  <a:blip r:embed="rId4"/>
                  <a:stretch>
                    <a:fillRect/>
                  </a:stretch>
                </a:blipFill>
              </a:endParaRPr>
            </a:p>
          </p:txBody>
        </p:sp>
        <p:sp>
          <p:nvSpPr>
            <p:cNvPr id="3" name="chenying0907 6"/>
            <p:cNvSpPr>
              <a:spLocks/>
            </p:cNvSpPr>
            <p:nvPr/>
          </p:nvSpPr>
          <p:spPr bwMode="auto">
            <a:xfrm>
              <a:off x="1148299" y="1306077"/>
              <a:ext cx="1504950" cy="2311400"/>
            </a:xfrm>
            <a:custGeom>
              <a:avLst/>
              <a:gdLst>
                <a:gd name="T0" fmla="*/ 872 w 948"/>
                <a:gd name="T1" fmla="*/ 260 h 1456"/>
                <a:gd name="T2" fmla="*/ 858 w 948"/>
                <a:gd name="T3" fmla="*/ 292 h 1456"/>
                <a:gd name="T4" fmla="*/ 830 w 948"/>
                <a:gd name="T5" fmla="*/ 324 h 1456"/>
                <a:gd name="T6" fmla="*/ 806 w 948"/>
                <a:gd name="T7" fmla="*/ 338 h 1456"/>
                <a:gd name="T8" fmla="*/ 752 w 948"/>
                <a:gd name="T9" fmla="*/ 344 h 1456"/>
                <a:gd name="T10" fmla="*/ 732 w 948"/>
                <a:gd name="T11" fmla="*/ 338 h 1456"/>
                <a:gd name="T12" fmla="*/ 690 w 948"/>
                <a:gd name="T13" fmla="*/ 302 h 1456"/>
                <a:gd name="T14" fmla="*/ 678 w 948"/>
                <a:gd name="T15" fmla="*/ 280 h 1456"/>
                <a:gd name="T16" fmla="*/ 668 w 948"/>
                <a:gd name="T17" fmla="*/ 246 h 1456"/>
                <a:gd name="T18" fmla="*/ 670 w 948"/>
                <a:gd name="T19" fmla="*/ 216 h 1456"/>
                <a:gd name="T20" fmla="*/ 682 w 948"/>
                <a:gd name="T21" fmla="*/ 188 h 1456"/>
                <a:gd name="T22" fmla="*/ 724 w 948"/>
                <a:gd name="T23" fmla="*/ 154 h 1456"/>
                <a:gd name="T24" fmla="*/ 758 w 948"/>
                <a:gd name="T25" fmla="*/ 144 h 1456"/>
                <a:gd name="T26" fmla="*/ 786 w 948"/>
                <a:gd name="T27" fmla="*/ 144 h 1456"/>
                <a:gd name="T28" fmla="*/ 818 w 948"/>
                <a:gd name="T29" fmla="*/ 142 h 1456"/>
                <a:gd name="T30" fmla="*/ 696 w 948"/>
                <a:gd name="T31" fmla="*/ 24 h 1456"/>
                <a:gd name="T32" fmla="*/ 580 w 948"/>
                <a:gd name="T33" fmla="*/ 106 h 1456"/>
                <a:gd name="T34" fmla="*/ 472 w 948"/>
                <a:gd name="T35" fmla="*/ 198 h 1456"/>
                <a:gd name="T36" fmla="*/ 374 w 948"/>
                <a:gd name="T37" fmla="*/ 298 h 1456"/>
                <a:gd name="T38" fmla="*/ 286 w 948"/>
                <a:gd name="T39" fmla="*/ 408 h 1456"/>
                <a:gd name="T40" fmla="*/ 208 w 948"/>
                <a:gd name="T41" fmla="*/ 526 h 1456"/>
                <a:gd name="T42" fmla="*/ 142 w 948"/>
                <a:gd name="T43" fmla="*/ 650 h 1456"/>
                <a:gd name="T44" fmla="*/ 86 w 948"/>
                <a:gd name="T45" fmla="*/ 782 h 1456"/>
                <a:gd name="T46" fmla="*/ 44 w 948"/>
                <a:gd name="T47" fmla="*/ 918 h 1456"/>
                <a:gd name="T48" fmla="*/ 16 w 948"/>
                <a:gd name="T49" fmla="*/ 1060 h 1456"/>
                <a:gd name="T50" fmla="*/ 2 w 948"/>
                <a:gd name="T51" fmla="*/ 1206 h 1456"/>
                <a:gd name="T52" fmla="*/ 208 w 948"/>
                <a:gd name="T53" fmla="*/ 1312 h 1456"/>
                <a:gd name="T54" fmla="*/ 200 w 948"/>
                <a:gd name="T55" fmla="*/ 1336 h 1456"/>
                <a:gd name="T56" fmla="*/ 182 w 948"/>
                <a:gd name="T57" fmla="*/ 1364 h 1456"/>
                <a:gd name="T58" fmla="*/ 172 w 948"/>
                <a:gd name="T59" fmla="*/ 1392 h 1456"/>
                <a:gd name="T60" fmla="*/ 174 w 948"/>
                <a:gd name="T61" fmla="*/ 1416 h 1456"/>
                <a:gd name="T62" fmla="*/ 184 w 948"/>
                <a:gd name="T63" fmla="*/ 1436 h 1456"/>
                <a:gd name="T64" fmla="*/ 214 w 948"/>
                <a:gd name="T65" fmla="*/ 1454 h 1456"/>
                <a:gd name="T66" fmla="*/ 250 w 948"/>
                <a:gd name="T67" fmla="*/ 1454 h 1456"/>
                <a:gd name="T68" fmla="*/ 280 w 948"/>
                <a:gd name="T69" fmla="*/ 1436 h 1456"/>
                <a:gd name="T70" fmla="*/ 290 w 948"/>
                <a:gd name="T71" fmla="*/ 1418 h 1456"/>
                <a:gd name="T72" fmla="*/ 294 w 948"/>
                <a:gd name="T73" fmla="*/ 1394 h 1456"/>
                <a:gd name="T74" fmla="*/ 284 w 948"/>
                <a:gd name="T75" fmla="*/ 1366 h 1456"/>
                <a:gd name="T76" fmla="*/ 264 w 948"/>
                <a:gd name="T77" fmla="*/ 1338 h 1456"/>
                <a:gd name="T78" fmla="*/ 254 w 948"/>
                <a:gd name="T79" fmla="*/ 1312 h 1456"/>
                <a:gd name="T80" fmla="*/ 436 w 948"/>
                <a:gd name="T81" fmla="*/ 1256 h 1456"/>
                <a:gd name="T82" fmla="*/ 444 w 948"/>
                <a:gd name="T83" fmla="*/ 1134 h 1456"/>
                <a:gd name="T84" fmla="*/ 484 w 948"/>
                <a:gd name="T85" fmla="*/ 960 h 1456"/>
                <a:gd name="T86" fmla="*/ 550 w 948"/>
                <a:gd name="T87" fmla="*/ 798 h 1456"/>
                <a:gd name="T88" fmla="*/ 520 w 948"/>
                <a:gd name="T89" fmla="*/ 786 h 1456"/>
                <a:gd name="T90" fmla="*/ 486 w 948"/>
                <a:gd name="T91" fmla="*/ 790 h 1456"/>
                <a:gd name="T92" fmla="*/ 442 w 948"/>
                <a:gd name="T93" fmla="*/ 784 h 1456"/>
                <a:gd name="T94" fmla="*/ 418 w 948"/>
                <a:gd name="T95" fmla="*/ 770 h 1456"/>
                <a:gd name="T96" fmla="*/ 384 w 948"/>
                <a:gd name="T97" fmla="*/ 726 h 1456"/>
                <a:gd name="T98" fmla="*/ 380 w 948"/>
                <a:gd name="T99" fmla="*/ 706 h 1456"/>
                <a:gd name="T100" fmla="*/ 390 w 948"/>
                <a:gd name="T101" fmla="*/ 652 h 1456"/>
                <a:gd name="T102" fmla="*/ 402 w 948"/>
                <a:gd name="T103" fmla="*/ 630 h 1456"/>
                <a:gd name="T104" fmla="*/ 426 w 948"/>
                <a:gd name="T105" fmla="*/ 604 h 1456"/>
                <a:gd name="T106" fmla="*/ 454 w 948"/>
                <a:gd name="T107" fmla="*/ 590 h 1456"/>
                <a:gd name="T108" fmla="*/ 484 w 948"/>
                <a:gd name="T109" fmla="*/ 588 h 1456"/>
                <a:gd name="T110" fmla="*/ 534 w 948"/>
                <a:gd name="T111" fmla="*/ 604 h 1456"/>
                <a:gd name="T112" fmla="*/ 560 w 948"/>
                <a:gd name="T113" fmla="*/ 628 h 1456"/>
                <a:gd name="T114" fmla="*/ 576 w 948"/>
                <a:gd name="T115" fmla="*/ 654 h 1456"/>
                <a:gd name="T116" fmla="*/ 612 w 948"/>
                <a:gd name="T117" fmla="*/ 690 h 1456"/>
                <a:gd name="T118" fmla="*/ 682 w 948"/>
                <a:gd name="T119" fmla="*/ 596 h 1456"/>
                <a:gd name="T120" fmla="*/ 806 w 948"/>
                <a:gd name="T121" fmla="*/ 472 h 1456"/>
                <a:gd name="T122" fmla="*/ 948 w 948"/>
                <a:gd name="T123" fmla="*/ 368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56">
                  <a:moveTo>
                    <a:pt x="876" y="252"/>
                  </a:moveTo>
                  <a:lnTo>
                    <a:pt x="876" y="252"/>
                  </a:lnTo>
                  <a:lnTo>
                    <a:pt x="872" y="260"/>
                  </a:lnTo>
                  <a:lnTo>
                    <a:pt x="864" y="278"/>
                  </a:lnTo>
                  <a:lnTo>
                    <a:pt x="864" y="278"/>
                  </a:lnTo>
                  <a:lnTo>
                    <a:pt x="858" y="292"/>
                  </a:lnTo>
                  <a:lnTo>
                    <a:pt x="848" y="306"/>
                  </a:lnTo>
                  <a:lnTo>
                    <a:pt x="838" y="318"/>
                  </a:lnTo>
                  <a:lnTo>
                    <a:pt x="830" y="324"/>
                  </a:lnTo>
                  <a:lnTo>
                    <a:pt x="822" y="330"/>
                  </a:lnTo>
                  <a:lnTo>
                    <a:pt x="822" y="330"/>
                  </a:lnTo>
                  <a:lnTo>
                    <a:pt x="806" y="338"/>
                  </a:lnTo>
                  <a:lnTo>
                    <a:pt x="788" y="344"/>
                  </a:lnTo>
                  <a:lnTo>
                    <a:pt x="770" y="346"/>
                  </a:lnTo>
                  <a:lnTo>
                    <a:pt x="752" y="344"/>
                  </a:lnTo>
                  <a:lnTo>
                    <a:pt x="752" y="344"/>
                  </a:lnTo>
                  <a:lnTo>
                    <a:pt x="742" y="342"/>
                  </a:lnTo>
                  <a:lnTo>
                    <a:pt x="732" y="338"/>
                  </a:lnTo>
                  <a:lnTo>
                    <a:pt x="714" y="328"/>
                  </a:lnTo>
                  <a:lnTo>
                    <a:pt x="698" y="312"/>
                  </a:lnTo>
                  <a:lnTo>
                    <a:pt x="690" y="302"/>
                  </a:lnTo>
                  <a:lnTo>
                    <a:pt x="684" y="292"/>
                  </a:lnTo>
                  <a:lnTo>
                    <a:pt x="684" y="292"/>
                  </a:lnTo>
                  <a:lnTo>
                    <a:pt x="678" y="280"/>
                  </a:lnTo>
                  <a:lnTo>
                    <a:pt x="674" y="270"/>
                  </a:lnTo>
                  <a:lnTo>
                    <a:pt x="670" y="258"/>
                  </a:lnTo>
                  <a:lnTo>
                    <a:pt x="668" y="246"/>
                  </a:lnTo>
                  <a:lnTo>
                    <a:pt x="668" y="236"/>
                  </a:lnTo>
                  <a:lnTo>
                    <a:pt x="668" y="226"/>
                  </a:lnTo>
                  <a:lnTo>
                    <a:pt x="670" y="216"/>
                  </a:lnTo>
                  <a:lnTo>
                    <a:pt x="674" y="206"/>
                  </a:lnTo>
                  <a:lnTo>
                    <a:pt x="674" y="206"/>
                  </a:lnTo>
                  <a:lnTo>
                    <a:pt x="682" y="188"/>
                  </a:lnTo>
                  <a:lnTo>
                    <a:pt x="694" y="174"/>
                  </a:lnTo>
                  <a:lnTo>
                    <a:pt x="708" y="162"/>
                  </a:lnTo>
                  <a:lnTo>
                    <a:pt x="724" y="154"/>
                  </a:lnTo>
                  <a:lnTo>
                    <a:pt x="724" y="154"/>
                  </a:lnTo>
                  <a:lnTo>
                    <a:pt x="740" y="146"/>
                  </a:lnTo>
                  <a:lnTo>
                    <a:pt x="758" y="144"/>
                  </a:lnTo>
                  <a:lnTo>
                    <a:pt x="772" y="142"/>
                  </a:lnTo>
                  <a:lnTo>
                    <a:pt x="786" y="144"/>
                  </a:lnTo>
                  <a:lnTo>
                    <a:pt x="786" y="144"/>
                  </a:lnTo>
                  <a:lnTo>
                    <a:pt x="804" y="146"/>
                  </a:lnTo>
                  <a:lnTo>
                    <a:pt x="810" y="146"/>
                  </a:lnTo>
                  <a:lnTo>
                    <a:pt x="818" y="142"/>
                  </a:lnTo>
                  <a:lnTo>
                    <a:pt x="736" y="0"/>
                  </a:lnTo>
                  <a:lnTo>
                    <a:pt x="736" y="0"/>
                  </a:lnTo>
                  <a:lnTo>
                    <a:pt x="696" y="24"/>
                  </a:lnTo>
                  <a:lnTo>
                    <a:pt x="656" y="50"/>
                  </a:lnTo>
                  <a:lnTo>
                    <a:pt x="618" y="78"/>
                  </a:lnTo>
                  <a:lnTo>
                    <a:pt x="580" y="106"/>
                  </a:lnTo>
                  <a:lnTo>
                    <a:pt x="542" y="136"/>
                  </a:lnTo>
                  <a:lnTo>
                    <a:pt x="508" y="166"/>
                  </a:lnTo>
                  <a:lnTo>
                    <a:pt x="472" y="198"/>
                  </a:lnTo>
                  <a:lnTo>
                    <a:pt x="438" y="230"/>
                  </a:lnTo>
                  <a:lnTo>
                    <a:pt x="406" y="264"/>
                  </a:lnTo>
                  <a:lnTo>
                    <a:pt x="374" y="298"/>
                  </a:lnTo>
                  <a:lnTo>
                    <a:pt x="344" y="334"/>
                  </a:lnTo>
                  <a:lnTo>
                    <a:pt x="314" y="370"/>
                  </a:lnTo>
                  <a:lnTo>
                    <a:pt x="286" y="408"/>
                  </a:lnTo>
                  <a:lnTo>
                    <a:pt x="258" y="446"/>
                  </a:lnTo>
                  <a:lnTo>
                    <a:pt x="232" y="486"/>
                  </a:lnTo>
                  <a:lnTo>
                    <a:pt x="208" y="526"/>
                  </a:lnTo>
                  <a:lnTo>
                    <a:pt x="184" y="566"/>
                  </a:lnTo>
                  <a:lnTo>
                    <a:pt x="162" y="608"/>
                  </a:lnTo>
                  <a:lnTo>
                    <a:pt x="142" y="650"/>
                  </a:lnTo>
                  <a:lnTo>
                    <a:pt x="122" y="694"/>
                  </a:lnTo>
                  <a:lnTo>
                    <a:pt x="104" y="738"/>
                  </a:lnTo>
                  <a:lnTo>
                    <a:pt x="86" y="782"/>
                  </a:lnTo>
                  <a:lnTo>
                    <a:pt x="72" y="828"/>
                  </a:lnTo>
                  <a:lnTo>
                    <a:pt x="58" y="872"/>
                  </a:lnTo>
                  <a:lnTo>
                    <a:pt x="44" y="918"/>
                  </a:lnTo>
                  <a:lnTo>
                    <a:pt x="34" y="966"/>
                  </a:lnTo>
                  <a:lnTo>
                    <a:pt x="24" y="1012"/>
                  </a:lnTo>
                  <a:lnTo>
                    <a:pt x="16" y="1060"/>
                  </a:lnTo>
                  <a:lnTo>
                    <a:pt x="10" y="1108"/>
                  </a:lnTo>
                  <a:lnTo>
                    <a:pt x="4" y="1158"/>
                  </a:lnTo>
                  <a:lnTo>
                    <a:pt x="2" y="1206"/>
                  </a:lnTo>
                  <a:lnTo>
                    <a:pt x="0" y="1256"/>
                  </a:lnTo>
                  <a:lnTo>
                    <a:pt x="210" y="1256"/>
                  </a:lnTo>
                  <a:lnTo>
                    <a:pt x="208" y="1312"/>
                  </a:lnTo>
                  <a:lnTo>
                    <a:pt x="208" y="1312"/>
                  </a:lnTo>
                  <a:lnTo>
                    <a:pt x="206" y="1326"/>
                  </a:lnTo>
                  <a:lnTo>
                    <a:pt x="200" y="1336"/>
                  </a:lnTo>
                  <a:lnTo>
                    <a:pt x="188" y="1356"/>
                  </a:lnTo>
                  <a:lnTo>
                    <a:pt x="188" y="1356"/>
                  </a:lnTo>
                  <a:lnTo>
                    <a:pt x="182" y="1364"/>
                  </a:lnTo>
                  <a:lnTo>
                    <a:pt x="176" y="1372"/>
                  </a:lnTo>
                  <a:lnTo>
                    <a:pt x="174" y="1382"/>
                  </a:lnTo>
                  <a:lnTo>
                    <a:pt x="172" y="1392"/>
                  </a:lnTo>
                  <a:lnTo>
                    <a:pt x="172" y="1392"/>
                  </a:lnTo>
                  <a:lnTo>
                    <a:pt x="172" y="1404"/>
                  </a:lnTo>
                  <a:lnTo>
                    <a:pt x="174" y="1416"/>
                  </a:lnTo>
                  <a:lnTo>
                    <a:pt x="178" y="1426"/>
                  </a:lnTo>
                  <a:lnTo>
                    <a:pt x="184" y="1436"/>
                  </a:lnTo>
                  <a:lnTo>
                    <a:pt x="184" y="1436"/>
                  </a:lnTo>
                  <a:lnTo>
                    <a:pt x="192" y="1444"/>
                  </a:lnTo>
                  <a:lnTo>
                    <a:pt x="202" y="1450"/>
                  </a:lnTo>
                  <a:lnTo>
                    <a:pt x="214" y="1454"/>
                  </a:lnTo>
                  <a:lnTo>
                    <a:pt x="232" y="1456"/>
                  </a:lnTo>
                  <a:lnTo>
                    <a:pt x="232" y="1456"/>
                  </a:lnTo>
                  <a:lnTo>
                    <a:pt x="250" y="1454"/>
                  </a:lnTo>
                  <a:lnTo>
                    <a:pt x="262" y="1450"/>
                  </a:lnTo>
                  <a:lnTo>
                    <a:pt x="272" y="1444"/>
                  </a:lnTo>
                  <a:lnTo>
                    <a:pt x="280" y="1436"/>
                  </a:lnTo>
                  <a:lnTo>
                    <a:pt x="280" y="1436"/>
                  </a:lnTo>
                  <a:lnTo>
                    <a:pt x="286" y="1428"/>
                  </a:lnTo>
                  <a:lnTo>
                    <a:pt x="290" y="1418"/>
                  </a:lnTo>
                  <a:lnTo>
                    <a:pt x="292" y="1406"/>
                  </a:lnTo>
                  <a:lnTo>
                    <a:pt x="294" y="1394"/>
                  </a:lnTo>
                  <a:lnTo>
                    <a:pt x="294" y="1394"/>
                  </a:lnTo>
                  <a:lnTo>
                    <a:pt x="292" y="1384"/>
                  </a:lnTo>
                  <a:lnTo>
                    <a:pt x="290" y="1374"/>
                  </a:lnTo>
                  <a:lnTo>
                    <a:pt x="284" y="1366"/>
                  </a:lnTo>
                  <a:lnTo>
                    <a:pt x="278" y="1356"/>
                  </a:lnTo>
                  <a:lnTo>
                    <a:pt x="278" y="1356"/>
                  </a:lnTo>
                  <a:lnTo>
                    <a:pt x="264" y="1338"/>
                  </a:lnTo>
                  <a:lnTo>
                    <a:pt x="258" y="1326"/>
                  </a:lnTo>
                  <a:lnTo>
                    <a:pt x="254" y="1312"/>
                  </a:lnTo>
                  <a:lnTo>
                    <a:pt x="254" y="1312"/>
                  </a:lnTo>
                  <a:lnTo>
                    <a:pt x="254" y="1310"/>
                  </a:lnTo>
                  <a:lnTo>
                    <a:pt x="256" y="1256"/>
                  </a:lnTo>
                  <a:lnTo>
                    <a:pt x="436" y="1256"/>
                  </a:lnTo>
                  <a:lnTo>
                    <a:pt x="436" y="1256"/>
                  </a:lnTo>
                  <a:lnTo>
                    <a:pt x="438" y="1194"/>
                  </a:lnTo>
                  <a:lnTo>
                    <a:pt x="444" y="1134"/>
                  </a:lnTo>
                  <a:lnTo>
                    <a:pt x="454" y="1076"/>
                  </a:lnTo>
                  <a:lnTo>
                    <a:pt x="468" y="1018"/>
                  </a:lnTo>
                  <a:lnTo>
                    <a:pt x="484" y="960"/>
                  </a:lnTo>
                  <a:lnTo>
                    <a:pt x="502" y="906"/>
                  </a:lnTo>
                  <a:lnTo>
                    <a:pt x="524" y="852"/>
                  </a:lnTo>
                  <a:lnTo>
                    <a:pt x="550" y="798"/>
                  </a:lnTo>
                  <a:lnTo>
                    <a:pt x="528" y="786"/>
                  </a:lnTo>
                  <a:lnTo>
                    <a:pt x="528" y="786"/>
                  </a:lnTo>
                  <a:lnTo>
                    <a:pt x="520" y="786"/>
                  </a:lnTo>
                  <a:lnTo>
                    <a:pt x="500" y="788"/>
                  </a:lnTo>
                  <a:lnTo>
                    <a:pt x="500" y="788"/>
                  </a:lnTo>
                  <a:lnTo>
                    <a:pt x="486" y="790"/>
                  </a:lnTo>
                  <a:lnTo>
                    <a:pt x="468" y="790"/>
                  </a:lnTo>
                  <a:lnTo>
                    <a:pt x="452" y="786"/>
                  </a:lnTo>
                  <a:lnTo>
                    <a:pt x="442" y="784"/>
                  </a:lnTo>
                  <a:lnTo>
                    <a:pt x="434" y="778"/>
                  </a:lnTo>
                  <a:lnTo>
                    <a:pt x="434" y="778"/>
                  </a:lnTo>
                  <a:lnTo>
                    <a:pt x="418" y="770"/>
                  </a:lnTo>
                  <a:lnTo>
                    <a:pt x="404" y="758"/>
                  </a:lnTo>
                  <a:lnTo>
                    <a:pt x="394" y="742"/>
                  </a:lnTo>
                  <a:lnTo>
                    <a:pt x="384" y="726"/>
                  </a:lnTo>
                  <a:lnTo>
                    <a:pt x="384" y="726"/>
                  </a:lnTo>
                  <a:lnTo>
                    <a:pt x="382" y="716"/>
                  </a:lnTo>
                  <a:lnTo>
                    <a:pt x="380" y="706"/>
                  </a:lnTo>
                  <a:lnTo>
                    <a:pt x="380" y="686"/>
                  </a:lnTo>
                  <a:lnTo>
                    <a:pt x="386" y="664"/>
                  </a:lnTo>
                  <a:lnTo>
                    <a:pt x="390" y="652"/>
                  </a:lnTo>
                  <a:lnTo>
                    <a:pt x="396" y="640"/>
                  </a:lnTo>
                  <a:lnTo>
                    <a:pt x="396" y="640"/>
                  </a:lnTo>
                  <a:lnTo>
                    <a:pt x="402" y="630"/>
                  </a:lnTo>
                  <a:lnTo>
                    <a:pt x="410" y="620"/>
                  </a:lnTo>
                  <a:lnTo>
                    <a:pt x="418" y="612"/>
                  </a:lnTo>
                  <a:lnTo>
                    <a:pt x="426" y="604"/>
                  </a:lnTo>
                  <a:lnTo>
                    <a:pt x="436" y="598"/>
                  </a:lnTo>
                  <a:lnTo>
                    <a:pt x="444" y="594"/>
                  </a:lnTo>
                  <a:lnTo>
                    <a:pt x="454" y="590"/>
                  </a:lnTo>
                  <a:lnTo>
                    <a:pt x="464" y="588"/>
                  </a:lnTo>
                  <a:lnTo>
                    <a:pt x="464" y="588"/>
                  </a:lnTo>
                  <a:lnTo>
                    <a:pt x="484" y="588"/>
                  </a:lnTo>
                  <a:lnTo>
                    <a:pt x="502" y="590"/>
                  </a:lnTo>
                  <a:lnTo>
                    <a:pt x="518" y="596"/>
                  </a:lnTo>
                  <a:lnTo>
                    <a:pt x="534" y="604"/>
                  </a:lnTo>
                  <a:lnTo>
                    <a:pt x="534" y="604"/>
                  </a:lnTo>
                  <a:lnTo>
                    <a:pt x="550" y="616"/>
                  </a:lnTo>
                  <a:lnTo>
                    <a:pt x="560" y="628"/>
                  </a:lnTo>
                  <a:lnTo>
                    <a:pt x="570" y="642"/>
                  </a:lnTo>
                  <a:lnTo>
                    <a:pt x="576" y="654"/>
                  </a:lnTo>
                  <a:lnTo>
                    <a:pt x="576" y="654"/>
                  </a:lnTo>
                  <a:lnTo>
                    <a:pt x="582" y="670"/>
                  </a:lnTo>
                  <a:lnTo>
                    <a:pt x="586" y="674"/>
                  </a:lnTo>
                  <a:lnTo>
                    <a:pt x="612" y="690"/>
                  </a:lnTo>
                  <a:lnTo>
                    <a:pt x="612" y="690"/>
                  </a:lnTo>
                  <a:lnTo>
                    <a:pt x="646" y="642"/>
                  </a:lnTo>
                  <a:lnTo>
                    <a:pt x="682" y="596"/>
                  </a:lnTo>
                  <a:lnTo>
                    <a:pt x="722" y="552"/>
                  </a:lnTo>
                  <a:lnTo>
                    <a:pt x="762" y="510"/>
                  </a:lnTo>
                  <a:lnTo>
                    <a:pt x="806" y="472"/>
                  </a:lnTo>
                  <a:lnTo>
                    <a:pt x="852" y="434"/>
                  </a:lnTo>
                  <a:lnTo>
                    <a:pt x="900" y="400"/>
                  </a:lnTo>
                  <a:lnTo>
                    <a:pt x="948" y="368"/>
                  </a:lnTo>
                  <a:lnTo>
                    <a:pt x="880" y="250"/>
                  </a:lnTo>
                  <a:lnTo>
                    <a:pt x="876" y="252"/>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chenying0907 7"/>
            <p:cNvSpPr>
              <a:spLocks/>
            </p:cNvSpPr>
            <p:nvPr/>
          </p:nvSpPr>
          <p:spPr bwMode="auto">
            <a:xfrm>
              <a:off x="4282024" y="1306077"/>
              <a:ext cx="1628775" cy="1993900"/>
            </a:xfrm>
            <a:custGeom>
              <a:avLst/>
              <a:gdLst>
                <a:gd name="T0" fmla="*/ 148 w 1026"/>
                <a:gd name="T1" fmla="*/ 152 h 1256"/>
                <a:gd name="T2" fmla="*/ 130 w 1026"/>
                <a:gd name="T3" fmla="*/ 134 h 1256"/>
                <a:gd name="T4" fmla="*/ 116 w 1026"/>
                <a:gd name="T5" fmla="*/ 104 h 1256"/>
                <a:gd name="T6" fmla="*/ 96 w 1026"/>
                <a:gd name="T7" fmla="*/ 82 h 1256"/>
                <a:gd name="T8" fmla="*/ 74 w 1026"/>
                <a:gd name="T9" fmla="*/ 72 h 1256"/>
                <a:gd name="T10" fmla="*/ 52 w 1026"/>
                <a:gd name="T11" fmla="*/ 70 h 1256"/>
                <a:gd name="T12" fmla="*/ 22 w 1026"/>
                <a:gd name="T13" fmla="*/ 88 h 1256"/>
                <a:gd name="T14" fmla="*/ 4 w 1026"/>
                <a:gd name="T15" fmla="*/ 118 h 1256"/>
                <a:gd name="T16" fmla="*/ 4 w 1026"/>
                <a:gd name="T17" fmla="*/ 152 h 1256"/>
                <a:gd name="T18" fmla="*/ 14 w 1026"/>
                <a:gd name="T19" fmla="*/ 172 h 1256"/>
                <a:gd name="T20" fmla="*/ 34 w 1026"/>
                <a:gd name="T21" fmla="*/ 186 h 1256"/>
                <a:gd name="T22" fmla="*/ 64 w 1026"/>
                <a:gd name="T23" fmla="*/ 192 h 1256"/>
                <a:gd name="T24" fmla="*/ 98 w 1026"/>
                <a:gd name="T25" fmla="*/ 188 h 1256"/>
                <a:gd name="T26" fmla="*/ 124 w 1026"/>
                <a:gd name="T27" fmla="*/ 192 h 1256"/>
                <a:gd name="T28" fmla="*/ 78 w 1026"/>
                <a:gd name="T29" fmla="*/ 368 h 1256"/>
                <a:gd name="T30" fmla="*/ 176 w 1026"/>
                <a:gd name="T31" fmla="*/ 434 h 1256"/>
                <a:gd name="T32" fmla="*/ 306 w 1026"/>
                <a:gd name="T33" fmla="*/ 554 h 1256"/>
                <a:gd name="T34" fmla="*/ 416 w 1026"/>
                <a:gd name="T35" fmla="*/ 694 h 1256"/>
                <a:gd name="T36" fmla="*/ 442 w 1026"/>
                <a:gd name="T37" fmla="*/ 676 h 1256"/>
                <a:gd name="T38" fmla="*/ 456 w 1026"/>
                <a:gd name="T39" fmla="*/ 644 h 1256"/>
                <a:gd name="T40" fmla="*/ 484 w 1026"/>
                <a:gd name="T41" fmla="*/ 610 h 1256"/>
                <a:gd name="T42" fmla="*/ 508 w 1026"/>
                <a:gd name="T43" fmla="*/ 596 h 1256"/>
                <a:gd name="T44" fmla="*/ 562 w 1026"/>
                <a:gd name="T45" fmla="*/ 588 h 1256"/>
                <a:gd name="T46" fmla="*/ 580 w 1026"/>
                <a:gd name="T47" fmla="*/ 594 h 1256"/>
                <a:gd name="T48" fmla="*/ 624 w 1026"/>
                <a:gd name="T49" fmla="*/ 630 h 1256"/>
                <a:gd name="T50" fmla="*/ 636 w 1026"/>
                <a:gd name="T51" fmla="*/ 652 h 1256"/>
                <a:gd name="T52" fmla="*/ 646 w 1026"/>
                <a:gd name="T53" fmla="*/ 686 h 1256"/>
                <a:gd name="T54" fmla="*/ 644 w 1026"/>
                <a:gd name="T55" fmla="*/ 716 h 1256"/>
                <a:gd name="T56" fmla="*/ 632 w 1026"/>
                <a:gd name="T57" fmla="*/ 744 h 1256"/>
                <a:gd name="T58" fmla="*/ 592 w 1026"/>
                <a:gd name="T59" fmla="*/ 778 h 1256"/>
                <a:gd name="T60" fmla="*/ 558 w 1026"/>
                <a:gd name="T61" fmla="*/ 790 h 1256"/>
                <a:gd name="T62" fmla="*/ 530 w 1026"/>
                <a:gd name="T63" fmla="*/ 790 h 1256"/>
                <a:gd name="T64" fmla="*/ 480 w 1026"/>
                <a:gd name="T65" fmla="*/ 804 h 1256"/>
                <a:gd name="T66" fmla="*/ 524 w 1026"/>
                <a:gd name="T67" fmla="*/ 910 h 1256"/>
                <a:gd name="T68" fmla="*/ 572 w 1026"/>
                <a:gd name="T69" fmla="*/ 1078 h 1256"/>
                <a:gd name="T70" fmla="*/ 590 w 1026"/>
                <a:gd name="T71" fmla="*/ 1256 h 1256"/>
                <a:gd name="T72" fmla="*/ 716 w 1026"/>
                <a:gd name="T73" fmla="*/ 1238 h 1256"/>
                <a:gd name="T74" fmla="*/ 700 w 1026"/>
                <a:gd name="T75" fmla="*/ 1212 h 1256"/>
                <a:gd name="T76" fmla="*/ 692 w 1026"/>
                <a:gd name="T77" fmla="*/ 1176 h 1256"/>
                <a:gd name="T78" fmla="*/ 696 w 1026"/>
                <a:gd name="T79" fmla="*/ 1140 h 1256"/>
                <a:gd name="T80" fmla="*/ 714 w 1026"/>
                <a:gd name="T81" fmla="*/ 1106 h 1256"/>
                <a:gd name="T82" fmla="*/ 746 w 1026"/>
                <a:gd name="T83" fmla="*/ 1084 h 1256"/>
                <a:gd name="T84" fmla="*/ 794 w 1026"/>
                <a:gd name="T85" fmla="*/ 1074 h 1256"/>
                <a:gd name="T86" fmla="*/ 818 w 1026"/>
                <a:gd name="T87" fmla="*/ 1076 h 1256"/>
                <a:gd name="T88" fmla="*/ 850 w 1026"/>
                <a:gd name="T89" fmla="*/ 1090 h 1256"/>
                <a:gd name="T90" fmla="*/ 872 w 1026"/>
                <a:gd name="T91" fmla="*/ 1108 h 1256"/>
                <a:gd name="T92" fmla="*/ 890 w 1026"/>
                <a:gd name="T93" fmla="*/ 1142 h 1256"/>
                <a:gd name="T94" fmla="*/ 894 w 1026"/>
                <a:gd name="T95" fmla="*/ 1178 h 1256"/>
                <a:gd name="T96" fmla="*/ 878 w 1026"/>
                <a:gd name="T97" fmla="*/ 1226 h 1256"/>
                <a:gd name="T98" fmla="*/ 858 w 1026"/>
                <a:gd name="T99" fmla="*/ 1256 h 1256"/>
                <a:gd name="T100" fmla="*/ 1024 w 1026"/>
                <a:gd name="T101" fmla="*/ 1206 h 1256"/>
                <a:gd name="T102" fmla="*/ 1010 w 1026"/>
                <a:gd name="T103" fmla="*/ 1060 h 1256"/>
                <a:gd name="T104" fmla="*/ 982 w 1026"/>
                <a:gd name="T105" fmla="*/ 918 h 1256"/>
                <a:gd name="T106" fmla="*/ 940 w 1026"/>
                <a:gd name="T107" fmla="*/ 782 h 1256"/>
                <a:gd name="T108" fmla="*/ 884 w 1026"/>
                <a:gd name="T109" fmla="*/ 650 h 1256"/>
                <a:gd name="T110" fmla="*/ 818 w 1026"/>
                <a:gd name="T111" fmla="*/ 526 h 1256"/>
                <a:gd name="T112" fmla="*/ 740 w 1026"/>
                <a:gd name="T113" fmla="*/ 408 h 1256"/>
                <a:gd name="T114" fmla="*/ 652 w 1026"/>
                <a:gd name="T115" fmla="*/ 298 h 1256"/>
                <a:gd name="T116" fmla="*/ 554 w 1026"/>
                <a:gd name="T117" fmla="*/ 198 h 1256"/>
                <a:gd name="T118" fmla="*/ 446 w 1026"/>
                <a:gd name="T119" fmla="*/ 106 h 1256"/>
                <a:gd name="T120" fmla="*/ 330 w 1026"/>
                <a:gd name="T121" fmla="*/ 2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6" h="1256">
                  <a:moveTo>
                    <a:pt x="290" y="0"/>
                  </a:moveTo>
                  <a:lnTo>
                    <a:pt x="188" y="176"/>
                  </a:lnTo>
                  <a:lnTo>
                    <a:pt x="148" y="152"/>
                  </a:lnTo>
                  <a:lnTo>
                    <a:pt x="148" y="152"/>
                  </a:lnTo>
                  <a:lnTo>
                    <a:pt x="138" y="144"/>
                  </a:lnTo>
                  <a:lnTo>
                    <a:pt x="130" y="134"/>
                  </a:lnTo>
                  <a:lnTo>
                    <a:pt x="120" y="112"/>
                  </a:lnTo>
                  <a:lnTo>
                    <a:pt x="120" y="112"/>
                  </a:lnTo>
                  <a:lnTo>
                    <a:pt x="116" y="104"/>
                  </a:lnTo>
                  <a:lnTo>
                    <a:pt x="112" y="94"/>
                  </a:lnTo>
                  <a:lnTo>
                    <a:pt x="104" y="88"/>
                  </a:lnTo>
                  <a:lnTo>
                    <a:pt x="96" y="82"/>
                  </a:lnTo>
                  <a:lnTo>
                    <a:pt x="96" y="82"/>
                  </a:lnTo>
                  <a:lnTo>
                    <a:pt x="86" y="76"/>
                  </a:lnTo>
                  <a:lnTo>
                    <a:pt x="74" y="72"/>
                  </a:lnTo>
                  <a:lnTo>
                    <a:pt x="62" y="70"/>
                  </a:lnTo>
                  <a:lnTo>
                    <a:pt x="52" y="70"/>
                  </a:lnTo>
                  <a:lnTo>
                    <a:pt x="52" y="70"/>
                  </a:lnTo>
                  <a:lnTo>
                    <a:pt x="42" y="72"/>
                  </a:lnTo>
                  <a:lnTo>
                    <a:pt x="32" y="78"/>
                  </a:lnTo>
                  <a:lnTo>
                    <a:pt x="22" y="88"/>
                  </a:lnTo>
                  <a:lnTo>
                    <a:pt x="12" y="102"/>
                  </a:lnTo>
                  <a:lnTo>
                    <a:pt x="12" y="102"/>
                  </a:lnTo>
                  <a:lnTo>
                    <a:pt x="4" y="118"/>
                  </a:lnTo>
                  <a:lnTo>
                    <a:pt x="0" y="130"/>
                  </a:lnTo>
                  <a:lnTo>
                    <a:pt x="0" y="142"/>
                  </a:lnTo>
                  <a:lnTo>
                    <a:pt x="4" y="152"/>
                  </a:lnTo>
                  <a:lnTo>
                    <a:pt x="4" y="152"/>
                  </a:lnTo>
                  <a:lnTo>
                    <a:pt x="8" y="162"/>
                  </a:lnTo>
                  <a:lnTo>
                    <a:pt x="14" y="172"/>
                  </a:lnTo>
                  <a:lnTo>
                    <a:pt x="24" y="178"/>
                  </a:lnTo>
                  <a:lnTo>
                    <a:pt x="34" y="186"/>
                  </a:lnTo>
                  <a:lnTo>
                    <a:pt x="34" y="186"/>
                  </a:lnTo>
                  <a:lnTo>
                    <a:pt x="44" y="190"/>
                  </a:lnTo>
                  <a:lnTo>
                    <a:pt x="54" y="192"/>
                  </a:lnTo>
                  <a:lnTo>
                    <a:pt x="64" y="192"/>
                  </a:lnTo>
                  <a:lnTo>
                    <a:pt x="74" y="192"/>
                  </a:lnTo>
                  <a:lnTo>
                    <a:pt x="74" y="192"/>
                  </a:lnTo>
                  <a:lnTo>
                    <a:pt x="98" y="188"/>
                  </a:lnTo>
                  <a:lnTo>
                    <a:pt x="112" y="188"/>
                  </a:lnTo>
                  <a:lnTo>
                    <a:pt x="124" y="192"/>
                  </a:lnTo>
                  <a:lnTo>
                    <a:pt x="124" y="192"/>
                  </a:lnTo>
                  <a:lnTo>
                    <a:pt x="126" y="194"/>
                  </a:lnTo>
                  <a:lnTo>
                    <a:pt x="164" y="216"/>
                  </a:lnTo>
                  <a:lnTo>
                    <a:pt x="78" y="368"/>
                  </a:lnTo>
                  <a:lnTo>
                    <a:pt x="78" y="368"/>
                  </a:lnTo>
                  <a:lnTo>
                    <a:pt x="128" y="400"/>
                  </a:lnTo>
                  <a:lnTo>
                    <a:pt x="176" y="434"/>
                  </a:lnTo>
                  <a:lnTo>
                    <a:pt x="222" y="472"/>
                  </a:lnTo>
                  <a:lnTo>
                    <a:pt x="266" y="512"/>
                  </a:lnTo>
                  <a:lnTo>
                    <a:pt x="306" y="554"/>
                  </a:lnTo>
                  <a:lnTo>
                    <a:pt x="346" y="600"/>
                  </a:lnTo>
                  <a:lnTo>
                    <a:pt x="382" y="646"/>
                  </a:lnTo>
                  <a:lnTo>
                    <a:pt x="416" y="694"/>
                  </a:lnTo>
                  <a:lnTo>
                    <a:pt x="438" y="682"/>
                  </a:lnTo>
                  <a:lnTo>
                    <a:pt x="438" y="682"/>
                  </a:lnTo>
                  <a:lnTo>
                    <a:pt x="442" y="676"/>
                  </a:lnTo>
                  <a:lnTo>
                    <a:pt x="450" y="656"/>
                  </a:lnTo>
                  <a:lnTo>
                    <a:pt x="450" y="656"/>
                  </a:lnTo>
                  <a:lnTo>
                    <a:pt x="456" y="644"/>
                  </a:lnTo>
                  <a:lnTo>
                    <a:pt x="464" y="630"/>
                  </a:lnTo>
                  <a:lnTo>
                    <a:pt x="476" y="616"/>
                  </a:lnTo>
                  <a:lnTo>
                    <a:pt x="484" y="610"/>
                  </a:lnTo>
                  <a:lnTo>
                    <a:pt x="492" y="604"/>
                  </a:lnTo>
                  <a:lnTo>
                    <a:pt x="492" y="604"/>
                  </a:lnTo>
                  <a:lnTo>
                    <a:pt x="508" y="596"/>
                  </a:lnTo>
                  <a:lnTo>
                    <a:pt x="524" y="590"/>
                  </a:lnTo>
                  <a:lnTo>
                    <a:pt x="542" y="588"/>
                  </a:lnTo>
                  <a:lnTo>
                    <a:pt x="562" y="588"/>
                  </a:lnTo>
                  <a:lnTo>
                    <a:pt x="562" y="588"/>
                  </a:lnTo>
                  <a:lnTo>
                    <a:pt x="572" y="590"/>
                  </a:lnTo>
                  <a:lnTo>
                    <a:pt x="580" y="594"/>
                  </a:lnTo>
                  <a:lnTo>
                    <a:pt x="600" y="604"/>
                  </a:lnTo>
                  <a:lnTo>
                    <a:pt x="616" y="620"/>
                  </a:lnTo>
                  <a:lnTo>
                    <a:pt x="624" y="630"/>
                  </a:lnTo>
                  <a:lnTo>
                    <a:pt x="630" y="640"/>
                  </a:lnTo>
                  <a:lnTo>
                    <a:pt x="630" y="640"/>
                  </a:lnTo>
                  <a:lnTo>
                    <a:pt x="636" y="652"/>
                  </a:lnTo>
                  <a:lnTo>
                    <a:pt x="640" y="662"/>
                  </a:lnTo>
                  <a:lnTo>
                    <a:pt x="644" y="674"/>
                  </a:lnTo>
                  <a:lnTo>
                    <a:pt x="646" y="686"/>
                  </a:lnTo>
                  <a:lnTo>
                    <a:pt x="646" y="696"/>
                  </a:lnTo>
                  <a:lnTo>
                    <a:pt x="646" y="706"/>
                  </a:lnTo>
                  <a:lnTo>
                    <a:pt x="644" y="716"/>
                  </a:lnTo>
                  <a:lnTo>
                    <a:pt x="642" y="726"/>
                  </a:lnTo>
                  <a:lnTo>
                    <a:pt x="642" y="726"/>
                  </a:lnTo>
                  <a:lnTo>
                    <a:pt x="632" y="744"/>
                  </a:lnTo>
                  <a:lnTo>
                    <a:pt x="620" y="758"/>
                  </a:lnTo>
                  <a:lnTo>
                    <a:pt x="608" y="770"/>
                  </a:lnTo>
                  <a:lnTo>
                    <a:pt x="592" y="778"/>
                  </a:lnTo>
                  <a:lnTo>
                    <a:pt x="592" y="778"/>
                  </a:lnTo>
                  <a:lnTo>
                    <a:pt x="576" y="786"/>
                  </a:lnTo>
                  <a:lnTo>
                    <a:pt x="558" y="790"/>
                  </a:lnTo>
                  <a:lnTo>
                    <a:pt x="544" y="790"/>
                  </a:lnTo>
                  <a:lnTo>
                    <a:pt x="530" y="790"/>
                  </a:lnTo>
                  <a:lnTo>
                    <a:pt x="530" y="790"/>
                  </a:lnTo>
                  <a:lnTo>
                    <a:pt x="512" y="788"/>
                  </a:lnTo>
                  <a:lnTo>
                    <a:pt x="506" y="788"/>
                  </a:lnTo>
                  <a:lnTo>
                    <a:pt x="480" y="804"/>
                  </a:lnTo>
                  <a:lnTo>
                    <a:pt x="480" y="804"/>
                  </a:lnTo>
                  <a:lnTo>
                    <a:pt x="504" y="856"/>
                  </a:lnTo>
                  <a:lnTo>
                    <a:pt x="524" y="910"/>
                  </a:lnTo>
                  <a:lnTo>
                    <a:pt x="544" y="964"/>
                  </a:lnTo>
                  <a:lnTo>
                    <a:pt x="560" y="1020"/>
                  </a:lnTo>
                  <a:lnTo>
                    <a:pt x="572" y="1078"/>
                  </a:lnTo>
                  <a:lnTo>
                    <a:pt x="582" y="1136"/>
                  </a:lnTo>
                  <a:lnTo>
                    <a:pt x="588" y="1196"/>
                  </a:lnTo>
                  <a:lnTo>
                    <a:pt x="590" y="1256"/>
                  </a:lnTo>
                  <a:lnTo>
                    <a:pt x="730" y="1256"/>
                  </a:lnTo>
                  <a:lnTo>
                    <a:pt x="730" y="1256"/>
                  </a:lnTo>
                  <a:lnTo>
                    <a:pt x="716" y="1238"/>
                  </a:lnTo>
                  <a:lnTo>
                    <a:pt x="716" y="1238"/>
                  </a:lnTo>
                  <a:lnTo>
                    <a:pt x="708" y="1226"/>
                  </a:lnTo>
                  <a:lnTo>
                    <a:pt x="700" y="1212"/>
                  </a:lnTo>
                  <a:lnTo>
                    <a:pt x="694" y="1194"/>
                  </a:lnTo>
                  <a:lnTo>
                    <a:pt x="692" y="1186"/>
                  </a:lnTo>
                  <a:lnTo>
                    <a:pt x="692" y="1176"/>
                  </a:lnTo>
                  <a:lnTo>
                    <a:pt x="692" y="1176"/>
                  </a:lnTo>
                  <a:lnTo>
                    <a:pt x="692" y="1158"/>
                  </a:lnTo>
                  <a:lnTo>
                    <a:pt x="696" y="1140"/>
                  </a:lnTo>
                  <a:lnTo>
                    <a:pt x="704" y="1122"/>
                  </a:lnTo>
                  <a:lnTo>
                    <a:pt x="714" y="1106"/>
                  </a:lnTo>
                  <a:lnTo>
                    <a:pt x="714" y="1106"/>
                  </a:lnTo>
                  <a:lnTo>
                    <a:pt x="720" y="1100"/>
                  </a:lnTo>
                  <a:lnTo>
                    <a:pt x="728" y="1094"/>
                  </a:lnTo>
                  <a:lnTo>
                    <a:pt x="746" y="1084"/>
                  </a:lnTo>
                  <a:lnTo>
                    <a:pt x="768" y="1076"/>
                  </a:lnTo>
                  <a:lnTo>
                    <a:pt x="780" y="1074"/>
                  </a:lnTo>
                  <a:lnTo>
                    <a:pt x="794" y="1074"/>
                  </a:lnTo>
                  <a:lnTo>
                    <a:pt x="794" y="1074"/>
                  </a:lnTo>
                  <a:lnTo>
                    <a:pt x="806" y="1074"/>
                  </a:lnTo>
                  <a:lnTo>
                    <a:pt x="818" y="1076"/>
                  </a:lnTo>
                  <a:lnTo>
                    <a:pt x="830" y="1080"/>
                  </a:lnTo>
                  <a:lnTo>
                    <a:pt x="840" y="1084"/>
                  </a:lnTo>
                  <a:lnTo>
                    <a:pt x="850" y="1090"/>
                  </a:lnTo>
                  <a:lnTo>
                    <a:pt x="858" y="1094"/>
                  </a:lnTo>
                  <a:lnTo>
                    <a:pt x="866" y="1102"/>
                  </a:lnTo>
                  <a:lnTo>
                    <a:pt x="872" y="1108"/>
                  </a:lnTo>
                  <a:lnTo>
                    <a:pt x="872" y="1108"/>
                  </a:lnTo>
                  <a:lnTo>
                    <a:pt x="884" y="1126"/>
                  </a:lnTo>
                  <a:lnTo>
                    <a:pt x="890" y="1142"/>
                  </a:lnTo>
                  <a:lnTo>
                    <a:pt x="892" y="1160"/>
                  </a:lnTo>
                  <a:lnTo>
                    <a:pt x="894" y="1178"/>
                  </a:lnTo>
                  <a:lnTo>
                    <a:pt x="894" y="1178"/>
                  </a:lnTo>
                  <a:lnTo>
                    <a:pt x="890" y="1196"/>
                  </a:lnTo>
                  <a:lnTo>
                    <a:pt x="886" y="1212"/>
                  </a:lnTo>
                  <a:lnTo>
                    <a:pt x="878" y="1226"/>
                  </a:lnTo>
                  <a:lnTo>
                    <a:pt x="870" y="1238"/>
                  </a:lnTo>
                  <a:lnTo>
                    <a:pt x="870" y="1238"/>
                  </a:lnTo>
                  <a:lnTo>
                    <a:pt x="858" y="1256"/>
                  </a:lnTo>
                  <a:lnTo>
                    <a:pt x="1026" y="1256"/>
                  </a:lnTo>
                  <a:lnTo>
                    <a:pt x="1026" y="1256"/>
                  </a:lnTo>
                  <a:lnTo>
                    <a:pt x="1024" y="1206"/>
                  </a:lnTo>
                  <a:lnTo>
                    <a:pt x="1022" y="1158"/>
                  </a:lnTo>
                  <a:lnTo>
                    <a:pt x="1016" y="1108"/>
                  </a:lnTo>
                  <a:lnTo>
                    <a:pt x="1010" y="1060"/>
                  </a:lnTo>
                  <a:lnTo>
                    <a:pt x="1002" y="1012"/>
                  </a:lnTo>
                  <a:lnTo>
                    <a:pt x="992" y="966"/>
                  </a:lnTo>
                  <a:lnTo>
                    <a:pt x="982" y="918"/>
                  </a:lnTo>
                  <a:lnTo>
                    <a:pt x="968" y="872"/>
                  </a:lnTo>
                  <a:lnTo>
                    <a:pt x="954" y="828"/>
                  </a:lnTo>
                  <a:lnTo>
                    <a:pt x="940" y="782"/>
                  </a:lnTo>
                  <a:lnTo>
                    <a:pt x="922" y="738"/>
                  </a:lnTo>
                  <a:lnTo>
                    <a:pt x="904" y="694"/>
                  </a:lnTo>
                  <a:lnTo>
                    <a:pt x="884" y="650"/>
                  </a:lnTo>
                  <a:lnTo>
                    <a:pt x="864" y="608"/>
                  </a:lnTo>
                  <a:lnTo>
                    <a:pt x="842" y="566"/>
                  </a:lnTo>
                  <a:lnTo>
                    <a:pt x="818" y="526"/>
                  </a:lnTo>
                  <a:lnTo>
                    <a:pt x="794" y="486"/>
                  </a:lnTo>
                  <a:lnTo>
                    <a:pt x="768" y="446"/>
                  </a:lnTo>
                  <a:lnTo>
                    <a:pt x="740" y="408"/>
                  </a:lnTo>
                  <a:lnTo>
                    <a:pt x="712" y="370"/>
                  </a:lnTo>
                  <a:lnTo>
                    <a:pt x="682" y="334"/>
                  </a:lnTo>
                  <a:lnTo>
                    <a:pt x="652" y="298"/>
                  </a:lnTo>
                  <a:lnTo>
                    <a:pt x="620" y="264"/>
                  </a:lnTo>
                  <a:lnTo>
                    <a:pt x="588" y="230"/>
                  </a:lnTo>
                  <a:lnTo>
                    <a:pt x="554" y="198"/>
                  </a:lnTo>
                  <a:lnTo>
                    <a:pt x="518" y="166"/>
                  </a:lnTo>
                  <a:lnTo>
                    <a:pt x="484" y="136"/>
                  </a:lnTo>
                  <a:lnTo>
                    <a:pt x="446" y="106"/>
                  </a:lnTo>
                  <a:lnTo>
                    <a:pt x="408" y="78"/>
                  </a:lnTo>
                  <a:lnTo>
                    <a:pt x="370" y="50"/>
                  </a:lnTo>
                  <a:lnTo>
                    <a:pt x="330" y="24"/>
                  </a:lnTo>
                  <a:lnTo>
                    <a:pt x="290" y="0"/>
                  </a:lnTo>
                  <a:lnTo>
                    <a:pt x="290" y="0"/>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chenying0907 8"/>
            <p:cNvSpPr>
              <a:spLocks/>
            </p:cNvSpPr>
            <p:nvPr/>
          </p:nvSpPr>
          <p:spPr bwMode="auto">
            <a:xfrm>
              <a:off x="2751674" y="1372752"/>
              <a:ext cx="1685925" cy="1127125"/>
            </a:xfrm>
            <a:custGeom>
              <a:avLst/>
              <a:gdLst>
                <a:gd name="T0" fmla="*/ 1020 w 1062"/>
                <a:gd name="T1" fmla="*/ 556 h 710"/>
                <a:gd name="T2" fmla="*/ 988 w 1062"/>
                <a:gd name="T3" fmla="*/ 556 h 710"/>
                <a:gd name="T4" fmla="*/ 952 w 1062"/>
                <a:gd name="T5" fmla="*/ 558 h 710"/>
                <a:gd name="T6" fmla="*/ 936 w 1062"/>
                <a:gd name="T7" fmla="*/ 554 h 710"/>
                <a:gd name="T8" fmla="*/ 980 w 1062"/>
                <a:gd name="T9" fmla="*/ 342 h 710"/>
                <a:gd name="T10" fmla="*/ 816 w 1062"/>
                <a:gd name="T11" fmla="*/ 270 h 710"/>
                <a:gd name="T12" fmla="*/ 640 w 1062"/>
                <a:gd name="T13" fmla="*/ 228 h 710"/>
                <a:gd name="T14" fmla="*/ 516 w 1062"/>
                <a:gd name="T15" fmla="*/ 144 h 710"/>
                <a:gd name="T16" fmla="*/ 522 w 1062"/>
                <a:gd name="T17" fmla="*/ 118 h 710"/>
                <a:gd name="T18" fmla="*/ 542 w 1062"/>
                <a:gd name="T19" fmla="*/ 92 h 710"/>
                <a:gd name="T20" fmla="*/ 552 w 1062"/>
                <a:gd name="T21" fmla="*/ 62 h 710"/>
                <a:gd name="T22" fmla="*/ 548 w 1062"/>
                <a:gd name="T23" fmla="*/ 38 h 710"/>
                <a:gd name="T24" fmla="*/ 538 w 1062"/>
                <a:gd name="T25" fmla="*/ 18 h 710"/>
                <a:gd name="T26" fmla="*/ 508 w 1062"/>
                <a:gd name="T27" fmla="*/ 2 h 710"/>
                <a:gd name="T28" fmla="*/ 472 w 1062"/>
                <a:gd name="T29" fmla="*/ 2 h 710"/>
                <a:gd name="T30" fmla="*/ 442 w 1062"/>
                <a:gd name="T31" fmla="*/ 20 h 710"/>
                <a:gd name="T32" fmla="*/ 432 w 1062"/>
                <a:gd name="T33" fmla="*/ 38 h 710"/>
                <a:gd name="T34" fmla="*/ 430 w 1062"/>
                <a:gd name="T35" fmla="*/ 62 h 710"/>
                <a:gd name="T36" fmla="*/ 438 w 1062"/>
                <a:gd name="T37" fmla="*/ 92 h 710"/>
                <a:gd name="T38" fmla="*/ 460 w 1062"/>
                <a:gd name="T39" fmla="*/ 120 h 710"/>
                <a:gd name="T40" fmla="*/ 470 w 1062"/>
                <a:gd name="T41" fmla="*/ 144 h 710"/>
                <a:gd name="T42" fmla="*/ 470 w 1062"/>
                <a:gd name="T43" fmla="*/ 216 h 710"/>
                <a:gd name="T44" fmla="*/ 284 w 1062"/>
                <a:gd name="T45" fmla="*/ 238 h 710"/>
                <a:gd name="T46" fmla="*/ 108 w 1062"/>
                <a:gd name="T47" fmla="*/ 290 h 710"/>
                <a:gd name="T48" fmla="*/ 82 w 1062"/>
                <a:gd name="T49" fmla="*/ 484 h 710"/>
                <a:gd name="T50" fmla="*/ 100 w 1062"/>
                <a:gd name="T51" fmla="*/ 470 h 710"/>
                <a:gd name="T52" fmla="*/ 114 w 1062"/>
                <a:gd name="T53" fmla="*/ 440 h 710"/>
                <a:gd name="T54" fmla="*/ 140 w 1062"/>
                <a:gd name="T55" fmla="*/ 406 h 710"/>
                <a:gd name="T56" fmla="*/ 166 w 1062"/>
                <a:gd name="T57" fmla="*/ 392 h 710"/>
                <a:gd name="T58" fmla="*/ 220 w 1062"/>
                <a:gd name="T59" fmla="*/ 386 h 710"/>
                <a:gd name="T60" fmla="*/ 238 w 1062"/>
                <a:gd name="T61" fmla="*/ 392 h 710"/>
                <a:gd name="T62" fmla="*/ 288 w 1062"/>
                <a:gd name="T63" fmla="*/ 438 h 710"/>
                <a:gd name="T64" fmla="*/ 298 w 1062"/>
                <a:gd name="T65" fmla="*/ 460 h 710"/>
                <a:gd name="T66" fmla="*/ 302 w 1062"/>
                <a:gd name="T67" fmla="*/ 494 h 710"/>
                <a:gd name="T68" fmla="*/ 298 w 1062"/>
                <a:gd name="T69" fmla="*/ 524 h 710"/>
                <a:gd name="T70" fmla="*/ 276 w 1062"/>
                <a:gd name="T71" fmla="*/ 556 h 710"/>
                <a:gd name="T72" fmla="*/ 248 w 1062"/>
                <a:gd name="T73" fmla="*/ 576 h 710"/>
                <a:gd name="T74" fmla="*/ 198 w 1062"/>
                <a:gd name="T75" fmla="*/ 588 h 710"/>
                <a:gd name="T76" fmla="*/ 166 w 1062"/>
                <a:gd name="T77" fmla="*/ 584 h 710"/>
                <a:gd name="T78" fmla="*/ 212 w 1062"/>
                <a:gd name="T79" fmla="*/ 710 h 710"/>
                <a:gd name="T80" fmla="*/ 276 w 1062"/>
                <a:gd name="T81" fmla="*/ 680 h 710"/>
                <a:gd name="T82" fmla="*/ 380 w 1062"/>
                <a:gd name="T83" fmla="*/ 650 h 710"/>
                <a:gd name="T84" fmla="*/ 490 w 1062"/>
                <a:gd name="T85" fmla="*/ 640 h 710"/>
                <a:gd name="T86" fmla="*/ 564 w 1062"/>
                <a:gd name="T87" fmla="*/ 646 h 710"/>
                <a:gd name="T88" fmla="*/ 670 w 1062"/>
                <a:gd name="T89" fmla="*/ 668 h 710"/>
                <a:gd name="T90" fmla="*/ 768 w 1062"/>
                <a:gd name="T91" fmla="*/ 710 h 710"/>
                <a:gd name="T92" fmla="*/ 916 w 1062"/>
                <a:gd name="T93" fmla="*/ 594 h 710"/>
                <a:gd name="T94" fmla="*/ 942 w 1062"/>
                <a:gd name="T95" fmla="*/ 634 h 710"/>
                <a:gd name="T96" fmla="*/ 952 w 1062"/>
                <a:gd name="T97" fmla="*/ 652 h 710"/>
                <a:gd name="T98" fmla="*/ 966 w 1062"/>
                <a:gd name="T99" fmla="*/ 666 h 710"/>
                <a:gd name="T100" fmla="*/ 1000 w 1062"/>
                <a:gd name="T101" fmla="*/ 678 h 710"/>
                <a:gd name="T102" fmla="*/ 1020 w 1062"/>
                <a:gd name="T103" fmla="*/ 674 h 710"/>
                <a:gd name="T104" fmla="*/ 1050 w 1062"/>
                <a:gd name="T105" fmla="*/ 646 h 710"/>
                <a:gd name="T106" fmla="*/ 1062 w 1062"/>
                <a:gd name="T107" fmla="*/ 616 h 710"/>
                <a:gd name="T108" fmla="*/ 1060 w 1062"/>
                <a:gd name="T109" fmla="*/ 594 h 710"/>
                <a:gd name="T110" fmla="*/ 1038 w 1062"/>
                <a:gd name="T111" fmla="*/ 56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1028" y="560"/>
                  </a:moveTo>
                  <a:lnTo>
                    <a:pt x="1028" y="560"/>
                  </a:lnTo>
                  <a:lnTo>
                    <a:pt x="1020" y="556"/>
                  </a:lnTo>
                  <a:lnTo>
                    <a:pt x="1010" y="554"/>
                  </a:lnTo>
                  <a:lnTo>
                    <a:pt x="1000" y="554"/>
                  </a:lnTo>
                  <a:lnTo>
                    <a:pt x="988" y="556"/>
                  </a:lnTo>
                  <a:lnTo>
                    <a:pt x="988" y="556"/>
                  </a:lnTo>
                  <a:lnTo>
                    <a:pt x="964" y="558"/>
                  </a:lnTo>
                  <a:lnTo>
                    <a:pt x="952" y="558"/>
                  </a:lnTo>
                  <a:lnTo>
                    <a:pt x="938" y="554"/>
                  </a:lnTo>
                  <a:lnTo>
                    <a:pt x="938" y="554"/>
                  </a:lnTo>
                  <a:lnTo>
                    <a:pt x="936" y="554"/>
                  </a:lnTo>
                  <a:lnTo>
                    <a:pt x="878" y="518"/>
                  </a:lnTo>
                  <a:lnTo>
                    <a:pt x="980" y="342"/>
                  </a:lnTo>
                  <a:lnTo>
                    <a:pt x="980" y="342"/>
                  </a:lnTo>
                  <a:lnTo>
                    <a:pt x="928" y="314"/>
                  </a:lnTo>
                  <a:lnTo>
                    <a:pt x="874" y="290"/>
                  </a:lnTo>
                  <a:lnTo>
                    <a:pt x="816" y="270"/>
                  </a:lnTo>
                  <a:lnTo>
                    <a:pt x="760" y="252"/>
                  </a:lnTo>
                  <a:lnTo>
                    <a:pt x="700" y="238"/>
                  </a:lnTo>
                  <a:lnTo>
                    <a:pt x="640" y="228"/>
                  </a:lnTo>
                  <a:lnTo>
                    <a:pt x="578" y="220"/>
                  </a:lnTo>
                  <a:lnTo>
                    <a:pt x="516" y="216"/>
                  </a:lnTo>
                  <a:lnTo>
                    <a:pt x="516" y="144"/>
                  </a:lnTo>
                  <a:lnTo>
                    <a:pt x="516" y="144"/>
                  </a:lnTo>
                  <a:lnTo>
                    <a:pt x="518" y="130"/>
                  </a:lnTo>
                  <a:lnTo>
                    <a:pt x="522" y="118"/>
                  </a:lnTo>
                  <a:lnTo>
                    <a:pt x="536" y="100"/>
                  </a:lnTo>
                  <a:lnTo>
                    <a:pt x="536" y="100"/>
                  </a:lnTo>
                  <a:lnTo>
                    <a:pt x="542" y="92"/>
                  </a:lnTo>
                  <a:lnTo>
                    <a:pt x="546" y="82"/>
                  </a:lnTo>
                  <a:lnTo>
                    <a:pt x="550" y="74"/>
                  </a:lnTo>
                  <a:lnTo>
                    <a:pt x="552" y="62"/>
                  </a:lnTo>
                  <a:lnTo>
                    <a:pt x="552" y="62"/>
                  </a:lnTo>
                  <a:lnTo>
                    <a:pt x="550" y="50"/>
                  </a:lnTo>
                  <a:lnTo>
                    <a:pt x="548" y="38"/>
                  </a:lnTo>
                  <a:lnTo>
                    <a:pt x="544" y="28"/>
                  </a:lnTo>
                  <a:lnTo>
                    <a:pt x="538" y="18"/>
                  </a:lnTo>
                  <a:lnTo>
                    <a:pt x="538" y="18"/>
                  </a:lnTo>
                  <a:lnTo>
                    <a:pt x="530" y="12"/>
                  </a:lnTo>
                  <a:lnTo>
                    <a:pt x="520" y="6"/>
                  </a:lnTo>
                  <a:lnTo>
                    <a:pt x="508" y="2"/>
                  </a:lnTo>
                  <a:lnTo>
                    <a:pt x="490" y="0"/>
                  </a:lnTo>
                  <a:lnTo>
                    <a:pt x="490" y="0"/>
                  </a:lnTo>
                  <a:lnTo>
                    <a:pt x="472" y="2"/>
                  </a:lnTo>
                  <a:lnTo>
                    <a:pt x="460" y="6"/>
                  </a:lnTo>
                  <a:lnTo>
                    <a:pt x="450" y="12"/>
                  </a:lnTo>
                  <a:lnTo>
                    <a:pt x="442" y="20"/>
                  </a:lnTo>
                  <a:lnTo>
                    <a:pt x="442" y="20"/>
                  </a:lnTo>
                  <a:lnTo>
                    <a:pt x="436" y="28"/>
                  </a:lnTo>
                  <a:lnTo>
                    <a:pt x="432" y="38"/>
                  </a:lnTo>
                  <a:lnTo>
                    <a:pt x="430" y="50"/>
                  </a:lnTo>
                  <a:lnTo>
                    <a:pt x="430" y="62"/>
                  </a:lnTo>
                  <a:lnTo>
                    <a:pt x="430" y="62"/>
                  </a:lnTo>
                  <a:lnTo>
                    <a:pt x="430" y="74"/>
                  </a:lnTo>
                  <a:lnTo>
                    <a:pt x="434" y="82"/>
                  </a:lnTo>
                  <a:lnTo>
                    <a:pt x="438" y="92"/>
                  </a:lnTo>
                  <a:lnTo>
                    <a:pt x="446" y="100"/>
                  </a:lnTo>
                  <a:lnTo>
                    <a:pt x="446" y="100"/>
                  </a:lnTo>
                  <a:lnTo>
                    <a:pt x="460" y="120"/>
                  </a:lnTo>
                  <a:lnTo>
                    <a:pt x="466" y="130"/>
                  </a:lnTo>
                  <a:lnTo>
                    <a:pt x="470" y="144"/>
                  </a:lnTo>
                  <a:lnTo>
                    <a:pt x="470" y="144"/>
                  </a:lnTo>
                  <a:lnTo>
                    <a:pt x="470" y="146"/>
                  </a:lnTo>
                  <a:lnTo>
                    <a:pt x="470" y="216"/>
                  </a:lnTo>
                  <a:lnTo>
                    <a:pt x="470" y="216"/>
                  </a:lnTo>
                  <a:lnTo>
                    <a:pt x="406" y="220"/>
                  </a:lnTo>
                  <a:lnTo>
                    <a:pt x="344" y="226"/>
                  </a:lnTo>
                  <a:lnTo>
                    <a:pt x="284" y="238"/>
                  </a:lnTo>
                  <a:lnTo>
                    <a:pt x="224" y="252"/>
                  </a:lnTo>
                  <a:lnTo>
                    <a:pt x="164" y="268"/>
                  </a:lnTo>
                  <a:lnTo>
                    <a:pt x="108" y="290"/>
                  </a:lnTo>
                  <a:lnTo>
                    <a:pt x="52" y="314"/>
                  </a:lnTo>
                  <a:lnTo>
                    <a:pt x="0" y="342"/>
                  </a:lnTo>
                  <a:lnTo>
                    <a:pt x="82" y="484"/>
                  </a:lnTo>
                  <a:lnTo>
                    <a:pt x="94" y="478"/>
                  </a:lnTo>
                  <a:lnTo>
                    <a:pt x="94" y="478"/>
                  </a:lnTo>
                  <a:lnTo>
                    <a:pt x="100" y="470"/>
                  </a:lnTo>
                  <a:lnTo>
                    <a:pt x="108" y="452"/>
                  </a:lnTo>
                  <a:lnTo>
                    <a:pt x="108" y="452"/>
                  </a:lnTo>
                  <a:lnTo>
                    <a:pt x="114" y="440"/>
                  </a:lnTo>
                  <a:lnTo>
                    <a:pt x="122" y="426"/>
                  </a:lnTo>
                  <a:lnTo>
                    <a:pt x="134" y="412"/>
                  </a:lnTo>
                  <a:lnTo>
                    <a:pt x="140" y="406"/>
                  </a:lnTo>
                  <a:lnTo>
                    <a:pt x="150" y="400"/>
                  </a:lnTo>
                  <a:lnTo>
                    <a:pt x="150" y="400"/>
                  </a:lnTo>
                  <a:lnTo>
                    <a:pt x="166" y="392"/>
                  </a:lnTo>
                  <a:lnTo>
                    <a:pt x="182" y="386"/>
                  </a:lnTo>
                  <a:lnTo>
                    <a:pt x="200" y="384"/>
                  </a:lnTo>
                  <a:lnTo>
                    <a:pt x="220" y="386"/>
                  </a:lnTo>
                  <a:lnTo>
                    <a:pt x="220" y="386"/>
                  </a:lnTo>
                  <a:lnTo>
                    <a:pt x="230" y="388"/>
                  </a:lnTo>
                  <a:lnTo>
                    <a:pt x="238" y="392"/>
                  </a:lnTo>
                  <a:lnTo>
                    <a:pt x="256" y="402"/>
                  </a:lnTo>
                  <a:lnTo>
                    <a:pt x="274" y="418"/>
                  </a:lnTo>
                  <a:lnTo>
                    <a:pt x="288" y="438"/>
                  </a:lnTo>
                  <a:lnTo>
                    <a:pt x="288" y="438"/>
                  </a:lnTo>
                  <a:lnTo>
                    <a:pt x="294" y="450"/>
                  </a:lnTo>
                  <a:lnTo>
                    <a:pt x="298" y="460"/>
                  </a:lnTo>
                  <a:lnTo>
                    <a:pt x="300" y="472"/>
                  </a:lnTo>
                  <a:lnTo>
                    <a:pt x="302" y="484"/>
                  </a:lnTo>
                  <a:lnTo>
                    <a:pt x="302" y="494"/>
                  </a:lnTo>
                  <a:lnTo>
                    <a:pt x="302" y="504"/>
                  </a:lnTo>
                  <a:lnTo>
                    <a:pt x="300" y="514"/>
                  </a:lnTo>
                  <a:lnTo>
                    <a:pt x="298" y="524"/>
                  </a:lnTo>
                  <a:lnTo>
                    <a:pt x="298" y="524"/>
                  </a:lnTo>
                  <a:lnTo>
                    <a:pt x="288" y="542"/>
                  </a:lnTo>
                  <a:lnTo>
                    <a:pt x="276" y="556"/>
                  </a:lnTo>
                  <a:lnTo>
                    <a:pt x="262" y="568"/>
                  </a:lnTo>
                  <a:lnTo>
                    <a:pt x="248" y="576"/>
                  </a:lnTo>
                  <a:lnTo>
                    <a:pt x="248" y="576"/>
                  </a:lnTo>
                  <a:lnTo>
                    <a:pt x="230" y="584"/>
                  </a:lnTo>
                  <a:lnTo>
                    <a:pt x="214" y="586"/>
                  </a:lnTo>
                  <a:lnTo>
                    <a:pt x="198" y="588"/>
                  </a:lnTo>
                  <a:lnTo>
                    <a:pt x="184" y="586"/>
                  </a:lnTo>
                  <a:lnTo>
                    <a:pt x="184" y="586"/>
                  </a:lnTo>
                  <a:lnTo>
                    <a:pt x="166" y="584"/>
                  </a:lnTo>
                  <a:lnTo>
                    <a:pt x="160" y="584"/>
                  </a:lnTo>
                  <a:lnTo>
                    <a:pt x="146" y="594"/>
                  </a:lnTo>
                  <a:lnTo>
                    <a:pt x="212" y="710"/>
                  </a:lnTo>
                  <a:lnTo>
                    <a:pt x="212" y="710"/>
                  </a:lnTo>
                  <a:lnTo>
                    <a:pt x="244" y="694"/>
                  </a:lnTo>
                  <a:lnTo>
                    <a:pt x="276" y="680"/>
                  </a:lnTo>
                  <a:lnTo>
                    <a:pt x="310" y="668"/>
                  </a:lnTo>
                  <a:lnTo>
                    <a:pt x="344" y="658"/>
                  </a:lnTo>
                  <a:lnTo>
                    <a:pt x="380" y="650"/>
                  </a:lnTo>
                  <a:lnTo>
                    <a:pt x="416" y="646"/>
                  </a:lnTo>
                  <a:lnTo>
                    <a:pt x="452" y="642"/>
                  </a:lnTo>
                  <a:lnTo>
                    <a:pt x="490" y="640"/>
                  </a:lnTo>
                  <a:lnTo>
                    <a:pt x="490" y="640"/>
                  </a:lnTo>
                  <a:lnTo>
                    <a:pt x="528" y="642"/>
                  </a:lnTo>
                  <a:lnTo>
                    <a:pt x="564" y="646"/>
                  </a:lnTo>
                  <a:lnTo>
                    <a:pt x="600" y="650"/>
                  </a:lnTo>
                  <a:lnTo>
                    <a:pt x="636" y="658"/>
                  </a:lnTo>
                  <a:lnTo>
                    <a:pt x="670" y="668"/>
                  </a:lnTo>
                  <a:lnTo>
                    <a:pt x="704" y="680"/>
                  </a:lnTo>
                  <a:lnTo>
                    <a:pt x="736" y="694"/>
                  </a:lnTo>
                  <a:lnTo>
                    <a:pt x="768" y="710"/>
                  </a:lnTo>
                  <a:lnTo>
                    <a:pt x="856" y="558"/>
                  </a:lnTo>
                  <a:lnTo>
                    <a:pt x="916" y="594"/>
                  </a:lnTo>
                  <a:lnTo>
                    <a:pt x="916" y="594"/>
                  </a:lnTo>
                  <a:lnTo>
                    <a:pt x="926" y="602"/>
                  </a:lnTo>
                  <a:lnTo>
                    <a:pt x="932" y="614"/>
                  </a:lnTo>
                  <a:lnTo>
                    <a:pt x="942" y="634"/>
                  </a:lnTo>
                  <a:lnTo>
                    <a:pt x="942" y="634"/>
                  </a:lnTo>
                  <a:lnTo>
                    <a:pt x="946" y="644"/>
                  </a:lnTo>
                  <a:lnTo>
                    <a:pt x="952" y="652"/>
                  </a:lnTo>
                  <a:lnTo>
                    <a:pt x="958" y="660"/>
                  </a:lnTo>
                  <a:lnTo>
                    <a:pt x="966" y="666"/>
                  </a:lnTo>
                  <a:lnTo>
                    <a:pt x="966" y="666"/>
                  </a:lnTo>
                  <a:lnTo>
                    <a:pt x="978" y="672"/>
                  </a:lnTo>
                  <a:lnTo>
                    <a:pt x="988" y="676"/>
                  </a:lnTo>
                  <a:lnTo>
                    <a:pt x="1000" y="678"/>
                  </a:lnTo>
                  <a:lnTo>
                    <a:pt x="1010" y="678"/>
                  </a:lnTo>
                  <a:lnTo>
                    <a:pt x="1010" y="678"/>
                  </a:lnTo>
                  <a:lnTo>
                    <a:pt x="1020" y="674"/>
                  </a:lnTo>
                  <a:lnTo>
                    <a:pt x="1032" y="670"/>
                  </a:lnTo>
                  <a:lnTo>
                    <a:pt x="1042" y="660"/>
                  </a:lnTo>
                  <a:lnTo>
                    <a:pt x="1050" y="646"/>
                  </a:lnTo>
                  <a:lnTo>
                    <a:pt x="1050" y="646"/>
                  </a:lnTo>
                  <a:lnTo>
                    <a:pt x="1058" y="630"/>
                  </a:lnTo>
                  <a:lnTo>
                    <a:pt x="1062" y="616"/>
                  </a:lnTo>
                  <a:lnTo>
                    <a:pt x="1062" y="604"/>
                  </a:lnTo>
                  <a:lnTo>
                    <a:pt x="1060" y="594"/>
                  </a:lnTo>
                  <a:lnTo>
                    <a:pt x="1060" y="594"/>
                  </a:lnTo>
                  <a:lnTo>
                    <a:pt x="1054" y="584"/>
                  </a:lnTo>
                  <a:lnTo>
                    <a:pt x="1048" y="576"/>
                  </a:lnTo>
                  <a:lnTo>
                    <a:pt x="1038" y="568"/>
                  </a:lnTo>
                  <a:lnTo>
                    <a:pt x="1028" y="560"/>
                  </a:lnTo>
                  <a:lnTo>
                    <a:pt x="1028" y="560"/>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chenying0907 9"/>
            <p:cNvSpPr>
              <a:spLocks/>
            </p:cNvSpPr>
            <p:nvPr/>
          </p:nvSpPr>
          <p:spPr bwMode="auto">
            <a:xfrm>
              <a:off x="1815049" y="1950602"/>
              <a:ext cx="1355725" cy="1349375"/>
            </a:xfrm>
            <a:custGeom>
              <a:avLst/>
              <a:gdLst>
                <a:gd name="T0" fmla="*/ 792 w 854"/>
                <a:gd name="T1" fmla="*/ 60 h 850"/>
                <a:gd name="T2" fmla="*/ 758 w 854"/>
                <a:gd name="T3" fmla="*/ 70 h 850"/>
                <a:gd name="T4" fmla="*/ 744 w 854"/>
                <a:gd name="T5" fmla="*/ 84 h 850"/>
                <a:gd name="T6" fmla="*/ 734 w 854"/>
                <a:gd name="T7" fmla="*/ 102 h 850"/>
                <a:gd name="T8" fmla="*/ 708 w 854"/>
                <a:gd name="T9" fmla="*/ 146 h 850"/>
                <a:gd name="T10" fmla="*/ 652 w 854"/>
                <a:gd name="T11" fmla="*/ 176 h 850"/>
                <a:gd name="T12" fmla="*/ 500 w 854"/>
                <a:gd name="T13" fmla="*/ 34 h 850"/>
                <a:gd name="T14" fmla="*/ 360 w 854"/>
                <a:gd name="T15" fmla="*/ 150 h 850"/>
                <a:gd name="T16" fmla="*/ 244 w 854"/>
                <a:gd name="T17" fmla="*/ 290 h 850"/>
                <a:gd name="T18" fmla="*/ 146 w 854"/>
                <a:gd name="T19" fmla="*/ 304 h 850"/>
                <a:gd name="T20" fmla="*/ 120 w 854"/>
                <a:gd name="T21" fmla="*/ 264 h 850"/>
                <a:gd name="T22" fmla="*/ 110 w 854"/>
                <a:gd name="T23" fmla="*/ 246 h 850"/>
                <a:gd name="T24" fmla="*/ 94 w 854"/>
                <a:gd name="T25" fmla="*/ 232 h 850"/>
                <a:gd name="T26" fmla="*/ 60 w 854"/>
                <a:gd name="T27" fmla="*/ 222 h 850"/>
                <a:gd name="T28" fmla="*/ 40 w 854"/>
                <a:gd name="T29" fmla="*/ 224 h 850"/>
                <a:gd name="T30" fmla="*/ 10 w 854"/>
                <a:gd name="T31" fmla="*/ 254 h 850"/>
                <a:gd name="T32" fmla="*/ 0 w 854"/>
                <a:gd name="T33" fmla="*/ 284 h 850"/>
                <a:gd name="T34" fmla="*/ 2 w 854"/>
                <a:gd name="T35" fmla="*/ 306 h 850"/>
                <a:gd name="T36" fmla="*/ 22 w 854"/>
                <a:gd name="T37" fmla="*/ 332 h 850"/>
                <a:gd name="T38" fmla="*/ 44 w 854"/>
                <a:gd name="T39" fmla="*/ 342 h 850"/>
                <a:gd name="T40" fmla="*/ 74 w 854"/>
                <a:gd name="T41" fmla="*/ 342 h 850"/>
                <a:gd name="T42" fmla="*/ 110 w 854"/>
                <a:gd name="T43" fmla="*/ 340 h 850"/>
                <a:gd name="T44" fmla="*/ 126 w 854"/>
                <a:gd name="T45" fmla="*/ 344 h 850"/>
                <a:gd name="T46" fmla="*/ 160 w 854"/>
                <a:gd name="T47" fmla="*/ 434 h 850"/>
                <a:gd name="T48" fmla="*/ 96 w 854"/>
                <a:gd name="T49" fmla="*/ 604 h 850"/>
                <a:gd name="T50" fmla="*/ 64 w 854"/>
                <a:gd name="T51" fmla="*/ 786 h 850"/>
                <a:gd name="T52" fmla="*/ 220 w 854"/>
                <a:gd name="T53" fmla="*/ 838 h 850"/>
                <a:gd name="T54" fmla="*/ 204 w 854"/>
                <a:gd name="T55" fmla="*/ 814 h 850"/>
                <a:gd name="T56" fmla="*/ 188 w 854"/>
                <a:gd name="T57" fmla="*/ 788 h 850"/>
                <a:gd name="T58" fmla="*/ 180 w 854"/>
                <a:gd name="T59" fmla="*/ 752 h 850"/>
                <a:gd name="T60" fmla="*/ 184 w 854"/>
                <a:gd name="T61" fmla="*/ 716 h 850"/>
                <a:gd name="T62" fmla="*/ 202 w 854"/>
                <a:gd name="T63" fmla="*/ 684 h 850"/>
                <a:gd name="T64" fmla="*/ 236 w 854"/>
                <a:gd name="T65" fmla="*/ 660 h 850"/>
                <a:gd name="T66" fmla="*/ 282 w 854"/>
                <a:gd name="T67" fmla="*/ 652 h 850"/>
                <a:gd name="T68" fmla="*/ 306 w 854"/>
                <a:gd name="T69" fmla="*/ 654 h 850"/>
                <a:gd name="T70" fmla="*/ 338 w 854"/>
                <a:gd name="T71" fmla="*/ 666 h 850"/>
                <a:gd name="T72" fmla="*/ 362 w 854"/>
                <a:gd name="T73" fmla="*/ 686 h 850"/>
                <a:gd name="T74" fmla="*/ 378 w 854"/>
                <a:gd name="T75" fmla="*/ 720 h 850"/>
                <a:gd name="T76" fmla="*/ 382 w 854"/>
                <a:gd name="T77" fmla="*/ 756 h 850"/>
                <a:gd name="T78" fmla="*/ 366 w 854"/>
                <a:gd name="T79" fmla="*/ 804 h 850"/>
                <a:gd name="T80" fmla="*/ 348 w 854"/>
                <a:gd name="T81" fmla="*/ 830 h 850"/>
                <a:gd name="T82" fmla="*/ 496 w 854"/>
                <a:gd name="T83" fmla="*/ 850 h 850"/>
                <a:gd name="T84" fmla="*/ 504 w 854"/>
                <a:gd name="T85" fmla="*/ 774 h 850"/>
                <a:gd name="T86" fmla="*/ 530 w 854"/>
                <a:gd name="T87" fmla="*/ 666 h 850"/>
                <a:gd name="T88" fmla="*/ 574 w 854"/>
                <a:gd name="T89" fmla="*/ 570 h 850"/>
                <a:gd name="T90" fmla="*/ 634 w 854"/>
                <a:gd name="T91" fmla="*/ 484 h 850"/>
                <a:gd name="T92" fmla="*/ 708 w 854"/>
                <a:gd name="T93" fmla="*/ 410 h 850"/>
                <a:gd name="T94" fmla="*/ 676 w 854"/>
                <a:gd name="T95" fmla="*/ 216 h 850"/>
                <a:gd name="T96" fmla="*/ 744 w 854"/>
                <a:gd name="T97" fmla="*/ 182 h 850"/>
                <a:gd name="T98" fmla="*/ 778 w 854"/>
                <a:gd name="T99" fmla="*/ 182 h 850"/>
                <a:gd name="T100" fmla="*/ 808 w 854"/>
                <a:gd name="T101" fmla="*/ 182 h 850"/>
                <a:gd name="T102" fmla="*/ 828 w 854"/>
                <a:gd name="T103" fmla="*/ 172 h 850"/>
                <a:gd name="T104" fmla="*/ 850 w 854"/>
                <a:gd name="T105" fmla="*/ 144 h 850"/>
                <a:gd name="T106" fmla="*/ 854 w 854"/>
                <a:gd name="T107" fmla="*/ 124 h 850"/>
                <a:gd name="T108" fmla="*/ 844 w 854"/>
                <a:gd name="T109" fmla="*/ 94 h 850"/>
                <a:gd name="T110" fmla="*/ 812 w 854"/>
                <a:gd name="T111" fmla="*/ 64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02" y="60"/>
                  </a:moveTo>
                  <a:lnTo>
                    <a:pt x="802" y="60"/>
                  </a:lnTo>
                  <a:lnTo>
                    <a:pt x="792" y="60"/>
                  </a:lnTo>
                  <a:lnTo>
                    <a:pt x="782" y="62"/>
                  </a:lnTo>
                  <a:lnTo>
                    <a:pt x="770" y="66"/>
                  </a:lnTo>
                  <a:lnTo>
                    <a:pt x="758" y="70"/>
                  </a:lnTo>
                  <a:lnTo>
                    <a:pt x="758" y="70"/>
                  </a:lnTo>
                  <a:lnTo>
                    <a:pt x="750" y="78"/>
                  </a:lnTo>
                  <a:lnTo>
                    <a:pt x="744" y="84"/>
                  </a:lnTo>
                  <a:lnTo>
                    <a:pt x="738" y="94"/>
                  </a:lnTo>
                  <a:lnTo>
                    <a:pt x="734" y="102"/>
                  </a:lnTo>
                  <a:lnTo>
                    <a:pt x="734" y="102"/>
                  </a:lnTo>
                  <a:lnTo>
                    <a:pt x="724" y="126"/>
                  </a:lnTo>
                  <a:lnTo>
                    <a:pt x="718" y="136"/>
                  </a:lnTo>
                  <a:lnTo>
                    <a:pt x="708" y="146"/>
                  </a:lnTo>
                  <a:lnTo>
                    <a:pt x="708" y="146"/>
                  </a:lnTo>
                  <a:lnTo>
                    <a:pt x="706" y="146"/>
                  </a:lnTo>
                  <a:lnTo>
                    <a:pt x="652" y="176"/>
                  </a:lnTo>
                  <a:lnTo>
                    <a:pt x="550" y="0"/>
                  </a:lnTo>
                  <a:lnTo>
                    <a:pt x="550" y="0"/>
                  </a:lnTo>
                  <a:lnTo>
                    <a:pt x="500" y="34"/>
                  </a:lnTo>
                  <a:lnTo>
                    <a:pt x="450" y="70"/>
                  </a:lnTo>
                  <a:lnTo>
                    <a:pt x="404" y="108"/>
                  </a:lnTo>
                  <a:lnTo>
                    <a:pt x="360" y="150"/>
                  </a:lnTo>
                  <a:lnTo>
                    <a:pt x="318" y="194"/>
                  </a:lnTo>
                  <a:lnTo>
                    <a:pt x="280" y="240"/>
                  </a:lnTo>
                  <a:lnTo>
                    <a:pt x="244" y="290"/>
                  </a:lnTo>
                  <a:lnTo>
                    <a:pt x="210" y="340"/>
                  </a:lnTo>
                  <a:lnTo>
                    <a:pt x="146" y="304"/>
                  </a:lnTo>
                  <a:lnTo>
                    <a:pt x="146" y="304"/>
                  </a:lnTo>
                  <a:lnTo>
                    <a:pt x="136" y="296"/>
                  </a:lnTo>
                  <a:lnTo>
                    <a:pt x="128" y="286"/>
                  </a:lnTo>
                  <a:lnTo>
                    <a:pt x="120" y="264"/>
                  </a:lnTo>
                  <a:lnTo>
                    <a:pt x="120" y="264"/>
                  </a:lnTo>
                  <a:lnTo>
                    <a:pt x="114" y="254"/>
                  </a:lnTo>
                  <a:lnTo>
                    <a:pt x="110" y="246"/>
                  </a:lnTo>
                  <a:lnTo>
                    <a:pt x="102" y="238"/>
                  </a:lnTo>
                  <a:lnTo>
                    <a:pt x="94" y="232"/>
                  </a:lnTo>
                  <a:lnTo>
                    <a:pt x="94" y="232"/>
                  </a:lnTo>
                  <a:lnTo>
                    <a:pt x="84" y="228"/>
                  </a:lnTo>
                  <a:lnTo>
                    <a:pt x="72" y="224"/>
                  </a:lnTo>
                  <a:lnTo>
                    <a:pt x="60" y="222"/>
                  </a:lnTo>
                  <a:lnTo>
                    <a:pt x="50" y="222"/>
                  </a:lnTo>
                  <a:lnTo>
                    <a:pt x="50" y="222"/>
                  </a:lnTo>
                  <a:lnTo>
                    <a:pt x="40" y="224"/>
                  </a:lnTo>
                  <a:lnTo>
                    <a:pt x="30" y="230"/>
                  </a:lnTo>
                  <a:lnTo>
                    <a:pt x="20" y="240"/>
                  </a:lnTo>
                  <a:lnTo>
                    <a:pt x="10" y="254"/>
                  </a:lnTo>
                  <a:lnTo>
                    <a:pt x="10" y="254"/>
                  </a:lnTo>
                  <a:lnTo>
                    <a:pt x="2" y="270"/>
                  </a:lnTo>
                  <a:lnTo>
                    <a:pt x="0" y="284"/>
                  </a:lnTo>
                  <a:lnTo>
                    <a:pt x="0" y="296"/>
                  </a:lnTo>
                  <a:lnTo>
                    <a:pt x="2" y="306"/>
                  </a:lnTo>
                  <a:lnTo>
                    <a:pt x="2" y="306"/>
                  </a:lnTo>
                  <a:lnTo>
                    <a:pt x="8" y="316"/>
                  </a:lnTo>
                  <a:lnTo>
                    <a:pt x="14" y="324"/>
                  </a:lnTo>
                  <a:lnTo>
                    <a:pt x="22" y="332"/>
                  </a:lnTo>
                  <a:lnTo>
                    <a:pt x="34" y="338"/>
                  </a:lnTo>
                  <a:lnTo>
                    <a:pt x="34" y="338"/>
                  </a:lnTo>
                  <a:lnTo>
                    <a:pt x="44" y="342"/>
                  </a:lnTo>
                  <a:lnTo>
                    <a:pt x="52" y="344"/>
                  </a:lnTo>
                  <a:lnTo>
                    <a:pt x="62" y="344"/>
                  </a:lnTo>
                  <a:lnTo>
                    <a:pt x="74" y="342"/>
                  </a:lnTo>
                  <a:lnTo>
                    <a:pt x="74" y="342"/>
                  </a:lnTo>
                  <a:lnTo>
                    <a:pt x="98" y="340"/>
                  </a:lnTo>
                  <a:lnTo>
                    <a:pt x="110" y="340"/>
                  </a:lnTo>
                  <a:lnTo>
                    <a:pt x="124" y="344"/>
                  </a:lnTo>
                  <a:lnTo>
                    <a:pt x="124" y="344"/>
                  </a:lnTo>
                  <a:lnTo>
                    <a:pt x="126" y="344"/>
                  </a:lnTo>
                  <a:lnTo>
                    <a:pt x="186" y="380"/>
                  </a:lnTo>
                  <a:lnTo>
                    <a:pt x="186" y="380"/>
                  </a:lnTo>
                  <a:lnTo>
                    <a:pt x="160" y="434"/>
                  </a:lnTo>
                  <a:lnTo>
                    <a:pt x="136" y="488"/>
                  </a:lnTo>
                  <a:lnTo>
                    <a:pt x="114" y="546"/>
                  </a:lnTo>
                  <a:lnTo>
                    <a:pt x="96" y="604"/>
                  </a:lnTo>
                  <a:lnTo>
                    <a:pt x="82" y="664"/>
                  </a:lnTo>
                  <a:lnTo>
                    <a:pt x="72" y="724"/>
                  </a:lnTo>
                  <a:lnTo>
                    <a:pt x="64" y="786"/>
                  </a:lnTo>
                  <a:lnTo>
                    <a:pt x="60" y="850"/>
                  </a:lnTo>
                  <a:lnTo>
                    <a:pt x="220" y="850"/>
                  </a:lnTo>
                  <a:lnTo>
                    <a:pt x="220" y="838"/>
                  </a:lnTo>
                  <a:lnTo>
                    <a:pt x="220" y="838"/>
                  </a:lnTo>
                  <a:lnTo>
                    <a:pt x="216" y="830"/>
                  </a:lnTo>
                  <a:lnTo>
                    <a:pt x="204" y="814"/>
                  </a:lnTo>
                  <a:lnTo>
                    <a:pt x="204" y="814"/>
                  </a:lnTo>
                  <a:lnTo>
                    <a:pt x="196" y="802"/>
                  </a:lnTo>
                  <a:lnTo>
                    <a:pt x="188" y="788"/>
                  </a:lnTo>
                  <a:lnTo>
                    <a:pt x="182" y="772"/>
                  </a:lnTo>
                  <a:lnTo>
                    <a:pt x="180" y="762"/>
                  </a:lnTo>
                  <a:lnTo>
                    <a:pt x="180" y="752"/>
                  </a:lnTo>
                  <a:lnTo>
                    <a:pt x="180" y="752"/>
                  </a:lnTo>
                  <a:lnTo>
                    <a:pt x="182" y="734"/>
                  </a:lnTo>
                  <a:lnTo>
                    <a:pt x="184" y="716"/>
                  </a:lnTo>
                  <a:lnTo>
                    <a:pt x="192" y="700"/>
                  </a:lnTo>
                  <a:lnTo>
                    <a:pt x="202" y="684"/>
                  </a:lnTo>
                  <a:lnTo>
                    <a:pt x="202" y="684"/>
                  </a:lnTo>
                  <a:lnTo>
                    <a:pt x="210" y="676"/>
                  </a:lnTo>
                  <a:lnTo>
                    <a:pt x="216" y="670"/>
                  </a:lnTo>
                  <a:lnTo>
                    <a:pt x="236" y="660"/>
                  </a:lnTo>
                  <a:lnTo>
                    <a:pt x="258" y="654"/>
                  </a:lnTo>
                  <a:lnTo>
                    <a:pt x="270" y="652"/>
                  </a:lnTo>
                  <a:lnTo>
                    <a:pt x="282" y="652"/>
                  </a:lnTo>
                  <a:lnTo>
                    <a:pt x="282" y="652"/>
                  </a:lnTo>
                  <a:lnTo>
                    <a:pt x="294" y="652"/>
                  </a:lnTo>
                  <a:lnTo>
                    <a:pt x="306" y="654"/>
                  </a:lnTo>
                  <a:lnTo>
                    <a:pt x="318" y="656"/>
                  </a:lnTo>
                  <a:lnTo>
                    <a:pt x="328" y="662"/>
                  </a:lnTo>
                  <a:lnTo>
                    <a:pt x="338" y="666"/>
                  </a:lnTo>
                  <a:lnTo>
                    <a:pt x="348" y="672"/>
                  </a:lnTo>
                  <a:lnTo>
                    <a:pt x="354" y="678"/>
                  </a:lnTo>
                  <a:lnTo>
                    <a:pt x="362" y="686"/>
                  </a:lnTo>
                  <a:lnTo>
                    <a:pt x="362" y="686"/>
                  </a:lnTo>
                  <a:lnTo>
                    <a:pt x="372" y="702"/>
                  </a:lnTo>
                  <a:lnTo>
                    <a:pt x="378" y="720"/>
                  </a:lnTo>
                  <a:lnTo>
                    <a:pt x="382" y="738"/>
                  </a:lnTo>
                  <a:lnTo>
                    <a:pt x="382" y="756"/>
                  </a:lnTo>
                  <a:lnTo>
                    <a:pt x="382" y="756"/>
                  </a:lnTo>
                  <a:lnTo>
                    <a:pt x="380" y="774"/>
                  </a:lnTo>
                  <a:lnTo>
                    <a:pt x="374" y="790"/>
                  </a:lnTo>
                  <a:lnTo>
                    <a:pt x="366" y="804"/>
                  </a:lnTo>
                  <a:lnTo>
                    <a:pt x="358" y="814"/>
                  </a:lnTo>
                  <a:lnTo>
                    <a:pt x="358" y="814"/>
                  </a:lnTo>
                  <a:lnTo>
                    <a:pt x="348" y="830"/>
                  </a:lnTo>
                  <a:lnTo>
                    <a:pt x="346" y="834"/>
                  </a:lnTo>
                  <a:lnTo>
                    <a:pt x="346" y="850"/>
                  </a:lnTo>
                  <a:lnTo>
                    <a:pt x="496" y="850"/>
                  </a:lnTo>
                  <a:lnTo>
                    <a:pt x="496" y="850"/>
                  </a:lnTo>
                  <a:lnTo>
                    <a:pt x="498" y="812"/>
                  </a:lnTo>
                  <a:lnTo>
                    <a:pt x="504" y="774"/>
                  </a:lnTo>
                  <a:lnTo>
                    <a:pt x="510" y="738"/>
                  </a:lnTo>
                  <a:lnTo>
                    <a:pt x="520" y="702"/>
                  </a:lnTo>
                  <a:lnTo>
                    <a:pt x="530" y="666"/>
                  </a:lnTo>
                  <a:lnTo>
                    <a:pt x="544" y="634"/>
                  </a:lnTo>
                  <a:lnTo>
                    <a:pt x="558" y="600"/>
                  </a:lnTo>
                  <a:lnTo>
                    <a:pt x="574" y="570"/>
                  </a:lnTo>
                  <a:lnTo>
                    <a:pt x="592" y="540"/>
                  </a:lnTo>
                  <a:lnTo>
                    <a:pt x="612" y="510"/>
                  </a:lnTo>
                  <a:lnTo>
                    <a:pt x="634" y="484"/>
                  </a:lnTo>
                  <a:lnTo>
                    <a:pt x="658" y="458"/>
                  </a:lnTo>
                  <a:lnTo>
                    <a:pt x="682" y="432"/>
                  </a:lnTo>
                  <a:lnTo>
                    <a:pt x="708" y="410"/>
                  </a:lnTo>
                  <a:lnTo>
                    <a:pt x="736" y="388"/>
                  </a:lnTo>
                  <a:lnTo>
                    <a:pt x="764" y="370"/>
                  </a:lnTo>
                  <a:lnTo>
                    <a:pt x="676" y="216"/>
                  </a:lnTo>
                  <a:lnTo>
                    <a:pt x="730" y="186"/>
                  </a:lnTo>
                  <a:lnTo>
                    <a:pt x="730" y="186"/>
                  </a:lnTo>
                  <a:lnTo>
                    <a:pt x="744" y="182"/>
                  </a:lnTo>
                  <a:lnTo>
                    <a:pt x="756" y="180"/>
                  </a:lnTo>
                  <a:lnTo>
                    <a:pt x="778" y="182"/>
                  </a:lnTo>
                  <a:lnTo>
                    <a:pt x="778" y="182"/>
                  </a:lnTo>
                  <a:lnTo>
                    <a:pt x="790" y="184"/>
                  </a:lnTo>
                  <a:lnTo>
                    <a:pt x="800" y="184"/>
                  </a:lnTo>
                  <a:lnTo>
                    <a:pt x="808" y="182"/>
                  </a:lnTo>
                  <a:lnTo>
                    <a:pt x="818" y="178"/>
                  </a:lnTo>
                  <a:lnTo>
                    <a:pt x="818" y="178"/>
                  </a:lnTo>
                  <a:lnTo>
                    <a:pt x="828" y="172"/>
                  </a:lnTo>
                  <a:lnTo>
                    <a:pt x="838" y="164"/>
                  </a:lnTo>
                  <a:lnTo>
                    <a:pt x="846" y="154"/>
                  </a:lnTo>
                  <a:lnTo>
                    <a:pt x="850" y="144"/>
                  </a:lnTo>
                  <a:lnTo>
                    <a:pt x="850" y="144"/>
                  </a:lnTo>
                  <a:lnTo>
                    <a:pt x="854" y="134"/>
                  </a:lnTo>
                  <a:lnTo>
                    <a:pt x="854" y="124"/>
                  </a:lnTo>
                  <a:lnTo>
                    <a:pt x="850" y="110"/>
                  </a:lnTo>
                  <a:lnTo>
                    <a:pt x="844" y="94"/>
                  </a:lnTo>
                  <a:lnTo>
                    <a:pt x="844" y="94"/>
                  </a:lnTo>
                  <a:lnTo>
                    <a:pt x="834" y="80"/>
                  </a:lnTo>
                  <a:lnTo>
                    <a:pt x="824" y="70"/>
                  </a:lnTo>
                  <a:lnTo>
                    <a:pt x="812" y="64"/>
                  </a:lnTo>
                  <a:lnTo>
                    <a:pt x="802" y="60"/>
                  </a:lnTo>
                  <a:lnTo>
                    <a:pt x="802" y="60"/>
                  </a:lnTo>
                  <a:close/>
                </a:path>
              </a:pathLst>
            </a:custGeom>
            <a:blipFill>
              <a:blip r:embed="rId7"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chenying0907 10"/>
            <p:cNvSpPr>
              <a:spLocks/>
            </p:cNvSpPr>
            <p:nvPr/>
          </p:nvSpPr>
          <p:spPr bwMode="auto">
            <a:xfrm>
              <a:off x="4031199" y="1950602"/>
              <a:ext cx="1216025" cy="1692275"/>
            </a:xfrm>
            <a:custGeom>
              <a:avLst/>
              <a:gdLst>
                <a:gd name="T0" fmla="*/ 702 w 766"/>
                <a:gd name="T1" fmla="*/ 222 h 1066"/>
                <a:gd name="T2" fmla="*/ 670 w 766"/>
                <a:gd name="T3" fmla="*/ 232 h 1066"/>
                <a:gd name="T4" fmla="*/ 654 w 766"/>
                <a:gd name="T5" fmla="*/ 246 h 1066"/>
                <a:gd name="T6" fmla="*/ 646 w 766"/>
                <a:gd name="T7" fmla="*/ 266 h 1066"/>
                <a:gd name="T8" fmla="*/ 620 w 766"/>
                <a:gd name="T9" fmla="*/ 308 h 1066"/>
                <a:gd name="T10" fmla="*/ 556 w 766"/>
                <a:gd name="T11" fmla="*/ 344 h 1066"/>
                <a:gd name="T12" fmla="*/ 486 w 766"/>
                <a:gd name="T13" fmla="*/ 244 h 1066"/>
                <a:gd name="T14" fmla="*/ 362 w 766"/>
                <a:gd name="T15" fmla="*/ 110 h 1066"/>
                <a:gd name="T16" fmla="*/ 214 w 766"/>
                <a:gd name="T17" fmla="*/ 0 h 1066"/>
                <a:gd name="T18" fmla="*/ 150 w 766"/>
                <a:gd name="T19" fmla="*/ 154 h 1066"/>
                <a:gd name="T20" fmla="*/ 178 w 766"/>
                <a:gd name="T21" fmla="*/ 152 h 1066"/>
                <a:gd name="T22" fmla="*/ 226 w 766"/>
                <a:gd name="T23" fmla="*/ 156 h 1066"/>
                <a:gd name="T24" fmla="*/ 244 w 766"/>
                <a:gd name="T25" fmla="*/ 162 h 1066"/>
                <a:gd name="T26" fmla="*/ 282 w 766"/>
                <a:gd name="T27" fmla="*/ 200 h 1066"/>
                <a:gd name="T28" fmla="*/ 294 w 766"/>
                <a:gd name="T29" fmla="*/ 226 h 1066"/>
                <a:gd name="T30" fmla="*/ 290 w 766"/>
                <a:gd name="T31" fmla="*/ 280 h 1066"/>
                <a:gd name="T32" fmla="*/ 280 w 766"/>
                <a:gd name="T33" fmla="*/ 302 h 1066"/>
                <a:gd name="T34" fmla="*/ 256 w 766"/>
                <a:gd name="T35" fmla="*/ 330 h 1066"/>
                <a:gd name="T36" fmla="*/ 228 w 766"/>
                <a:gd name="T37" fmla="*/ 348 h 1066"/>
                <a:gd name="T38" fmla="*/ 210 w 766"/>
                <a:gd name="T39" fmla="*/ 354 h 1066"/>
                <a:gd name="T40" fmla="*/ 156 w 766"/>
                <a:gd name="T41" fmla="*/ 344 h 1066"/>
                <a:gd name="T42" fmla="*/ 124 w 766"/>
                <a:gd name="T43" fmla="*/ 324 h 1066"/>
                <a:gd name="T44" fmla="*/ 100 w 766"/>
                <a:gd name="T45" fmla="*/ 286 h 1066"/>
                <a:gd name="T46" fmla="*/ 88 w 766"/>
                <a:gd name="T47" fmla="*/ 264 h 1066"/>
                <a:gd name="T48" fmla="*/ 0 w 766"/>
                <a:gd name="T49" fmla="*/ 370 h 1066"/>
                <a:gd name="T50" fmla="*/ 82 w 766"/>
                <a:gd name="T51" fmla="*/ 432 h 1066"/>
                <a:gd name="T52" fmla="*/ 152 w 766"/>
                <a:gd name="T53" fmla="*/ 510 h 1066"/>
                <a:gd name="T54" fmla="*/ 206 w 766"/>
                <a:gd name="T55" fmla="*/ 600 h 1066"/>
                <a:gd name="T56" fmla="*/ 244 w 766"/>
                <a:gd name="T57" fmla="*/ 702 h 1066"/>
                <a:gd name="T58" fmla="*/ 266 w 766"/>
                <a:gd name="T59" fmla="*/ 812 h 1066"/>
                <a:gd name="T60" fmla="*/ 458 w 766"/>
                <a:gd name="T61" fmla="*/ 922 h 1066"/>
                <a:gd name="T62" fmla="*/ 450 w 766"/>
                <a:gd name="T63" fmla="*/ 948 h 1066"/>
                <a:gd name="T64" fmla="*/ 430 w 766"/>
                <a:gd name="T65" fmla="*/ 974 h 1066"/>
                <a:gd name="T66" fmla="*/ 422 w 766"/>
                <a:gd name="T67" fmla="*/ 1002 h 1066"/>
                <a:gd name="T68" fmla="*/ 424 w 766"/>
                <a:gd name="T69" fmla="*/ 1028 h 1066"/>
                <a:gd name="T70" fmla="*/ 434 w 766"/>
                <a:gd name="T71" fmla="*/ 1048 h 1066"/>
                <a:gd name="T72" fmla="*/ 464 w 766"/>
                <a:gd name="T73" fmla="*/ 1064 h 1066"/>
                <a:gd name="T74" fmla="*/ 498 w 766"/>
                <a:gd name="T75" fmla="*/ 1064 h 1066"/>
                <a:gd name="T76" fmla="*/ 530 w 766"/>
                <a:gd name="T77" fmla="*/ 1048 h 1066"/>
                <a:gd name="T78" fmla="*/ 540 w 766"/>
                <a:gd name="T79" fmla="*/ 1028 h 1066"/>
                <a:gd name="T80" fmla="*/ 544 w 766"/>
                <a:gd name="T81" fmla="*/ 1004 h 1066"/>
                <a:gd name="T82" fmla="*/ 534 w 766"/>
                <a:gd name="T83" fmla="*/ 976 h 1066"/>
                <a:gd name="T84" fmla="*/ 514 w 766"/>
                <a:gd name="T85" fmla="*/ 948 h 1066"/>
                <a:gd name="T86" fmla="*/ 504 w 766"/>
                <a:gd name="T87" fmla="*/ 922 h 1066"/>
                <a:gd name="T88" fmla="*/ 704 w 766"/>
                <a:gd name="T89" fmla="*/ 850 h 1066"/>
                <a:gd name="T90" fmla="*/ 692 w 766"/>
                <a:gd name="T91" fmla="*/ 726 h 1066"/>
                <a:gd name="T92" fmla="*/ 650 w 766"/>
                <a:gd name="T93" fmla="*/ 548 h 1066"/>
                <a:gd name="T94" fmla="*/ 580 w 766"/>
                <a:gd name="T95" fmla="*/ 384 h 1066"/>
                <a:gd name="T96" fmla="*/ 656 w 766"/>
                <a:gd name="T97" fmla="*/ 344 h 1066"/>
                <a:gd name="T98" fmla="*/ 692 w 766"/>
                <a:gd name="T99" fmla="*/ 344 h 1066"/>
                <a:gd name="T100" fmla="*/ 722 w 766"/>
                <a:gd name="T101" fmla="*/ 342 h 1066"/>
                <a:gd name="T102" fmla="*/ 740 w 766"/>
                <a:gd name="T103" fmla="*/ 332 h 1066"/>
                <a:gd name="T104" fmla="*/ 762 w 766"/>
                <a:gd name="T105" fmla="*/ 306 h 1066"/>
                <a:gd name="T106" fmla="*/ 766 w 766"/>
                <a:gd name="T107" fmla="*/ 284 h 1066"/>
                <a:gd name="T108" fmla="*/ 754 w 766"/>
                <a:gd name="T109" fmla="*/ 254 h 1066"/>
                <a:gd name="T110" fmla="*/ 724 w 766"/>
                <a:gd name="T111" fmla="*/ 224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66">
                  <a:moveTo>
                    <a:pt x="714" y="222"/>
                  </a:moveTo>
                  <a:lnTo>
                    <a:pt x="714" y="222"/>
                  </a:lnTo>
                  <a:lnTo>
                    <a:pt x="702" y="222"/>
                  </a:lnTo>
                  <a:lnTo>
                    <a:pt x="692" y="224"/>
                  </a:lnTo>
                  <a:lnTo>
                    <a:pt x="680" y="228"/>
                  </a:lnTo>
                  <a:lnTo>
                    <a:pt x="670" y="232"/>
                  </a:lnTo>
                  <a:lnTo>
                    <a:pt x="670" y="232"/>
                  </a:lnTo>
                  <a:lnTo>
                    <a:pt x="662" y="238"/>
                  </a:lnTo>
                  <a:lnTo>
                    <a:pt x="654" y="246"/>
                  </a:lnTo>
                  <a:lnTo>
                    <a:pt x="650" y="256"/>
                  </a:lnTo>
                  <a:lnTo>
                    <a:pt x="646" y="266"/>
                  </a:lnTo>
                  <a:lnTo>
                    <a:pt x="646" y="266"/>
                  </a:lnTo>
                  <a:lnTo>
                    <a:pt x="636" y="288"/>
                  </a:lnTo>
                  <a:lnTo>
                    <a:pt x="630" y="298"/>
                  </a:lnTo>
                  <a:lnTo>
                    <a:pt x="620" y="308"/>
                  </a:lnTo>
                  <a:lnTo>
                    <a:pt x="620" y="308"/>
                  </a:lnTo>
                  <a:lnTo>
                    <a:pt x="618" y="310"/>
                  </a:lnTo>
                  <a:lnTo>
                    <a:pt x="556" y="344"/>
                  </a:lnTo>
                  <a:lnTo>
                    <a:pt x="556" y="344"/>
                  </a:lnTo>
                  <a:lnTo>
                    <a:pt x="524" y="294"/>
                  </a:lnTo>
                  <a:lnTo>
                    <a:pt x="486" y="244"/>
                  </a:lnTo>
                  <a:lnTo>
                    <a:pt x="448" y="196"/>
                  </a:lnTo>
                  <a:lnTo>
                    <a:pt x="406" y="152"/>
                  </a:lnTo>
                  <a:lnTo>
                    <a:pt x="362" y="110"/>
                  </a:lnTo>
                  <a:lnTo>
                    <a:pt x="314" y="70"/>
                  </a:lnTo>
                  <a:lnTo>
                    <a:pt x="264" y="34"/>
                  </a:lnTo>
                  <a:lnTo>
                    <a:pt x="214" y="0"/>
                  </a:lnTo>
                  <a:lnTo>
                    <a:pt x="130" y="144"/>
                  </a:lnTo>
                  <a:lnTo>
                    <a:pt x="150" y="154"/>
                  </a:lnTo>
                  <a:lnTo>
                    <a:pt x="150" y="154"/>
                  </a:lnTo>
                  <a:lnTo>
                    <a:pt x="158" y="154"/>
                  </a:lnTo>
                  <a:lnTo>
                    <a:pt x="178" y="152"/>
                  </a:lnTo>
                  <a:lnTo>
                    <a:pt x="178" y="152"/>
                  </a:lnTo>
                  <a:lnTo>
                    <a:pt x="192" y="152"/>
                  </a:lnTo>
                  <a:lnTo>
                    <a:pt x="208" y="152"/>
                  </a:lnTo>
                  <a:lnTo>
                    <a:pt x="226" y="156"/>
                  </a:lnTo>
                  <a:lnTo>
                    <a:pt x="234" y="158"/>
                  </a:lnTo>
                  <a:lnTo>
                    <a:pt x="244" y="162"/>
                  </a:lnTo>
                  <a:lnTo>
                    <a:pt x="244" y="162"/>
                  </a:lnTo>
                  <a:lnTo>
                    <a:pt x="258" y="172"/>
                  </a:lnTo>
                  <a:lnTo>
                    <a:pt x="272" y="184"/>
                  </a:lnTo>
                  <a:lnTo>
                    <a:pt x="282" y="200"/>
                  </a:lnTo>
                  <a:lnTo>
                    <a:pt x="292" y="216"/>
                  </a:lnTo>
                  <a:lnTo>
                    <a:pt x="292" y="216"/>
                  </a:lnTo>
                  <a:lnTo>
                    <a:pt x="294" y="226"/>
                  </a:lnTo>
                  <a:lnTo>
                    <a:pt x="296" y="236"/>
                  </a:lnTo>
                  <a:lnTo>
                    <a:pt x="294" y="256"/>
                  </a:lnTo>
                  <a:lnTo>
                    <a:pt x="290" y="280"/>
                  </a:lnTo>
                  <a:lnTo>
                    <a:pt x="286" y="290"/>
                  </a:lnTo>
                  <a:lnTo>
                    <a:pt x="280" y="302"/>
                  </a:lnTo>
                  <a:lnTo>
                    <a:pt x="280" y="302"/>
                  </a:lnTo>
                  <a:lnTo>
                    <a:pt x="272" y="312"/>
                  </a:lnTo>
                  <a:lnTo>
                    <a:pt x="266" y="322"/>
                  </a:lnTo>
                  <a:lnTo>
                    <a:pt x="256" y="330"/>
                  </a:lnTo>
                  <a:lnTo>
                    <a:pt x="248" y="338"/>
                  </a:lnTo>
                  <a:lnTo>
                    <a:pt x="238" y="344"/>
                  </a:lnTo>
                  <a:lnTo>
                    <a:pt x="228" y="348"/>
                  </a:lnTo>
                  <a:lnTo>
                    <a:pt x="220" y="352"/>
                  </a:lnTo>
                  <a:lnTo>
                    <a:pt x="210" y="354"/>
                  </a:lnTo>
                  <a:lnTo>
                    <a:pt x="210" y="354"/>
                  </a:lnTo>
                  <a:lnTo>
                    <a:pt x="190" y="354"/>
                  </a:lnTo>
                  <a:lnTo>
                    <a:pt x="172" y="350"/>
                  </a:lnTo>
                  <a:lnTo>
                    <a:pt x="156" y="344"/>
                  </a:lnTo>
                  <a:lnTo>
                    <a:pt x="140" y="336"/>
                  </a:lnTo>
                  <a:lnTo>
                    <a:pt x="140" y="336"/>
                  </a:lnTo>
                  <a:lnTo>
                    <a:pt x="124" y="324"/>
                  </a:lnTo>
                  <a:lnTo>
                    <a:pt x="114" y="312"/>
                  </a:lnTo>
                  <a:lnTo>
                    <a:pt x="106" y="298"/>
                  </a:lnTo>
                  <a:lnTo>
                    <a:pt x="100" y="286"/>
                  </a:lnTo>
                  <a:lnTo>
                    <a:pt x="100" y="286"/>
                  </a:lnTo>
                  <a:lnTo>
                    <a:pt x="92" y="270"/>
                  </a:lnTo>
                  <a:lnTo>
                    <a:pt x="88" y="264"/>
                  </a:lnTo>
                  <a:lnTo>
                    <a:pt x="68" y="252"/>
                  </a:lnTo>
                  <a:lnTo>
                    <a:pt x="0" y="370"/>
                  </a:lnTo>
                  <a:lnTo>
                    <a:pt x="0" y="370"/>
                  </a:lnTo>
                  <a:lnTo>
                    <a:pt x="28" y="388"/>
                  </a:lnTo>
                  <a:lnTo>
                    <a:pt x="56" y="410"/>
                  </a:lnTo>
                  <a:lnTo>
                    <a:pt x="82" y="432"/>
                  </a:lnTo>
                  <a:lnTo>
                    <a:pt x="106" y="458"/>
                  </a:lnTo>
                  <a:lnTo>
                    <a:pt x="130" y="484"/>
                  </a:lnTo>
                  <a:lnTo>
                    <a:pt x="152" y="510"/>
                  </a:lnTo>
                  <a:lnTo>
                    <a:pt x="172" y="540"/>
                  </a:lnTo>
                  <a:lnTo>
                    <a:pt x="190" y="570"/>
                  </a:lnTo>
                  <a:lnTo>
                    <a:pt x="206" y="600"/>
                  </a:lnTo>
                  <a:lnTo>
                    <a:pt x="220" y="634"/>
                  </a:lnTo>
                  <a:lnTo>
                    <a:pt x="234" y="666"/>
                  </a:lnTo>
                  <a:lnTo>
                    <a:pt x="244" y="702"/>
                  </a:lnTo>
                  <a:lnTo>
                    <a:pt x="254" y="738"/>
                  </a:lnTo>
                  <a:lnTo>
                    <a:pt x="260" y="774"/>
                  </a:lnTo>
                  <a:lnTo>
                    <a:pt x="266" y="812"/>
                  </a:lnTo>
                  <a:lnTo>
                    <a:pt x="268" y="850"/>
                  </a:lnTo>
                  <a:lnTo>
                    <a:pt x="460" y="850"/>
                  </a:lnTo>
                  <a:lnTo>
                    <a:pt x="458" y="922"/>
                  </a:lnTo>
                  <a:lnTo>
                    <a:pt x="458" y="922"/>
                  </a:lnTo>
                  <a:lnTo>
                    <a:pt x="456" y="936"/>
                  </a:lnTo>
                  <a:lnTo>
                    <a:pt x="450" y="948"/>
                  </a:lnTo>
                  <a:lnTo>
                    <a:pt x="436" y="966"/>
                  </a:lnTo>
                  <a:lnTo>
                    <a:pt x="436" y="966"/>
                  </a:lnTo>
                  <a:lnTo>
                    <a:pt x="430" y="974"/>
                  </a:lnTo>
                  <a:lnTo>
                    <a:pt x="426" y="984"/>
                  </a:lnTo>
                  <a:lnTo>
                    <a:pt x="422" y="992"/>
                  </a:lnTo>
                  <a:lnTo>
                    <a:pt x="422" y="1002"/>
                  </a:lnTo>
                  <a:lnTo>
                    <a:pt x="422" y="1002"/>
                  </a:lnTo>
                  <a:lnTo>
                    <a:pt x="422" y="1016"/>
                  </a:lnTo>
                  <a:lnTo>
                    <a:pt x="424" y="1028"/>
                  </a:lnTo>
                  <a:lnTo>
                    <a:pt x="428" y="1038"/>
                  </a:lnTo>
                  <a:lnTo>
                    <a:pt x="434" y="1048"/>
                  </a:lnTo>
                  <a:lnTo>
                    <a:pt x="434" y="1048"/>
                  </a:lnTo>
                  <a:lnTo>
                    <a:pt x="442" y="1054"/>
                  </a:lnTo>
                  <a:lnTo>
                    <a:pt x="452" y="1060"/>
                  </a:lnTo>
                  <a:lnTo>
                    <a:pt x="464" y="1064"/>
                  </a:lnTo>
                  <a:lnTo>
                    <a:pt x="482" y="1066"/>
                  </a:lnTo>
                  <a:lnTo>
                    <a:pt x="482" y="1066"/>
                  </a:lnTo>
                  <a:lnTo>
                    <a:pt x="498" y="1064"/>
                  </a:lnTo>
                  <a:lnTo>
                    <a:pt x="512" y="1062"/>
                  </a:lnTo>
                  <a:lnTo>
                    <a:pt x="522" y="1056"/>
                  </a:lnTo>
                  <a:lnTo>
                    <a:pt x="530" y="1048"/>
                  </a:lnTo>
                  <a:lnTo>
                    <a:pt x="530" y="1048"/>
                  </a:lnTo>
                  <a:lnTo>
                    <a:pt x="536" y="1040"/>
                  </a:lnTo>
                  <a:lnTo>
                    <a:pt x="540" y="1028"/>
                  </a:lnTo>
                  <a:lnTo>
                    <a:pt x="542" y="1018"/>
                  </a:lnTo>
                  <a:lnTo>
                    <a:pt x="544" y="1004"/>
                  </a:lnTo>
                  <a:lnTo>
                    <a:pt x="544" y="1004"/>
                  </a:lnTo>
                  <a:lnTo>
                    <a:pt x="542" y="994"/>
                  </a:lnTo>
                  <a:lnTo>
                    <a:pt x="540" y="986"/>
                  </a:lnTo>
                  <a:lnTo>
                    <a:pt x="534" y="976"/>
                  </a:lnTo>
                  <a:lnTo>
                    <a:pt x="528" y="968"/>
                  </a:lnTo>
                  <a:lnTo>
                    <a:pt x="528" y="968"/>
                  </a:lnTo>
                  <a:lnTo>
                    <a:pt x="514" y="948"/>
                  </a:lnTo>
                  <a:lnTo>
                    <a:pt x="506" y="936"/>
                  </a:lnTo>
                  <a:lnTo>
                    <a:pt x="504" y="922"/>
                  </a:lnTo>
                  <a:lnTo>
                    <a:pt x="504" y="922"/>
                  </a:lnTo>
                  <a:lnTo>
                    <a:pt x="504" y="922"/>
                  </a:lnTo>
                  <a:lnTo>
                    <a:pt x="506" y="850"/>
                  </a:lnTo>
                  <a:lnTo>
                    <a:pt x="704" y="850"/>
                  </a:lnTo>
                  <a:lnTo>
                    <a:pt x="704" y="850"/>
                  </a:lnTo>
                  <a:lnTo>
                    <a:pt x="700" y="788"/>
                  </a:lnTo>
                  <a:lnTo>
                    <a:pt x="692" y="726"/>
                  </a:lnTo>
                  <a:lnTo>
                    <a:pt x="682" y="666"/>
                  </a:lnTo>
                  <a:lnTo>
                    <a:pt x="668" y="606"/>
                  </a:lnTo>
                  <a:lnTo>
                    <a:pt x="650" y="548"/>
                  </a:lnTo>
                  <a:lnTo>
                    <a:pt x="630" y="492"/>
                  </a:lnTo>
                  <a:lnTo>
                    <a:pt x="606" y="438"/>
                  </a:lnTo>
                  <a:lnTo>
                    <a:pt x="580" y="384"/>
                  </a:lnTo>
                  <a:lnTo>
                    <a:pt x="644" y="348"/>
                  </a:lnTo>
                  <a:lnTo>
                    <a:pt x="644" y="348"/>
                  </a:lnTo>
                  <a:lnTo>
                    <a:pt x="656" y="344"/>
                  </a:lnTo>
                  <a:lnTo>
                    <a:pt x="668" y="342"/>
                  </a:lnTo>
                  <a:lnTo>
                    <a:pt x="692" y="344"/>
                  </a:lnTo>
                  <a:lnTo>
                    <a:pt x="692" y="344"/>
                  </a:lnTo>
                  <a:lnTo>
                    <a:pt x="702" y="344"/>
                  </a:lnTo>
                  <a:lnTo>
                    <a:pt x="712" y="344"/>
                  </a:lnTo>
                  <a:lnTo>
                    <a:pt x="722" y="342"/>
                  </a:lnTo>
                  <a:lnTo>
                    <a:pt x="730" y="338"/>
                  </a:lnTo>
                  <a:lnTo>
                    <a:pt x="730" y="338"/>
                  </a:lnTo>
                  <a:lnTo>
                    <a:pt x="740" y="332"/>
                  </a:lnTo>
                  <a:lnTo>
                    <a:pt x="750" y="324"/>
                  </a:lnTo>
                  <a:lnTo>
                    <a:pt x="758" y="314"/>
                  </a:lnTo>
                  <a:lnTo>
                    <a:pt x="762" y="306"/>
                  </a:lnTo>
                  <a:lnTo>
                    <a:pt x="762" y="306"/>
                  </a:lnTo>
                  <a:lnTo>
                    <a:pt x="766" y="294"/>
                  </a:lnTo>
                  <a:lnTo>
                    <a:pt x="766" y="284"/>
                  </a:lnTo>
                  <a:lnTo>
                    <a:pt x="762" y="270"/>
                  </a:lnTo>
                  <a:lnTo>
                    <a:pt x="754" y="254"/>
                  </a:lnTo>
                  <a:lnTo>
                    <a:pt x="754" y="254"/>
                  </a:lnTo>
                  <a:lnTo>
                    <a:pt x="744" y="240"/>
                  </a:lnTo>
                  <a:lnTo>
                    <a:pt x="734" y="230"/>
                  </a:lnTo>
                  <a:lnTo>
                    <a:pt x="724" y="224"/>
                  </a:lnTo>
                  <a:lnTo>
                    <a:pt x="714" y="222"/>
                  </a:lnTo>
                  <a:lnTo>
                    <a:pt x="714" y="222"/>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chenying0907 11"/>
            <p:cNvSpPr>
              <a:spLocks/>
            </p:cNvSpPr>
            <p:nvPr/>
          </p:nvSpPr>
          <p:spPr bwMode="auto">
            <a:xfrm>
              <a:off x="1148299" y="3369827"/>
              <a:ext cx="1625600" cy="1993900"/>
            </a:xfrm>
            <a:custGeom>
              <a:avLst/>
              <a:gdLst>
                <a:gd name="T0" fmla="*/ 982 w 1024"/>
                <a:gd name="T1" fmla="*/ 1080 h 1256"/>
                <a:gd name="T2" fmla="*/ 952 w 1024"/>
                <a:gd name="T3" fmla="*/ 1078 h 1256"/>
                <a:gd name="T4" fmla="*/ 914 w 1024"/>
                <a:gd name="T5" fmla="*/ 1080 h 1256"/>
                <a:gd name="T6" fmla="*/ 900 w 1024"/>
                <a:gd name="T7" fmla="*/ 1076 h 1256"/>
                <a:gd name="T8" fmla="*/ 948 w 1024"/>
                <a:gd name="T9" fmla="*/ 888 h 1256"/>
                <a:gd name="T10" fmla="*/ 804 w 1024"/>
                <a:gd name="T11" fmla="*/ 784 h 1256"/>
                <a:gd name="T12" fmla="*/ 680 w 1024"/>
                <a:gd name="T13" fmla="*/ 658 h 1256"/>
                <a:gd name="T14" fmla="*/ 588 w 1024"/>
                <a:gd name="T15" fmla="*/ 574 h 1256"/>
                <a:gd name="T16" fmla="*/ 576 w 1024"/>
                <a:gd name="T17" fmla="*/ 600 h 1256"/>
                <a:gd name="T18" fmla="*/ 562 w 1024"/>
                <a:gd name="T19" fmla="*/ 628 h 1256"/>
                <a:gd name="T20" fmla="*/ 534 w 1024"/>
                <a:gd name="T21" fmla="*/ 652 h 1256"/>
                <a:gd name="T22" fmla="*/ 502 w 1024"/>
                <a:gd name="T23" fmla="*/ 666 h 1256"/>
                <a:gd name="T24" fmla="*/ 464 w 1024"/>
                <a:gd name="T25" fmla="*/ 668 h 1256"/>
                <a:gd name="T26" fmla="*/ 426 w 1024"/>
                <a:gd name="T27" fmla="*/ 652 h 1256"/>
                <a:gd name="T28" fmla="*/ 396 w 1024"/>
                <a:gd name="T29" fmla="*/ 616 h 1256"/>
                <a:gd name="T30" fmla="*/ 386 w 1024"/>
                <a:gd name="T31" fmla="*/ 594 h 1256"/>
                <a:gd name="T32" fmla="*/ 380 w 1024"/>
                <a:gd name="T33" fmla="*/ 560 h 1256"/>
                <a:gd name="T34" fmla="*/ 384 w 1024"/>
                <a:gd name="T35" fmla="*/ 530 h 1256"/>
                <a:gd name="T36" fmla="*/ 406 w 1024"/>
                <a:gd name="T37" fmla="*/ 498 h 1256"/>
                <a:gd name="T38" fmla="*/ 434 w 1024"/>
                <a:gd name="T39" fmla="*/ 478 h 1256"/>
                <a:gd name="T40" fmla="*/ 482 w 1024"/>
                <a:gd name="T41" fmla="*/ 466 h 1256"/>
                <a:gd name="T42" fmla="*/ 514 w 1024"/>
                <a:gd name="T43" fmla="*/ 468 h 1256"/>
                <a:gd name="T44" fmla="*/ 548 w 1024"/>
                <a:gd name="T45" fmla="*/ 452 h 1256"/>
                <a:gd name="T46" fmla="*/ 482 w 1024"/>
                <a:gd name="T47" fmla="*/ 292 h 1256"/>
                <a:gd name="T48" fmla="*/ 444 w 1024"/>
                <a:gd name="T49" fmla="*/ 120 h 1256"/>
                <a:gd name="T50" fmla="*/ 294 w 1024"/>
                <a:gd name="T51" fmla="*/ 0 h 1256"/>
                <a:gd name="T52" fmla="*/ 298 w 1024"/>
                <a:gd name="T53" fmla="*/ 16 h 1256"/>
                <a:gd name="T54" fmla="*/ 318 w 1024"/>
                <a:gd name="T55" fmla="*/ 44 h 1256"/>
                <a:gd name="T56" fmla="*/ 334 w 1024"/>
                <a:gd name="T57" fmla="*/ 84 h 1256"/>
                <a:gd name="T58" fmla="*/ 332 w 1024"/>
                <a:gd name="T59" fmla="*/ 112 h 1256"/>
                <a:gd name="T60" fmla="*/ 312 w 1024"/>
                <a:gd name="T61" fmla="*/ 162 h 1256"/>
                <a:gd name="T62" fmla="*/ 296 w 1024"/>
                <a:gd name="T63" fmla="*/ 176 h 1256"/>
                <a:gd name="T64" fmla="*/ 244 w 1024"/>
                <a:gd name="T65" fmla="*/ 194 h 1256"/>
                <a:gd name="T66" fmla="*/ 220 w 1024"/>
                <a:gd name="T67" fmla="*/ 194 h 1256"/>
                <a:gd name="T68" fmla="*/ 186 w 1024"/>
                <a:gd name="T69" fmla="*/ 186 h 1256"/>
                <a:gd name="T70" fmla="*/ 158 w 1024"/>
                <a:gd name="T71" fmla="*/ 168 h 1256"/>
                <a:gd name="T72" fmla="*/ 142 w 1024"/>
                <a:gd name="T73" fmla="*/ 144 h 1256"/>
                <a:gd name="T74" fmla="*/ 132 w 1024"/>
                <a:gd name="T75" fmla="*/ 92 h 1256"/>
                <a:gd name="T76" fmla="*/ 140 w 1024"/>
                <a:gd name="T77" fmla="*/ 56 h 1256"/>
                <a:gd name="T78" fmla="*/ 154 w 1024"/>
                <a:gd name="T79" fmla="*/ 32 h 1256"/>
                <a:gd name="T80" fmla="*/ 168 w 1024"/>
                <a:gd name="T81" fmla="*/ 0 h 1256"/>
                <a:gd name="T82" fmla="*/ 2 w 1024"/>
                <a:gd name="T83" fmla="*/ 50 h 1256"/>
                <a:gd name="T84" fmla="*/ 16 w 1024"/>
                <a:gd name="T85" fmla="*/ 196 h 1256"/>
                <a:gd name="T86" fmla="*/ 44 w 1024"/>
                <a:gd name="T87" fmla="*/ 338 h 1256"/>
                <a:gd name="T88" fmla="*/ 86 w 1024"/>
                <a:gd name="T89" fmla="*/ 474 h 1256"/>
                <a:gd name="T90" fmla="*/ 142 w 1024"/>
                <a:gd name="T91" fmla="*/ 606 h 1256"/>
                <a:gd name="T92" fmla="*/ 208 w 1024"/>
                <a:gd name="T93" fmla="*/ 730 h 1256"/>
                <a:gd name="T94" fmla="*/ 286 w 1024"/>
                <a:gd name="T95" fmla="*/ 848 h 1256"/>
                <a:gd name="T96" fmla="*/ 374 w 1024"/>
                <a:gd name="T97" fmla="*/ 958 h 1256"/>
                <a:gd name="T98" fmla="*/ 472 w 1024"/>
                <a:gd name="T99" fmla="*/ 1058 h 1256"/>
                <a:gd name="T100" fmla="*/ 580 w 1024"/>
                <a:gd name="T101" fmla="*/ 1150 h 1256"/>
                <a:gd name="T102" fmla="*/ 696 w 1024"/>
                <a:gd name="T103" fmla="*/ 1232 h 1256"/>
                <a:gd name="T104" fmla="*/ 878 w 1024"/>
                <a:gd name="T105" fmla="*/ 1116 h 1256"/>
                <a:gd name="T106" fmla="*/ 896 w 1024"/>
                <a:gd name="T107" fmla="*/ 1136 h 1256"/>
                <a:gd name="T108" fmla="*/ 908 w 1024"/>
                <a:gd name="T109" fmla="*/ 1166 h 1256"/>
                <a:gd name="T110" fmla="*/ 928 w 1024"/>
                <a:gd name="T111" fmla="*/ 1188 h 1256"/>
                <a:gd name="T112" fmla="*/ 950 w 1024"/>
                <a:gd name="T113" fmla="*/ 1198 h 1256"/>
                <a:gd name="T114" fmla="*/ 974 w 1024"/>
                <a:gd name="T115" fmla="*/ 1200 h 1256"/>
                <a:gd name="T116" fmla="*/ 1004 w 1024"/>
                <a:gd name="T117" fmla="*/ 1182 h 1256"/>
                <a:gd name="T118" fmla="*/ 1020 w 1024"/>
                <a:gd name="T119" fmla="*/ 1152 h 1256"/>
                <a:gd name="T120" fmla="*/ 1022 w 1024"/>
                <a:gd name="T121" fmla="*/ 1116 h 1256"/>
                <a:gd name="T122" fmla="*/ 1010 w 1024"/>
                <a:gd name="T123" fmla="*/ 1098 h 1256"/>
                <a:gd name="T124" fmla="*/ 992 w 1024"/>
                <a:gd name="T125" fmla="*/ 108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4" h="1256">
                  <a:moveTo>
                    <a:pt x="992" y="1084"/>
                  </a:moveTo>
                  <a:lnTo>
                    <a:pt x="992" y="1084"/>
                  </a:lnTo>
                  <a:lnTo>
                    <a:pt x="982" y="1080"/>
                  </a:lnTo>
                  <a:lnTo>
                    <a:pt x="972" y="1078"/>
                  </a:lnTo>
                  <a:lnTo>
                    <a:pt x="962" y="1078"/>
                  </a:lnTo>
                  <a:lnTo>
                    <a:pt x="952" y="1078"/>
                  </a:lnTo>
                  <a:lnTo>
                    <a:pt x="952" y="1078"/>
                  </a:lnTo>
                  <a:lnTo>
                    <a:pt x="926" y="1082"/>
                  </a:lnTo>
                  <a:lnTo>
                    <a:pt x="914" y="1080"/>
                  </a:lnTo>
                  <a:lnTo>
                    <a:pt x="900" y="1076"/>
                  </a:lnTo>
                  <a:lnTo>
                    <a:pt x="900" y="1076"/>
                  </a:lnTo>
                  <a:lnTo>
                    <a:pt x="900" y="1076"/>
                  </a:lnTo>
                  <a:lnTo>
                    <a:pt x="856" y="1050"/>
                  </a:lnTo>
                  <a:lnTo>
                    <a:pt x="948" y="888"/>
                  </a:lnTo>
                  <a:lnTo>
                    <a:pt x="948" y="888"/>
                  </a:lnTo>
                  <a:lnTo>
                    <a:pt x="898" y="856"/>
                  </a:lnTo>
                  <a:lnTo>
                    <a:pt x="850" y="822"/>
                  </a:lnTo>
                  <a:lnTo>
                    <a:pt x="804" y="784"/>
                  </a:lnTo>
                  <a:lnTo>
                    <a:pt x="760" y="744"/>
                  </a:lnTo>
                  <a:lnTo>
                    <a:pt x="720" y="702"/>
                  </a:lnTo>
                  <a:lnTo>
                    <a:pt x="680" y="658"/>
                  </a:lnTo>
                  <a:lnTo>
                    <a:pt x="644" y="610"/>
                  </a:lnTo>
                  <a:lnTo>
                    <a:pt x="610" y="562"/>
                  </a:lnTo>
                  <a:lnTo>
                    <a:pt x="588" y="574"/>
                  </a:lnTo>
                  <a:lnTo>
                    <a:pt x="588" y="574"/>
                  </a:lnTo>
                  <a:lnTo>
                    <a:pt x="584" y="582"/>
                  </a:lnTo>
                  <a:lnTo>
                    <a:pt x="576" y="600"/>
                  </a:lnTo>
                  <a:lnTo>
                    <a:pt x="576" y="600"/>
                  </a:lnTo>
                  <a:lnTo>
                    <a:pt x="570" y="614"/>
                  </a:lnTo>
                  <a:lnTo>
                    <a:pt x="562" y="628"/>
                  </a:lnTo>
                  <a:lnTo>
                    <a:pt x="550" y="640"/>
                  </a:lnTo>
                  <a:lnTo>
                    <a:pt x="542" y="646"/>
                  </a:lnTo>
                  <a:lnTo>
                    <a:pt x="534" y="652"/>
                  </a:lnTo>
                  <a:lnTo>
                    <a:pt x="534" y="652"/>
                  </a:lnTo>
                  <a:lnTo>
                    <a:pt x="518" y="660"/>
                  </a:lnTo>
                  <a:lnTo>
                    <a:pt x="502" y="666"/>
                  </a:lnTo>
                  <a:lnTo>
                    <a:pt x="484" y="670"/>
                  </a:lnTo>
                  <a:lnTo>
                    <a:pt x="464" y="668"/>
                  </a:lnTo>
                  <a:lnTo>
                    <a:pt x="464" y="668"/>
                  </a:lnTo>
                  <a:lnTo>
                    <a:pt x="454" y="666"/>
                  </a:lnTo>
                  <a:lnTo>
                    <a:pt x="446" y="662"/>
                  </a:lnTo>
                  <a:lnTo>
                    <a:pt x="426" y="652"/>
                  </a:lnTo>
                  <a:lnTo>
                    <a:pt x="410" y="636"/>
                  </a:lnTo>
                  <a:lnTo>
                    <a:pt x="402" y="626"/>
                  </a:lnTo>
                  <a:lnTo>
                    <a:pt x="396" y="616"/>
                  </a:lnTo>
                  <a:lnTo>
                    <a:pt x="396" y="616"/>
                  </a:lnTo>
                  <a:lnTo>
                    <a:pt x="390" y="606"/>
                  </a:lnTo>
                  <a:lnTo>
                    <a:pt x="386" y="594"/>
                  </a:lnTo>
                  <a:lnTo>
                    <a:pt x="382" y="582"/>
                  </a:lnTo>
                  <a:lnTo>
                    <a:pt x="380" y="572"/>
                  </a:lnTo>
                  <a:lnTo>
                    <a:pt x="380" y="560"/>
                  </a:lnTo>
                  <a:lnTo>
                    <a:pt x="380" y="550"/>
                  </a:lnTo>
                  <a:lnTo>
                    <a:pt x="382" y="540"/>
                  </a:lnTo>
                  <a:lnTo>
                    <a:pt x="384" y="530"/>
                  </a:lnTo>
                  <a:lnTo>
                    <a:pt x="384" y="530"/>
                  </a:lnTo>
                  <a:lnTo>
                    <a:pt x="394" y="514"/>
                  </a:lnTo>
                  <a:lnTo>
                    <a:pt x="406" y="498"/>
                  </a:lnTo>
                  <a:lnTo>
                    <a:pt x="418" y="488"/>
                  </a:lnTo>
                  <a:lnTo>
                    <a:pt x="434" y="478"/>
                  </a:lnTo>
                  <a:lnTo>
                    <a:pt x="434" y="478"/>
                  </a:lnTo>
                  <a:lnTo>
                    <a:pt x="450" y="470"/>
                  </a:lnTo>
                  <a:lnTo>
                    <a:pt x="468" y="466"/>
                  </a:lnTo>
                  <a:lnTo>
                    <a:pt x="482" y="466"/>
                  </a:lnTo>
                  <a:lnTo>
                    <a:pt x="496" y="466"/>
                  </a:lnTo>
                  <a:lnTo>
                    <a:pt x="496" y="466"/>
                  </a:lnTo>
                  <a:lnTo>
                    <a:pt x="514" y="468"/>
                  </a:lnTo>
                  <a:lnTo>
                    <a:pt x="520" y="468"/>
                  </a:lnTo>
                  <a:lnTo>
                    <a:pt x="548" y="452"/>
                  </a:lnTo>
                  <a:lnTo>
                    <a:pt x="548" y="452"/>
                  </a:lnTo>
                  <a:lnTo>
                    <a:pt x="522" y="400"/>
                  </a:lnTo>
                  <a:lnTo>
                    <a:pt x="502" y="348"/>
                  </a:lnTo>
                  <a:lnTo>
                    <a:pt x="482" y="292"/>
                  </a:lnTo>
                  <a:lnTo>
                    <a:pt x="466" y="236"/>
                  </a:lnTo>
                  <a:lnTo>
                    <a:pt x="454" y="178"/>
                  </a:lnTo>
                  <a:lnTo>
                    <a:pt x="444" y="120"/>
                  </a:lnTo>
                  <a:lnTo>
                    <a:pt x="438" y="60"/>
                  </a:lnTo>
                  <a:lnTo>
                    <a:pt x="436" y="0"/>
                  </a:lnTo>
                  <a:lnTo>
                    <a:pt x="294" y="0"/>
                  </a:lnTo>
                  <a:lnTo>
                    <a:pt x="294" y="8"/>
                  </a:lnTo>
                  <a:lnTo>
                    <a:pt x="294" y="8"/>
                  </a:lnTo>
                  <a:lnTo>
                    <a:pt x="298" y="16"/>
                  </a:lnTo>
                  <a:lnTo>
                    <a:pt x="310" y="32"/>
                  </a:lnTo>
                  <a:lnTo>
                    <a:pt x="310" y="32"/>
                  </a:lnTo>
                  <a:lnTo>
                    <a:pt x="318" y="44"/>
                  </a:lnTo>
                  <a:lnTo>
                    <a:pt x="326" y="58"/>
                  </a:lnTo>
                  <a:lnTo>
                    <a:pt x="332" y="76"/>
                  </a:lnTo>
                  <a:lnTo>
                    <a:pt x="334" y="84"/>
                  </a:lnTo>
                  <a:lnTo>
                    <a:pt x="334" y="94"/>
                  </a:lnTo>
                  <a:lnTo>
                    <a:pt x="334" y="94"/>
                  </a:lnTo>
                  <a:lnTo>
                    <a:pt x="332" y="112"/>
                  </a:lnTo>
                  <a:lnTo>
                    <a:pt x="328" y="130"/>
                  </a:lnTo>
                  <a:lnTo>
                    <a:pt x="322" y="146"/>
                  </a:lnTo>
                  <a:lnTo>
                    <a:pt x="312" y="162"/>
                  </a:lnTo>
                  <a:lnTo>
                    <a:pt x="312" y="162"/>
                  </a:lnTo>
                  <a:lnTo>
                    <a:pt x="304" y="170"/>
                  </a:lnTo>
                  <a:lnTo>
                    <a:pt x="296" y="176"/>
                  </a:lnTo>
                  <a:lnTo>
                    <a:pt x="278" y="186"/>
                  </a:lnTo>
                  <a:lnTo>
                    <a:pt x="256" y="192"/>
                  </a:lnTo>
                  <a:lnTo>
                    <a:pt x="244" y="194"/>
                  </a:lnTo>
                  <a:lnTo>
                    <a:pt x="232" y="196"/>
                  </a:lnTo>
                  <a:lnTo>
                    <a:pt x="232" y="196"/>
                  </a:lnTo>
                  <a:lnTo>
                    <a:pt x="220" y="194"/>
                  </a:lnTo>
                  <a:lnTo>
                    <a:pt x="208" y="192"/>
                  </a:lnTo>
                  <a:lnTo>
                    <a:pt x="196" y="190"/>
                  </a:lnTo>
                  <a:lnTo>
                    <a:pt x="186" y="186"/>
                  </a:lnTo>
                  <a:lnTo>
                    <a:pt x="176" y="180"/>
                  </a:lnTo>
                  <a:lnTo>
                    <a:pt x="166" y="174"/>
                  </a:lnTo>
                  <a:lnTo>
                    <a:pt x="158" y="168"/>
                  </a:lnTo>
                  <a:lnTo>
                    <a:pt x="152" y="160"/>
                  </a:lnTo>
                  <a:lnTo>
                    <a:pt x="152" y="160"/>
                  </a:lnTo>
                  <a:lnTo>
                    <a:pt x="142" y="144"/>
                  </a:lnTo>
                  <a:lnTo>
                    <a:pt x="136" y="126"/>
                  </a:lnTo>
                  <a:lnTo>
                    <a:pt x="132" y="110"/>
                  </a:lnTo>
                  <a:lnTo>
                    <a:pt x="132" y="92"/>
                  </a:lnTo>
                  <a:lnTo>
                    <a:pt x="132" y="92"/>
                  </a:lnTo>
                  <a:lnTo>
                    <a:pt x="134" y="74"/>
                  </a:lnTo>
                  <a:lnTo>
                    <a:pt x="140" y="56"/>
                  </a:lnTo>
                  <a:lnTo>
                    <a:pt x="148" y="44"/>
                  </a:lnTo>
                  <a:lnTo>
                    <a:pt x="154" y="32"/>
                  </a:lnTo>
                  <a:lnTo>
                    <a:pt x="154" y="32"/>
                  </a:lnTo>
                  <a:lnTo>
                    <a:pt x="166" y="18"/>
                  </a:lnTo>
                  <a:lnTo>
                    <a:pt x="168" y="12"/>
                  </a:lnTo>
                  <a:lnTo>
                    <a:pt x="168" y="0"/>
                  </a:lnTo>
                  <a:lnTo>
                    <a:pt x="0" y="0"/>
                  </a:lnTo>
                  <a:lnTo>
                    <a:pt x="0" y="0"/>
                  </a:lnTo>
                  <a:lnTo>
                    <a:pt x="2" y="50"/>
                  </a:lnTo>
                  <a:lnTo>
                    <a:pt x="4" y="98"/>
                  </a:lnTo>
                  <a:lnTo>
                    <a:pt x="10" y="148"/>
                  </a:lnTo>
                  <a:lnTo>
                    <a:pt x="16" y="196"/>
                  </a:lnTo>
                  <a:lnTo>
                    <a:pt x="24" y="244"/>
                  </a:lnTo>
                  <a:lnTo>
                    <a:pt x="34" y="290"/>
                  </a:lnTo>
                  <a:lnTo>
                    <a:pt x="44" y="338"/>
                  </a:lnTo>
                  <a:lnTo>
                    <a:pt x="58" y="384"/>
                  </a:lnTo>
                  <a:lnTo>
                    <a:pt x="72" y="430"/>
                  </a:lnTo>
                  <a:lnTo>
                    <a:pt x="86" y="474"/>
                  </a:lnTo>
                  <a:lnTo>
                    <a:pt x="104" y="518"/>
                  </a:lnTo>
                  <a:lnTo>
                    <a:pt x="122" y="562"/>
                  </a:lnTo>
                  <a:lnTo>
                    <a:pt x="142" y="606"/>
                  </a:lnTo>
                  <a:lnTo>
                    <a:pt x="162" y="648"/>
                  </a:lnTo>
                  <a:lnTo>
                    <a:pt x="184" y="690"/>
                  </a:lnTo>
                  <a:lnTo>
                    <a:pt x="208" y="730"/>
                  </a:lnTo>
                  <a:lnTo>
                    <a:pt x="232" y="770"/>
                  </a:lnTo>
                  <a:lnTo>
                    <a:pt x="258" y="810"/>
                  </a:lnTo>
                  <a:lnTo>
                    <a:pt x="286" y="848"/>
                  </a:lnTo>
                  <a:lnTo>
                    <a:pt x="314" y="886"/>
                  </a:lnTo>
                  <a:lnTo>
                    <a:pt x="344" y="922"/>
                  </a:lnTo>
                  <a:lnTo>
                    <a:pt x="374" y="958"/>
                  </a:lnTo>
                  <a:lnTo>
                    <a:pt x="406" y="992"/>
                  </a:lnTo>
                  <a:lnTo>
                    <a:pt x="438" y="1026"/>
                  </a:lnTo>
                  <a:lnTo>
                    <a:pt x="472" y="1058"/>
                  </a:lnTo>
                  <a:lnTo>
                    <a:pt x="508" y="1090"/>
                  </a:lnTo>
                  <a:lnTo>
                    <a:pt x="542" y="1122"/>
                  </a:lnTo>
                  <a:lnTo>
                    <a:pt x="580" y="1150"/>
                  </a:lnTo>
                  <a:lnTo>
                    <a:pt x="618" y="1178"/>
                  </a:lnTo>
                  <a:lnTo>
                    <a:pt x="656" y="1206"/>
                  </a:lnTo>
                  <a:lnTo>
                    <a:pt x="696" y="1232"/>
                  </a:lnTo>
                  <a:lnTo>
                    <a:pt x="736" y="1256"/>
                  </a:lnTo>
                  <a:lnTo>
                    <a:pt x="832" y="1090"/>
                  </a:lnTo>
                  <a:lnTo>
                    <a:pt x="878" y="1116"/>
                  </a:lnTo>
                  <a:lnTo>
                    <a:pt x="878" y="1116"/>
                  </a:lnTo>
                  <a:lnTo>
                    <a:pt x="888" y="1126"/>
                  </a:lnTo>
                  <a:lnTo>
                    <a:pt x="896" y="1136"/>
                  </a:lnTo>
                  <a:lnTo>
                    <a:pt x="904" y="1156"/>
                  </a:lnTo>
                  <a:lnTo>
                    <a:pt x="904" y="1156"/>
                  </a:lnTo>
                  <a:lnTo>
                    <a:pt x="908" y="1166"/>
                  </a:lnTo>
                  <a:lnTo>
                    <a:pt x="914" y="1174"/>
                  </a:lnTo>
                  <a:lnTo>
                    <a:pt x="920" y="1182"/>
                  </a:lnTo>
                  <a:lnTo>
                    <a:pt x="928" y="1188"/>
                  </a:lnTo>
                  <a:lnTo>
                    <a:pt x="928" y="1188"/>
                  </a:lnTo>
                  <a:lnTo>
                    <a:pt x="940" y="1194"/>
                  </a:lnTo>
                  <a:lnTo>
                    <a:pt x="950" y="1198"/>
                  </a:lnTo>
                  <a:lnTo>
                    <a:pt x="962" y="1200"/>
                  </a:lnTo>
                  <a:lnTo>
                    <a:pt x="974" y="1200"/>
                  </a:lnTo>
                  <a:lnTo>
                    <a:pt x="974" y="1200"/>
                  </a:lnTo>
                  <a:lnTo>
                    <a:pt x="984" y="1198"/>
                  </a:lnTo>
                  <a:lnTo>
                    <a:pt x="994" y="1192"/>
                  </a:lnTo>
                  <a:lnTo>
                    <a:pt x="1004" y="1182"/>
                  </a:lnTo>
                  <a:lnTo>
                    <a:pt x="1014" y="1168"/>
                  </a:lnTo>
                  <a:lnTo>
                    <a:pt x="1014" y="1168"/>
                  </a:lnTo>
                  <a:lnTo>
                    <a:pt x="1020" y="1152"/>
                  </a:lnTo>
                  <a:lnTo>
                    <a:pt x="1024" y="1138"/>
                  </a:lnTo>
                  <a:lnTo>
                    <a:pt x="1024" y="1126"/>
                  </a:lnTo>
                  <a:lnTo>
                    <a:pt x="1022" y="1116"/>
                  </a:lnTo>
                  <a:lnTo>
                    <a:pt x="1022" y="1116"/>
                  </a:lnTo>
                  <a:lnTo>
                    <a:pt x="1018" y="1108"/>
                  </a:lnTo>
                  <a:lnTo>
                    <a:pt x="1010" y="1098"/>
                  </a:lnTo>
                  <a:lnTo>
                    <a:pt x="1002" y="1090"/>
                  </a:lnTo>
                  <a:lnTo>
                    <a:pt x="992" y="1084"/>
                  </a:lnTo>
                  <a:lnTo>
                    <a:pt x="992" y="1084"/>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12"/>
            <p:cNvSpPr>
              <a:spLocks/>
            </p:cNvSpPr>
            <p:nvPr/>
          </p:nvSpPr>
          <p:spPr bwMode="auto">
            <a:xfrm>
              <a:off x="1811874" y="3049152"/>
              <a:ext cx="1216025" cy="1670050"/>
            </a:xfrm>
            <a:custGeom>
              <a:avLst/>
              <a:gdLst>
                <a:gd name="T0" fmla="*/ 308 w 766"/>
                <a:gd name="T1" fmla="*/ 142 h 1052"/>
                <a:gd name="T2" fmla="*/ 314 w 766"/>
                <a:gd name="T3" fmla="*/ 118 h 1052"/>
                <a:gd name="T4" fmla="*/ 334 w 766"/>
                <a:gd name="T5" fmla="*/ 90 h 1052"/>
                <a:gd name="T6" fmla="*/ 344 w 766"/>
                <a:gd name="T7" fmla="*/ 62 h 1052"/>
                <a:gd name="T8" fmla="*/ 340 w 766"/>
                <a:gd name="T9" fmla="*/ 38 h 1052"/>
                <a:gd name="T10" fmla="*/ 332 w 766"/>
                <a:gd name="T11" fmla="*/ 18 h 1052"/>
                <a:gd name="T12" fmla="*/ 300 w 766"/>
                <a:gd name="T13" fmla="*/ 0 h 1052"/>
                <a:gd name="T14" fmla="*/ 266 w 766"/>
                <a:gd name="T15" fmla="*/ 0 h 1052"/>
                <a:gd name="T16" fmla="*/ 236 w 766"/>
                <a:gd name="T17" fmla="*/ 18 h 1052"/>
                <a:gd name="T18" fmla="*/ 226 w 766"/>
                <a:gd name="T19" fmla="*/ 36 h 1052"/>
                <a:gd name="T20" fmla="*/ 222 w 766"/>
                <a:gd name="T21" fmla="*/ 60 h 1052"/>
                <a:gd name="T22" fmla="*/ 230 w 766"/>
                <a:gd name="T23" fmla="*/ 90 h 1052"/>
                <a:gd name="T24" fmla="*/ 252 w 766"/>
                <a:gd name="T25" fmla="*/ 118 h 1052"/>
                <a:gd name="T26" fmla="*/ 262 w 766"/>
                <a:gd name="T27" fmla="*/ 142 h 1052"/>
                <a:gd name="T28" fmla="*/ 62 w 766"/>
                <a:gd name="T29" fmla="*/ 202 h 1052"/>
                <a:gd name="T30" fmla="*/ 72 w 766"/>
                <a:gd name="T31" fmla="*/ 326 h 1052"/>
                <a:gd name="T32" fmla="*/ 114 w 766"/>
                <a:gd name="T33" fmla="*/ 504 h 1052"/>
                <a:gd name="T34" fmla="*/ 186 w 766"/>
                <a:gd name="T35" fmla="*/ 668 h 1052"/>
                <a:gd name="T36" fmla="*/ 110 w 766"/>
                <a:gd name="T37" fmla="*/ 710 h 1052"/>
                <a:gd name="T38" fmla="*/ 74 w 766"/>
                <a:gd name="T39" fmla="*/ 708 h 1052"/>
                <a:gd name="T40" fmla="*/ 44 w 766"/>
                <a:gd name="T41" fmla="*/ 710 h 1052"/>
                <a:gd name="T42" fmla="*/ 26 w 766"/>
                <a:gd name="T43" fmla="*/ 720 h 1052"/>
                <a:gd name="T44" fmla="*/ 4 w 766"/>
                <a:gd name="T45" fmla="*/ 748 h 1052"/>
                <a:gd name="T46" fmla="*/ 0 w 766"/>
                <a:gd name="T47" fmla="*/ 770 h 1052"/>
                <a:gd name="T48" fmla="*/ 12 w 766"/>
                <a:gd name="T49" fmla="*/ 798 h 1052"/>
                <a:gd name="T50" fmla="*/ 42 w 766"/>
                <a:gd name="T51" fmla="*/ 828 h 1052"/>
                <a:gd name="T52" fmla="*/ 64 w 766"/>
                <a:gd name="T53" fmla="*/ 830 h 1052"/>
                <a:gd name="T54" fmla="*/ 96 w 766"/>
                <a:gd name="T55" fmla="*/ 820 h 1052"/>
                <a:gd name="T56" fmla="*/ 112 w 766"/>
                <a:gd name="T57" fmla="*/ 806 h 1052"/>
                <a:gd name="T58" fmla="*/ 120 w 766"/>
                <a:gd name="T59" fmla="*/ 788 h 1052"/>
                <a:gd name="T60" fmla="*/ 146 w 766"/>
                <a:gd name="T61" fmla="*/ 744 h 1052"/>
                <a:gd name="T62" fmla="*/ 210 w 766"/>
                <a:gd name="T63" fmla="*/ 708 h 1052"/>
                <a:gd name="T64" fmla="*/ 280 w 766"/>
                <a:gd name="T65" fmla="*/ 808 h 1052"/>
                <a:gd name="T66" fmla="*/ 404 w 766"/>
                <a:gd name="T67" fmla="*/ 942 h 1052"/>
                <a:gd name="T68" fmla="*/ 552 w 766"/>
                <a:gd name="T69" fmla="*/ 1052 h 1052"/>
                <a:gd name="T70" fmla="*/ 616 w 766"/>
                <a:gd name="T71" fmla="*/ 912 h 1052"/>
                <a:gd name="T72" fmla="*/ 588 w 766"/>
                <a:gd name="T73" fmla="*/ 914 h 1052"/>
                <a:gd name="T74" fmla="*/ 540 w 766"/>
                <a:gd name="T75" fmla="*/ 910 h 1052"/>
                <a:gd name="T76" fmla="*/ 522 w 766"/>
                <a:gd name="T77" fmla="*/ 902 h 1052"/>
                <a:gd name="T78" fmla="*/ 482 w 766"/>
                <a:gd name="T79" fmla="*/ 866 h 1052"/>
                <a:gd name="T80" fmla="*/ 472 w 766"/>
                <a:gd name="T81" fmla="*/ 840 h 1052"/>
                <a:gd name="T82" fmla="*/ 476 w 766"/>
                <a:gd name="T83" fmla="*/ 786 h 1052"/>
                <a:gd name="T84" fmla="*/ 486 w 766"/>
                <a:gd name="T85" fmla="*/ 764 h 1052"/>
                <a:gd name="T86" fmla="*/ 508 w 766"/>
                <a:gd name="T87" fmla="*/ 736 h 1052"/>
                <a:gd name="T88" fmla="*/ 536 w 766"/>
                <a:gd name="T89" fmla="*/ 718 h 1052"/>
                <a:gd name="T90" fmla="*/ 556 w 766"/>
                <a:gd name="T91" fmla="*/ 712 h 1052"/>
                <a:gd name="T92" fmla="*/ 610 w 766"/>
                <a:gd name="T93" fmla="*/ 722 h 1052"/>
                <a:gd name="T94" fmla="*/ 640 w 766"/>
                <a:gd name="T95" fmla="*/ 740 h 1052"/>
                <a:gd name="T96" fmla="*/ 666 w 766"/>
                <a:gd name="T97" fmla="*/ 780 h 1052"/>
                <a:gd name="T98" fmla="*/ 676 w 766"/>
                <a:gd name="T99" fmla="*/ 800 h 1052"/>
                <a:gd name="T100" fmla="*/ 766 w 766"/>
                <a:gd name="T101" fmla="*/ 684 h 1052"/>
                <a:gd name="T102" fmla="*/ 684 w 766"/>
                <a:gd name="T103" fmla="*/ 620 h 1052"/>
                <a:gd name="T104" fmla="*/ 614 w 766"/>
                <a:gd name="T105" fmla="*/ 542 h 1052"/>
                <a:gd name="T106" fmla="*/ 560 w 766"/>
                <a:gd name="T107" fmla="*/ 452 h 1052"/>
                <a:gd name="T108" fmla="*/ 522 w 766"/>
                <a:gd name="T109" fmla="*/ 350 h 1052"/>
                <a:gd name="T110" fmla="*/ 500 w 766"/>
                <a:gd name="T111" fmla="*/ 240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52">
                  <a:moveTo>
                    <a:pt x="498" y="202"/>
                  </a:moveTo>
                  <a:lnTo>
                    <a:pt x="306" y="202"/>
                  </a:lnTo>
                  <a:lnTo>
                    <a:pt x="308" y="142"/>
                  </a:lnTo>
                  <a:lnTo>
                    <a:pt x="308" y="142"/>
                  </a:lnTo>
                  <a:lnTo>
                    <a:pt x="310" y="130"/>
                  </a:lnTo>
                  <a:lnTo>
                    <a:pt x="314" y="118"/>
                  </a:lnTo>
                  <a:lnTo>
                    <a:pt x="328" y="100"/>
                  </a:lnTo>
                  <a:lnTo>
                    <a:pt x="328" y="100"/>
                  </a:lnTo>
                  <a:lnTo>
                    <a:pt x="334" y="90"/>
                  </a:lnTo>
                  <a:lnTo>
                    <a:pt x="340" y="82"/>
                  </a:lnTo>
                  <a:lnTo>
                    <a:pt x="342" y="72"/>
                  </a:lnTo>
                  <a:lnTo>
                    <a:pt x="344" y="62"/>
                  </a:lnTo>
                  <a:lnTo>
                    <a:pt x="344" y="62"/>
                  </a:lnTo>
                  <a:lnTo>
                    <a:pt x="344" y="50"/>
                  </a:lnTo>
                  <a:lnTo>
                    <a:pt x="340" y="38"/>
                  </a:lnTo>
                  <a:lnTo>
                    <a:pt x="336" y="28"/>
                  </a:lnTo>
                  <a:lnTo>
                    <a:pt x="332" y="18"/>
                  </a:lnTo>
                  <a:lnTo>
                    <a:pt x="332" y="18"/>
                  </a:lnTo>
                  <a:lnTo>
                    <a:pt x="324" y="10"/>
                  </a:lnTo>
                  <a:lnTo>
                    <a:pt x="314" y="4"/>
                  </a:lnTo>
                  <a:lnTo>
                    <a:pt x="300" y="0"/>
                  </a:lnTo>
                  <a:lnTo>
                    <a:pt x="284" y="0"/>
                  </a:lnTo>
                  <a:lnTo>
                    <a:pt x="284" y="0"/>
                  </a:lnTo>
                  <a:lnTo>
                    <a:pt x="266" y="0"/>
                  </a:lnTo>
                  <a:lnTo>
                    <a:pt x="252" y="4"/>
                  </a:lnTo>
                  <a:lnTo>
                    <a:pt x="242" y="10"/>
                  </a:lnTo>
                  <a:lnTo>
                    <a:pt x="236" y="18"/>
                  </a:lnTo>
                  <a:lnTo>
                    <a:pt x="236" y="18"/>
                  </a:lnTo>
                  <a:lnTo>
                    <a:pt x="230" y="26"/>
                  </a:lnTo>
                  <a:lnTo>
                    <a:pt x="226" y="36"/>
                  </a:lnTo>
                  <a:lnTo>
                    <a:pt x="222" y="48"/>
                  </a:lnTo>
                  <a:lnTo>
                    <a:pt x="222" y="60"/>
                  </a:lnTo>
                  <a:lnTo>
                    <a:pt x="222" y="60"/>
                  </a:lnTo>
                  <a:lnTo>
                    <a:pt x="222" y="72"/>
                  </a:lnTo>
                  <a:lnTo>
                    <a:pt x="226" y="80"/>
                  </a:lnTo>
                  <a:lnTo>
                    <a:pt x="230" y="90"/>
                  </a:lnTo>
                  <a:lnTo>
                    <a:pt x="238" y="98"/>
                  </a:lnTo>
                  <a:lnTo>
                    <a:pt x="238" y="98"/>
                  </a:lnTo>
                  <a:lnTo>
                    <a:pt x="252" y="118"/>
                  </a:lnTo>
                  <a:lnTo>
                    <a:pt x="258" y="128"/>
                  </a:lnTo>
                  <a:lnTo>
                    <a:pt x="262" y="142"/>
                  </a:lnTo>
                  <a:lnTo>
                    <a:pt x="262" y="142"/>
                  </a:lnTo>
                  <a:lnTo>
                    <a:pt x="262" y="144"/>
                  </a:lnTo>
                  <a:lnTo>
                    <a:pt x="260" y="202"/>
                  </a:lnTo>
                  <a:lnTo>
                    <a:pt x="62" y="202"/>
                  </a:lnTo>
                  <a:lnTo>
                    <a:pt x="62" y="202"/>
                  </a:lnTo>
                  <a:lnTo>
                    <a:pt x="66" y="266"/>
                  </a:lnTo>
                  <a:lnTo>
                    <a:pt x="72" y="326"/>
                  </a:lnTo>
                  <a:lnTo>
                    <a:pt x="84" y="388"/>
                  </a:lnTo>
                  <a:lnTo>
                    <a:pt x="98" y="446"/>
                  </a:lnTo>
                  <a:lnTo>
                    <a:pt x="114" y="504"/>
                  </a:lnTo>
                  <a:lnTo>
                    <a:pt x="136" y="560"/>
                  </a:lnTo>
                  <a:lnTo>
                    <a:pt x="160" y="614"/>
                  </a:lnTo>
                  <a:lnTo>
                    <a:pt x="186" y="668"/>
                  </a:lnTo>
                  <a:lnTo>
                    <a:pt x="122" y="704"/>
                  </a:lnTo>
                  <a:lnTo>
                    <a:pt x="122" y="704"/>
                  </a:lnTo>
                  <a:lnTo>
                    <a:pt x="110" y="710"/>
                  </a:lnTo>
                  <a:lnTo>
                    <a:pt x="98" y="710"/>
                  </a:lnTo>
                  <a:lnTo>
                    <a:pt x="74" y="708"/>
                  </a:lnTo>
                  <a:lnTo>
                    <a:pt x="74" y="708"/>
                  </a:lnTo>
                  <a:lnTo>
                    <a:pt x="64" y="708"/>
                  </a:lnTo>
                  <a:lnTo>
                    <a:pt x="54" y="708"/>
                  </a:lnTo>
                  <a:lnTo>
                    <a:pt x="44" y="710"/>
                  </a:lnTo>
                  <a:lnTo>
                    <a:pt x="36" y="714"/>
                  </a:lnTo>
                  <a:lnTo>
                    <a:pt x="36" y="714"/>
                  </a:lnTo>
                  <a:lnTo>
                    <a:pt x="26" y="720"/>
                  </a:lnTo>
                  <a:lnTo>
                    <a:pt x="16" y="728"/>
                  </a:lnTo>
                  <a:lnTo>
                    <a:pt x="8" y="738"/>
                  </a:lnTo>
                  <a:lnTo>
                    <a:pt x="4" y="748"/>
                  </a:lnTo>
                  <a:lnTo>
                    <a:pt x="4" y="748"/>
                  </a:lnTo>
                  <a:lnTo>
                    <a:pt x="0" y="758"/>
                  </a:lnTo>
                  <a:lnTo>
                    <a:pt x="0" y="770"/>
                  </a:lnTo>
                  <a:lnTo>
                    <a:pt x="4" y="782"/>
                  </a:lnTo>
                  <a:lnTo>
                    <a:pt x="12" y="798"/>
                  </a:lnTo>
                  <a:lnTo>
                    <a:pt x="12" y="798"/>
                  </a:lnTo>
                  <a:lnTo>
                    <a:pt x="22" y="812"/>
                  </a:lnTo>
                  <a:lnTo>
                    <a:pt x="32" y="822"/>
                  </a:lnTo>
                  <a:lnTo>
                    <a:pt x="42" y="828"/>
                  </a:lnTo>
                  <a:lnTo>
                    <a:pt x="52" y="830"/>
                  </a:lnTo>
                  <a:lnTo>
                    <a:pt x="52" y="830"/>
                  </a:lnTo>
                  <a:lnTo>
                    <a:pt x="64" y="830"/>
                  </a:lnTo>
                  <a:lnTo>
                    <a:pt x="74" y="830"/>
                  </a:lnTo>
                  <a:lnTo>
                    <a:pt x="86" y="826"/>
                  </a:lnTo>
                  <a:lnTo>
                    <a:pt x="96" y="820"/>
                  </a:lnTo>
                  <a:lnTo>
                    <a:pt x="96" y="820"/>
                  </a:lnTo>
                  <a:lnTo>
                    <a:pt x="104" y="814"/>
                  </a:lnTo>
                  <a:lnTo>
                    <a:pt x="112" y="806"/>
                  </a:lnTo>
                  <a:lnTo>
                    <a:pt x="116" y="798"/>
                  </a:lnTo>
                  <a:lnTo>
                    <a:pt x="120" y="788"/>
                  </a:lnTo>
                  <a:lnTo>
                    <a:pt x="120" y="788"/>
                  </a:lnTo>
                  <a:lnTo>
                    <a:pt x="130" y="764"/>
                  </a:lnTo>
                  <a:lnTo>
                    <a:pt x="136" y="754"/>
                  </a:lnTo>
                  <a:lnTo>
                    <a:pt x="146" y="744"/>
                  </a:lnTo>
                  <a:lnTo>
                    <a:pt x="146" y="744"/>
                  </a:lnTo>
                  <a:lnTo>
                    <a:pt x="148" y="742"/>
                  </a:lnTo>
                  <a:lnTo>
                    <a:pt x="210" y="708"/>
                  </a:lnTo>
                  <a:lnTo>
                    <a:pt x="210" y="708"/>
                  </a:lnTo>
                  <a:lnTo>
                    <a:pt x="242" y="760"/>
                  </a:lnTo>
                  <a:lnTo>
                    <a:pt x="280" y="808"/>
                  </a:lnTo>
                  <a:lnTo>
                    <a:pt x="318" y="856"/>
                  </a:lnTo>
                  <a:lnTo>
                    <a:pt x="360" y="900"/>
                  </a:lnTo>
                  <a:lnTo>
                    <a:pt x="404" y="942"/>
                  </a:lnTo>
                  <a:lnTo>
                    <a:pt x="452" y="982"/>
                  </a:lnTo>
                  <a:lnTo>
                    <a:pt x="502" y="1018"/>
                  </a:lnTo>
                  <a:lnTo>
                    <a:pt x="552" y="1052"/>
                  </a:lnTo>
                  <a:lnTo>
                    <a:pt x="630" y="920"/>
                  </a:lnTo>
                  <a:lnTo>
                    <a:pt x="616" y="912"/>
                  </a:lnTo>
                  <a:lnTo>
                    <a:pt x="616" y="912"/>
                  </a:lnTo>
                  <a:lnTo>
                    <a:pt x="608" y="910"/>
                  </a:lnTo>
                  <a:lnTo>
                    <a:pt x="588" y="914"/>
                  </a:lnTo>
                  <a:lnTo>
                    <a:pt x="588" y="914"/>
                  </a:lnTo>
                  <a:lnTo>
                    <a:pt x="574" y="914"/>
                  </a:lnTo>
                  <a:lnTo>
                    <a:pt x="558" y="914"/>
                  </a:lnTo>
                  <a:lnTo>
                    <a:pt x="540" y="910"/>
                  </a:lnTo>
                  <a:lnTo>
                    <a:pt x="530" y="908"/>
                  </a:lnTo>
                  <a:lnTo>
                    <a:pt x="522" y="902"/>
                  </a:lnTo>
                  <a:lnTo>
                    <a:pt x="522" y="902"/>
                  </a:lnTo>
                  <a:lnTo>
                    <a:pt x="508" y="892"/>
                  </a:lnTo>
                  <a:lnTo>
                    <a:pt x="494" y="880"/>
                  </a:lnTo>
                  <a:lnTo>
                    <a:pt x="482" y="866"/>
                  </a:lnTo>
                  <a:lnTo>
                    <a:pt x="474" y="848"/>
                  </a:lnTo>
                  <a:lnTo>
                    <a:pt x="474" y="848"/>
                  </a:lnTo>
                  <a:lnTo>
                    <a:pt x="472" y="840"/>
                  </a:lnTo>
                  <a:lnTo>
                    <a:pt x="470" y="830"/>
                  </a:lnTo>
                  <a:lnTo>
                    <a:pt x="470" y="808"/>
                  </a:lnTo>
                  <a:lnTo>
                    <a:pt x="476" y="786"/>
                  </a:lnTo>
                  <a:lnTo>
                    <a:pt x="480" y="776"/>
                  </a:lnTo>
                  <a:lnTo>
                    <a:pt x="486" y="764"/>
                  </a:lnTo>
                  <a:lnTo>
                    <a:pt x="486" y="764"/>
                  </a:lnTo>
                  <a:lnTo>
                    <a:pt x="492" y="754"/>
                  </a:lnTo>
                  <a:lnTo>
                    <a:pt x="500" y="744"/>
                  </a:lnTo>
                  <a:lnTo>
                    <a:pt x="508" y="736"/>
                  </a:lnTo>
                  <a:lnTo>
                    <a:pt x="518" y="728"/>
                  </a:lnTo>
                  <a:lnTo>
                    <a:pt x="526" y="722"/>
                  </a:lnTo>
                  <a:lnTo>
                    <a:pt x="536" y="718"/>
                  </a:lnTo>
                  <a:lnTo>
                    <a:pt x="546" y="714"/>
                  </a:lnTo>
                  <a:lnTo>
                    <a:pt x="556" y="712"/>
                  </a:lnTo>
                  <a:lnTo>
                    <a:pt x="556" y="712"/>
                  </a:lnTo>
                  <a:lnTo>
                    <a:pt x="574" y="712"/>
                  </a:lnTo>
                  <a:lnTo>
                    <a:pt x="592" y="714"/>
                  </a:lnTo>
                  <a:lnTo>
                    <a:pt x="610" y="722"/>
                  </a:lnTo>
                  <a:lnTo>
                    <a:pt x="626" y="730"/>
                  </a:lnTo>
                  <a:lnTo>
                    <a:pt x="626" y="730"/>
                  </a:lnTo>
                  <a:lnTo>
                    <a:pt x="640" y="740"/>
                  </a:lnTo>
                  <a:lnTo>
                    <a:pt x="652" y="754"/>
                  </a:lnTo>
                  <a:lnTo>
                    <a:pt x="660" y="766"/>
                  </a:lnTo>
                  <a:lnTo>
                    <a:pt x="666" y="780"/>
                  </a:lnTo>
                  <a:lnTo>
                    <a:pt x="666" y="780"/>
                  </a:lnTo>
                  <a:lnTo>
                    <a:pt x="674" y="796"/>
                  </a:lnTo>
                  <a:lnTo>
                    <a:pt x="676" y="800"/>
                  </a:lnTo>
                  <a:lnTo>
                    <a:pt x="692" y="810"/>
                  </a:lnTo>
                  <a:lnTo>
                    <a:pt x="766" y="684"/>
                  </a:lnTo>
                  <a:lnTo>
                    <a:pt x="766" y="684"/>
                  </a:lnTo>
                  <a:lnTo>
                    <a:pt x="738" y="664"/>
                  </a:lnTo>
                  <a:lnTo>
                    <a:pt x="710" y="642"/>
                  </a:lnTo>
                  <a:lnTo>
                    <a:pt x="684" y="620"/>
                  </a:lnTo>
                  <a:lnTo>
                    <a:pt x="660" y="596"/>
                  </a:lnTo>
                  <a:lnTo>
                    <a:pt x="636" y="570"/>
                  </a:lnTo>
                  <a:lnTo>
                    <a:pt x="614" y="542"/>
                  </a:lnTo>
                  <a:lnTo>
                    <a:pt x="594" y="514"/>
                  </a:lnTo>
                  <a:lnTo>
                    <a:pt x="576" y="484"/>
                  </a:lnTo>
                  <a:lnTo>
                    <a:pt x="560" y="452"/>
                  </a:lnTo>
                  <a:lnTo>
                    <a:pt x="546" y="420"/>
                  </a:lnTo>
                  <a:lnTo>
                    <a:pt x="532" y="386"/>
                  </a:lnTo>
                  <a:lnTo>
                    <a:pt x="522" y="350"/>
                  </a:lnTo>
                  <a:lnTo>
                    <a:pt x="512" y="316"/>
                  </a:lnTo>
                  <a:lnTo>
                    <a:pt x="506" y="278"/>
                  </a:lnTo>
                  <a:lnTo>
                    <a:pt x="500" y="240"/>
                  </a:lnTo>
                  <a:lnTo>
                    <a:pt x="498" y="202"/>
                  </a:lnTo>
                  <a:lnTo>
                    <a:pt x="498" y="202"/>
                  </a:lnTo>
                  <a:close/>
                </a:path>
              </a:pathLst>
            </a:custGeom>
            <a:blipFill>
              <a:blip r:embed="rId9"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13"/>
            <p:cNvSpPr>
              <a:spLocks/>
            </p:cNvSpPr>
            <p:nvPr/>
          </p:nvSpPr>
          <p:spPr bwMode="auto">
            <a:xfrm>
              <a:off x="3888324" y="3369827"/>
              <a:ext cx="1355725" cy="1349375"/>
            </a:xfrm>
            <a:custGeom>
              <a:avLst/>
              <a:gdLst>
                <a:gd name="T0" fmla="*/ 810 w 854"/>
                <a:gd name="T1" fmla="*/ 508 h 850"/>
                <a:gd name="T2" fmla="*/ 780 w 854"/>
                <a:gd name="T3" fmla="*/ 508 h 850"/>
                <a:gd name="T4" fmla="*/ 744 w 854"/>
                <a:gd name="T5" fmla="*/ 510 h 850"/>
                <a:gd name="T6" fmla="*/ 728 w 854"/>
                <a:gd name="T7" fmla="*/ 506 h 850"/>
                <a:gd name="T8" fmla="*/ 694 w 854"/>
                <a:gd name="T9" fmla="*/ 418 h 850"/>
                <a:gd name="T10" fmla="*/ 758 w 854"/>
                <a:gd name="T11" fmla="*/ 246 h 850"/>
                <a:gd name="T12" fmla="*/ 790 w 854"/>
                <a:gd name="T13" fmla="*/ 64 h 850"/>
                <a:gd name="T14" fmla="*/ 634 w 854"/>
                <a:gd name="T15" fmla="*/ 26 h 850"/>
                <a:gd name="T16" fmla="*/ 650 w 854"/>
                <a:gd name="T17" fmla="*/ 48 h 850"/>
                <a:gd name="T18" fmla="*/ 666 w 854"/>
                <a:gd name="T19" fmla="*/ 76 h 850"/>
                <a:gd name="T20" fmla="*/ 674 w 854"/>
                <a:gd name="T21" fmla="*/ 112 h 850"/>
                <a:gd name="T22" fmla="*/ 668 w 854"/>
                <a:gd name="T23" fmla="*/ 146 h 850"/>
                <a:gd name="T24" fmla="*/ 650 w 854"/>
                <a:gd name="T25" fmla="*/ 180 h 850"/>
                <a:gd name="T26" fmla="*/ 618 w 854"/>
                <a:gd name="T27" fmla="*/ 204 h 850"/>
                <a:gd name="T28" fmla="*/ 572 w 854"/>
                <a:gd name="T29" fmla="*/ 212 h 850"/>
                <a:gd name="T30" fmla="*/ 546 w 854"/>
                <a:gd name="T31" fmla="*/ 210 h 850"/>
                <a:gd name="T32" fmla="*/ 514 w 854"/>
                <a:gd name="T33" fmla="*/ 198 h 850"/>
                <a:gd name="T34" fmla="*/ 492 w 854"/>
                <a:gd name="T35" fmla="*/ 178 h 850"/>
                <a:gd name="T36" fmla="*/ 476 w 854"/>
                <a:gd name="T37" fmla="*/ 144 h 850"/>
                <a:gd name="T38" fmla="*/ 472 w 854"/>
                <a:gd name="T39" fmla="*/ 108 h 850"/>
                <a:gd name="T40" fmla="*/ 486 w 854"/>
                <a:gd name="T41" fmla="*/ 60 h 850"/>
                <a:gd name="T42" fmla="*/ 506 w 854"/>
                <a:gd name="T43" fmla="*/ 34 h 850"/>
                <a:gd name="T44" fmla="*/ 358 w 854"/>
                <a:gd name="T45" fmla="*/ 0 h 850"/>
                <a:gd name="T46" fmla="*/ 350 w 854"/>
                <a:gd name="T47" fmla="*/ 76 h 850"/>
                <a:gd name="T48" fmla="*/ 324 w 854"/>
                <a:gd name="T49" fmla="*/ 184 h 850"/>
                <a:gd name="T50" fmla="*/ 280 w 854"/>
                <a:gd name="T51" fmla="*/ 282 h 850"/>
                <a:gd name="T52" fmla="*/ 220 w 854"/>
                <a:gd name="T53" fmla="*/ 368 h 850"/>
                <a:gd name="T54" fmla="*/ 146 w 854"/>
                <a:gd name="T55" fmla="*/ 440 h 850"/>
                <a:gd name="T56" fmla="*/ 184 w 854"/>
                <a:gd name="T57" fmla="*/ 644 h 850"/>
                <a:gd name="T58" fmla="*/ 110 w 854"/>
                <a:gd name="T59" fmla="*/ 682 h 850"/>
                <a:gd name="T60" fmla="*/ 74 w 854"/>
                <a:gd name="T61" fmla="*/ 680 h 850"/>
                <a:gd name="T62" fmla="*/ 44 w 854"/>
                <a:gd name="T63" fmla="*/ 682 h 850"/>
                <a:gd name="T64" fmla="*/ 24 w 854"/>
                <a:gd name="T65" fmla="*/ 692 h 850"/>
                <a:gd name="T66" fmla="*/ 2 w 854"/>
                <a:gd name="T67" fmla="*/ 718 h 850"/>
                <a:gd name="T68" fmla="*/ 0 w 854"/>
                <a:gd name="T69" fmla="*/ 740 h 850"/>
                <a:gd name="T70" fmla="*/ 10 w 854"/>
                <a:gd name="T71" fmla="*/ 770 h 850"/>
                <a:gd name="T72" fmla="*/ 40 w 854"/>
                <a:gd name="T73" fmla="*/ 800 h 850"/>
                <a:gd name="T74" fmla="*/ 60 w 854"/>
                <a:gd name="T75" fmla="*/ 804 h 850"/>
                <a:gd name="T76" fmla="*/ 94 w 854"/>
                <a:gd name="T77" fmla="*/ 792 h 850"/>
                <a:gd name="T78" fmla="*/ 110 w 854"/>
                <a:gd name="T79" fmla="*/ 780 h 850"/>
                <a:gd name="T80" fmla="*/ 120 w 854"/>
                <a:gd name="T81" fmla="*/ 760 h 850"/>
                <a:gd name="T82" fmla="*/ 146 w 854"/>
                <a:gd name="T83" fmla="*/ 718 h 850"/>
                <a:gd name="T84" fmla="*/ 206 w 854"/>
                <a:gd name="T85" fmla="*/ 682 h 850"/>
                <a:gd name="T86" fmla="*/ 354 w 854"/>
                <a:gd name="T87" fmla="*/ 818 h 850"/>
                <a:gd name="T88" fmla="*/ 494 w 854"/>
                <a:gd name="T89" fmla="*/ 700 h 850"/>
                <a:gd name="T90" fmla="*/ 610 w 854"/>
                <a:gd name="T91" fmla="*/ 560 h 850"/>
                <a:gd name="T92" fmla="*/ 708 w 854"/>
                <a:gd name="T93" fmla="*/ 546 h 850"/>
                <a:gd name="T94" fmla="*/ 736 w 854"/>
                <a:gd name="T95" fmla="*/ 586 h 850"/>
                <a:gd name="T96" fmla="*/ 744 w 854"/>
                <a:gd name="T97" fmla="*/ 604 h 850"/>
                <a:gd name="T98" fmla="*/ 760 w 854"/>
                <a:gd name="T99" fmla="*/ 618 h 850"/>
                <a:gd name="T100" fmla="*/ 794 w 854"/>
                <a:gd name="T101" fmla="*/ 628 h 850"/>
                <a:gd name="T102" fmla="*/ 814 w 854"/>
                <a:gd name="T103" fmla="*/ 626 h 850"/>
                <a:gd name="T104" fmla="*/ 844 w 854"/>
                <a:gd name="T105" fmla="*/ 596 h 850"/>
                <a:gd name="T106" fmla="*/ 854 w 854"/>
                <a:gd name="T107" fmla="*/ 566 h 850"/>
                <a:gd name="T108" fmla="*/ 852 w 854"/>
                <a:gd name="T109" fmla="*/ 544 h 850"/>
                <a:gd name="T110" fmla="*/ 832 w 854"/>
                <a:gd name="T111" fmla="*/ 51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20" y="512"/>
                  </a:moveTo>
                  <a:lnTo>
                    <a:pt x="820" y="512"/>
                  </a:lnTo>
                  <a:lnTo>
                    <a:pt x="810" y="508"/>
                  </a:lnTo>
                  <a:lnTo>
                    <a:pt x="802" y="506"/>
                  </a:lnTo>
                  <a:lnTo>
                    <a:pt x="792" y="506"/>
                  </a:lnTo>
                  <a:lnTo>
                    <a:pt x="780" y="508"/>
                  </a:lnTo>
                  <a:lnTo>
                    <a:pt x="780" y="508"/>
                  </a:lnTo>
                  <a:lnTo>
                    <a:pt x="756" y="512"/>
                  </a:lnTo>
                  <a:lnTo>
                    <a:pt x="744" y="510"/>
                  </a:lnTo>
                  <a:lnTo>
                    <a:pt x="730" y="506"/>
                  </a:lnTo>
                  <a:lnTo>
                    <a:pt x="730" y="506"/>
                  </a:lnTo>
                  <a:lnTo>
                    <a:pt x="728" y="506"/>
                  </a:lnTo>
                  <a:lnTo>
                    <a:pt x="668" y="470"/>
                  </a:lnTo>
                  <a:lnTo>
                    <a:pt x="668" y="470"/>
                  </a:lnTo>
                  <a:lnTo>
                    <a:pt x="694" y="418"/>
                  </a:lnTo>
                  <a:lnTo>
                    <a:pt x="718" y="362"/>
                  </a:lnTo>
                  <a:lnTo>
                    <a:pt x="740" y="306"/>
                  </a:lnTo>
                  <a:lnTo>
                    <a:pt x="758" y="246"/>
                  </a:lnTo>
                  <a:lnTo>
                    <a:pt x="772" y="188"/>
                  </a:lnTo>
                  <a:lnTo>
                    <a:pt x="782" y="126"/>
                  </a:lnTo>
                  <a:lnTo>
                    <a:pt x="790" y="64"/>
                  </a:lnTo>
                  <a:lnTo>
                    <a:pt x="794" y="0"/>
                  </a:lnTo>
                  <a:lnTo>
                    <a:pt x="634" y="0"/>
                  </a:lnTo>
                  <a:lnTo>
                    <a:pt x="634" y="26"/>
                  </a:lnTo>
                  <a:lnTo>
                    <a:pt x="634" y="26"/>
                  </a:lnTo>
                  <a:lnTo>
                    <a:pt x="638" y="34"/>
                  </a:lnTo>
                  <a:lnTo>
                    <a:pt x="650" y="48"/>
                  </a:lnTo>
                  <a:lnTo>
                    <a:pt x="650" y="48"/>
                  </a:lnTo>
                  <a:lnTo>
                    <a:pt x="658" y="60"/>
                  </a:lnTo>
                  <a:lnTo>
                    <a:pt x="666" y="76"/>
                  </a:lnTo>
                  <a:lnTo>
                    <a:pt x="672" y="92"/>
                  </a:lnTo>
                  <a:lnTo>
                    <a:pt x="672" y="102"/>
                  </a:lnTo>
                  <a:lnTo>
                    <a:pt x="674" y="112"/>
                  </a:lnTo>
                  <a:lnTo>
                    <a:pt x="674" y="112"/>
                  </a:lnTo>
                  <a:lnTo>
                    <a:pt x="672" y="130"/>
                  </a:lnTo>
                  <a:lnTo>
                    <a:pt x="668" y="146"/>
                  </a:lnTo>
                  <a:lnTo>
                    <a:pt x="662" y="164"/>
                  </a:lnTo>
                  <a:lnTo>
                    <a:pt x="650" y="180"/>
                  </a:lnTo>
                  <a:lnTo>
                    <a:pt x="650" y="180"/>
                  </a:lnTo>
                  <a:lnTo>
                    <a:pt x="644" y="186"/>
                  </a:lnTo>
                  <a:lnTo>
                    <a:pt x="636" y="194"/>
                  </a:lnTo>
                  <a:lnTo>
                    <a:pt x="618" y="204"/>
                  </a:lnTo>
                  <a:lnTo>
                    <a:pt x="596" y="210"/>
                  </a:lnTo>
                  <a:lnTo>
                    <a:pt x="584" y="212"/>
                  </a:lnTo>
                  <a:lnTo>
                    <a:pt x="572" y="212"/>
                  </a:lnTo>
                  <a:lnTo>
                    <a:pt x="572" y="212"/>
                  </a:lnTo>
                  <a:lnTo>
                    <a:pt x="558" y="212"/>
                  </a:lnTo>
                  <a:lnTo>
                    <a:pt x="546" y="210"/>
                  </a:lnTo>
                  <a:lnTo>
                    <a:pt x="536" y="206"/>
                  </a:lnTo>
                  <a:lnTo>
                    <a:pt x="524" y="202"/>
                  </a:lnTo>
                  <a:lnTo>
                    <a:pt x="514" y="198"/>
                  </a:lnTo>
                  <a:lnTo>
                    <a:pt x="506" y="192"/>
                  </a:lnTo>
                  <a:lnTo>
                    <a:pt x="498" y="186"/>
                  </a:lnTo>
                  <a:lnTo>
                    <a:pt x="492" y="178"/>
                  </a:lnTo>
                  <a:lnTo>
                    <a:pt x="492" y="178"/>
                  </a:lnTo>
                  <a:lnTo>
                    <a:pt x="482" y="162"/>
                  </a:lnTo>
                  <a:lnTo>
                    <a:pt x="476" y="144"/>
                  </a:lnTo>
                  <a:lnTo>
                    <a:pt x="472" y="126"/>
                  </a:lnTo>
                  <a:lnTo>
                    <a:pt x="472" y="108"/>
                  </a:lnTo>
                  <a:lnTo>
                    <a:pt x="472" y="108"/>
                  </a:lnTo>
                  <a:lnTo>
                    <a:pt x="474" y="90"/>
                  </a:lnTo>
                  <a:lnTo>
                    <a:pt x="480" y="74"/>
                  </a:lnTo>
                  <a:lnTo>
                    <a:pt x="486" y="60"/>
                  </a:lnTo>
                  <a:lnTo>
                    <a:pt x="494" y="48"/>
                  </a:lnTo>
                  <a:lnTo>
                    <a:pt x="494" y="48"/>
                  </a:lnTo>
                  <a:lnTo>
                    <a:pt x="506" y="34"/>
                  </a:lnTo>
                  <a:lnTo>
                    <a:pt x="508" y="28"/>
                  </a:lnTo>
                  <a:lnTo>
                    <a:pt x="508" y="0"/>
                  </a:lnTo>
                  <a:lnTo>
                    <a:pt x="358" y="0"/>
                  </a:lnTo>
                  <a:lnTo>
                    <a:pt x="358" y="0"/>
                  </a:lnTo>
                  <a:lnTo>
                    <a:pt x="356" y="38"/>
                  </a:lnTo>
                  <a:lnTo>
                    <a:pt x="350" y="76"/>
                  </a:lnTo>
                  <a:lnTo>
                    <a:pt x="344" y="114"/>
                  </a:lnTo>
                  <a:lnTo>
                    <a:pt x="334" y="148"/>
                  </a:lnTo>
                  <a:lnTo>
                    <a:pt x="324" y="184"/>
                  </a:lnTo>
                  <a:lnTo>
                    <a:pt x="310" y="218"/>
                  </a:lnTo>
                  <a:lnTo>
                    <a:pt x="296" y="250"/>
                  </a:lnTo>
                  <a:lnTo>
                    <a:pt x="280" y="282"/>
                  </a:lnTo>
                  <a:lnTo>
                    <a:pt x="262" y="312"/>
                  </a:lnTo>
                  <a:lnTo>
                    <a:pt x="242" y="340"/>
                  </a:lnTo>
                  <a:lnTo>
                    <a:pt x="220" y="368"/>
                  </a:lnTo>
                  <a:lnTo>
                    <a:pt x="196" y="394"/>
                  </a:lnTo>
                  <a:lnTo>
                    <a:pt x="172" y="418"/>
                  </a:lnTo>
                  <a:lnTo>
                    <a:pt x="146" y="440"/>
                  </a:lnTo>
                  <a:lnTo>
                    <a:pt x="120" y="462"/>
                  </a:lnTo>
                  <a:lnTo>
                    <a:pt x="90" y="482"/>
                  </a:lnTo>
                  <a:lnTo>
                    <a:pt x="184" y="644"/>
                  </a:lnTo>
                  <a:lnTo>
                    <a:pt x="122" y="678"/>
                  </a:lnTo>
                  <a:lnTo>
                    <a:pt x="122" y="678"/>
                  </a:lnTo>
                  <a:lnTo>
                    <a:pt x="110" y="682"/>
                  </a:lnTo>
                  <a:lnTo>
                    <a:pt x="98" y="684"/>
                  </a:lnTo>
                  <a:lnTo>
                    <a:pt x="74" y="680"/>
                  </a:lnTo>
                  <a:lnTo>
                    <a:pt x="74" y="680"/>
                  </a:lnTo>
                  <a:lnTo>
                    <a:pt x="64" y="680"/>
                  </a:lnTo>
                  <a:lnTo>
                    <a:pt x="54" y="680"/>
                  </a:lnTo>
                  <a:lnTo>
                    <a:pt x="44" y="682"/>
                  </a:lnTo>
                  <a:lnTo>
                    <a:pt x="36" y="686"/>
                  </a:lnTo>
                  <a:lnTo>
                    <a:pt x="36" y="686"/>
                  </a:lnTo>
                  <a:lnTo>
                    <a:pt x="24" y="692"/>
                  </a:lnTo>
                  <a:lnTo>
                    <a:pt x="16" y="700"/>
                  </a:lnTo>
                  <a:lnTo>
                    <a:pt x="8" y="710"/>
                  </a:lnTo>
                  <a:lnTo>
                    <a:pt x="2" y="718"/>
                  </a:lnTo>
                  <a:lnTo>
                    <a:pt x="2" y="718"/>
                  </a:lnTo>
                  <a:lnTo>
                    <a:pt x="0" y="730"/>
                  </a:lnTo>
                  <a:lnTo>
                    <a:pt x="0" y="740"/>
                  </a:lnTo>
                  <a:lnTo>
                    <a:pt x="2" y="754"/>
                  </a:lnTo>
                  <a:lnTo>
                    <a:pt x="10" y="770"/>
                  </a:lnTo>
                  <a:lnTo>
                    <a:pt x="10" y="770"/>
                  </a:lnTo>
                  <a:lnTo>
                    <a:pt x="20" y="784"/>
                  </a:lnTo>
                  <a:lnTo>
                    <a:pt x="30" y="794"/>
                  </a:lnTo>
                  <a:lnTo>
                    <a:pt x="40" y="800"/>
                  </a:lnTo>
                  <a:lnTo>
                    <a:pt x="50" y="802"/>
                  </a:lnTo>
                  <a:lnTo>
                    <a:pt x="50" y="802"/>
                  </a:lnTo>
                  <a:lnTo>
                    <a:pt x="60" y="804"/>
                  </a:lnTo>
                  <a:lnTo>
                    <a:pt x="72" y="802"/>
                  </a:lnTo>
                  <a:lnTo>
                    <a:pt x="84" y="798"/>
                  </a:lnTo>
                  <a:lnTo>
                    <a:pt x="94" y="792"/>
                  </a:lnTo>
                  <a:lnTo>
                    <a:pt x="94" y="792"/>
                  </a:lnTo>
                  <a:lnTo>
                    <a:pt x="102" y="786"/>
                  </a:lnTo>
                  <a:lnTo>
                    <a:pt x="110" y="780"/>
                  </a:lnTo>
                  <a:lnTo>
                    <a:pt x="114" y="770"/>
                  </a:lnTo>
                  <a:lnTo>
                    <a:pt x="120" y="760"/>
                  </a:lnTo>
                  <a:lnTo>
                    <a:pt x="120" y="760"/>
                  </a:lnTo>
                  <a:lnTo>
                    <a:pt x="128" y="738"/>
                  </a:lnTo>
                  <a:lnTo>
                    <a:pt x="136" y="726"/>
                  </a:lnTo>
                  <a:lnTo>
                    <a:pt x="146" y="718"/>
                  </a:lnTo>
                  <a:lnTo>
                    <a:pt x="146" y="718"/>
                  </a:lnTo>
                  <a:lnTo>
                    <a:pt x="148" y="716"/>
                  </a:lnTo>
                  <a:lnTo>
                    <a:pt x="206" y="682"/>
                  </a:lnTo>
                  <a:lnTo>
                    <a:pt x="304" y="850"/>
                  </a:lnTo>
                  <a:lnTo>
                    <a:pt x="304" y="850"/>
                  </a:lnTo>
                  <a:lnTo>
                    <a:pt x="354" y="818"/>
                  </a:lnTo>
                  <a:lnTo>
                    <a:pt x="404" y="780"/>
                  </a:lnTo>
                  <a:lnTo>
                    <a:pt x="450" y="742"/>
                  </a:lnTo>
                  <a:lnTo>
                    <a:pt x="494" y="700"/>
                  </a:lnTo>
                  <a:lnTo>
                    <a:pt x="536" y="656"/>
                  </a:lnTo>
                  <a:lnTo>
                    <a:pt x="574" y="610"/>
                  </a:lnTo>
                  <a:lnTo>
                    <a:pt x="610" y="560"/>
                  </a:lnTo>
                  <a:lnTo>
                    <a:pt x="644" y="510"/>
                  </a:lnTo>
                  <a:lnTo>
                    <a:pt x="708" y="546"/>
                  </a:lnTo>
                  <a:lnTo>
                    <a:pt x="708" y="546"/>
                  </a:lnTo>
                  <a:lnTo>
                    <a:pt x="718" y="556"/>
                  </a:lnTo>
                  <a:lnTo>
                    <a:pt x="726" y="566"/>
                  </a:lnTo>
                  <a:lnTo>
                    <a:pt x="736" y="586"/>
                  </a:lnTo>
                  <a:lnTo>
                    <a:pt x="736" y="586"/>
                  </a:lnTo>
                  <a:lnTo>
                    <a:pt x="740" y="596"/>
                  </a:lnTo>
                  <a:lnTo>
                    <a:pt x="744" y="604"/>
                  </a:lnTo>
                  <a:lnTo>
                    <a:pt x="752" y="612"/>
                  </a:lnTo>
                  <a:lnTo>
                    <a:pt x="760" y="618"/>
                  </a:lnTo>
                  <a:lnTo>
                    <a:pt x="760" y="618"/>
                  </a:lnTo>
                  <a:lnTo>
                    <a:pt x="770" y="624"/>
                  </a:lnTo>
                  <a:lnTo>
                    <a:pt x="782" y="628"/>
                  </a:lnTo>
                  <a:lnTo>
                    <a:pt x="794" y="628"/>
                  </a:lnTo>
                  <a:lnTo>
                    <a:pt x="804" y="628"/>
                  </a:lnTo>
                  <a:lnTo>
                    <a:pt x="804" y="628"/>
                  </a:lnTo>
                  <a:lnTo>
                    <a:pt x="814" y="626"/>
                  </a:lnTo>
                  <a:lnTo>
                    <a:pt x="824" y="620"/>
                  </a:lnTo>
                  <a:lnTo>
                    <a:pt x="834" y="610"/>
                  </a:lnTo>
                  <a:lnTo>
                    <a:pt x="844" y="596"/>
                  </a:lnTo>
                  <a:lnTo>
                    <a:pt x="844" y="596"/>
                  </a:lnTo>
                  <a:lnTo>
                    <a:pt x="852" y="580"/>
                  </a:lnTo>
                  <a:lnTo>
                    <a:pt x="854" y="566"/>
                  </a:lnTo>
                  <a:lnTo>
                    <a:pt x="854" y="556"/>
                  </a:lnTo>
                  <a:lnTo>
                    <a:pt x="852" y="544"/>
                  </a:lnTo>
                  <a:lnTo>
                    <a:pt x="852" y="544"/>
                  </a:lnTo>
                  <a:lnTo>
                    <a:pt x="846" y="536"/>
                  </a:lnTo>
                  <a:lnTo>
                    <a:pt x="840" y="526"/>
                  </a:lnTo>
                  <a:lnTo>
                    <a:pt x="832" y="518"/>
                  </a:lnTo>
                  <a:lnTo>
                    <a:pt x="820" y="512"/>
                  </a:lnTo>
                  <a:lnTo>
                    <a:pt x="820" y="512"/>
                  </a:lnTo>
                  <a:close/>
                </a:path>
              </a:pathLst>
            </a:custGeom>
            <a:blipFill>
              <a:blip r:embed="rId7"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14"/>
            <p:cNvSpPr>
              <a:spLocks/>
            </p:cNvSpPr>
            <p:nvPr/>
          </p:nvSpPr>
          <p:spPr bwMode="auto">
            <a:xfrm>
              <a:off x="4405849" y="3074552"/>
              <a:ext cx="1504950" cy="2289175"/>
            </a:xfrm>
            <a:custGeom>
              <a:avLst/>
              <a:gdLst>
                <a:gd name="T0" fmla="*/ 740 w 948"/>
                <a:gd name="T1" fmla="*/ 130 h 1442"/>
                <a:gd name="T2" fmla="*/ 760 w 948"/>
                <a:gd name="T3" fmla="*/ 100 h 1442"/>
                <a:gd name="T4" fmla="*/ 774 w 948"/>
                <a:gd name="T5" fmla="*/ 74 h 1442"/>
                <a:gd name="T6" fmla="*/ 774 w 948"/>
                <a:gd name="T7" fmla="*/ 52 h 1442"/>
                <a:gd name="T8" fmla="*/ 764 w 948"/>
                <a:gd name="T9" fmla="*/ 20 h 1442"/>
                <a:gd name="T10" fmla="*/ 746 w 948"/>
                <a:gd name="T11" fmla="*/ 6 h 1442"/>
                <a:gd name="T12" fmla="*/ 716 w 948"/>
                <a:gd name="T13" fmla="*/ 0 h 1442"/>
                <a:gd name="T14" fmla="*/ 674 w 948"/>
                <a:gd name="T15" fmla="*/ 12 h 1442"/>
                <a:gd name="T16" fmla="*/ 660 w 948"/>
                <a:gd name="T17" fmla="*/ 28 h 1442"/>
                <a:gd name="T18" fmla="*/ 654 w 948"/>
                <a:gd name="T19" fmla="*/ 62 h 1442"/>
                <a:gd name="T20" fmla="*/ 658 w 948"/>
                <a:gd name="T21" fmla="*/ 82 h 1442"/>
                <a:gd name="T22" fmla="*/ 668 w 948"/>
                <a:gd name="T23" fmla="*/ 98 h 1442"/>
                <a:gd name="T24" fmla="*/ 692 w 948"/>
                <a:gd name="T25" fmla="*/ 144 h 1442"/>
                <a:gd name="T26" fmla="*/ 692 w 948"/>
                <a:gd name="T27" fmla="*/ 186 h 1442"/>
                <a:gd name="T28" fmla="*/ 510 w 948"/>
                <a:gd name="T29" fmla="*/ 248 h 1442"/>
                <a:gd name="T30" fmla="*/ 480 w 948"/>
                <a:gd name="T31" fmla="*/ 424 h 1442"/>
                <a:gd name="T32" fmla="*/ 424 w 948"/>
                <a:gd name="T33" fmla="*/ 592 h 1442"/>
                <a:gd name="T34" fmla="*/ 420 w 948"/>
                <a:gd name="T35" fmla="*/ 656 h 1442"/>
                <a:gd name="T36" fmla="*/ 448 w 948"/>
                <a:gd name="T37" fmla="*/ 654 h 1442"/>
                <a:gd name="T38" fmla="*/ 496 w 948"/>
                <a:gd name="T39" fmla="*/ 656 h 1442"/>
                <a:gd name="T40" fmla="*/ 514 w 948"/>
                <a:gd name="T41" fmla="*/ 664 h 1442"/>
                <a:gd name="T42" fmla="*/ 554 w 948"/>
                <a:gd name="T43" fmla="*/ 700 h 1442"/>
                <a:gd name="T44" fmla="*/ 566 w 948"/>
                <a:gd name="T45" fmla="*/ 726 h 1442"/>
                <a:gd name="T46" fmla="*/ 562 w 948"/>
                <a:gd name="T47" fmla="*/ 780 h 1442"/>
                <a:gd name="T48" fmla="*/ 554 w 948"/>
                <a:gd name="T49" fmla="*/ 802 h 1442"/>
                <a:gd name="T50" fmla="*/ 530 w 948"/>
                <a:gd name="T51" fmla="*/ 830 h 1442"/>
                <a:gd name="T52" fmla="*/ 504 w 948"/>
                <a:gd name="T53" fmla="*/ 848 h 1442"/>
                <a:gd name="T54" fmla="*/ 484 w 948"/>
                <a:gd name="T55" fmla="*/ 854 h 1442"/>
                <a:gd name="T56" fmla="*/ 430 w 948"/>
                <a:gd name="T57" fmla="*/ 846 h 1442"/>
                <a:gd name="T58" fmla="*/ 398 w 948"/>
                <a:gd name="T59" fmla="*/ 828 h 1442"/>
                <a:gd name="T60" fmla="*/ 372 w 948"/>
                <a:gd name="T61" fmla="*/ 788 h 1442"/>
                <a:gd name="T62" fmla="*/ 362 w 948"/>
                <a:gd name="T63" fmla="*/ 768 h 1442"/>
                <a:gd name="T64" fmla="*/ 302 w 948"/>
                <a:gd name="T65" fmla="*/ 800 h 1442"/>
                <a:gd name="T66" fmla="*/ 186 w 948"/>
                <a:gd name="T67" fmla="*/ 932 h 1442"/>
                <a:gd name="T68" fmla="*/ 48 w 948"/>
                <a:gd name="T69" fmla="*/ 1042 h 1442"/>
                <a:gd name="T70" fmla="*/ 72 w 948"/>
                <a:gd name="T71" fmla="*/ 1200 h 1442"/>
                <a:gd name="T72" fmla="*/ 84 w 948"/>
                <a:gd name="T73" fmla="*/ 1178 h 1442"/>
                <a:gd name="T74" fmla="*/ 110 w 948"/>
                <a:gd name="T75" fmla="*/ 1138 h 1442"/>
                <a:gd name="T76" fmla="*/ 126 w 948"/>
                <a:gd name="T77" fmla="*/ 1126 h 1442"/>
                <a:gd name="T78" fmla="*/ 176 w 948"/>
                <a:gd name="T79" fmla="*/ 1110 h 1442"/>
                <a:gd name="T80" fmla="*/ 206 w 948"/>
                <a:gd name="T81" fmla="*/ 1114 h 1442"/>
                <a:gd name="T82" fmla="*/ 250 w 948"/>
                <a:gd name="T83" fmla="*/ 1144 h 1442"/>
                <a:gd name="T84" fmla="*/ 270 w 948"/>
                <a:gd name="T85" fmla="*/ 1174 h 1442"/>
                <a:gd name="T86" fmla="*/ 278 w 948"/>
                <a:gd name="T87" fmla="*/ 1208 h 1442"/>
                <a:gd name="T88" fmla="*/ 276 w 948"/>
                <a:gd name="T89" fmla="*/ 1240 h 1442"/>
                <a:gd name="T90" fmla="*/ 264 w 948"/>
                <a:gd name="T91" fmla="*/ 1266 h 1442"/>
                <a:gd name="T92" fmla="*/ 224 w 948"/>
                <a:gd name="T93" fmla="*/ 1302 h 1442"/>
                <a:gd name="T94" fmla="*/ 190 w 948"/>
                <a:gd name="T95" fmla="*/ 1312 h 1442"/>
                <a:gd name="T96" fmla="*/ 160 w 948"/>
                <a:gd name="T97" fmla="*/ 1312 h 1442"/>
                <a:gd name="T98" fmla="*/ 136 w 948"/>
                <a:gd name="T99" fmla="*/ 1310 h 1442"/>
                <a:gd name="T100" fmla="*/ 252 w 948"/>
                <a:gd name="T101" fmla="*/ 1418 h 1442"/>
                <a:gd name="T102" fmla="*/ 368 w 948"/>
                <a:gd name="T103" fmla="*/ 1336 h 1442"/>
                <a:gd name="T104" fmla="*/ 476 w 948"/>
                <a:gd name="T105" fmla="*/ 1244 h 1442"/>
                <a:gd name="T106" fmla="*/ 574 w 948"/>
                <a:gd name="T107" fmla="*/ 1144 h 1442"/>
                <a:gd name="T108" fmla="*/ 662 w 948"/>
                <a:gd name="T109" fmla="*/ 1034 h 1442"/>
                <a:gd name="T110" fmla="*/ 740 w 948"/>
                <a:gd name="T111" fmla="*/ 916 h 1442"/>
                <a:gd name="T112" fmla="*/ 806 w 948"/>
                <a:gd name="T113" fmla="*/ 792 h 1442"/>
                <a:gd name="T114" fmla="*/ 862 w 948"/>
                <a:gd name="T115" fmla="*/ 660 h 1442"/>
                <a:gd name="T116" fmla="*/ 904 w 948"/>
                <a:gd name="T117" fmla="*/ 524 h 1442"/>
                <a:gd name="T118" fmla="*/ 932 w 948"/>
                <a:gd name="T119" fmla="*/ 382 h 1442"/>
                <a:gd name="T120" fmla="*/ 946 w 948"/>
                <a:gd name="T121" fmla="*/ 236 h 1442"/>
                <a:gd name="T122" fmla="*/ 738 w 948"/>
                <a:gd name="T123" fmla="*/ 144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42">
                  <a:moveTo>
                    <a:pt x="738" y="144"/>
                  </a:moveTo>
                  <a:lnTo>
                    <a:pt x="738" y="144"/>
                  </a:lnTo>
                  <a:lnTo>
                    <a:pt x="740" y="130"/>
                  </a:lnTo>
                  <a:lnTo>
                    <a:pt x="746" y="118"/>
                  </a:lnTo>
                  <a:lnTo>
                    <a:pt x="760" y="100"/>
                  </a:lnTo>
                  <a:lnTo>
                    <a:pt x="760" y="100"/>
                  </a:lnTo>
                  <a:lnTo>
                    <a:pt x="766" y="92"/>
                  </a:lnTo>
                  <a:lnTo>
                    <a:pt x="770" y="82"/>
                  </a:lnTo>
                  <a:lnTo>
                    <a:pt x="774" y="74"/>
                  </a:lnTo>
                  <a:lnTo>
                    <a:pt x="776" y="64"/>
                  </a:lnTo>
                  <a:lnTo>
                    <a:pt x="776" y="64"/>
                  </a:lnTo>
                  <a:lnTo>
                    <a:pt x="774" y="52"/>
                  </a:lnTo>
                  <a:lnTo>
                    <a:pt x="772" y="40"/>
                  </a:lnTo>
                  <a:lnTo>
                    <a:pt x="768" y="28"/>
                  </a:lnTo>
                  <a:lnTo>
                    <a:pt x="764" y="20"/>
                  </a:lnTo>
                  <a:lnTo>
                    <a:pt x="764" y="20"/>
                  </a:lnTo>
                  <a:lnTo>
                    <a:pt x="756" y="12"/>
                  </a:lnTo>
                  <a:lnTo>
                    <a:pt x="746" y="6"/>
                  </a:lnTo>
                  <a:lnTo>
                    <a:pt x="732" y="2"/>
                  </a:lnTo>
                  <a:lnTo>
                    <a:pt x="716" y="0"/>
                  </a:lnTo>
                  <a:lnTo>
                    <a:pt x="716" y="0"/>
                  </a:lnTo>
                  <a:lnTo>
                    <a:pt x="698" y="2"/>
                  </a:lnTo>
                  <a:lnTo>
                    <a:pt x="684" y="6"/>
                  </a:lnTo>
                  <a:lnTo>
                    <a:pt x="674" y="12"/>
                  </a:lnTo>
                  <a:lnTo>
                    <a:pt x="666" y="18"/>
                  </a:lnTo>
                  <a:lnTo>
                    <a:pt x="666" y="18"/>
                  </a:lnTo>
                  <a:lnTo>
                    <a:pt x="660" y="28"/>
                  </a:lnTo>
                  <a:lnTo>
                    <a:pt x="656" y="38"/>
                  </a:lnTo>
                  <a:lnTo>
                    <a:pt x="654" y="50"/>
                  </a:lnTo>
                  <a:lnTo>
                    <a:pt x="654" y="62"/>
                  </a:lnTo>
                  <a:lnTo>
                    <a:pt x="654" y="62"/>
                  </a:lnTo>
                  <a:lnTo>
                    <a:pt x="654" y="72"/>
                  </a:lnTo>
                  <a:lnTo>
                    <a:pt x="658" y="82"/>
                  </a:lnTo>
                  <a:lnTo>
                    <a:pt x="662" y="90"/>
                  </a:lnTo>
                  <a:lnTo>
                    <a:pt x="668" y="98"/>
                  </a:lnTo>
                  <a:lnTo>
                    <a:pt x="668" y="98"/>
                  </a:lnTo>
                  <a:lnTo>
                    <a:pt x="684" y="118"/>
                  </a:lnTo>
                  <a:lnTo>
                    <a:pt x="690" y="130"/>
                  </a:lnTo>
                  <a:lnTo>
                    <a:pt x="692" y="144"/>
                  </a:lnTo>
                  <a:lnTo>
                    <a:pt x="692" y="144"/>
                  </a:lnTo>
                  <a:lnTo>
                    <a:pt x="692" y="146"/>
                  </a:lnTo>
                  <a:lnTo>
                    <a:pt x="692" y="186"/>
                  </a:lnTo>
                  <a:lnTo>
                    <a:pt x="512" y="186"/>
                  </a:lnTo>
                  <a:lnTo>
                    <a:pt x="512" y="186"/>
                  </a:lnTo>
                  <a:lnTo>
                    <a:pt x="510" y="248"/>
                  </a:lnTo>
                  <a:lnTo>
                    <a:pt x="502" y="308"/>
                  </a:lnTo>
                  <a:lnTo>
                    <a:pt x="494" y="366"/>
                  </a:lnTo>
                  <a:lnTo>
                    <a:pt x="480" y="424"/>
                  </a:lnTo>
                  <a:lnTo>
                    <a:pt x="464" y="482"/>
                  </a:lnTo>
                  <a:lnTo>
                    <a:pt x="446" y="538"/>
                  </a:lnTo>
                  <a:lnTo>
                    <a:pt x="424" y="592"/>
                  </a:lnTo>
                  <a:lnTo>
                    <a:pt x="398" y="644"/>
                  </a:lnTo>
                  <a:lnTo>
                    <a:pt x="420" y="656"/>
                  </a:lnTo>
                  <a:lnTo>
                    <a:pt x="420" y="656"/>
                  </a:lnTo>
                  <a:lnTo>
                    <a:pt x="428" y="656"/>
                  </a:lnTo>
                  <a:lnTo>
                    <a:pt x="448" y="654"/>
                  </a:lnTo>
                  <a:lnTo>
                    <a:pt x="448" y="654"/>
                  </a:lnTo>
                  <a:lnTo>
                    <a:pt x="462" y="652"/>
                  </a:lnTo>
                  <a:lnTo>
                    <a:pt x="480" y="652"/>
                  </a:lnTo>
                  <a:lnTo>
                    <a:pt x="496" y="656"/>
                  </a:lnTo>
                  <a:lnTo>
                    <a:pt x="506" y="660"/>
                  </a:lnTo>
                  <a:lnTo>
                    <a:pt x="514" y="664"/>
                  </a:lnTo>
                  <a:lnTo>
                    <a:pt x="514" y="664"/>
                  </a:lnTo>
                  <a:lnTo>
                    <a:pt x="530" y="674"/>
                  </a:lnTo>
                  <a:lnTo>
                    <a:pt x="544" y="686"/>
                  </a:lnTo>
                  <a:lnTo>
                    <a:pt x="554" y="700"/>
                  </a:lnTo>
                  <a:lnTo>
                    <a:pt x="564" y="716"/>
                  </a:lnTo>
                  <a:lnTo>
                    <a:pt x="564" y="716"/>
                  </a:lnTo>
                  <a:lnTo>
                    <a:pt x="566" y="726"/>
                  </a:lnTo>
                  <a:lnTo>
                    <a:pt x="568" y="736"/>
                  </a:lnTo>
                  <a:lnTo>
                    <a:pt x="568" y="756"/>
                  </a:lnTo>
                  <a:lnTo>
                    <a:pt x="562" y="780"/>
                  </a:lnTo>
                  <a:lnTo>
                    <a:pt x="558" y="790"/>
                  </a:lnTo>
                  <a:lnTo>
                    <a:pt x="554" y="802"/>
                  </a:lnTo>
                  <a:lnTo>
                    <a:pt x="554" y="802"/>
                  </a:lnTo>
                  <a:lnTo>
                    <a:pt x="546" y="812"/>
                  </a:lnTo>
                  <a:lnTo>
                    <a:pt x="538" y="822"/>
                  </a:lnTo>
                  <a:lnTo>
                    <a:pt x="530" y="830"/>
                  </a:lnTo>
                  <a:lnTo>
                    <a:pt x="522" y="838"/>
                  </a:lnTo>
                  <a:lnTo>
                    <a:pt x="512" y="844"/>
                  </a:lnTo>
                  <a:lnTo>
                    <a:pt x="504" y="848"/>
                  </a:lnTo>
                  <a:lnTo>
                    <a:pt x="494" y="852"/>
                  </a:lnTo>
                  <a:lnTo>
                    <a:pt x="484" y="854"/>
                  </a:lnTo>
                  <a:lnTo>
                    <a:pt x="484" y="854"/>
                  </a:lnTo>
                  <a:lnTo>
                    <a:pt x="464" y="856"/>
                  </a:lnTo>
                  <a:lnTo>
                    <a:pt x="446" y="852"/>
                  </a:lnTo>
                  <a:lnTo>
                    <a:pt x="430" y="846"/>
                  </a:lnTo>
                  <a:lnTo>
                    <a:pt x="414" y="838"/>
                  </a:lnTo>
                  <a:lnTo>
                    <a:pt x="414" y="838"/>
                  </a:lnTo>
                  <a:lnTo>
                    <a:pt x="398" y="828"/>
                  </a:lnTo>
                  <a:lnTo>
                    <a:pt x="388" y="814"/>
                  </a:lnTo>
                  <a:lnTo>
                    <a:pt x="378" y="802"/>
                  </a:lnTo>
                  <a:lnTo>
                    <a:pt x="372" y="788"/>
                  </a:lnTo>
                  <a:lnTo>
                    <a:pt x="372" y="788"/>
                  </a:lnTo>
                  <a:lnTo>
                    <a:pt x="366" y="772"/>
                  </a:lnTo>
                  <a:lnTo>
                    <a:pt x="362" y="768"/>
                  </a:lnTo>
                  <a:lnTo>
                    <a:pt x="336" y="752"/>
                  </a:lnTo>
                  <a:lnTo>
                    <a:pt x="336" y="752"/>
                  </a:lnTo>
                  <a:lnTo>
                    <a:pt x="302" y="800"/>
                  </a:lnTo>
                  <a:lnTo>
                    <a:pt x="264" y="846"/>
                  </a:lnTo>
                  <a:lnTo>
                    <a:pt x="226" y="890"/>
                  </a:lnTo>
                  <a:lnTo>
                    <a:pt x="186" y="932"/>
                  </a:lnTo>
                  <a:lnTo>
                    <a:pt x="142" y="972"/>
                  </a:lnTo>
                  <a:lnTo>
                    <a:pt x="96" y="1008"/>
                  </a:lnTo>
                  <a:lnTo>
                    <a:pt x="48" y="1042"/>
                  </a:lnTo>
                  <a:lnTo>
                    <a:pt x="0" y="1074"/>
                  </a:lnTo>
                  <a:lnTo>
                    <a:pt x="72" y="1200"/>
                  </a:lnTo>
                  <a:lnTo>
                    <a:pt x="72" y="1200"/>
                  </a:lnTo>
                  <a:lnTo>
                    <a:pt x="76" y="1194"/>
                  </a:lnTo>
                  <a:lnTo>
                    <a:pt x="84" y="1178"/>
                  </a:lnTo>
                  <a:lnTo>
                    <a:pt x="84" y="1178"/>
                  </a:lnTo>
                  <a:lnTo>
                    <a:pt x="90" y="1164"/>
                  </a:lnTo>
                  <a:lnTo>
                    <a:pt x="98" y="1150"/>
                  </a:lnTo>
                  <a:lnTo>
                    <a:pt x="110" y="1138"/>
                  </a:lnTo>
                  <a:lnTo>
                    <a:pt x="118" y="1132"/>
                  </a:lnTo>
                  <a:lnTo>
                    <a:pt x="126" y="1126"/>
                  </a:lnTo>
                  <a:lnTo>
                    <a:pt x="126" y="1126"/>
                  </a:lnTo>
                  <a:lnTo>
                    <a:pt x="142" y="1118"/>
                  </a:lnTo>
                  <a:lnTo>
                    <a:pt x="158" y="1112"/>
                  </a:lnTo>
                  <a:lnTo>
                    <a:pt x="176" y="1110"/>
                  </a:lnTo>
                  <a:lnTo>
                    <a:pt x="196" y="1110"/>
                  </a:lnTo>
                  <a:lnTo>
                    <a:pt x="196" y="1110"/>
                  </a:lnTo>
                  <a:lnTo>
                    <a:pt x="206" y="1114"/>
                  </a:lnTo>
                  <a:lnTo>
                    <a:pt x="214" y="1116"/>
                  </a:lnTo>
                  <a:lnTo>
                    <a:pt x="232" y="1128"/>
                  </a:lnTo>
                  <a:lnTo>
                    <a:pt x="250" y="1144"/>
                  </a:lnTo>
                  <a:lnTo>
                    <a:pt x="264" y="1164"/>
                  </a:lnTo>
                  <a:lnTo>
                    <a:pt x="264" y="1164"/>
                  </a:lnTo>
                  <a:lnTo>
                    <a:pt x="270" y="1174"/>
                  </a:lnTo>
                  <a:lnTo>
                    <a:pt x="274" y="1186"/>
                  </a:lnTo>
                  <a:lnTo>
                    <a:pt x="276" y="1198"/>
                  </a:lnTo>
                  <a:lnTo>
                    <a:pt x="278" y="1208"/>
                  </a:lnTo>
                  <a:lnTo>
                    <a:pt x="280" y="1220"/>
                  </a:lnTo>
                  <a:lnTo>
                    <a:pt x="278" y="1230"/>
                  </a:lnTo>
                  <a:lnTo>
                    <a:pt x="276" y="1240"/>
                  </a:lnTo>
                  <a:lnTo>
                    <a:pt x="274" y="1250"/>
                  </a:lnTo>
                  <a:lnTo>
                    <a:pt x="274" y="1250"/>
                  </a:lnTo>
                  <a:lnTo>
                    <a:pt x="264" y="1266"/>
                  </a:lnTo>
                  <a:lnTo>
                    <a:pt x="252" y="1280"/>
                  </a:lnTo>
                  <a:lnTo>
                    <a:pt x="238" y="1292"/>
                  </a:lnTo>
                  <a:lnTo>
                    <a:pt x="224" y="1302"/>
                  </a:lnTo>
                  <a:lnTo>
                    <a:pt x="224" y="1302"/>
                  </a:lnTo>
                  <a:lnTo>
                    <a:pt x="206" y="1310"/>
                  </a:lnTo>
                  <a:lnTo>
                    <a:pt x="190" y="1312"/>
                  </a:lnTo>
                  <a:lnTo>
                    <a:pt x="174" y="1312"/>
                  </a:lnTo>
                  <a:lnTo>
                    <a:pt x="160" y="1312"/>
                  </a:lnTo>
                  <a:lnTo>
                    <a:pt x="160" y="1312"/>
                  </a:lnTo>
                  <a:lnTo>
                    <a:pt x="142" y="1310"/>
                  </a:lnTo>
                  <a:lnTo>
                    <a:pt x="136" y="1310"/>
                  </a:lnTo>
                  <a:lnTo>
                    <a:pt x="136" y="1310"/>
                  </a:lnTo>
                  <a:lnTo>
                    <a:pt x="212" y="1442"/>
                  </a:lnTo>
                  <a:lnTo>
                    <a:pt x="212" y="1442"/>
                  </a:lnTo>
                  <a:lnTo>
                    <a:pt x="252" y="1418"/>
                  </a:lnTo>
                  <a:lnTo>
                    <a:pt x="292" y="1392"/>
                  </a:lnTo>
                  <a:lnTo>
                    <a:pt x="330" y="1364"/>
                  </a:lnTo>
                  <a:lnTo>
                    <a:pt x="368" y="1336"/>
                  </a:lnTo>
                  <a:lnTo>
                    <a:pt x="406" y="1308"/>
                  </a:lnTo>
                  <a:lnTo>
                    <a:pt x="440" y="1276"/>
                  </a:lnTo>
                  <a:lnTo>
                    <a:pt x="476" y="1244"/>
                  </a:lnTo>
                  <a:lnTo>
                    <a:pt x="510" y="1212"/>
                  </a:lnTo>
                  <a:lnTo>
                    <a:pt x="542" y="1178"/>
                  </a:lnTo>
                  <a:lnTo>
                    <a:pt x="574" y="1144"/>
                  </a:lnTo>
                  <a:lnTo>
                    <a:pt x="604" y="1108"/>
                  </a:lnTo>
                  <a:lnTo>
                    <a:pt x="634" y="1072"/>
                  </a:lnTo>
                  <a:lnTo>
                    <a:pt x="662" y="1034"/>
                  </a:lnTo>
                  <a:lnTo>
                    <a:pt x="690" y="996"/>
                  </a:lnTo>
                  <a:lnTo>
                    <a:pt x="716" y="956"/>
                  </a:lnTo>
                  <a:lnTo>
                    <a:pt x="740" y="916"/>
                  </a:lnTo>
                  <a:lnTo>
                    <a:pt x="764" y="876"/>
                  </a:lnTo>
                  <a:lnTo>
                    <a:pt x="786" y="834"/>
                  </a:lnTo>
                  <a:lnTo>
                    <a:pt x="806" y="792"/>
                  </a:lnTo>
                  <a:lnTo>
                    <a:pt x="826" y="748"/>
                  </a:lnTo>
                  <a:lnTo>
                    <a:pt x="844" y="704"/>
                  </a:lnTo>
                  <a:lnTo>
                    <a:pt x="862" y="660"/>
                  </a:lnTo>
                  <a:lnTo>
                    <a:pt x="876" y="616"/>
                  </a:lnTo>
                  <a:lnTo>
                    <a:pt x="890" y="570"/>
                  </a:lnTo>
                  <a:lnTo>
                    <a:pt x="904" y="524"/>
                  </a:lnTo>
                  <a:lnTo>
                    <a:pt x="914" y="476"/>
                  </a:lnTo>
                  <a:lnTo>
                    <a:pt x="924" y="430"/>
                  </a:lnTo>
                  <a:lnTo>
                    <a:pt x="932" y="382"/>
                  </a:lnTo>
                  <a:lnTo>
                    <a:pt x="938" y="334"/>
                  </a:lnTo>
                  <a:lnTo>
                    <a:pt x="944" y="284"/>
                  </a:lnTo>
                  <a:lnTo>
                    <a:pt x="946" y="236"/>
                  </a:lnTo>
                  <a:lnTo>
                    <a:pt x="948" y="186"/>
                  </a:lnTo>
                  <a:lnTo>
                    <a:pt x="738" y="186"/>
                  </a:lnTo>
                  <a:lnTo>
                    <a:pt x="738" y="144"/>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15"/>
            <p:cNvSpPr>
              <a:spLocks/>
            </p:cNvSpPr>
            <p:nvPr/>
          </p:nvSpPr>
          <p:spPr bwMode="auto">
            <a:xfrm>
              <a:off x="2621499" y="4169927"/>
              <a:ext cx="1685925" cy="1127125"/>
            </a:xfrm>
            <a:custGeom>
              <a:avLst/>
              <a:gdLst>
                <a:gd name="T0" fmla="*/ 962 w 1062"/>
                <a:gd name="T1" fmla="*/ 252 h 710"/>
                <a:gd name="T2" fmla="*/ 948 w 1062"/>
                <a:gd name="T3" fmla="*/ 284 h 710"/>
                <a:gd name="T4" fmla="*/ 920 w 1062"/>
                <a:gd name="T5" fmla="*/ 318 h 710"/>
                <a:gd name="T6" fmla="*/ 896 w 1062"/>
                <a:gd name="T7" fmla="*/ 332 h 710"/>
                <a:gd name="T8" fmla="*/ 842 w 1062"/>
                <a:gd name="T9" fmla="*/ 338 h 710"/>
                <a:gd name="T10" fmla="*/ 822 w 1062"/>
                <a:gd name="T11" fmla="*/ 332 h 710"/>
                <a:gd name="T12" fmla="*/ 774 w 1062"/>
                <a:gd name="T13" fmla="*/ 286 h 710"/>
                <a:gd name="T14" fmla="*/ 764 w 1062"/>
                <a:gd name="T15" fmla="*/ 262 h 710"/>
                <a:gd name="T16" fmla="*/ 758 w 1062"/>
                <a:gd name="T17" fmla="*/ 230 h 710"/>
                <a:gd name="T18" fmla="*/ 764 w 1062"/>
                <a:gd name="T19" fmla="*/ 200 h 710"/>
                <a:gd name="T20" fmla="*/ 784 w 1062"/>
                <a:gd name="T21" fmla="*/ 168 h 710"/>
                <a:gd name="T22" fmla="*/ 814 w 1062"/>
                <a:gd name="T23" fmla="*/ 146 h 710"/>
                <a:gd name="T24" fmla="*/ 864 w 1062"/>
                <a:gd name="T25" fmla="*/ 136 h 710"/>
                <a:gd name="T26" fmla="*/ 896 w 1062"/>
                <a:gd name="T27" fmla="*/ 140 h 710"/>
                <a:gd name="T28" fmla="*/ 850 w 1062"/>
                <a:gd name="T29" fmla="*/ 0 h 710"/>
                <a:gd name="T30" fmla="*/ 786 w 1062"/>
                <a:gd name="T31" fmla="*/ 30 h 710"/>
                <a:gd name="T32" fmla="*/ 682 w 1062"/>
                <a:gd name="T33" fmla="*/ 60 h 710"/>
                <a:gd name="T34" fmla="*/ 572 w 1062"/>
                <a:gd name="T35" fmla="*/ 70 h 710"/>
                <a:gd name="T36" fmla="*/ 498 w 1062"/>
                <a:gd name="T37" fmla="*/ 66 h 710"/>
                <a:gd name="T38" fmla="*/ 392 w 1062"/>
                <a:gd name="T39" fmla="*/ 42 h 710"/>
                <a:gd name="T40" fmla="*/ 294 w 1062"/>
                <a:gd name="T41" fmla="*/ 0 h 710"/>
                <a:gd name="T42" fmla="*/ 146 w 1062"/>
                <a:gd name="T43" fmla="*/ 130 h 710"/>
                <a:gd name="T44" fmla="*/ 120 w 1062"/>
                <a:gd name="T45" fmla="*/ 90 h 710"/>
                <a:gd name="T46" fmla="*/ 110 w 1062"/>
                <a:gd name="T47" fmla="*/ 72 h 710"/>
                <a:gd name="T48" fmla="*/ 96 w 1062"/>
                <a:gd name="T49" fmla="*/ 58 h 710"/>
                <a:gd name="T50" fmla="*/ 62 w 1062"/>
                <a:gd name="T51" fmla="*/ 46 h 710"/>
                <a:gd name="T52" fmla="*/ 40 w 1062"/>
                <a:gd name="T53" fmla="*/ 48 h 710"/>
                <a:gd name="T54" fmla="*/ 10 w 1062"/>
                <a:gd name="T55" fmla="*/ 78 h 710"/>
                <a:gd name="T56" fmla="*/ 0 w 1062"/>
                <a:gd name="T57" fmla="*/ 108 h 710"/>
                <a:gd name="T58" fmla="*/ 2 w 1062"/>
                <a:gd name="T59" fmla="*/ 130 h 710"/>
                <a:gd name="T60" fmla="*/ 22 w 1062"/>
                <a:gd name="T61" fmla="*/ 156 h 710"/>
                <a:gd name="T62" fmla="*/ 42 w 1062"/>
                <a:gd name="T63" fmla="*/ 166 h 710"/>
                <a:gd name="T64" fmla="*/ 72 w 1062"/>
                <a:gd name="T65" fmla="*/ 168 h 710"/>
                <a:gd name="T66" fmla="*/ 110 w 1062"/>
                <a:gd name="T67" fmla="*/ 166 h 710"/>
                <a:gd name="T68" fmla="*/ 124 w 1062"/>
                <a:gd name="T69" fmla="*/ 170 h 710"/>
                <a:gd name="T70" fmla="*/ 82 w 1062"/>
                <a:gd name="T71" fmla="*/ 368 h 710"/>
                <a:gd name="T72" fmla="*/ 246 w 1062"/>
                <a:gd name="T73" fmla="*/ 440 h 710"/>
                <a:gd name="T74" fmla="*/ 422 w 1062"/>
                <a:gd name="T75" fmla="*/ 482 h 710"/>
                <a:gd name="T76" fmla="*/ 546 w 1062"/>
                <a:gd name="T77" fmla="*/ 566 h 710"/>
                <a:gd name="T78" fmla="*/ 540 w 1062"/>
                <a:gd name="T79" fmla="*/ 592 h 710"/>
                <a:gd name="T80" fmla="*/ 520 w 1062"/>
                <a:gd name="T81" fmla="*/ 620 h 710"/>
                <a:gd name="T82" fmla="*/ 512 w 1062"/>
                <a:gd name="T83" fmla="*/ 648 h 710"/>
                <a:gd name="T84" fmla="*/ 514 w 1062"/>
                <a:gd name="T85" fmla="*/ 672 h 710"/>
                <a:gd name="T86" fmla="*/ 524 w 1062"/>
                <a:gd name="T87" fmla="*/ 692 h 710"/>
                <a:gd name="T88" fmla="*/ 554 w 1062"/>
                <a:gd name="T89" fmla="*/ 708 h 710"/>
                <a:gd name="T90" fmla="*/ 590 w 1062"/>
                <a:gd name="T91" fmla="*/ 708 h 710"/>
                <a:gd name="T92" fmla="*/ 620 w 1062"/>
                <a:gd name="T93" fmla="*/ 690 h 710"/>
                <a:gd name="T94" fmla="*/ 630 w 1062"/>
                <a:gd name="T95" fmla="*/ 672 h 710"/>
                <a:gd name="T96" fmla="*/ 634 w 1062"/>
                <a:gd name="T97" fmla="*/ 648 h 710"/>
                <a:gd name="T98" fmla="*/ 624 w 1062"/>
                <a:gd name="T99" fmla="*/ 620 h 710"/>
                <a:gd name="T100" fmla="*/ 602 w 1062"/>
                <a:gd name="T101" fmla="*/ 592 h 710"/>
                <a:gd name="T102" fmla="*/ 592 w 1062"/>
                <a:gd name="T103" fmla="*/ 566 h 710"/>
                <a:gd name="T104" fmla="*/ 592 w 1062"/>
                <a:gd name="T105" fmla="*/ 494 h 710"/>
                <a:gd name="T106" fmla="*/ 778 w 1062"/>
                <a:gd name="T107" fmla="*/ 474 h 710"/>
                <a:gd name="T108" fmla="*/ 954 w 1062"/>
                <a:gd name="T109" fmla="*/ 420 h 710"/>
                <a:gd name="T110" fmla="*/ 986 w 1062"/>
                <a:gd name="T111" fmla="*/ 236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966" y="246"/>
                  </a:moveTo>
                  <a:lnTo>
                    <a:pt x="966" y="246"/>
                  </a:lnTo>
                  <a:lnTo>
                    <a:pt x="962" y="252"/>
                  </a:lnTo>
                  <a:lnTo>
                    <a:pt x="954" y="272"/>
                  </a:lnTo>
                  <a:lnTo>
                    <a:pt x="954" y="272"/>
                  </a:lnTo>
                  <a:lnTo>
                    <a:pt x="948" y="284"/>
                  </a:lnTo>
                  <a:lnTo>
                    <a:pt x="940" y="298"/>
                  </a:lnTo>
                  <a:lnTo>
                    <a:pt x="928" y="312"/>
                  </a:lnTo>
                  <a:lnTo>
                    <a:pt x="920" y="318"/>
                  </a:lnTo>
                  <a:lnTo>
                    <a:pt x="912" y="324"/>
                  </a:lnTo>
                  <a:lnTo>
                    <a:pt x="912" y="324"/>
                  </a:lnTo>
                  <a:lnTo>
                    <a:pt x="896" y="332"/>
                  </a:lnTo>
                  <a:lnTo>
                    <a:pt x="878" y="336"/>
                  </a:lnTo>
                  <a:lnTo>
                    <a:pt x="860" y="340"/>
                  </a:lnTo>
                  <a:lnTo>
                    <a:pt x="842" y="338"/>
                  </a:lnTo>
                  <a:lnTo>
                    <a:pt x="842" y="338"/>
                  </a:lnTo>
                  <a:lnTo>
                    <a:pt x="832" y="336"/>
                  </a:lnTo>
                  <a:lnTo>
                    <a:pt x="822" y="332"/>
                  </a:lnTo>
                  <a:lnTo>
                    <a:pt x="804" y="322"/>
                  </a:lnTo>
                  <a:lnTo>
                    <a:pt x="788" y="306"/>
                  </a:lnTo>
                  <a:lnTo>
                    <a:pt x="774" y="286"/>
                  </a:lnTo>
                  <a:lnTo>
                    <a:pt x="774" y="286"/>
                  </a:lnTo>
                  <a:lnTo>
                    <a:pt x="768" y="274"/>
                  </a:lnTo>
                  <a:lnTo>
                    <a:pt x="764" y="262"/>
                  </a:lnTo>
                  <a:lnTo>
                    <a:pt x="760" y="252"/>
                  </a:lnTo>
                  <a:lnTo>
                    <a:pt x="758" y="240"/>
                  </a:lnTo>
                  <a:lnTo>
                    <a:pt x="758" y="230"/>
                  </a:lnTo>
                  <a:lnTo>
                    <a:pt x="758" y="218"/>
                  </a:lnTo>
                  <a:lnTo>
                    <a:pt x="760" y="208"/>
                  </a:lnTo>
                  <a:lnTo>
                    <a:pt x="764" y="200"/>
                  </a:lnTo>
                  <a:lnTo>
                    <a:pt x="764" y="200"/>
                  </a:lnTo>
                  <a:lnTo>
                    <a:pt x="772" y="182"/>
                  </a:lnTo>
                  <a:lnTo>
                    <a:pt x="784" y="168"/>
                  </a:lnTo>
                  <a:lnTo>
                    <a:pt x="798" y="156"/>
                  </a:lnTo>
                  <a:lnTo>
                    <a:pt x="814" y="146"/>
                  </a:lnTo>
                  <a:lnTo>
                    <a:pt x="814" y="146"/>
                  </a:lnTo>
                  <a:lnTo>
                    <a:pt x="830" y="140"/>
                  </a:lnTo>
                  <a:lnTo>
                    <a:pt x="848" y="136"/>
                  </a:lnTo>
                  <a:lnTo>
                    <a:pt x="864" y="136"/>
                  </a:lnTo>
                  <a:lnTo>
                    <a:pt x="876" y="136"/>
                  </a:lnTo>
                  <a:lnTo>
                    <a:pt x="876" y="136"/>
                  </a:lnTo>
                  <a:lnTo>
                    <a:pt x="896" y="140"/>
                  </a:lnTo>
                  <a:lnTo>
                    <a:pt x="900" y="138"/>
                  </a:lnTo>
                  <a:lnTo>
                    <a:pt x="922" y="126"/>
                  </a:lnTo>
                  <a:lnTo>
                    <a:pt x="850" y="0"/>
                  </a:lnTo>
                  <a:lnTo>
                    <a:pt x="850" y="0"/>
                  </a:lnTo>
                  <a:lnTo>
                    <a:pt x="818" y="16"/>
                  </a:lnTo>
                  <a:lnTo>
                    <a:pt x="786" y="30"/>
                  </a:lnTo>
                  <a:lnTo>
                    <a:pt x="752" y="42"/>
                  </a:lnTo>
                  <a:lnTo>
                    <a:pt x="718" y="52"/>
                  </a:lnTo>
                  <a:lnTo>
                    <a:pt x="682" y="60"/>
                  </a:lnTo>
                  <a:lnTo>
                    <a:pt x="646" y="66"/>
                  </a:lnTo>
                  <a:lnTo>
                    <a:pt x="610" y="68"/>
                  </a:lnTo>
                  <a:lnTo>
                    <a:pt x="572" y="70"/>
                  </a:lnTo>
                  <a:lnTo>
                    <a:pt x="572" y="70"/>
                  </a:lnTo>
                  <a:lnTo>
                    <a:pt x="534" y="68"/>
                  </a:lnTo>
                  <a:lnTo>
                    <a:pt x="498" y="66"/>
                  </a:lnTo>
                  <a:lnTo>
                    <a:pt x="462" y="60"/>
                  </a:lnTo>
                  <a:lnTo>
                    <a:pt x="426" y="52"/>
                  </a:lnTo>
                  <a:lnTo>
                    <a:pt x="392" y="42"/>
                  </a:lnTo>
                  <a:lnTo>
                    <a:pt x="358" y="30"/>
                  </a:lnTo>
                  <a:lnTo>
                    <a:pt x="326" y="16"/>
                  </a:lnTo>
                  <a:lnTo>
                    <a:pt x="294" y="0"/>
                  </a:lnTo>
                  <a:lnTo>
                    <a:pt x="200" y="162"/>
                  </a:lnTo>
                  <a:lnTo>
                    <a:pt x="146" y="130"/>
                  </a:lnTo>
                  <a:lnTo>
                    <a:pt x="146" y="130"/>
                  </a:lnTo>
                  <a:lnTo>
                    <a:pt x="136" y="120"/>
                  </a:lnTo>
                  <a:lnTo>
                    <a:pt x="128" y="110"/>
                  </a:lnTo>
                  <a:lnTo>
                    <a:pt x="120" y="90"/>
                  </a:lnTo>
                  <a:lnTo>
                    <a:pt x="120" y="90"/>
                  </a:lnTo>
                  <a:lnTo>
                    <a:pt x="114" y="80"/>
                  </a:lnTo>
                  <a:lnTo>
                    <a:pt x="110" y="72"/>
                  </a:lnTo>
                  <a:lnTo>
                    <a:pt x="104" y="64"/>
                  </a:lnTo>
                  <a:lnTo>
                    <a:pt x="96" y="58"/>
                  </a:lnTo>
                  <a:lnTo>
                    <a:pt x="96" y="58"/>
                  </a:lnTo>
                  <a:lnTo>
                    <a:pt x="84" y="52"/>
                  </a:lnTo>
                  <a:lnTo>
                    <a:pt x="72" y="48"/>
                  </a:lnTo>
                  <a:lnTo>
                    <a:pt x="62" y="46"/>
                  </a:lnTo>
                  <a:lnTo>
                    <a:pt x="50" y="46"/>
                  </a:lnTo>
                  <a:lnTo>
                    <a:pt x="50" y="46"/>
                  </a:lnTo>
                  <a:lnTo>
                    <a:pt x="40" y="48"/>
                  </a:lnTo>
                  <a:lnTo>
                    <a:pt x="30" y="54"/>
                  </a:lnTo>
                  <a:lnTo>
                    <a:pt x="20" y="64"/>
                  </a:lnTo>
                  <a:lnTo>
                    <a:pt x="10" y="78"/>
                  </a:lnTo>
                  <a:lnTo>
                    <a:pt x="10" y="78"/>
                  </a:lnTo>
                  <a:lnTo>
                    <a:pt x="2" y="94"/>
                  </a:lnTo>
                  <a:lnTo>
                    <a:pt x="0" y="108"/>
                  </a:lnTo>
                  <a:lnTo>
                    <a:pt x="0" y="120"/>
                  </a:lnTo>
                  <a:lnTo>
                    <a:pt x="2" y="130"/>
                  </a:lnTo>
                  <a:lnTo>
                    <a:pt x="2" y="130"/>
                  </a:lnTo>
                  <a:lnTo>
                    <a:pt x="6" y="138"/>
                  </a:lnTo>
                  <a:lnTo>
                    <a:pt x="14" y="148"/>
                  </a:lnTo>
                  <a:lnTo>
                    <a:pt x="22" y="156"/>
                  </a:lnTo>
                  <a:lnTo>
                    <a:pt x="32" y="162"/>
                  </a:lnTo>
                  <a:lnTo>
                    <a:pt x="32" y="162"/>
                  </a:lnTo>
                  <a:lnTo>
                    <a:pt x="42" y="166"/>
                  </a:lnTo>
                  <a:lnTo>
                    <a:pt x="52" y="168"/>
                  </a:lnTo>
                  <a:lnTo>
                    <a:pt x="62" y="168"/>
                  </a:lnTo>
                  <a:lnTo>
                    <a:pt x="72" y="168"/>
                  </a:lnTo>
                  <a:lnTo>
                    <a:pt x="72" y="168"/>
                  </a:lnTo>
                  <a:lnTo>
                    <a:pt x="96" y="164"/>
                  </a:lnTo>
                  <a:lnTo>
                    <a:pt x="110" y="166"/>
                  </a:lnTo>
                  <a:lnTo>
                    <a:pt x="124" y="170"/>
                  </a:lnTo>
                  <a:lnTo>
                    <a:pt x="124" y="170"/>
                  </a:lnTo>
                  <a:lnTo>
                    <a:pt x="124" y="170"/>
                  </a:lnTo>
                  <a:lnTo>
                    <a:pt x="178" y="202"/>
                  </a:lnTo>
                  <a:lnTo>
                    <a:pt x="82" y="368"/>
                  </a:lnTo>
                  <a:lnTo>
                    <a:pt x="82" y="368"/>
                  </a:lnTo>
                  <a:lnTo>
                    <a:pt x="134" y="396"/>
                  </a:lnTo>
                  <a:lnTo>
                    <a:pt x="188" y="420"/>
                  </a:lnTo>
                  <a:lnTo>
                    <a:pt x="246" y="440"/>
                  </a:lnTo>
                  <a:lnTo>
                    <a:pt x="302" y="458"/>
                  </a:lnTo>
                  <a:lnTo>
                    <a:pt x="362" y="472"/>
                  </a:lnTo>
                  <a:lnTo>
                    <a:pt x="422" y="482"/>
                  </a:lnTo>
                  <a:lnTo>
                    <a:pt x="484" y="490"/>
                  </a:lnTo>
                  <a:lnTo>
                    <a:pt x="546" y="494"/>
                  </a:lnTo>
                  <a:lnTo>
                    <a:pt x="546" y="566"/>
                  </a:lnTo>
                  <a:lnTo>
                    <a:pt x="546" y="566"/>
                  </a:lnTo>
                  <a:lnTo>
                    <a:pt x="544" y="580"/>
                  </a:lnTo>
                  <a:lnTo>
                    <a:pt x="540" y="592"/>
                  </a:lnTo>
                  <a:lnTo>
                    <a:pt x="526" y="610"/>
                  </a:lnTo>
                  <a:lnTo>
                    <a:pt x="526" y="610"/>
                  </a:lnTo>
                  <a:lnTo>
                    <a:pt x="520" y="620"/>
                  </a:lnTo>
                  <a:lnTo>
                    <a:pt x="516" y="628"/>
                  </a:lnTo>
                  <a:lnTo>
                    <a:pt x="512" y="638"/>
                  </a:lnTo>
                  <a:lnTo>
                    <a:pt x="512" y="648"/>
                  </a:lnTo>
                  <a:lnTo>
                    <a:pt x="512" y="648"/>
                  </a:lnTo>
                  <a:lnTo>
                    <a:pt x="512" y="660"/>
                  </a:lnTo>
                  <a:lnTo>
                    <a:pt x="514" y="672"/>
                  </a:lnTo>
                  <a:lnTo>
                    <a:pt x="518" y="682"/>
                  </a:lnTo>
                  <a:lnTo>
                    <a:pt x="524" y="692"/>
                  </a:lnTo>
                  <a:lnTo>
                    <a:pt x="524" y="692"/>
                  </a:lnTo>
                  <a:lnTo>
                    <a:pt x="532" y="700"/>
                  </a:lnTo>
                  <a:lnTo>
                    <a:pt x="542" y="706"/>
                  </a:lnTo>
                  <a:lnTo>
                    <a:pt x="554" y="708"/>
                  </a:lnTo>
                  <a:lnTo>
                    <a:pt x="572" y="710"/>
                  </a:lnTo>
                  <a:lnTo>
                    <a:pt x="572" y="710"/>
                  </a:lnTo>
                  <a:lnTo>
                    <a:pt x="590" y="708"/>
                  </a:lnTo>
                  <a:lnTo>
                    <a:pt x="602" y="704"/>
                  </a:lnTo>
                  <a:lnTo>
                    <a:pt x="612" y="698"/>
                  </a:lnTo>
                  <a:lnTo>
                    <a:pt x="620" y="690"/>
                  </a:lnTo>
                  <a:lnTo>
                    <a:pt x="620" y="690"/>
                  </a:lnTo>
                  <a:lnTo>
                    <a:pt x="626" y="682"/>
                  </a:lnTo>
                  <a:lnTo>
                    <a:pt x="630" y="672"/>
                  </a:lnTo>
                  <a:lnTo>
                    <a:pt x="632" y="660"/>
                  </a:lnTo>
                  <a:lnTo>
                    <a:pt x="634" y="648"/>
                  </a:lnTo>
                  <a:lnTo>
                    <a:pt x="634" y="648"/>
                  </a:lnTo>
                  <a:lnTo>
                    <a:pt x="632" y="638"/>
                  </a:lnTo>
                  <a:lnTo>
                    <a:pt x="628" y="628"/>
                  </a:lnTo>
                  <a:lnTo>
                    <a:pt x="624" y="620"/>
                  </a:lnTo>
                  <a:lnTo>
                    <a:pt x="618" y="610"/>
                  </a:lnTo>
                  <a:lnTo>
                    <a:pt x="618" y="610"/>
                  </a:lnTo>
                  <a:lnTo>
                    <a:pt x="602" y="592"/>
                  </a:lnTo>
                  <a:lnTo>
                    <a:pt x="596" y="580"/>
                  </a:lnTo>
                  <a:lnTo>
                    <a:pt x="592" y="566"/>
                  </a:lnTo>
                  <a:lnTo>
                    <a:pt x="592" y="566"/>
                  </a:lnTo>
                  <a:lnTo>
                    <a:pt x="592" y="564"/>
                  </a:lnTo>
                  <a:lnTo>
                    <a:pt x="592" y="494"/>
                  </a:lnTo>
                  <a:lnTo>
                    <a:pt x="592" y="494"/>
                  </a:lnTo>
                  <a:lnTo>
                    <a:pt x="656" y="490"/>
                  </a:lnTo>
                  <a:lnTo>
                    <a:pt x="718" y="484"/>
                  </a:lnTo>
                  <a:lnTo>
                    <a:pt x="778" y="474"/>
                  </a:lnTo>
                  <a:lnTo>
                    <a:pt x="838" y="458"/>
                  </a:lnTo>
                  <a:lnTo>
                    <a:pt x="898" y="442"/>
                  </a:lnTo>
                  <a:lnTo>
                    <a:pt x="954" y="420"/>
                  </a:lnTo>
                  <a:lnTo>
                    <a:pt x="1010" y="396"/>
                  </a:lnTo>
                  <a:lnTo>
                    <a:pt x="1062" y="368"/>
                  </a:lnTo>
                  <a:lnTo>
                    <a:pt x="986" y="236"/>
                  </a:lnTo>
                  <a:lnTo>
                    <a:pt x="966" y="246"/>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6"/>
            <p:cNvSpPr>
              <a:spLocks/>
            </p:cNvSpPr>
            <p:nvPr/>
          </p:nvSpPr>
          <p:spPr bwMode="auto">
            <a:xfrm>
              <a:off x="2377024" y="4814452"/>
              <a:ext cx="2409825" cy="882650"/>
            </a:xfrm>
            <a:custGeom>
              <a:avLst/>
              <a:gdLst>
                <a:gd name="T0" fmla="*/ 1456 w 1518"/>
                <a:gd name="T1" fmla="*/ 54 h 556"/>
                <a:gd name="T2" fmla="*/ 1422 w 1518"/>
                <a:gd name="T3" fmla="*/ 64 h 556"/>
                <a:gd name="T4" fmla="*/ 1408 w 1518"/>
                <a:gd name="T5" fmla="*/ 78 h 556"/>
                <a:gd name="T6" fmla="*/ 1398 w 1518"/>
                <a:gd name="T7" fmla="*/ 96 h 556"/>
                <a:gd name="T8" fmla="*/ 1372 w 1518"/>
                <a:gd name="T9" fmla="*/ 140 h 556"/>
                <a:gd name="T10" fmla="*/ 1332 w 1518"/>
                <a:gd name="T11" fmla="*/ 162 h 556"/>
                <a:gd name="T12" fmla="*/ 1188 w 1518"/>
                <a:gd name="T13" fmla="*/ 28 h 556"/>
                <a:gd name="T14" fmla="*/ 1022 w 1518"/>
                <a:gd name="T15" fmla="*/ 90 h 556"/>
                <a:gd name="T16" fmla="*/ 848 w 1518"/>
                <a:gd name="T17" fmla="*/ 126 h 556"/>
                <a:gd name="T18" fmla="*/ 786 w 1518"/>
                <a:gd name="T19" fmla="*/ 156 h 556"/>
                <a:gd name="T20" fmla="*/ 802 w 1518"/>
                <a:gd name="T21" fmla="*/ 180 h 556"/>
                <a:gd name="T22" fmla="*/ 824 w 1518"/>
                <a:gd name="T23" fmla="*/ 222 h 556"/>
                <a:gd name="T24" fmla="*/ 828 w 1518"/>
                <a:gd name="T25" fmla="*/ 242 h 556"/>
                <a:gd name="T26" fmla="*/ 816 w 1518"/>
                <a:gd name="T27" fmla="*/ 294 h 556"/>
                <a:gd name="T28" fmla="*/ 798 w 1518"/>
                <a:gd name="T29" fmla="*/ 318 h 556"/>
                <a:gd name="T30" fmla="*/ 750 w 1518"/>
                <a:gd name="T31" fmla="*/ 342 h 556"/>
                <a:gd name="T32" fmla="*/ 726 w 1518"/>
                <a:gd name="T33" fmla="*/ 344 h 556"/>
                <a:gd name="T34" fmla="*/ 690 w 1518"/>
                <a:gd name="T35" fmla="*/ 338 h 556"/>
                <a:gd name="T36" fmla="*/ 660 w 1518"/>
                <a:gd name="T37" fmla="*/ 324 h 556"/>
                <a:gd name="T38" fmla="*/ 646 w 1518"/>
                <a:gd name="T39" fmla="*/ 310 h 556"/>
                <a:gd name="T40" fmla="*/ 626 w 1518"/>
                <a:gd name="T41" fmla="*/ 260 h 556"/>
                <a:gd name="T42" fmla="*/ 628 w 1518"/>
                <a:gd name="T43" fmla="*/ 224 h 556"/>
                <a:gd name="T44" fmla="*/ 648 w 1518"/>
                <a:gd name="T45" fmla="*/ 182 h 556"/>
                <a:gd name="T46" fmla="*/ 660 w 1518"/>
                <a:gd name="T47" fmla="*/ 162 h 556"/>
                <a:gd name="T48" fmla="*/ 600 w 1518"/>
                <a:gd name="T49" fmla="*/ 126 h 556"/>
                <a:gd name="T50" fmla="*/ 426 w 1518"/>
                <a:gd name="T51" fmla="*/ 90 h 556"/>
                <a:gd name="T52" fmla="*/ 264 w 1518"/>
                <a:gd name="T53" fmla="*/ 28 h 556"/>
                <a:gd name="T54" fmla="*/ 144 w 1518"/>
                <a:gd name="T55" fmla="*/ 130 h 556"/>
                <a:gd name="T56" fmla="*/ 172 w 1518"/>
                <a:gd name="T57" fmla="*/ 128 h 556"/>
                <a:gd name="T58" fmla="*/ 202 w 1518"/>
                <a:gd name="T59" fmla="*/ 128 h 556"/>
                <a:gd name="T60" fmla="*/ 238 w 1518"/>
                <a:gd name="T61" fmla="*/ 140 h 556"/>
                <a:gd name="T62" fmla="*/ 266 w 1518"/>
                <a:gd name="T63" fmla="*/ 162 h 556"/>
                <a:gd name="T64" fmla="*/ 286 w 1518"/>
                <a:gd name="T65" fmla="*/ 194 h 556"/>
                <a:gd name="T66" fmla="*/ 290 w 1518"/>
                <a:gd name="T67" fmla="*/ 234 h 556"/>
                <a:gd name="T68" fmla="*/ 274 w 1518"/>
                <a:gd name="T69" fmla="*/ 278 h 556"/>
                <a:gd name="T70" fmla="*/ 260 w 1518"/>
                <a:gd name="T71" fmla="*/ 298 h 556"/>
                <a:gd name="T72" fmla="*/ 232 w 1518"/>
                <a:gd name="T73" fmla="*/ 320 h 556"/>
                <a:gd name="T74" fmla="*/ 204 w 1518"/>
                <a:gd name="T75" fmla="*/ 330 h 556"/>
                <a:gd name="T76" fmla="*/ 166 w 1518"/>
                <a:gd name="T77" fmla="*/ 328 h 556"/>
                <a:gd name="T78" fmla="*/ 134 w 1518"/>
                <a:gd name="T79" fmla="*/ 312 h 556"/>
                <a:gd name="T80" fmla="*/ 100 w 1518"/>
                <a:gd name="T81" fmla="*/ 276 h 556"/>
                <a:gd name="T82" fmla="*/ 86 w 1518"/>
                <a:gd name="T83" fmla="*/ 246 h 556"/>
                <a:gd name="T84" fmla="*/ 0 w 1518"/>
                <a:gd name="T85" fmla="*/ 370 h 556"/>
                <a:gd name="T86" fmla="*/ 82 w 1518"/>
                <a:gd name="T87" fmla="*/ 412 h 556"/>
                <a:gd name="T88" fmla="*/ 210 w 1518"/>
                <a:gd name="T89" fmla="*/ 466 h 556"/>
                <a:gd name="T90" fmla="*/ 346 w 1518"/>
                <a:gd name="T91" fmla="*/ 508 h 556"/>
                <a:gd name="T92" fmla="*/ 484 w 1518"/>
                <a:gd name="T93" fmla="*/ 538 h 556"/>
                <a:gd name="T94" fmla="*/ 628 w 1518"/>
                <a:gd name="T95" fmla="*/ 554 h 556"/>
                <a:gd name="T96" fmla="*/ 726 w 1518"/>
                <a:gd name="T97" fmla="*/ 556 h 556"/>
                <a:gd name="T98" fmla="*/ 872 w 1518"/>
                <a:gd name="T99" fmla="*/ 550 h 556"/>
                <a:gd name="T100" fmla="*/ 1014 w 1518"/>
                <a:gd name="T101" fmla="*/ 528 h 556"/>
                <a:gd name="T102" fmla="*/ 1152 w 1518"/>
                <a:gd name="T103" fmla="*/ 494 h 556"/>
                <a:gd name="T104" fmla="*/ 1284 w 1518"/>
                <a:gd name="T105" fmla="*/ 448 h 556"/>
                <a:gd name="T106" fmla="*/ 1410 w 1518"/>
                <a:gd name="T107" fmla="*/ 390 h 556"/>
                <a:gd name="T108" fmla="*/ 1394 w 1518"/>
                <a:gd name="T109" fmla="*/ 180 h 556"/>
                <a:gd name="T110" fmla="*/ 1420 w 1518"/>
                <a:gd name="T111" fmla="*/ 174 h 556"/>
                <a:gd name="T112" fmla="*/ 1454 w 1518"/>
                <a:gd name="T113" fmla="*/ 178 h 556"/>
                <a:gd name="T114" fmla="*/ 1482 w 1518"/>
                <a:gd name="T115" fmla="*/ 170 h 556"/>
                <a:gd name="T116" fmla="*/ 1502 w 1518"/>
                <a:gd name="T117" fmla="*/ 156 h 556"/>
                <a:gd name="T118" fmla="*/ 1514 w 1518"/>
                <a:gd name="T119" fmla="*/ 138 h 556"/>
                <a:gd name="T120" fmla="*/ 1514 w 1518"/>
                <a:gd name="T121" fmla="*/ 102 h 556"/>
                <a:gd name="T122" fmla="*/ 1498 w 1518"/>
                <a:gd name="T123" fmla="*/ 74 h 556"/>
                <a:gd name="T124" fmla="*/ 1466 w 1518"/>
                <a:gd name="T125" fmla="*/ 54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1466" y="54"/>
                  </a:moveTo>
                  <a:lnTo>
                    <a:pt x="1466" y="54"/>
                  </a:lnTo>
                  <a:lnTo>
                    <a:pt x="1456" y="54"/>
                  </a:lnTo>
                  <a:lnTo>
                    <a:pt x="1446" y="56"/>
                  </a:lnTo>
                  <a:lnTo>
                    <a:pt x="1434" y="60"/>
                  </a:lnTo>
                  <a:lnTo>
                    <a:pt x="1422" y="64"/>
                  </a:lnTo>
                  <a:lnTo>
                    <a:pt x="1422" y="64"/>
                  </a:lnTo>
                  <a:lnTo>
                    <a:pt x="1414" y="70"/>
                  </a:lnTo>
                  <a:lnTo>
                    <a:pt x="1408" y="78"/>
                  </a:lnTo>
                  <a:lnTo>
                    <a:pt x="1402" y="86"/>
                  </a:lnTo>
                  <a:lnTo>
                    <a:pt x="1398" y="96"/>
                  </a:lnTo>
                  <a:lnTo>
                    <a:pt x="1398" y="96"/>
                  </a:lnTo>
                  <a:lnTo>
                    <a:pt x="1388" y="120"/>
                  </a:lnTo>
                  <a:lnTo>
                    <a:pt x="1382" y="130"/>
                  </a:lnTo>
                  <a:lnTo>
                    <a:pt x="1372" y="140"/>
                  </a:lnTo>
                  <a:lnTo>
                    <a:pt x="1372" y="140"/>
                  </a:lnTo>
                  <a:lnTo>
                    <a:pt x="1370" y="140"/>
                  </a:lnTo>
                  <a:lnTo>
                    <a:pt x="1332" y="162"/>
                  </a:lnTo>
                  <a:lnTo>
                    <a:pt x="1238" y="0"/>
                  </a:lnTo>
                  <a:lnTo>
                    <a:pt x="1238" y="0"/>
                  </a:lnTo>
                  <a:lnTo>
                    <a:pt x="1188" y="28"/>
                  </a:lnTo>
                  <a:lnTo>
                    <a:pt x="1134" y="52"/>
                  </a:lnTo>
                  <a:lnTo>
                    <a:pt x="1080" y="72"/>
                  </a:lnTo>
                  <a:lnTo>
                    <a:pt x="1022" y="90"/>
                  </a:lnTo>
                  <a:lnTo>
                    <a:pt x="966" y="106"/>
                  </a:lnTo>
                  <a:lnTo>
                    <a:pt x="906" y="118"/>
                  </a:lnTo>
                  <a:lnTo>
                    <a:pt x="848" y="126"/>
                  </a:lnTo>
                  <a:lnTo>
                    <a:pt x="786" y="130"/>
                  </a:lnTo>
                  <a:lnTo>
                    <a:pt x="786" y="156"/>
                  </a:lnTo>
                  <a:lnTo>
                    <a:pt x="786" y="156"/>
                  </a:lnTo>
                  <a:lnTo>
                    <a:pt x="790" y="164"/>
                  </a:lnTo>
                  <a:lnTo>
                    <a:pt x="802" y="180"/>
                  </a:lnTo>
                  <a:lnTo>
                    <a:pt x="802" y="180"/>
                  </a:lnTo>
                  <a:lnTo>
                    <a:pt x="810" y="192"/>
                  </a:lnTo>
                  <a:lnTo>
                    <a:pt x="818" y="206"/>
                  </a:lnTo>
                  <a:lnTo>
                    <a:pt x="824" y="222"/>
                  </a:lnTo>
                  <a:lnTo>
                    <a:pt x="826" y="232"/>
                  </a:lnTo>
                  <a:lnTo>
                    <a:pt x="828" y="242"/>
                  </a:lnTo>
                  <a:lnTo>
                    <a:pt x="828" y="242"/>
                  </a:lnTo>
                  <a:lnTo>
                    <a:pt x="826" y="260"/>
                  </a:lnTo>
                  <a:lnTo>
                    <a:pt x="822" y="278"/>
                  </a:lnTo>
                  <a:lnTo>
                    <a:pt x="816" y="294"/>
                  </a:lnTo>
                  <a:lnTo>
                    <a:pt x="806" y="310"/>
                  </a:lnTo>
                  <a:lnTo>
                    <a:pt x="806" y="310"/>
                  </a:lnTo>
                  <a:lnTo>
                    <a:pt x="798" y="318"/>
                  </a:lnTo>
                  <a:lnTo>
                    <a:pt x="792" y="324"/>
                  </a:lnTo>
                  <a:lnTo>
                    <a:pt x="772" y="334"/>
                  </a:lnTo>
                  <a:lnTo>
                    <a:pt x="750" y="342"/>
                  </a:lnTo>
                  <a:lnTo>
                    <a:pt x="738" y="344"/>
                  </a:lnTo>
                  <a:lnTo>
                    <a:pt x="726" y="344"/>
                  </a:lnTo>
                  <a:lnTo>
                    <a:pt x="726" y="344"/>
                  </a:lnTo>
                  <a:lnTo>
                    <a:pt x="714" y="344"/>
                  </a:lnTo>
                  <a:lnTo>
                    <a:pt x="702" y="342"/>
                  </a:lnTo>
                  <a:lnTo>
                    <a:pt x="690" y="338"/>
                  </a:lnTo>
                  <a:lnTo>
                    <a:pt x="680" y="334"/>
                  </a:lnTo>
                  <a:lnTo>
                    <a:pt x="670" y="330"/>
                  </a:lnTo>
                  <a:lnTo>
                    <a:pt x="660" y="324"/>
                  </a:lnTo>
                  <a:lnTo>
                    <a:pt x="654" y="318"/>
                  </a:lnTo>
                  <a:lnTo>
                    <a:pt x="646" y="310"/>
                  </a:lnTo>
                  <a:lnTo>
                    <a:pt x="646" y="310"/>
                  </a:lnTo>
                  <a:lnTo>
                    <a:pt x="636" y="294"/>
                  </a:lnTo>
                  <a:lnTo>
                    <a:pt x="630" y="276"/>
                  </a:lnTo>
                  <a:lnTo>
                    <a:pt x="626" y="260"/>
                  </a:lnTo>
                  <a:lnTo>
                    <a:pt x="626" y="242"/>
                  </a:lnTo>
                  <a:lnTo>
                    <a:pt x="626" y="242"/>
                  </a:lnTo>
                  <a:lnTo>
                    <a:pt x="628" y="224"/>
                  </a:lnTo>
                  <a:lnTo>
                    <a:pt x="632" y="206"/>
                  </a:lnTo>
                  <a:lnTo>
                    <a:pt x="640" y="192"/>
                  </a:lnTo>
                  <a:lnTo>
                    <a:pt x="648" y="182"/>
                  </a:lnTo>
                  <a:lnTo>
                    <a:pt x="648" y="182"/>
                  </a:lnTo>
                  <a:lnTo>
                    <a:pt x="658" y="166"/>
                  </a:lnTo>
                  <a:lnTo>
                    <a:pt x="660" y="162"/>
                  </a:lnTo>
                  <a:lnTo>
                    <a:pt x="660" y="130"/>
                  </a:lnTo>
                  <a:lnTo>
                    <a:pt x="660" y="130"/>
                  </a:lnTo>
                  <a:lnTo>
                    <a:pt x="600" y="126"/>
                  </a:lnTo>
                  <a:lnTo>
                    <a:pt x="542" y="116"/>
                  </a:lnTo>
                  <a:lnTo>
                    <a:pt x="484" y="104"/>
                  </a:lnTo>
                  <a:lnTo>
                    <a:pt x="426" y="90"/>
                  </a:lnTo>
                  <a:lnTo>
                    <a:pt x="372" y="72"/>
                  </a:lnTo>
                  <a:lnTo>
                    <a:pt x="316" y="50"/>
                  </a:lnTo>
                  <a:lnTo>
                    <a:pt x="264" y="28"/>
                  </a:lnTo>
                  <a:lnTo>
                    <a:pt x="214" y="0"/>
                  </a:lnTo>
                  <a:lnTo>
                    <a:pt x="140" y="128"/>
                  </a:lnTo>
                  <a:lnTo>
                    <a:pt x="144" y="130"/>
                  </a:lnTo>
                  <a:lnTo>
                    <a:pt x="144" y="130"/>
                  </a:lnTo>
                  <a:lnTo>
                    <a:pt x="152" y="132"/>
                  </a:lnTo>
                  <a:lnTo>
                    <a:pt x="172" y="128"/>
                  </a:lnTo>
                  <a:lnTo>
                    <a:pt x="172" y="128"/>
                  </a:lnTo>
                  <a:lnTo>
                    <a:pt x="186" y="128"/>
                  </a:lnTo>
                  <a:lnTo>
                    <a:pt x="202" y="128"/>
                  </a:lnTo>
                  <a:lnTo>
                    <a:pt x="220" y="132"/>
                  </a:lnTo>
                  <a:lnTo>
                    <a:pt x="228" y="134"/>
                  </a:lnTo>
                  <a:lnTo>
                    <a:pt x="238" y="140"/>
                  </a:lnTo>
                  <a:lnTo>
                    <a:pt x="238" y="140"/>
                  </a:lnTo>
                  <a:lnTo>
                    <a:pt x="252" y="150"/>
                  </a:lnTo>
                  <a:lnTo>
                    <a:pt x="266" y="162"/>
                  </a:lnTo>
                  <a:lnTo>
                    <a:pt x="276" y="176"/>
                  </a:lnTo>
                  <a:lnTo>
                    <a:pt x="286" y="194"/>
                  </a:lnTo>
                  <a:lnTo>
                    <a:pt x="286" y="194"/>
                  </a:lnTo>
                  <a:lnTo>
                    <a:pt x="288" y="202"/>
                  </a:lnTo>
                  <a:lnTo>
                    <a:pt x="290" y="212"/>
                  </a:lnTo>
                  <a:lnTo>
                    <a:pt x="290" y="234"/>
                  </a:lnTo>
                  <a:lnTo>
                    <a:pt x="284" y="256"/>
                  </a:lnTo>
                  <a:lnTo>
                    <a:pt x="280" y="266"/>
                  </a:lnTo>
                  <a:lnTo>
                    <a:pt x="274" y="278"/>
                  </a:lnTo>
                  <a:lnTo>
                    <a:pt x="274" y="278"/>
                  </a:lnTo>
                  <a:lnTo>
                    <a:pt x="268" y="288"/>
                  </a:lnTo>
                  <a:lnTo>
                    <a:pt x="260" y="298"/>
                  </a:lnTo>
                  <a:lnTo>
                    <a:pt x="252" y="306"/>
                  </a:lnTo>
                  <a:lnTo>
                    <a:pt x="242" y="314"/>
                  </a:lnTo>
                  <a:lnTo>
                    <a:pt x="232" y="320"/>
                  </a:lnTo>
                  <a:lnTo>
                    <a:pt x="224" y="324"/>
                  </a:lnTo>
                  <a:lnTo>
                    <a:pt x="214" y="328"/>
                  </a:lnTo>
                  <a:lnTo>
                    <a:pt x="204" y="330"/>
                  </a:lnTo>
                  <a:lnTo>
                    <a:pt x="204" y="330"/>
                  </a:lnTo>
                  <a:lnTo>
                    <a:pt x="184" y="330"/>
                  </a:lnTo>
                  <a:lnTo>
                    <a:pt x="166" y="328"/>
                  </a:lnTo>
                  <a:lnTo>
                    <a:pt x="150" y="320"/>
                  </a:lnTo>
                  <a:lnTo>
                    <a:pt x="134" y="312"/>
                  </a:lnTo>
                  <a:lnTo>
                    <a:pt x="134" y="312"/>
                  </a:lnTo>
                  <a:lnTo>
                    <a:pt x="120" y="302"/>
                  </a:lnTo>
                  <a:lnTo>
                    <a:pt x="108" y="288"/>
                  </a:lnTo>
                  <a:lnTo>
                    <a:pt x="100" y="276"/>
                  </a:lnTo>
                  <a:lnTo>
                    <a:pt x="94" y="262"/>
                  </a:lnTo>
                  <a:lnTo>
                    <a:pt x="94" y="262"/>
                  </a:lnTo>
                  <a:lnTo>
                    <a:pt x="86" y="246"/>
                  </a:lnTo>
                  <a:lnTo>
                    <a:pt x="84" y="242"/>
                  </a:lnTo>
                  <a:lnTo>
                    <a:pt x="76" y="238"/>
                  </a:lnTo>
                  <a:lnTo>
                    <a:pt x="0" y="370"/>
                  </a:lnTo>
                  <a:lnTo>
                    <a:pt x="0" y="370"/>
                  </a:lnTo>
                  <a:lnTo>
                    <a:pt x="42" y="390"/>
                  </a:lnTo>
                  <a:lnTo>
                    <a:pt x="82" y="412"/>
                  </a:lnTo>
                  <a:lnTo>
                    <a:pt x="124" y="430"/>
                  </a:lnTo>
                  <a:lnTo>
                    <a:pt x="168" y="448"/>
                  </a:lnTo>
                  <a:lnTo>
                    <a:pt x="210" y="466"/>
                  </a:lnTo>
                  <a:lnTo>
                    <a:pt x="256" y="480"/>
                  </a:lnTo>
                  <a:lnTo>
                    <a:pt x="300" y="496"/>
                  </a:lnTo>
                  <a:lnTo>
                    <a:pt x="346" y="508"/>
                  </a:lnTo>
                  <a:lnTo>
                    <a:pt x="390" y="518"/>
                  </a:lnTo>
                  <a:lnTo>
                    <a:pt x="438" y="528"/>
                  </a:lnTo>
                  <a:lnTo>
                    <a:pt x="484" y="538"/>
                  </a:lnTo>
                  <a:lnTo>
                    <a:pt x="532" y="544"/>
                  </a:lnTo>
                  <a:lnTo>
                    <a:pt x="580" y="550"/>
                  </a:lnTo>
                  <a:lnTo>
                    <a:pt x="628" y="554"/>
                  </a:lnTo>
                  <a:lnTo>
                    <a:pt x="676" y="556"/>
                  </a:lnTo>
                  <a:lnTo>
                    <a:pt x="726" y="556"/>
                  </a:lnTo>
                  <a:lnTo>
                    <a:pt x="726" y="556"/>
                  </a:lnTo>
                  <a:lnTo>
                    <a:pt x="776" y="556"/>
                  </a:lnTo>
                  <a:lnTo>
                    <a:pt x="824" y="554"/>
                  </a:lnTo>
                  <a:lnTo>
                    <a:pt x="872" y="550"/>
                  </a:lnTo>
                  <a:lnTo>
                    <a:pt x="920" y="544"/>
                  </a:lnTo>
                  <a:lnTo>
                    <a:pt x="968" y="538"/>
                  </a:lnTo>
                  <a:lnTo>
                    <a:pt x="1014" y="528"/>
                  </a:lnTo>
                  <a:lnTo>
                    <a:pt x="1062" y="518"/>
                  </a:lnTo>
                  <a:lnTo>
                    <a:pt x="1106" y="508"/>
                  </a:lnTo>
                  <a:lnTo>
                    <a:pt x="1152" y="494"/>
                  </a:lnTo>
                  <a:lnTo>
                    <a:pt x="1196" y="480"/>
                  </a:lnTo>
                  <a:lnTo>
                    <a:pt x="1242" y="466"/>
                  </a:lnTo>
                  <a:lnTo>
                    <a:pt x="1284" y="448"/>
                  </a:lnTo>
                  <a:lnTo>
                    <a:pt x="1328" y="430"/>
                  </a:lnTo>
                  <a:lnTo>
                    <a:pt x="1370" y="412"/>
                  </a:lnTo>
                  <a:lnTo>
                    <a:pt x="1410" y="390"/>
                  </a:lnTo>
                  <a:lnTo>
                    <a:pt x="1452" y="370"/>
                  </a:lnTo>
                  <a:lnTo>
                    <a:pt x="1354" y="202"/>
                  </a:lnTo>
                  <a:lnTo>
                    <a:pt x="1394" y="180"/>
                  </a:lnTo>
                  <a:lnTo>
                    <a:pt x="1394" y="180"/>
                  </a:lnTo>
                  <a:lnTo>
                    <a:pt x="1408" y="174"/>
                  </a:lnTo>
                  <a:lnTo>
                    <a:pt x="1420" y="174"/>
                  </a:lnTo>
                  <a:lnTo>
                    <a:pt x="1444" y="176"/>
                  </a:lnTo>
                  <a:lnTo>
                    <a:pt x="1444" y="176"/>
                  </a:lnTo>
                  <a:lnTo>
                    <a:pt x="1454" y="178"/>
                  </a:lnTo>
                  <a:lnTo>
                    <a:pt x="1464" y="176"/>
                  </a:lnTo>
                  <a:lnTo>
                    <a:pt x="1472" y="176"/>
                  </a:lnTo>
                  <a:lnTo>
                    <a:pt x="1482" y="170"/>
                  </a:lnTo>
                  <a:lnTo>
                    <a:pt x="1482" y="170"/>
                  </a:lnTo>
                  <a:lnTo>
                    <a:pt x="1492" y="164"/>
                  </a:lnTo>
                  <a:lnTo>
                    <a:pt x="1502" y="156"/>
                  </a:lnTo>
                  <a:lnTo>
                    <a:pt x="1510" y="148"/>
                  </a:lnTo>
                  <a:lnTo>
                    <a:pt x="1514" y="138"/>
                  </a:lnTo>
                  <a:lnTo>
                    <a:pt x="1514" y="138"/>
                  </a:lnTo>
                  <a:lnTo>
                    <a:pt x="1518" y="128"/>
                  </a:lnTo>
                  <a:lnTo>
                    <a:pt x="1518" y="116"/>
                  </a:lnTo>
                  <a:lnTo>
                    <a:pt x="1514" y="102"/>
                  </a:lnTo>
                  <a:lnTo>
                    <a:pt x="1508" y="88"/>
                  </a:lnTo>
                  <a:lnTo>
                    <a:pt x="1508" y="88"/>
                  </a:lnTo>
                  <a:lnTo>
                    <a:pt x="1498" y="74"/>
                  </a:lnTo>
                  <a:lnTo>
                    <a:pt x="1488" y="64"/>
                  </a:lnTo>
                  <a:lnTo>
                    <a:pt x="1476" y="58"/>
                  </a:lnTo>
                  <a:lnTo>
                    <a:pt x="1466" y="54"/>
                  </a:lnTo>
                  <a:lnTo>
                    <a:pt x="1466" y="54"/>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2249603" y="1198165"/>
            <a:ext cx="7653057" cy="3154710"/>
          </a:xfrm>
          <a:prstGeom prst="rect">
            <a:avLst/>
          </a:prstGeom>
          <a:noFill/>
        </p:spPr>
        <p:txBody>
          <a:bodyPr wrap="none" rtlCol="0">
            <a:spAutoFit/>
          </a:bodyPr>
          <a:lstStyle/>
          <a:p>
            <a:r>
              <a:rPr lang="en-US" altLang="zh-CN" sz="19900" b="1" smtClean="0">
                <a:blipFill>
                  <a:blip r:embed="rId4"/>
                  <a:stretch>
                    <a:fillRect/>
                  </a:stretch>
                </a:blipFill>
                <a:latin typeface="微软雅黑" panose="020B0503020204020204" pitchFamily="34" charset="-122"/>
                <a:ea typeface="微软雅黑" panose="020B0503020204020204" pitchFamily="34" charset="-122"/>
              </a:rPr>
              <a:t>FU   R</a:t>
            </a:r>
            <a:endParaRPr lang="zh-CN" altLang="en-US" sz="19900" b="1" dirty="0">
              <a:blipFill>
                <a:blip r:embed="rId4"/>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269658" y="-396430"/>
            <a:ext cx="45719" cy="868680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4" cstate="prin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1808588" y="4058163"/>
            <a:ext cx="4415906" cy="646331"/>
          </a:xfrm>
          <a:prstGeom prst="rect">
            <a:avLst/>
          </a:prstGeom>
        </p:spPr>
        <p:txBody>
          <a:bodyPr wrap="square">
            <a:spAutoFit/>
          </a:bodyPr>
          <a:lstStyle/>
          <a:p>
            <a:pPr>
              <a:defRPr/>
            </a:pPr>
            <a:r>
              <a:rPr lang="zh-CN" altLang="en-US" sz="3600" kern="0">
                <a:effectLst>
                  <a:glow rad="63500">
                    <a:prstClr val="white">
                      <a:lumMod val="65000"/>
                      <a:alpha val="40000"/>
                    </a:prstClr>
                  </a:glow>
                </a:effectLst>
                <a:latin typeface="微软雅黑" panose="020B0503020204020204" pitchFamily="34" charset="-122"/>
                <a:ea typeface="微软雅黑" panose="020B0503020204020204" pitchFamily="34" charset="-122"/>
              </a:rPr>
              <a:t>总结与不足</a:t>
            </a:r>
          </a:p>
        </p:txBody>
      </p:sp>
      <p:sp>
        <p:nvSpPr>
          <p:cNvPr id="18" name="矩形 17"/>
          <p:cNvSpPr/>
          <p:nvPr/>
        </p:nvSpPr>
        <p:spPr>
          <a:xfrm>
            <a:off x="4016541" y="4074601"/>
            <a:ext cx="6710491" cy="646331"/>
          </a:xfrm>
          <a:prstGeom prst="rect">
            <a:avLst/>
          </a:prstGeom>
        </p:spPr>
        <p:txBody>
          <a:bodyPr wrap="none">
            <a:spAutoFit/>
          </a:bodyPr>
          <a:lstStyle/>
          <a:p>
            <a:pPr algn="ctr">
              <a:defRPr/>
            </a:pPr>
            <a:r>
              <a:rPr lang="en-US" altLang="zh-CN" sz="3600" kern="0" smtClea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 SUMMARY AND DEFICIENCY</a:t>
            </a:r>
            <a:endParaRPr lang="en-US" altLang="zh-CN" sz="3600" ker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1099240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767"/>
                                </p:stCondLst>
                                <p:childTnLst>
                                  <p:par>
                                    <p:cTn id="10" presetID="2" presetClass="entr" presetSubtype="2" fill="hold" nodeType="afterEffect" p14:presetBounceEnd="40000">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14:bounceEnd="40000">
                                          <p:cBhvr additive="base">
                                            <p:cTn id="12"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267"/>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767"/>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267"/>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767"/>
                                </p:stCondLst>
                                <p:childTnLst>
                                  <p:par>
                                    <p:cTn id="10" presetID="2" presetClass="entr" presetSubtype="2" fill="hold" nodeType="afterEffect">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267"/>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767"/>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267"/>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圆角矩形 7"/>
          <p:cNvSpPr/>
          <p:nvPr/>
        </p:nvSpPr>
        <p:spPr>
          <a:xfrm>
            <a:off x="1781594" y="3847248"/>
            <a:ext cx="8785568" cy="252000"/>
          </a:xfrm>
          <a:prstGeom prst="roundRect">
            <a:avLst>
              <a:gd name="adj" fmla="val 50000"/>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8"/>
          <p:cNvSpPr/>
          <p:nvPr/>
        </p:nvSpPr>
        <p:spPr>
          <a:xfrm>
            <a:off x="3028272" y="3874248"/>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p>
        </p:txBody>
      </p:sp>
      <p:sp>
        <p:nvSpPr>
          <p:cNvPr id="10" name="椭圆 9"/>
          <p:cNvSpPr/>
          <p:nvPr/>
        </p:nvSpPr>
        <p:spPr>
          <a:xfrm>
            <a:off x="6006042" y="3874248"/>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p>
        </p:txBody>
      </p:sp>
      <p:sp>
        <p:nvSpPr>
          <p:cNvPr id="11" name="椭圆 10"/>
          <p:cNvSpPr/>
          <p:nvPr/>
        </p:nvSpPr>
        <p:spPr>
          <a:xfrm>
            <a:off x="8983811" y="3874248"/>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p>
        </p:txBody>
      </p:sp>
      <p:grpSp>
        <p:nvGrpSpPr>
          <p:cNvPr id="12" name="chenying0907 11"/>
          <p:cNvGrpSpPr/>
          <p:nvPr/>
        </p:nvGrpSpPr>
        <p:grpSpPr>
          <a:xfrm>
            <a:off x="2159604" y="1497800"/>
            <a:ext cx="1935234" cy="2475449"/>
            <a:chOff x="1896614" y="929593"/>
            <a:chExt cx="1935234" cy="2475449"/>
          </a:xfrm>
        </p:grpSpPr>
        <p:sp>
          <p:nvSpPr>
            <p:cNvPr id="13" name="椭圆 14"/>
            <p:cNvSpPr/>
            <p:nvPr/>
          </p:nvSpPr>
          <p:spPr bwMode="auto">
            <a:xfrm>
              <a:off x="1896614" y="929593"/>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4" name="椭圆 14"/>
            <p:cNvSpPr/>
            <p:nvPr/>
          </p:nvSpPr>
          <p:spPr bwMode="auto">
            <a:xfrm>
              <a:off x="1966001" y="983108"/>
              <a:ext cx="1796457" cy="2297933"/>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blipFill>
              <a:blip r:embed="rId3" cstate="print"/>
              <a:stretch>
                <a:fillRect/>
              </a:stretch>
            </a:blip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20" name="chenying0907 19"/>
            <p:cNvGrpSpPr>
              <a:grpSpLocks noChangeAspect="1"/>
            </p:cNvGrpSpPr>
            <p:nvPr/>
          </p:nvGrpSpPr>
          <p:grpSpPr>
            <a:xfrm>
              <a:off x="2545661" y="2233735"/>
              <a:ext cx="671786" cy="516414"/>
              <a:chOff x="8204201" y="339725"/>
              <a:chExt cx="954087" cy="733425"/>
            </a:xfrm>
            <a:solidFill>
              <a:schemeClr val="bg1"/>
            </a:solidFill>
          </p:grpSpPr>
          <p:sp>
            <p:nvSpPr>
              <p:cNvPr id="22" name="chenying0907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chenying0907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1" name="文本框 25"/>
            <p:cNvSpPr txBox="1"/>
            <p:nvPr/>
          </p:nvSpPr>
          <p:spPr>
            <a:xfrm>
              <a:off x="2162470" y="1119558"/>
              <a:ext cx="1414170" cy="107721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rPr>
                <a:t>Sample</a:t>
              </a:r>
            </a:p>
            <a:p>
              <a:r>
                <a:rPr lang="en-US" altLang="zh-CN" sz="3200" dirty="0" smtClean="0">
                  <a:solidFill>
                    <a:schemeClr val="bg1"/>
                  </a:solidFill>
                  <a:latin typeface="Arial Black" panose="020B0A04020102020204" pitchFamily="34" charset="0"/>
                </a:rPr>
                <a:t>TEXT</a:t>
              </a:r>
              <a:endParaRPr lang="zh-CN" altLang="en-US" sz="3200" dirty="0">
                <a:solidFill>
                  <a:schemeClr val="bg1"/>
                </a:solidFill>
                <a:latin typeface="Arial Black" panose="020B0A04020102020204" pitchFamily="34" charset="0"/>
              </a:endParaRPr>
            </a:p>
          </p:txBody>
        </p:sp>
      </p:grpSp>
      <p:grpSp>
        <p:nvGrpSpPr>
          <p:cNvPr id="24" name="chenying0907 23"/>
          <p:cNvGrpSpPr/>
          <p:nvPr/>
        </p:nvGrpSpPr>
        <p:grpSpPr>
          <a:xfrm>
            <a:off x="5137372" y="1497800"/>
            <a:ext cx="1935234" cy="2475449"/>
            <a:chOff x="4874382" y="929593"/>
            <a:chExt cx="1935234" cy="2475449"/>
          </a:xfrm>
        </p:grpSpPr>
        <p:sp>
          <p:nvSpPr>
            <p:cNvPr id="25" name="椭圆 14"/>
            <p:cNvSpPr/>
            <p:nvPr/>
          </p:nvSpPr>
          <p:spPr bwMode="auto">
            <a:xfrm>
              <a:off x="4874382" y="929593"/>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grpSp>
          <p:nvGrpSpPr>
            <p:cNvPr id="26" name="chenying0907 25"/>
            <p:cNvGrpSpPr/>
            <p:nvPr/>
          </p:nvGrpSpPr>
          <p:grpSpPr>
            <a:xfrm>
              <a:off x="4943770" y="993956"/>
              <a:ext cx="1796457" cy="2297933"/>
              <a:chOff x="4943770" y="993956"/>
              <a:chExt cx="1796457" cy="2297933"/>
            </a:xfrm>
          </p:grpSpPr>
          <p:sp>
            <p:nvSpPr>
              <p:cNvPr id="27" name="椭圆 14"/>
              <p:cNvSpPr/>
              <p:nvPr/>
            </p:nvSpPr>
            <p:spPr bwMode="auto">
              <a:xfrm>
                <a:off x="4943770" y="993956"/>
                <a:ext cx="1796457" cy="2297933"/>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blipFill>
                <a:blip r:embed="rId8" cstate="print"/>
                <a:stretch>
                  <a:fillRect/>
                </a:stretch>
              </a:blip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chenying0907 5"/>
              <p:cNvSpPr>
                <a:spLocks noEditPoints="1"/>
              </p:cNvSpPr>
              <p:nvPr/>
            </p:nvSpPr>
            <p:spPr bwMode="auto">
              <a:xfrm>
                <a:off x="5679971" y="2303037"/>
                <a:ext cx="324054" cy="535600"/>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文本框 28"/>
              <p:cNvSpPr txBox="1"/>
              <p:nvPr/>
            </p:nvSpPr>
            <p:spPr>
              <a:xfrm>
                <a:off x="5137576" y="1119558"/>
                <a:ext cx="1414170" cy="107721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rPr>
                  <a:t>Sample</a:t>
                </a:r>
              </a:p>
              <a:p>
                <a:r>
                  <a:rPr lang="en-US" altLang="zh-CN" sz="3200" dirty="0" smtClean="0">
                    <a:solidFill>
                      <a:schemeClr val="bg1"/>
                    </a:solidFill>
                    <a:latin typeface="Arial Black" panose="020B0A04020102020204" pitchFamily="34" charset="0"/>
                  </a:rPr>
                  <a:t>TEXT</a:t>
                </a:r>
                <a:endParaRPr lang="zh-CN" altLang="en-US" sz="3200" dirty="0">
                  <a:solidFill>
                    <a:schemeClr val="bg1"/>
                  </a:solidFill>
                  <a:latin typeface="Arial Black" panose="020B0A04020102020204" pitchFamily="34" charset="0"/>
                </a:endParaRPr>
              </a:p>
            </p:txBody>
          </p:sp>
        </p:grpSp>
      </p:grpSp>
      <p:grpSp>
        <p:nvGrpSpPr>
          <p:cNvPr id="30" name="chenying0907 29"/>
          <p:cNvGrpSpPr/>
          <p:nvPr/>
        </p:nvGrpSpPr>
        <p:grpSpPr>
          <a:xfrm>
            <a:off x="8115141" y="1497800"/>
            <a:ext cx="1935234" cy="2475449"/>
            <a:chOff x="7852151" y="929593"/>
            <a:chExt cx="1935234" cy="2475449"/>
          </a:xfrm>
        </p:grpSpPr>
        <p:sp>
          <p:nvSpPr>
            <p:cNvPr id="31" name="椭圆 14"/>
            <p:cNvSpPr/>
            <p:nvPr/>
          </p:nvSpPr>
          <p:spPr bwMode="auto">
            <a:xfrm>
              <a:off x="7852151" y="929593"/>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14"/>
            <p:cNvSpPr/>
            <p:nvPr/>
          </p:nvSpPr>
          <p:spPr bwMode="auto">
            <a:xfrm>
              <a:off x="7921539" y="993955"/>
              <a:ext cx="1796457" cy="2297933"/>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blipFill>
              <a:blip r:embed="rId9" cstate="print"/>
              <a:stretch>
                <a:fillRect/>
              </a:stretch>
            </a:blip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33" name="chenying0907 32"/>
            <p:cNvGrpSpPr>
              <a:grpSpLocks noChangeAspect="1"/>
            </p:cNvGrpSpPr>
            <p:nvPr/>
          </p:nvGrpSpPr>
          <p:grpSpPr>
            <a:xfrm>
              <a:off x="8539666" y="2260268"/>
              <a:ext cx="560205" cy="479638"/>
              <a:chOff x="2162176" y="-104775"/>
              <a:chExt cx="1655763" cy="1417638"/>
            </a:xfrm>
            <a:solidFill>
              <a:schemeClr val="bg1"/>
            </a:solidFill>
          </p:grpSpPr>
          <p:sp>
            <p:nvSpPr>
              <p:cNvPr id="35" name="chenying0907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chenying0907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34" name="文本框 29"/>
            <p:cNvSpPr txBox="1"/>
            <p:nvPr/>
          </p:nvSpPr>
          <p:spPr>
            <a:xfrm>
              <a:off x="8112682" y="1119558"/>
              <a:ext cx="1414170" cy="107721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rPr>
                <a:t>Sample</a:t>
              </a:r>
            </a:p>
            <a:p>
              <a:r>
                <a:rPr lang="en-US" altLang="zh-CN" sz="3200" dirty="0" smtClean="0">
                  <a:solidFill>
                    <a:schemeClr val="bg1"/>
                  </a:solidFill>
                  <a:latin typeface="Arial Black" panose="020B0A04020102020204" pitchFamily="34" charset="0"/>
                </a:rPr>
                <a:t>TEXT</a:t>
              </a:r>
              <a:endParaRPr lang="zh-CN" altLang="en-US" sz="3200" dirty="0">
                <a:solidFill>
                  <a:schemeClr val="bg1"/>
                </a:solidFill>
                <a:latin typeface="Arial Black" panose="020B0A04020102020204" pitchFamily="34" charset="0"/>
              </a:endParaRPr>
            </a:p>
          </p:txBody>
        </p:sp>
      </p:grpSp>
      <p:sp>
        <p:nvSpPr>
          <p:cNvPr id="37" name="矩形 36"/>
          <p:cNvSpPr>
            <a:spLocks noChangeArrowheads="1"/>
          </p:cNvSpPr>
          <p:nvPr/>
        </p:nvSpPr>
        <p:spPr bwMode="auto">
          <a:xfrm>
            <a:off x="1213676" y="6158061"/>
            <a:ext cx="1029062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r>
              <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a:t>
            </a:r>
          </a:p>
        </p:txBody>
      </p:sp>
      <p:sp>
        <p:nvSpPr>
          <p:cNvPr id="38" name="文本框 48"/>
          <p:cNvSpPr>
            <a:spLocks noChangeArrowheads="1"/>
          </p:cNvSpPr>
          <p:nvPr/>
        </p:nvSpPr>
        <p:spPr bwMode="auto">
          <a:xfrm>
            <a:off x="4477724" y="5429581"/>
            <a:ext cx="411568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YOUR TITLE</a:t>
            </a:r>
            <a:r>
              <a:rPr lang="en-US" sz="36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36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3600" b="1" dirty="0">
              <a:solidFill>
                <a:schemeClr val="tx1">
                  <a:lumMod val="65000"/>
                  <a:lumOff val="35000"/>
                </a:schemeClr>
              </a:solidFill>
              <a:latin typeface="Calibri" panose="020F0502020204030204" pitchFamily="34" charset="0"/>
              <a:sym typeface="宋体" panose="02010600030101010101" pitchFamily="2" charset="-122"/>
            </a:endParaRPr>
          </a:p>
        </p:txBody>
      </p:sp>
      <p:cxnSp>
        <p:nvCxnSpPr>
          <p:cNvPr id="39" name="直接连接符 38"/>
          <p:cNvCxnSpPr/>
          <p:nvPr/>
        </p:nvCxnSpPr>
        <p:spPr>
          <a:xfrm>
            <a:off x="1213676" y="6067865"/>
            <a:ext cx="1029062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文本框 33"/>
          <p:cNvSpPr txBox="1"/>
          <p:nvPr/>
        </p:nvSpPr>
        <p:spPr>
          <a:xfrm>
            <a:off x="2400374" y="4207528"/>
            <a:ext cx="1445011" cy="430887"/>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200" dirty="0" smtClean="0">
                <a:solidFill>
                  <a:schemeClr val="tx1">
                    <a:lumMod val="65000"/>
                    <a:lumOff val="35000"/>
                  </a:schemeClr>
                </a:solidFill>
              </a:rPr>
              <a:t>OPTION 01</a:t>
            </a:r>
          </a:p>
        </p:txBody>
      </p:sp>
      <p:sp>
        <p:nvSpPr>
          <p:cNvPr id="41" name="文本框 47"/>
          <p:cNvSpPr txBox="1"/>
          <p:nvPr/>
        </p:nvSpPr>
        <p:spPr>
          <a:xfrm>
            <a:off x="5429788" y="4207528"/>
            <a:ext cx="1445011" cy="430887"/>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200" dirty="0" smtClean="0">
                <a:solidFill>
                  <a:schemeClr val="tx1">
                    <a:lumMod val="65000"/>
                    <a:lumOff val="35000"/>
                  </a:schemeClr>
                </a:solidFill>
              </a:rPr>
              <a:t>OPTION 01</a:t>
            </a:r>
          </a:p>
        </p:txBody>
      </p:sp>
      <p:sp>
        <p:nvSpPr>
          <p:cNvPr id="42" name="文本框 48"/>
          <p:cNvSpPr txBox="1"/>
          <p:nvPr/>
        </p:nvSpPr>
        <p:spPr>
          <a:xfrm>
            <a:off x="8459202" y="4207528"/>
            <a:ext cx="1445011" cy="430887"/>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200" dirty="0" smtClean="0">
                <a:solidFill>
                  <a:schemeClr val="tx1">
                    <a:lumMod val="65000"/>
                    <a:lumOff val="35000"/>
                  </a:schemeClr>
                </a:solidFill>
              </a:rPr>
              <a:t>OPTION 01</a:t>
            </a:r>
          </a:p>
        </p:txBody>
      </p:sp>
    </p:spTree>
    <p:extLst>
      <p:ext uri="{BB962C8B-B14F-4D97-AF65-F5344CB8AC3E}">
        <p14:creationId xmlns:p14="http://schemas.microsoft.com/office/powerpoint/2010/main" xmlns="" val="16780658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left)">
                                      <p:cBhvr>
                                        <p:cTn id="10" dur="500"/>
                                        <p:tgtEl>
                                          <p:spTgt spid="38"/>
                                        </p:tgtEl>
                                      </p:cBhvr>
                                    </p:animEffect>
                                  </p:childTnLst>
                                </p:cTn>
                              </p:par>
                              <p:par>
                                <p:cTn id="11" presetID="22" presetClass="entr" presetSubtype="8"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47"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25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anim calcmode="lin" valueType="num">
                                      <p:cBhvr>
                                        <p:cTn id="41" dur="500" fill="hold"/>
                                        <p:tgtEl>
                                          <p:spTgt spid="24"/>
                                        </p:tgtEl>
                                        <p:attrNameLst>
                                          <p:attrName>ppt_x</p:attrName>
                                        </p:attrNameLst>
                                      </p:cBhvr>
                                      <p:tavLst>
                                        <p:tav tm="0">
                                          <p:val>
                                            <p:strVal val="#ppt_x"/>
                                          </p:val>
                                        </p:tav>
                                        <p:tav tm="100000">
                                          <p:val>
                                            <p:strVal val="#ppt_x"/>
                                          </p:val>
                                        </p:tav>
                                      </p:tavLst>
                                    </p:anim>
                                    <p:anim calcmode="lin" valueType="num">
                                      <p:cBhvr>
                                        <p:cTn id="42" dur="500" fill="hold"/>
                                        <p:tgtEl>
                                          <p:spTgt spid="24"/>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50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42"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anim calcmode="lin" valueType="num">
                                      <p:cBhvr>
                                        <p:cTn id="52" dur="500" fill="hold"/>
                                        <p:tgtEl>
                                          <p:spTgt spid="40"/>
                                        </p:tgtEl>
                                        <p:attrNameLst>
                                          <p:attrName>ppt_x</p:attrName>
                                        </p:attrNameLst>
                                      </p:cBhvr>
                                      <p:tavLst>
                                        <p:tav tm="0">
                                          <p:val>
                                            <p:strVal val="#ppt_x"/>
                                          </p:val>
                                        </p:tav>
                                        <p:tav tm="100000">
                                          <p:val>
                                            <p:strVal val="#ppt_x"/>
                                          </p:val>
                                        </p:tav>
                                      </p:tavLst>
                                    </p:anim>
                                    <p:anim calcmode="lin" valueType="num">
                                      <p:cBhvr>
                                        <p:cTn id="53" dur="500" fill="hold"/>
                                        <p:tgtEl>
                                          <p:spTgt spid="4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anim calcmode="lin" valueType="num">
                                      <p:cBhvr>
                                        <p:cTn id="57" dur="500" fill="hold"/>
                                        <p:tgtEl>
                                          <p:spTgt spid="41"/>
                                        </p:tgtEl>
                                        <p:attrNameLst>
                                          <p:attrName>ppt_x</p:attrName>
                                        </p:attrNameLst>
                                      </p:cBhvr>
                                      <p:tavLst>
                                        <p:tav tm="0">
                                          <p:val>
                                            <p:strVal val="#ppt_x"/>
                                          </p:val>
                                        </p:tav>
                                        <p:tav tm="100000">
                                          <p:val>
                                            <p:strVal val="#ppt_x"/>
                                          </p:val>
                                        </p:tav>
                                      </p:tavLst>
                                    </p:anim>
                                    <p:anim calcmode="lin" valueType="num">
                                      <p:cBhvr>
                                        <p:cTn id="58" dur="5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anim calcmode="lin" valueType="num">
                                      <p:cBhvr>
                                        <p:cTn id="62" dur="500" fill="hold"/>
                                        <p:tgtEl>
                                          <p:spTgt spid="42"/>
                                        </p:tgtEl>
                                        <p:attrNameLst>
                                          <p:attrName>ppt_x</p:attrName>
                                        </p:attrNameLst>
                                      </p:cBhvr>
                                      <p:tavLst>
                                        <p:tav tm="0">
                                          <p:val>
                                            <p:strVal val="#ppt_x"/>
                                          </p:val>
                                        </p:tav>
                                        <p:tav tm="100000">
                                          <p:val>
                                            <p:strVal val="#ppt_x"/>
                                          </p:val>
                                        </p:tav>
                                      </p:tavLst>
                                    </p:anim>
                                    <p:anim calcmode="lin" valueType="num">
                                      <p:cBhvr>
                                        <p:cTn id="63"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37" grpId="0"/>
      <p:bldP spid="38"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flipH="1">
            <a:off x="6477000" y="1069424"/>
            <a:ext cx="5079142" cy="5062051"/>
            <a:chOff x="976185" y="897974"/>
            <a:chExt cx="4967415" cy="5062051"/>
          </a:xfrm>
        </p:grpSpPr>
        <p:sp>
          <p:nvSpPr>
            <p:cNvPr id="5" name="chenying0907 5"/>
            <p:cNvSpPr>
              <a:spLocks/>
            </p:cNvSpPr>
            <p:nvPr/>
          </p:nvSpPr>
          <p:spPr bwMode="auto">
            <a:xfrm flipH="1">
              <a:off x="1185980" y="897974"/>
              <a:ext cx="1436058" cy="892691"/>
            </a:xfrm>
            <a:custGeom>
              <a:avLst/>
              <a:gdLst>
                <a:gd name="T0" fmla="*/ 734 w 972"/>
                <a:gd name="T1" fmla="*/ 66 h 604"/>
                <a:gd name="T2" fmla="*/ 598 w 972"/>
                <a:gd name="T3" fmla="*/ 22 h 604"/>
                <a:gd name="T4" fmla="*/ 460 w 972"/>
                <a:gd name="T5" fmla="*/ 2 h 604"/>
                <a:gd name="T6" fmla="*/ 384 w 972"/>
                <a:gd name="T7" fmla="*/ 0 h 604"/>
                <a:gd name="T8" fmla="*/ 250 w 972"/>
                <a:gd name="T9" fmla="*/ 10 h 604"/>
                <a:gd name="T10" fmla="*/ 176 w 972"/>
                <a:gd name="T11" fmla="*/ 264 h 604"/>
                <a:gd name="T12" fmla="*/ 104 w 972"/>
                <a:gd name="T13" fmla="*/ 282 h 604"/>
                <a:gd name="T14" fmla="*/ 74 w 972"/>
                <a:gd name="T15" fmla="*/ 272 h 604"/>
                <a:gd name="T16" fmla="*/ 40 w 972"/>
                <a:gd name="T17" fmla="*/ 268 h 604"/>
                <a:gd name="T18" fmla="*/ 22 w 972"/>
                <a:gd name="T19" fmla="*/ 276 h 604"/>
                <a:gd name="T20" fmla="*/ 6 w 972"/>
                <a:gd name="T21" fmla="*/ 288 h 604"/>
                <a:gd name="T22" fmla="*/ 0 w 972"/>
                <a:gd name="T23" fmla="*/ 318 h 604"/>
                <a:gd name="T24" fmla="*/ 2 w 972"/>
                <a:gd name="T25" fmla="*/ 332 h 604"/>
                <a:gd name="T26" fmla="*/ 20 w 972"/>
                <a:gd name="T27" fmla="*/ 364 h 604"/>
                <a:gd name="T28" fmla="*/ 36 w 972"/>
                <a:gd name="T29" fmla="*/ 372 h 604"/>
                <a:gd name="T30" fmla="*/ 68 w 972"/>
                <a:gd name="T31" fmla="*/ 370 h 604"/>
                <a:gd name="T32" fmla="*/ 82 w 972"/>
                <a:gd name="T33" fmla="*/ 362 h 604"/>
                <a:gd name="T34" fmla="*/ 108 w 972"/>
                <a:gd name="T35" fmla="*/ 332 h 604"/>
                <a:gd name="T36" fmla="*/ 126 w 972"/>
                <a:gd name="T37" fmla="*/ 318 h 604"/>
                <a:gd name="T38" fmla="*/ 228 w 972"/>
                <a:gd name="T39" fmla="*/ 464 h 604"/>
                <a:gd name="T40" fmla="*/ 362 w 972"/>
                <a:gd name="T41" fmla="*/ 434 h 604"/>
                <a:gd name="T42" fmla="*/ 508 w 972"/>
                <a:gd name="T43" fmla="*/ 486 h 604"/>
                <a:gd name="T44" fmla="*/ 508 w 972"/>
                <a:gd name="T45" fmla="*/ 510 h 604"/>
                <a:gd name="T46" fmla="*/ 496 w 972"/>
                <a:gd name="T47" fmla="*/ 544 h 604"/>
                <a:gd name="T48" fmla="*/ 496 w 972"/>
                <a:gd name="T49" fmla="*/ 562 h 604"/>
                <a:gd name="T50" fmla="*/ 510 w 972"/>
                <a:gd name="T51" fmla="*/ 590 h 604"/>
                <a:gd name="T52" fmla="*/ 524 w 972"/>
                <a:gd name="T53" fmla="*/ 600 h 604"/>
                <a:gd name="T54" fmla="*/ 560 w 972"/>
                <a:gd name="T55" fmla="*/ 600 h 604"/>
                <a:gd name="T56" fmla="*/ 586 w 972"/>
                <a:gd name="T57" fmla="*/ 590 h 604"/>
                <a:gd name="T58" fmla="*/ 598 w 972"/>
                <a:gd name="T59" fmla="*/ 574 h 604"/>
                <a:gd name="T60" fmla="*/ 600 w 972"/>
                <a:gd name="T61" fmla="*/ 546 h 604"/>
                <a:gd name="T62" fmla="*/ 596 w 972"/>
                <a:gd name="T63" fmla="*/ 526 h 604"/>
                <a:gd name="T64" fmla="*/ 576 w 972"/>
                <a:gd name="T65" fmla="*/ 508 h 604"/>
                <a:gd name="T66" fmla="*/ 546 w 972"/>
                <a:gd name="T67" fmla="*/ 476 h 604"/>
                <a:gd name="T68" fmla="*/ 530 w 972"/>
                <a:gd name="T69" fmla="*/ 412 h 604"/>
                <a:gd name="T70" fmla="*/ 612 w 972"/>
                <a:gd name="T71" fmla="*/ 410 h 604"/>
                <a:gd name="T72" fmla="*/ 708 w 972"/>
                <a:gd name="T73" fmla="*/ 418 h 604"/>
                <a:gd name="T74" fmla="*/ 846 w 972"/>
                <a:gd name="T75" fmla="*/ 454 h 604"/>
                <a:gd name="T76" fmla="*/ 972 w 972"/>
                <a:gd name="T77" fmla="*/ 524 h 604"/>
                <a:gd name="T78" fmla="*/ 918 w 972"/>
                <a:gd name="T79" fmla="*/ 274 h 604"/>
                <a:gd name="T80" fmla="*/ 868 w 972"/>
                <a:gd name="T81" fmla="*/ 180 h 604"/>
                <a:gd name="T82" fmla="*/ 800 w 972"/>
                <a:gd name="T83" fmla="*/ 100 h 604"/>
                <a:gd name="T84" fmla="*/ 778 w 972"/>
                <a:gd name="T85" fmla="*/ 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2" h="604">
                  <a:moveTo>
                    <a:pt x="778" y="86"/>
                  </a:moveTo>
                  <a:lnTo>
                    <a:pt x="778" y="86"/>
                  </a:lnTo>
                  <a:lnTo>
                    <a:pt x="734" y="66"/>
                  </a:lnTo>
                  <a:lnTo>
                    <a:pt x="688" y="48"/>
                  </a:lnTo>
                  <a:lnTo>
                    <a:pt x="642" y="34"/>
                  </a:lnTo>
                  <a:lnTo>
                    <a:pt x="598" y="22"/>
                  </a:lnTo>
                  <a:lnTo>
                    <a:pt x="552" y="14"/>
                  </a:lnTo>
                  <a:lnTo>
                    <a:pt x="506" y="6"/>
                  </a:lnTo>
                  <a:lnTo>
                    <a:pt x="460" y="2"/>
                  </a:lnTo>
                  <a:lnTo>
                    <a:pt x="414" y="0"/>
                  </a:lnTo>
                  <a:lnTo>
                    <a:pt x="414" y="0"/>
                  </a:lnTo>
                  <a:lnTo>
                    <a:pt x="384" y="0"/>
                  </a:lnTo>
                  <a:lnTo>
                    <a:pt x="384" y="0"/>
                  </a:lnTo>
                  <a:lnTo>
                    <a:pt x="318" y="4"/>
                  </a:lnTo>
                  <a:lnTo>
                    <a:pt x="250" y="10"/>
                  </a:lnTo>
                  <a:lnTo>
                    <a:pt x="184" y="22"/>
                  </a:lnTo>
                  <a:lnTo>
                    <a:pt x="118" y="34"/>
                  </a:lnTo>
                  <a:lnTo>
                    <a:pt x="176" y="264"/>
                  </a:lnTo>
                  <a:lnTo>
                    <a:pt x="116" y="280"/>
                  </a:lnTo>
                  <a:lnTo>
                    <a:pt x="116" y="280"/>
                  </a:lnTo>
                  <a:lnTo>
                    <a:pt x="104" y="282"/>
                  </a:lnTo>
                  <a:lnTo>
                    <a:pt x="94" y="280"/>
                  </a:lnTo>
                  <a:lnTo>
                    <a:pt x="74" y="272"/>
                  </a:lnTo>
                  <a:lnTo>
                    <a:pt x="74" y="272"/>
                  </a:lnTo>
                  <a:lnTo>
                    <a:pt x="58" y="268"/>
                  </a:lnTo>
                  <a:lnTo>
                    <a:pt x="50" y="266"/>
                  </a:lnTo>
                  <a:lnTo>
                    <a:pt x="40" y="268"/>
                  </a:lnTo>
                  <a:lnTo>
                    <a:pt x="40" y="268"/>
                  </a:lnTo>
                  <a:lnTo>
                    <a:pt x="30" y="272"/>
                  </a:lnTo>
                  <a:lnTo>
                    <a:pt x="22" y="276"/>
                  </a:lnTo>
                  <a:lnTo>
                    <a:pt x="14" y="282"/>
                  </a:lnTo>
                  <a:lnTo>
                    <a:pt x="6" y="288"/>
                  </a:lnTo>
                  <a:lnTo>
                    <a:pt x="6" y="288"/>
                  </a:lnTo>
                  <a:lnTo>
                    <a:pt x="2" y="296"/>
                  </a:lnTo>
                  <a:lnTo>
                    <a:pt x="0" y="306"/>
                  </a:lnTo>
                  <a:lnTo>
                    <a:pt x="0" y="318"/>
                  </a:lnTo>
                  <a:lnTo>
                    <a:pt x="2" y="332"/>
                  </a:lnTo>
                  <a:lnTo>
                    <a:pt x="2" y="332"/>
                  </a:lnTo>
                  <a:lnTo>
                    <a:pt x="2" y="332"/>
                  </a:lnTo>
                  <a:lnTo>
                    <a:pt x="8" y="346"/>
                  </a:lnTo>
                  <a:lnTo>
                    <a:pt x="14" y="356"/>
                  </a:lnTo>
                  <a:lnTo>
                    <a:pt x="20" y="364"/>
                  </a:lnTo>
                  <a:lnTo>
                    <a:pt x="28" y="368"/>
                  </a:lnTo>
                  <a:lnTo>
                    <a:pt x="28" y="368"/>
                  </a:lnTo>
                  <a:lnTo>
                    <a:pt x="36" y="372"/>
                  </a:lnTo>
                  <a:lnTo>
                    <a:pt x="46" y="372"/>
                  </a:lnTo>
                  <a:lnTo>
                    <a:pt x="56" y="372"/>
                  </a:lnTo>
                  <a:lnTo>
                    <a:pt x="68" y="370"/>
                  </a:lnTo>
                  <a:lnTo>
                    <a:pt x="68" y="370"/>
                  </a:lnTo>
                  <a:lnTo>
                    <a:pt x="76" y="366"/>
                  </a:lnTo>
                  <a:lnTo>
                    <a:pt x="82" y="362"/>
                  </a:lnTo>
                  <a:lnTo>
                    <a:pt x="94" y="348"/>
                  </a:lnTo>
                  <a:lnTo>
                    <a:pt x="94" y="348"/>
                  </a:lnTo>
                  <a:lnTo>
                    <a:pt x="108" y="332"/>
                  </a:lnTo>
                  <a:lnTo>
                    <a:pt x="116" y="324"/>
                  </a:lnTo>
                  <a:lnTo>
                    <a:pt x="126" y="318"/>
                  </a:lnTo>
                  <a:lnTo>
                    <a:pt x="126" y="318"/>
                  </a:lnTo>
                  <a:lnTo>
                    <a:pt x="128" y="318"/>
                  </a:lnTo>
                  <a:lnTo>
                    <a:pt x="186" y="302"/>
                  </a:lnTo>
                  <a:lnTo>
                    <a:pt x="228" y="464"/>
                  </a:lnTo>
                  <a:lnTo>
                    <a:pt x="228" y="464"/>
                  </a:lnTo>
                  <a:lnTo>
                    <a:pt x="294" y="448"/>
                  </a:lnTo>
                  <a:lnTo>
                    <a:pt x="362" y="434"/>
                  </a:lnTo>
                  <a:lnTo>
                    <a:pt x="426" y="424"/>
                  </a:lnTo>
                  <a:lnTo>
                    <a:pt x="490" y="416"/>
                  </a:lnTo>
                  <a:lnTo>
                    <a:pt x="508" y="486"/>
                  </a:lnTo>
                  <a:lnTo>
                    <a:pt x="508" y="486"/>
                  </a:lnTo>
                  <a:lnTo>
                    <a:pt x="510" y="498"/>
                  </a:lnTo>
                  <a:lnTo>
                    <a:pt x="508" y="510"/>
                  </a:lnTo>
                  <a:lnTo>
                    <a:pt x="500" y="528"/>
                  </a:lnTo>
                  <a:lnTo>
                    <a:pt x="500" y="528"/>
                  </a:lnTo>
                  <a:lnTo>
                    <a:pt x="496" y="544"/>
                  </a:lnTo>
                  <a:lnTo>
                    <a:pt x="496" y="554"/>
                  </a:lnTo>
                  <a:lnTo>
                    <a:pt x="496" y="562"/>
                  </a:lnTo>
                  <a:lnTo>
                    <a:pt x="496" y="562"/>
                  </a:lnTo>
                  <a:lnTo>
                    <a:pt x="500" y="572"/>
                  </a:lnTo>
                  <a:lnTo>
                    <a:pt x="504" y="582"/>
                  </a:lnTo>
                  <a:lnTo>
                    <a:pt x="510" y="590"/>
                  </a:lnTo>
                  <a:lnTo>
                    <a:pt x="516" y="596"/>
                  </a:lnTo>
                  <a:lnTo>
                    <a:pt x="516" y="596"/>
                  </a:lnTo>
                  <a:lnTo>
                    <a:pt x="524" y="600"/>
                  </a:lnTo>
                  <a:lnTo>
                    <a:pt x="534" y="604"/>
                  </a:lnTo>
                  <a:lnTo>
                    <a:pt x="546" y="604"/>
                  </a:lnTo>
                  <a:lnTo>
                    <a:pt x="560" y="600"/>
                  </a:lnTo>
                  <a:lnTo>
                    <a:pt x="560" y="600"/>
                  </a:lnTo>
                  <a:lnTo>
                    <a:pt x="574" y="596"/>
                  </a:lnTo>
                  <a:lnTo>
                    <a:pt x="586" y="590"/>
                  </a:lnTo>
                  <a:lnTo>
                    <a:pt x="592" y="582"/>
                  </a:lnTo>
                  <a:lnTo>
                    <a:pt x="598" y="574"/>
                  </a:lnTo>
                  <a:lnTo>
                    <a:pt x="598" y="574"/>
                  </a:lnTo>
                  <a:lnTo>
                    <a:pt x="600" y="566"/>
                  </a:lnTo>
                  <a:lnTo>
                    <a:pt x="600" y="556"/>
                  </a:lnTo>
                  <a:lnTo>
                    <a:pt x="600" y="546"/>
                  </a:lnTo>
                  <a:lnTo>
                    <a:pt x="598" y="536"/>
                  </a:lnTo>
                  <a:lnTo>
                    <a:pt x="598" y="536"/>
                  </a:lnTo>
                  <a:lnTo>
                    <a:pt x="596" y="526"/>
                  </a:lnTo>
                  <a:lnTo>
                    <a:pt x="590" y="520"/>
                  </a:lnTo>
                  <a:lnTo>
                    <a:pt x="576" y="508"/>
                  </a:lnTo>
                  <a:lnTo>
                    <a:pt x="576" y="508"/>
                  </a:lnTo>
                  <a:lnTo>
                    <a:pt x="560" y="496"/>
                  </a:lnTo>
                  <a:lnTo>
                    <a:pt x="552" y="486"/>
                  </a:lnTo>
                  <a:lnTo>
                    <a:pt x="546" y="476"/>
                  </a:lnTo>
                  <a:lnTo>
                    <a:pt x="546" y="476"/>
                  </a:lnTo>
                  <a:lnTo>
                    <a:pt x="546" y="474"/>
                  </a:lnTo>
                  <a:lnTo>
                    <a:pt x="530" y="412"/>
                  </a:lnTo>
                  <a:lnTo>
                    <a:pt x="530" y="412"/>
                  </a:lnTo>
                  <a:lnTo>
                    <a:pt x="572" y="410"/>
                  </a:lnTo>
                  <a:lnTo>
                    <a:pt x="612" y="410"/>
                  </a:lnTo>
                  <a:lnTo>
                    <a:pt x="612" y="410"/>
                  </a:lnTo>
                  <a:lnTo>
                    <a:pt x="660" y="412"/>
                  </a:lnTo>
                  <a:lnTo>
                    <a:pt x="708" y="418"/>
                  </a:lnTo>
                  <a:lnTo>
                    <a:pt x="756" y="426"/>
                  </a:lnTo>
                  <a:lnTo>
                    <a:pt x="802" y="438"/>
                  </a:lnTo>
                  <a:lnTo>
                    <a:pt x="846" y="454"/>
                  </a:lnTo>
                  <a:lnTo>
                    <a:pt x="888" y="474"/>
                  </a:lnTo>
                  <a:lnTo>
                    <a:pt x="930" y="496"/>
                  </a:lnTo>
                  <a:lnTo>
                    <a:pt x="972" y="524"/>
                  </a:lnTo>
                  <a:lnTo>
                    <a:pt x="926" y="298"/>
                  </a:lnTo>
                  <a:lnTo>
                    <a:pt x="926" y="298"/>
                  </a:lnTo>
                  <a:lnTo>
                    <a:pt x="918" y="274"/>
                  </a:lnTo>
                  <a:lnTo>
                    <a:pt x="906" y="246"/>
                  </a:lnTo>
                  <a:lnTo>
                    <a:pt x="888" y="214"/>
                  </a:lnTo>
                  <a:lnTo>
                    <a:pt x="868" y="180"/>
                  </a:lnTo>
                  <a:lnTo>
                    <a:pt x="844" y="150"/>
                  </a:lnTo>
                  <a:lnTo>
                    <a:pt x="822" y="122"/>
                  </a:lnTo>
                  <a:lnTo>
                    <a:pt x="800" y="100"/>
                  </a:lnTo>
                  <a:lnTo>
                    <a:pt x="788" y="92"/>
                  </a:lnTo>
                  <a:lnTo>
                    <a:pt x="778" y="86"/>
                  </a:lnTo>
                  <a:lnTo>
                    <a:pt x="778" y="86"/>
                  </a:lnTo>
                  <a:close/>
                </a:path>
              </a:pathLst>
            </a:custGeom>
            <a:blipFill dpi="0" rotWithShape="1">
              <a:blip r:embed="rId3"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chenying0907 6"/>
            <p:cNvSpPr>
              <a:spLocks/>
            </p:cNvSpPr>
            <p:nvPr/>
          </p:nvSpPr>
          <p:spPr bwMode="auto">
            <a:xfrm flipH="1">
              <a:off x="2353146" y="965960"/>
              <a:ext cx="1539478" cy="975457"/>
            </a:xfrm>
            <a:custGeom>
              <a:avLst/>
              <a:gdLst>
                <a:gd name="T0" fmla="*/ 998 w 1042"/>
                <a:gd name="T1" fmla="*/ 304 h 660"/>
                <a:gd name="T2" fmla="*/ 982 w 1042"/>
                <a:gd name="T3" fmla="*/ 324 h 660"/>
                <a:gd name="T4" fmla="*/ 974 w 1042"/>
                <a:gd name="T5" fmla="*/ 332 h 660"/>
                <a:gd name="T6" fmla="*/ 950 w 1042"/>
                <a:gd name="T7" fmla="*/ 352 h 660"/>
                <a:gd name="T8" fmla="*/ 936 w 1042"/>
                <a:gd name="T9" fmla="*/ 358 h 660"/>
                <a:gd name="T10" fmla="*/ 904 w 1042"/>
                <a:gd name="T11" fmla="*/ 362 h 660"/>
                <a:gd name="T12" fmla="*/ 874 w 1042"/>
                <a:gd name="T13" fmla="*/ 354 h 660"/>
                <a:gd name="T14" fmla="*/ 858 w 1042"/>
                <a:gd name="T15" fmla="*/ 346 h 660"/>
                <a:gd name="T16" fmla="*/ 836 w 1042"/>
                <a:gd name="T17" fmla="*/ 316 h 660"/>
                <a:gd name="T18" fmla="*/ 828 w 1042"/>
                <a:gd name="T19" fmla="*/ 296 h 660"/>
                <a:gd name="T20" fmla="*/ 826 w 1042"/>
                <a:gd name="T21" fmla="*/ 254 h 660"/>
                <a:gd name="T22" fmla="*/ 838 w 1042"/>
                <a:gd name="T23" fmla="*/ 222 h 660"/>
                <a:gd name="T24" fmla="*/ 850 w 1042"/>
                <a:gd name="T25" fmla="*/ 210 h 660"/>
                <a:gd name="T26" fmla="*/ 878 w 1042"/>
                <a:gd name="T27" fmla="*/ 194 h 660"/>
                <a:gd name="T28" fmla="*/ 892 w 1042"/>
                <a:gd name="T29" fmla="*/ 188 h 660"/>
                <a:gd name="T30" fmla="*/ 922 w 1042"/>
                <a:gd name="T31" fmla="*/ 188 h 660"/>
                <a:gd name="T32" fmla="*/ 946 w 1042"/>
                <a:gd name="T33" fmla="*/ 194 h 660"/>
                <a:gd name="T34" fmla="*/ 962 w 1042"/>
                <a:gd name="T35" fmla="*/ 200 h 660"/>
                <a:gd name="T36" fmla="*/ 982 w 1042"/>
                <a:gd name="T37" fmla="*/ 196 h 660"/>
                <a:gd name="T38" fmla="*/ 930 w 1042"/>
                <a:gd name="T39" fmla="*/ 0 h 660"/>
                <a:gd name="T40" fmla="*/ 816 w 1042"/>
                <a:gd name="T41" fmla="*/ 32 h 660"/>
                <a:gd name="T42" fmla="*/ 582 w 1042"/>
                <a:gd name="T43" fmla="*/ 110 h 660"/>
                <a:gd name="T44" fmla="*/ 350 w 1042"/>
                <a:gd name="T45" fmla="*/ 194 h 660"/>
                <a:gd name="T46" fmla="*/ 176 w 1042"/>
                <a:gd name="T47" fmla="*/ 250 h 660"/>
                <a:gd name="T48" fmla="*/ 58 w 1042"/>
                <a:gd name="T49" fmla="*/ 280 h 660"/>
                <a:gd name="T50" fmla="*/ 64 w 1042"/>
                <a:gd name="T51" fmla="*/ 446 h 660"/>
                <a:gd name="T52" fmla="*/ 92 w 1042"/>
                <a:gd name="T53" fmla="*/ 440 h 660"/>
                <a:gd name="T54" fmla="*/ 108 w 1042"/>
                <a:gd name="T55" fmla="*/ 420 h 660"/>
                <a:gd name="T56" fmla="*/ 116 w 1042"/>
                <a:gd name="T57" fmla="*/ 412 h 660"/>
                <a:gd name="T58" fmla="*/ 138 w 1042"/>
                <a:gd name="T59" fmla="*/ 392 h 660"/>
                <a:gd name="T60" fmla="*/ 154 w 1042"/>
                <a:gd name="T61" fmla="*/ 386 h 660"/>
                <a:gd name="T62" fmla="*/ 184 w 1042"/>
                <a:gd name="T63" fmla="*/ 382 h 660"/>
                <a:gd name="T64" fmla="*/ 216 w 1042"/>
                <a:gd name="T65" fmla="*/ 388 h 660"/>
                <a:gd name="T66" fmla="*/ 230 w 1042"/>
                <a:gd name="T67" fmla="*/ 398 h 660"/>
                <a:gd name="T68" fmla="*/ 254 w 1042"/>
                <a:gd name="T69" fmla="*/ 428 h 660"/>
                <a:gd name="T70" fmla="*/ 262 w 1042"/>
                <a:gd name="T71" fmla="*/ 448 h 660"/>
                <a:gd name="T72" fmla="*/ 264 w 1042"/>
                <a:gd name="T73" fmla="*/ 488 h 660"/>
                <a:gd name="T74" fmla="*/ 252 w 1042"/>
                <a:gd name="T75" fmla="*/ 522 h 660"/>
                <a:gd name="T76" fmla="*/ 240 w 1042"/>
                <a:gd name="T77" fmla="*/ 534 h 660"/>
                <a:gd name="T78" fmla="*/ 214 w 1042"/>
                <a:gd name="T79" fmla="*/ 550 h 660"/>
                <a:gd name="T80" fmla="*/ 200 w 1042"/>
                <a:gd name="T81" fmla="*/ 554 h 660"/>
                <a:gd name="T82" fmla="*/ 168 w 1042"/>
                <a:gd name="T83" fmla="*/ 556 h 660"/>
                <a:gd name="T84" fmla="*/ 144 w 1042"/>
                <a:gd name="T85" fmla="*/ 550 h 660"/>
                <a:gd name="T86" fmla="*/ 130 w 1042"/>
                <a:gd name="T87" fmla="*/ 544 h 660"/>
                <a:gd name="T88" fmla="*/ 106 w 1042"/>
                <a:gd name="T89" fmla="*/ 548 h 660"/>
                <a:gd name="T90" fmla="*/ 152 w 1042"/>
                <a:gd name="T91" fmla="*/ 660 h 660"/>
                <a:gd name="T92" fmla="*/ 322 w 1042"/>
                <a:gd name="T93" fmla="*/ 628 h 660"/>
                <a:gd name="T94" fmla="*/ 488 w 1042"/>
                <a:gd name="T95" fmla="*/ 588 h 660"/>
                <a:gd name="T96" fmla="*/ 808 w 1042"/>
                <a:gd name="T97" fmla="*/ 496 h 660"/>
                <a:gd name="T98" fmla="*/ 926 w 1042"/>
                <a:gd name="T99" fmla="*/ 462 h 660"/>
                <a:gd name="T100" fmla="*/ 1008 w 1042"/>
                <a:gd name="T101" fmla="*/ 30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2" h="660">
                  <a:moveTo>
                    <a:pt x="998" y="304"/>
                  </a:moveTo>
                  <a:lnTo>
                    <a:pt x="998" y="304"/>
                  </a:lnTo>
                  <a:lnTo>
                    <a:pt x="992" y="310"/>
                  </a:lnTo>
                  <a:lnTo>
                    <a:pt x="982" y="324"/>
                  </a:lnTo>
                  <a:lnTo>
                    <a:pt x="982" y="324"/>
                  </a:lnTo>
                  <a:lnTo>
                    <a:pt x="974" y="332"/>
                  </a:lnTo>
                  <a:lnTo>
                    <a:pt x="964" y="342"/>
                  </a:lnTo>
                  <a:lnTo>
                    <a:pt x="950" y="352"/>
                  </a:lnTo>
                  <a:lnTo>
                    <a:pt x="936" y="358"/>
                  </a:lnTo>
                  <a:lnTo>
                    <a:pt x="936" y="358"/>
                  </a:lnTo>
                  <a:lnTo>
                    <a:pt x="920" y="360"/>
                  </a:lnTo>
                  <a:lnTo>
                    <a:pt x="904" y="362"/>
                  </a:lnTo>
                  <a:lnTo>
                    <a:pt x="888" y="360"/>
                  </a:lnTo>
                  <a:lnTo>
                    <a:pt x="874" y="354"/>
                  </a:lnTo>
                  <a:lnTo>
                    <a:pt x="874" y="354"/>
                  </a:lnTo>
                  <a:lnTo>
                    <a:pt x="858" y="346"/>
                  </a:lnTo>
                  <a:lnTo>
                    <a:pt x="846" y="332"/>
                  </a:lnTo>
                  <a:lnTo>
                    <a:pt x="836" y="316"/>
                  </a:lnTo>
                  <a:lnTo>
                    <a:pt x="828" y="296"/>
                  </a:lnTo>
                  <a:lnTo>
                    <a:pt x="828" y="296"/>
                  </a:lnTo>
                  <a:lnTo>
                    <a:pt x="824" y="274"/>
                  </a:lnTo>
                  <a:lnTo>
                    <a:pt x="826" y="254"/>
                  </a:lnTo>
                  <a:lnTo>
                    <a:pt x="830" y="236"/>
                  </a:lnTo>
                  <a:lnTo>
                    <a:pt x="838" y="222"/>
                  </a:lnTo>
                  <a:lnTo>
                    <a:pt x="838" y="222"/>
                  </a:lnTo>
                  <a:lnTo>
                    <a:pt x="850" y="210"/>
                  </a:lnTo>
                  <a:lnTo>
                    <a:pt x="862" y="200"/>
                  </a:lnTo>
                  <a:lnTo>
                    <a:pt x="878" y="194"/>
                  </a:lnTo>
                  <a:lnTo>
                    <a:pt x="892" y="188"/>
                  </a:lnTo>
                  <a:lnTo>
                    <a:pt x="892" y="188"/>
                  </a:lnTo>
                  <a:lnTo>
                    <a:pt x="908" y="186"/>
                  </a:lnTo>
                  <a:lnTo>
                    <a:pt x="922" y="188"/>
                  </a:lnTo>
                  <a:lnTo>
                    <a:pt x="936" y="190"/>
                  </a:lnTo>
                  <a:lnTo>
                    <a:pt x="946" y="194"/>
                  </a:lnTo>
                  <a:lnTo>
                    <a:pt x="946" y="194"/>
                  </a:lnTo>
                  <a:lnTo>
                    <a:pt x="962" y="200"/>
                  </a:lnTo>
                  <a:lnTo>
                    <a:pt x="966" y="200"/>
                  </a:lnTo>
                  <a:lnTo>
                    <a:pt x="982" y="196"/>
                  </a:lnTo>
                  <a:lnTo>
                    <a:pt x="930" y="0"/>
                  </a:lnTo>
                  <a:lnTo>
                    <a:pt x="930" y="0"/>
                  </a:lnTo>
                  <a:lnTo>
                    <a:pt x="872" y="16"/>
                  </a:lnTo>
                  <a:lnTo>
                    <a:pt x="816" y="32"/>
                  </a:lnTo>
                  <a:lnTo>
                    <a:pt x="700" y="70"/>
                  </a:lnTo>
                  <a:lnTo>
                    <a:pt x="582" y="110"/>
                  </a:lnTo>
                  <a:lnTo>
                    <a:pt x="466" y="152"/>
                  </a:lnTo>
                  <a:lnTo>
                    <a:pt x="350" y="194"/>
                  </a:lnTo>
                  <a:lnTo>
                    <a:pt x="234" y="232"/>
                  </a:lnTo>
                  <a:lnTo>
                    <a:pt x="176" y="250"/>
                  </a:lnTo>
                  <a:lnTo>
                    <a:pt x="116" y="266"/>
                  </a:lnTo>
                  <a:lnTo>
                    <a:pt x="58" y="280"/>
                  </a:lnTo>
                  <a:lnTo>
                    <a:pt x="0" y="292"/>
                  </a:lnTo>
                  <a:lnTo>
                    <a:pt x="64" y="446"/>
                  </a:lnTo>
                  <a:lnTo>
                    <a:pt x="92" y="440"/>
                  </a:lnTo>
                  <a:lnTo>
                    <a:pt x="92" y="440"/>
                  </a:lnTo>
                  <a:lnTo>
                    <a:pt x="98" y="434"/>
                  </a:lnTo>
                  <a:lnTo>
                    <a:pt x="108" y="420"/>
                  </a:lnTo>
                  <a:lnTo>
                    <a:pt x="108" y="420"/>
                  </a:lnTo>
                  <a:lnTo>
                    <a:pt x="116" y="412"/>
                  </a:lnTo>
                  <a:lnTo>
                    <a:pt x="126" y="402"/>
                  </a:lnTo>
                  <a:lnTo>
                    <a:pt x="138" y="392"/>
                  </a:lnTo>
                  <a:lnTo>
                    <a:pt x="154" y="386"/>
                  </a:lnTo>
                  <a:lnTo>
                    <a:pt x="154" y="386"/>
                  </a:lnTo>
                  <a:lnTo>
                    <a:pt x="170" y="384"/>
                  </a:lnTo>
                  <a:lnTo>
                    <a:pt x="184" y="382"/>
                  </a:lnTo>
                  <a:lnTo>
                    <a:pt x="200" y="384"/>
                  </a:lnTo>
                  <a:lnTo>
                    <a:pt x="216" y="388"/>
                  </a:lnTo>
                  <a:lnTo>
                    <a:pt x="216" y="388"/>
                  </a:lnTo>
                  <a:lnTo>
                    <a:pt x="230" y="398"/>
                  </a:lnTo>
                  <a:lnTo>
                    <a:pt x="244" y="410"/>
                  </a:lnTo>
                  <a:lnTo>
                    <a:pt x="254" y="428"/>
                  </a:lnTo>
                  <a:lnTo>
                    <a:pt x="262" y="448"/>
                  </a:lnTo>
                  <a:lnTo>
                    <a:pt x="262" y="448"/>
                  </a:lnTo>
                  <a:lnTo>
                    <a:pt x="266" y="468"/>
                  </a:lnTo>
                  <a:lnTo>
                    <a:pt x="264" y="488"/>
                  </a:lnTo>
                  <a:lnTo>
                    <a:pt x="260" y="506"/>
                  </a:lnTo>
                  <a:lnTo>
                    <a:pt x="252" y="522"/>
                  </a:lnTo>
                  <a:lnTo>
                    <a:pt x="252" y="522"/>
                  </a:lnTo>
                  <a:lnTo>
                    <a:pt x="240" y="534"/>
                  </a:lnTo>
                  <a:lnTo>
                    <a:pt x="228" y="544"/>
                  </a:lnTo>
                  <a:lnTo>
                    <a:pt x="214" y="550"/>
                  </a:lnTo>
                  <a:lnTo>
                    <a:pt x="200" y="554"/>
                  </a:lnTo>
                  <a:lnTo>
                    <a:pt x="200" y="554"/>
                  </a:lnTo>
                  <a:lnTo>
                    <a:pt x="184" y="558"/>
                  </a:lnTo>
                  <a:lnTo>
                    <a:pt x="168" y="556"/>
                  </a:lnTo>
                  <a:lnTo>
                    <a:pt x="156" y="554"/>
                  </a:lnTo>
                  <a:lnTo>
                    <a:pt x="144" y="550"/>
                  </a:lnTo>
                  <a:lnTo>
                    <a:pt x="144" y="550"/>
                  </a:lnTo>
                  <a:lnTo>
                    <a:pt x="130" y="544"/>
                  </a:lnTo>
                  <a:lnTo>
                    <a:pt x="124" y="544"/>
                  </a:lnTo>
                  <a:lnTo>
                    <a:pt x="106" y="548"/>
                  </a:lnTo>
                  <a:lnTo>
                    <a:pt x="152" y="660"/>
                  </a:lnTo>
                  <a:lnTo>
                    <a:pt x="152" y="660"/>
                  </a:lnTo>
                  <a:lnTo>
                    <a:pt x="238" y="646"/>
                  </a:lnTo>
                  <a:lnTo>
                    <a:pt x="322" y="628"/>
                  </a:lnTo>
                  <a:lnTo>
                    <a:pt x="404" y="608"/>
                  </a:lnTo>
                  <a:lnTo>
                    <a:pt x="488" y="588"/>
                  </a:lnTo>
                  <a:lnTo>
                    <a:pt x="650" y="542"/>
                  </a:lnTo>
                  <a:lnTo>
                    <a:pt x="808" y="496"/>
                  </a:lnTo>
                  <a:lnTo>
                    <a:pt x="808" y="496"/>
                  </a:lnTo>
                  <a:lnTo>
                    <a:pt x="926" y="462"/>
                  </a:lnTo>
                  <a:lnTo>
                    <a:pt x="1042" y="430"/>
                  </a:lnTo>
                  <a:lnTo>
                    <a:pt x="1008" y="302"/>
                  </a:lnTo>
                  <a:lnTo>
                    <a:pt x="998" y="304"/>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chenying0907 7"/>
            <p:cNvSpPr>
              <a:spLocks/>
            </p:cNvSpPr>
            <p:nvPr/>
          </p:nvSpPr>
          <p:spPr bwMode="auto">
            <a:xfrm flipH="1">
              <a:off x="3549861" y="1231994"/>
              <a:ext cx="1539478" cy="1022752"/>
            </a:xfrm>
            <a:custGeom>
              <a:avLst/>
              <a:gdLst>
                <a:gd name="T0" fmla="*/ 1004 w 1042"/>
                <a:gd name="T1" fmla="*/ 238 h 692"/>
                <a:gd name="T2" fmla="*/ 972 w 1042"/>
                <a:gd name="T3" fmla="*/ 240 h 692"/>
                <a:gd name="T4" fmla="*/ 958 w 1042"/>
                <a:gd name="T5" fmla="*/ 248 h 692"/>
                <a:gd name="T6" fmla="*/ 934 w 1042"/>
                <a:gd name="T7" fmla="*/ 278 h 692"/>
                <a:gd name="T8" fmla="*/ 914 w 1042"/>
                <a:gd name="T9" fmla="*/ 292 h 692"/>
                <a:gd name="T10" fmla="*/ 762 w 1042"/>
                <a:gd name="T11" fmla="*/ 122 h 692"/>
                <a:gd name="T12" fmla="*/ 676 w 1042"/>
                <a:gd name="T13" fmla="*/ 132 h 692"/>
                <a:gd name="T14" fmla="*/ 550 w 1042"/>
                <a:gd name="T15" fmla="*/ 138 h 692"/>
                <a:gd name="T16" fmla="*/ 422 w 1042"/>
                <a:gd name="T17" fmla="*/ 128 h 692"/>
                <a:gd name="T18" fmla="*/ 294 w 1042"/>
                <a:gd name="T19" fmla="*/ 100 h 692"/>
                <a:gd name="T20" fmla="*/ 166 w 1042"/>
                <a:gd name="T21" fmla="*/ 50 h 692"/>
                <a:gd name="T22" fmla="*/ 82 w 1042"/>
                <a:gd name="T23" fmla="*/ 4 h 692"/>
                <a:gd name="T24" fmla="*/ 64 w 1042"/>
                <a:gd name="T25" fmla="*/ 0 h 692"/>
                <a:gd name="T26" fmla="*/ 48 w 1042"/>
                <a:gd name="T27" fmla="*/ 2 h 692"/>
                <a:gd name="T28" fmla="*/ 16 w 1042"/>
                <a:gd name="T29" fmla="*/ 36 h 692"/>
                <a:gd name="T30" fmla="*/ 0 w 1042"/>
                <a:gd name="T31" fmla="*/ 90 h 692"/>
                <a:gd name="T32" fmla="*/ 134 w 1042"/>
                <a:gd name="T33" fmla="*/ 406 h 692"/>
                <a:gd name="T34" fmla="*/ 212 w 1042"/>
                <a:gd name="T35" fmla="*/ 434 h 692"/>
                <a:gd name="T36" fmla="*/ 440 w 1042"/>
                <a:gd name="T37" fmla="*/ 488 h 692"/>
                <a:gd name="T38" fmla="*/ 668 w 1042"/>
                <a:gd name="T39" fmla="*/ 504 h 692"/>
                <a:gd name="T40" fmla="*/ 762 w 1042"/>
                <a:gd name="T41" fmla="*/ 576 h 692"/>
                <a:gd name="T42" fmla="*/ 756 w 1042"/>
                <a:gd name="T43" fmla="*/ 618 h 692"/>
                <a:gd name="T44" fmla="*/ 750 w 1042"/>
                <a:gd name="T45" fmla="*/ 642 h 692"/>
                <a:gd name="T46" fmla="*/ 754 w 1042"/>
                <a:gd name="T47" fmla="*/ 662 h 692"/>
                <a:gd name="T48" fmla="*/ 772 w 1042"/>
                <a:gd name="T49" fmla="*/ 686 h 692"/>
                <a:gd name="T50" fmla="*/ 788 w 1042"/>
                <a:gd name="T51" fmla="*/ 692 h 692"/>
                <a:gd name="T52" fmla="*/ 816 w 1042"/>
                <a:gd name="T53" fmla="*/ 690 h 692"/>
                <a:gd name="T54" fmla="*/ 840 w 1042"/>
                <a:gd name="T55" fmla="*/ 678 h 692"/>
                <a:gd name="T56" fmla="*/ 852 w 1042"/>
                <a:gd name="T57" fmla="*/ 664 h 692"/>
                <a:gd name="T58" fmla="*/ 854 w 1042"/>
                <a:gd name="T59" fmla="*/ 636 h 692"/>
                <a:gd name="T60" fmla="*/ 850 w 1042"/>
                <a:gd name="T61" fmla="*/ 616 h 692"/>
                <a:gd name="T62" fmla="*/ 832 w 1042"/>
                <a:gd name="T63" fmla="*/ 598 h 692"/>
                <a:gd name="T64" fmla="*/ 802 w 1042"/>
                <a:gd name="T65" fmla="*/ 566 h 692"/>
                <a:gd name="T66" fmla="*/ 784 w 1042"/>
                <a:gd name="T67" fmla="*/ 500 h 692"/>
                <a:gd name="T68" fmla="*/ 914 w 1042"/>
                <a:gd name="T69" fmla="*/ 486 h 692"/>
                <a:gd name="T70" fmla="*/ 926 w 1042"/>
                <a:gd name="T71" fmla="*/ 330 h 692"/>
                <a:gd name="T72" fmla="*/ 966 w 1042"/>
                <a:gd name="T73" fmla="*/ 338 h 692"/>
                <a:gd name="T74" fmla="*/ 992 w 1042"/>
                <a:gd name="T75" fmla="*/ 342 h 692"/>
                <a:gd name="T76" fmla="*/ 1010 w 1042"/>
                <a:gd name="T77" fmla="*/ 338 h 692"/>
                <a:gd name="T78" fmla="*/ 1034 w 1042"/>
                <a:gd name="T79" fmla="*/ 320 h 692"/>
                <a:gd name="T80" fmla="*/ 1042 w 1042"/>
                <a:gd name="T81" fmla="*/ 304 h 692"/>
                <a:gd name="T82" fmla="*/ 1038 w 1042"/>
                <a:gd name="T83" fmla="*/ 276 h 692"/>
                <a:gd name="T84" fmla="*/ 1020 w 1042"/>
                <a:gd name="T85" fmla="*/ 24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2" h="692">
                  <a:moveTo>
                    <a:pt x="1012" y="240"/>
                  </a:moveTo>
                  <a:lnTo>
                    <a:pt x="1012" y="240"/>
                  </a:lnTo>
                  <a:lnTo>
                    <a:pt x="1004" y="238"/>
                  </a:lnTo>
                  <a:lnTo>
                    <a:pt x="994" y="236"/>
                  </a:lnTo>
                  <a:lnTo>
                    <a:pt x="984" y="238"/>
                  </a:lnTo>
                  <a:lnTo>
                    <a:pt x="972" y="240"/>
                  </a:lnTo>
                  <a:lnTo>
                    <a:pt x="972" y="240"/>
                  </a:lnTo>
                  <a:lnTo>
                    <a:pt x="964" y="242"/>
                  </a:lnTo>
                  <a:lnTo>
                    <a:pt x="958" y="248"/>
                  </a:lnTo>
                  <a:lnTo>
                    <a:pt x="946" y="262"/>
                  </a:lnTo>
                  <a:lnTo>
                    <a:pt x="946" y="262"/>
                  </a:lnTo>
                  <a:lnTo>
                    <a:pt x="934" y="278"/>
                  </a:lnTo>
                  <a:lnTo>
                    <a:pt x="926" y="286"/>
                  </a:lnTo>
                  <a:lnTo>
                    <a:pt x="914" y="292"/>
                  </a:lnTo>
                  <a:lnTo>
                    <a:pt x="914" y="292"/>
                  </a:lnTo>
                  <a:lnTo>
                    <a:pt x="912" y="292"/>
                  </a:lnTo>
                  <a:lnTo>
                    <a:pt x="840" y="312"/>
                  </a:lnTo>
                  <a:lnTo>
                    <a:pt x="762" y="122"/>
                  </a:lnTo>
                  <a:lnTo>
                    <a:pt x="762" y="122"/>
                  </a:lnTo>
                  <a:lnTo>
                    <a:pt x="720" y="128"/>
                  </a:lnTo>
                  <a:lnTo>
                    <a:pt x="676" y="132"/>
                  </a:lnTo>
                  <a:lnTo>
                    <a:pt x="634" y="136"/>
                  </a:lnTo>
                  <a:lnTo>
                    <a:pt x="592" y="138"/>
                  </a:lnTo>
                  <a:lnTo>
                    <a:pt x="550" y="138"/>
                  </a:lnTo>
                  <a:lnTo>
                    <a:pt x="506" y="138"/>
                  </a:lnTo>
                  <a:lnTo>
                    <a:pt x="464" y="134"/>
                  </a:lnTo>
                  <a:lnTo>
                    <a:pt x="422" y="128"/>
                  </a:lnTo>
                  <a:lnTo>
                    <a:pt x="380" y="122"/>
                  </a:lnTo>
                  <a:lnTo>
                    <a:pt x="336" y="112"/>
                  </a:lnTo>
                  <a:lnTo>
                    <a:pt x="294" y="100"/>
                  </a:lnTo>
                  <a:lnTo>
                    <a:pt x="252" y="86"/>
                  </a:lnTo>
                  <a:lnTo>
                    <a:pt x="208" y="70"/>
                  </a:lnTo>
                  <a:lnTo>
                    <a:pt x="166" y="50"/>
                  </a:lnTo>
                  <a:lnTo>
                    <a:pt x="124" y="30"/>
                  </a:lnTo>
                  <a:lnTo>
                    <a:pt x="82" y="4"/>
                  </a:lnTo>
                  <a:lnTo>
                    <a:pt x="82" y="4"/>
                  </a:lnTo>
                  <a:lnTo>
                    <a:pt x="72" y="0"/>
                  </a:lnTo>
                  <a:lnTo>
                    <a:pt x="64" y="0"/>
                  </a:lnTo>
                  <a:lnTo>
                    <a:pt x="64" y="0"/>
                  </a:lnTo>
                  <a:lnTo>
                    <a:pt x="56" y="0"/>
                  </a:lnTo>
                  <a:lnTo>
                    <a:pt x="48" y="2"/>
                  </a:lnTo>
                  <a:lnTo>
                    <a:pt x="48" y="2"/>
                  </a:lnTo>
                  <a:lnTo>
                    <a:pt x="36" y="10"/>
                  </a:lnTo>
                  <a:lnTo>
                    <a:pt x="26" y="22"/>
                  </a:lnTo>
                  <a:lnTo>
                    <a:pt x="16" y="36"/>
                  </a:lnTo>
                  <a:lnTo>
                    <a:pt x="8" y="54"/>
                  </a:lnTo>
                  <a:lnTo>
                    <a:pt x="4" y="72"/>
                  </a:lnTo>
                  <a:lnTo>
                    <a:pt x="0" y="90"/>
                  </a:lnTo>
                  <a:lnTo>
                    <a:pt x="0" y="108"/>
                  </a:lnTo>
                  <a:lnTo>
                    <a:pt x="2" y="126"/>
                  </a:lnTo>
                  <a:lnTo>
                    <a:pt x="134" y="406"/>
                  </a:lnTo>
                  <a:lnTo>
                    <a:pt x="134" y="406"/>
                  </a:lnTo>
                  <a:lnTo>
                    <a:pt x="172" y="420"/>
                  </a:lnTo>
                  <a:lnTo>
                    <a:pt x="212" y="434"/>
                  </a:lnTo>
                  <a:lnTo>
                    <a:pt x="288" y="456"/>
                  </a:lnTo>
                  <a:lnTo>
                    <a:pt x="364" y="474"/>
                  </a:lnTo>
                  <a:lnTo>
                    <a:pt x="440" y="488"/>
                  </a:lnTo>
                  <a:lnTo>
                    <a:pt x="518" y="496"/>
                  </a:lnTo>
                  <a:lnTo>
                    <a:pt x="592" y="502"/>
                  </a:lnTo>
                  <a:lnTo>
                    <a:pt x="668" y="504"/>
                  </a:lnTo>
                  <a:lnTo>
                    <a:pt x="744" y="502"/>
                  </a:lnTo>
                  <a:lnTo>
                    <a:pt x="762" y="576"/>
                  </a:lnTo>
                  <a:lnTo>
                    <a:pt x="762" y="576"/>
                  </a:lnTo>
                  <a:lnTo>
                    <a:pt x="764" y="588"/>
                  </a:lnTo>
                  <a:lnTo>
                    <a:pt x="762" y="598"/>
                  </a:lnTo>
                  <a:lnTo>
                    <a:pt x="756" y="618"/>
                  </a:lnTo>
                  <a:lnTo>
                    <a:pt x="756" y="618"/>
                  </a:lnTo>
                  <a:lnTo>
                    <a:pt x="750" y="634"/>
                  </a:lnTo>
                  <a:lnTo>
                    <a:pt x="750" y="642"/>
                  </a:lnTo>
                  <a:lnTo>
                    <a:pt x="750" y="652"/>
                  </a:lnTo>
                  <a:lnTo>
                    <a:pt x="750" y="652"/>
                  </a:lnTo>
                  <a:lnTo>
                    <a:pt x="754" y="662"/>
                  </a:lnTo>
                  <a:lnTo>
                    <a:pt x="758" y="670"/>
                  </a:lnTo>
                  <a:lnTo>
                    <a:pt x="764" y="678"/>
                  </a:lnTo>
                  <a:lnTo>
                    <a:pt x="772" y="686"/>
                  </a:lnTo>
                  <a:lnTo>
                    <a:pt x="772" y="686"/>
                  </a:lnTo>
                  <a:lnTo>
                    <a:pt x="780" y="690"/>
                  </a:lnTo>
                  <a:lnTo>
                    <a:pt x="788" y="692"/>
                  </a:lnTo>
                  <a:lnTo>
                    <a:pt x="800" y="692"/>
                  </a:lnTo>
                  <a:lnTo>
                    <a:pt x="816" y="690"/>
                  </a:lnTo>
                  <a:lnTo>
                    <a:pt x="816" y="690"/>
                  </a:lnTo>
                  <a:lnTo>
                    <a:pt x="816" y="690"/>
                  </a:lnTo>
                  <a:lnTo>
                    <a:pt x="830" y="684"/>
                  </a:lnTo>
                  <a:lnTo>
                    <a:pt x="840" y="678"/>
                  </a:lnTo>
                  <a:lnTo>
                    <a:pt x="848" y="672"/>
                  </a:lnTo>
                  <a:lnTo>
                    <a:pt x="852" y="664"/>
                  </a:lnTo>
                  <a:lnTo>
                    <a:pt x="852" y="664"/>
                  </a:lnTo>
                  <a:lnTo>
                    <a:pt x="854" y="656"/>
                  </a:lnTo>
                  <a:lnTo>
                    <a:pt x="856" y="646"/>
                  </a:lnTo>
                  <a:lnTo>
                    <a:pt x="854" y="636"/>
                  </a:lnTo>
                  <a:lnTo>
                    <a:pt x="852" y="624"/>
                  </a:lnTo>
                  <a:lnTo>
                    <a:pt x="852" y="624"/>
                  </a:lnTo>
                  <a:lnTo>
                    <a:pt x="850" y="616"/>
                  </a:lnTo>
                  <a:lnTo>
                    <a:pt x="844" y="610"/>
                  </a:lnTo>
                  <a:lnTo>
                    <a:pt x="832" y="598"/>
                  </a:lnTo>
                  <a:lnTo>
                    <a:pt x="832" y="598"/>
                  </a:lnTo>
                  <a:lnTo>
                    <a:pt x="814" y="584"/>
                  </a:lnTo>
                  <a:lnTo>
                    <a:pt x="806" y="576"/>
                  </a:lnTo>
                  <a:lnTo>
                    <a:pt x="802" y="566"/>
                  </a:lnTo>
                  <a:lnTo>
                    <a:pt x="802" y="566"/>
                  </a:lnTo>
                  <a:lnTo>
                    <a:pt x="800" y="564"/>
                  </a:lnTo>
                  <a:lnTo>
                    <a:pt x="784" y="500"/>
                  </a:lnTo>
                  <a:lnTo>
                    <a:pt x="784" y="500"/>
                  </a:lnTo>
                  <a:lnTo>
                    <a:pt x="848" y="494"/>
                  </a:lnTo>
                  <a:lnTo>
                    <a:pt x="914" y="486"/>
                  </a:lnTo>
                  <a:lnTo>
                    <a:pt x="856" y="348"/>
                  </a:lnTo>
                  <a:lnTo>
                    <a:pt x="926" y="330"/>
                  </a:lnTo>
                  <a:lnTo>
                    <a:pt x="926" y="330"/>
                  </a:lnTo>
                  <a:lnTo>
                    <a:pt x="936" y="328"/>
                  </a:lnTo>
                  <a:lnTo>
                    <a:pt x="948" y="330"/>
                  </a:lnTo>
                  <a:lnTo>
                    <a:pt x="966" y="338"/>
                  </a:lnTo>
                  <a:lnTo>
                    <a:pt x="966" y="338"/>
                  </a:lnTo>
                  <a:lnTo>
                    <a:pt x="984" y="342"/>
                  </a:lnTo>
                  <a:lnTo>
                    <a:pt x="992" y="342"/>
                  </a:lnTo>
                  <a:lnTo>
                    <a:pt x="1000" y="342"/>
                  </a:lnTo>
                  <a:lnTo>
                    <a:pt x="1000" y="342"/>
                  </a:lnTo>
                  <a:lnTo>
                    <a:pt x="1010" y="338"/>
                  </a:lnTo>
                  <a:lnTo>
                    <a:pt x="1020" y="334"/>
                  </a:lnTo>
                  <a:lnTo>
                    <a:pt x="1028" y="328"/>
                  </a:lnTo>
                  <a:lnTo>
                    <a:pt x="1034" y="320"/>
                  </a:lnTo>
                  <a:lnTo>
                    <a:pt x="1034" y="320"/>
                  </a:lnTo>
                  <a:lnTo>
                    <a:pt x="1038" y="312"/>
                  </a:lnTo>
                  <a:lnTo>
                    <a:pt x="1042" y="304"/>
                  </a:lnTo>
                  <a:lnTo>
                    <a:pt x="1042" y="292"/>
                  </a:lnTo>
                  <a:lnTo>
                    <a:pt x="1038" y="276"/>
                  </a:lnTo>
                  <a:lnTo>
                    <a:pt x="1038" y="276"/>
                  </a:lnTo>
                  <a:lnTo>
                    <a:pt x="1034" y="262"/>
                  </a:lnTo>
                  <a:lnTo>
                    <a:pt x="1028" y="252"/>
                  </a:lnTo>
                  <a:lnTo>
                    <a:pt x="1020" y="246"/>
                  </a:lnTo>
                  <a:lnTo>
                    <a:pt x="1012" y="240"/>
                  </a:lnTo>
                  <a:lnTo>
                    <a:pt x="1012" y="240"/>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chenying0907 8"/>
            <p:cNvSpPr>
              <a:spLocks/>
            </p:cNvSpPr>
            <p:nvPr/>
          </p:nvSpPr>
          <p:spPr bwMode="auto">
            <a:xfrm flipH="1">
              <a:off x="4752486" y="1282245"/>
              <a:ext cx="833268" cy="1392243"/>
            </a:xfrm>
            <a:custGeom>
              <a:avLst/>
              <a:gdLst>
                <a:gd name="T0" fmla="*/ 350 w 564"/>
                <a:gd name="T1" fmla="*/ 368 h 942"/>
                <a:gd name="T2" fmla="*/ 346 w 564"/>
                <a:gd name="T3" fmla="*/ 360 h 942"/>
                <a:gd name="T4" fmla="*/ 346 w 564"/>
                <a:gd name="T5" fmla="*/ 360 h 942"/>
                <a:gd name="T6" fmla="*/ 346 w 564"/>
                <a:gd name="T7" fmla="*/ 358 h 942"/>
                <a:gd name="T8" fmla="*/ 194 w 564"/>
                <a:gd name="T9" fmla="*/ 44 h 942"/>
                <a:gd name="T10" fmla="*/ 178 w 564"/>
                <a:gd name="T11" fmla="*/ 28 h 942"/>
                <a:gd name="T12" fmla="*/ 150 w 564"/>
                <a:gd name="T13" fmla="*/ 8 h 942"/>
                <a:gd name="T14" fmla="*/ 126 w 564"/>
                <a:gd name="T15" fmla="*/ 0 h 942"/>
                <a:gd name="T16" fmla="*/ 114 w 564"/>
                <a:gd name="T17" fmla="*/ 0 h 942"/>
                <a:gd name="T18" fmla="*/ 106 w 564"/>
                <a:gd name="T19" fmla="*/ 0 h 942"/>
                <a:gd name="T20" fmla="*/ 106 w 564"/>
                <a:gd name="T21" fmla="*/ 0 h 942"/>
                <a:gd name="T22" fmla="*/ 102 w 564"/>
                <a:gd name="T23" fmla="*/ 2 h 942"/>
                <a:gd name="T24" fmla="*/ 90 w 564"/>
                <a:gd name="T25" fmla="*/ 4 h 942"/>
                <a:gd name="T26" fmla="*/ 78 w 564"/>
                <a:gd name="T27" fmla="*/ 10 h 942"/>
                <a:gd name="T28" fmla="*/ 46 w 564"/>
                <a:gd name="T29" fmla="*/ 30 h 942"/>
                <a:gd name="T30" fmla="*/ 24 w 564"/>
                <a:gd name="T31" fmla="*/ 58 h 942"/>
                <a:gd name="T32" fmla="*/ 14 w 564"/>
                <a:gd name="T33" fmla="*/ 80 h 942"/>
                <a:gd name="T34" fmla="*/ 2 w 564"/>
                <a:gd name="T35" fmla="*/ 126 h 942"/>
                <a:gd name="T36" fmla="*/ 0 w 564"/>
                <a:gd name="T37" fmla="*/ 150 h 942"/>
                <a:gd name="T38" fmla="*/ 184 w 564"/>
                <a:gd name="T39" fmla="*/ 546 h 942"/>
                <a:gd name="T40" fmla="*/ 418 w 564"/>
                <a:gd name="T41" fmla="*/ 912 h 942"/>
                <a:gd name="T42" fmla="*/ 412 w 564"/>
                <a:gd name="T43" fmla="*/ 898 h 942"/>
                <a:gd name="T44" fmla="*/ 390 w 564"/>
                <a:gd name="T45" fmla="*/ 886 h 942"/>
                <a:gd name="T46" fmla="*/ 380 w 564"/>
                <a:gd name="T47" fmla="*/ 880 h 942"/>
                <a:gd name="T48" fmla="*/ 356 w 564"/>
                <a:gd name="T49" fmla="*/ 862 h 942"/>
                <a:gd name="T50" fmla="*/ 348 w 564"/>
                <a:gd name="T51" fmla="*/ 848 h 942"/>
                <a:gd name="T52" fmla="*/ 338 w 564"/>
                <a:gd name="T53" fmla="*/ 818 h 942"/>
                <a:gd name="T54" fmla="*/ 338 w 564"/>
                <a:gd name="T55" fmla="*/ 786 h 942"/>
                <a:gd name="T56" fmla="*/ 344 w 564"/>
                <a:gd name="T57" fmla="*/ 770 h 942"/>
                <a:gd name="T58" fmla="*/ 368 w 564"/>
                <a:gd name="T59" fmla="*/ 742 h 942"/>
                <a:gd name="T60" fmla="*/ 386 w 564"/>
                <a:gd name="T61" fmla="*/ 730 h 942"/>
                <a:gd name="T62" fmla="*/ 424 w 564"/>
                <a:gd name="T63" fmla="*/ 718 h 942"/>
                <a:gd name="T64" fmla="*/ 460 w 564"/>
                <a:gd name="T65" fmla="*/ 724 h 942"/>
                <a:gd name="T66" fmla="*/ 474 w 564"/>
                <a:gd name="T67" fmla="*/ 734 h 942"/>
                <a:gd name="T68" fmla="*/ 496 w 564"/>
                <a:gd name="T69" fmla="*/ 756 h 942"/>
                <a:gd name="T70" fmla="*/ 504 w 564"/>
                <a:gd name="T71" fmla="*/ 770 h 942"/>
                <a:gd name="T72" fmla="*/ 510 w 564"/>
                <a:gd name="T73" fmla="*/ 800 h 942"/>
                <a:gd name="T74" fmla="*/ 510 w 564"/>
                <a:gd name="T75" fmla="*/ 824 h 942"/>
                <a:gd name="T76" fmla="*/ 506 w 564"/>
                <a:gd name="T77" fmla="*/ 840 h 942"/>
                <a:gd name="T78" fmla="*/ 514 w 564"/>
                <a:gd name="T79" fmla="*/ 860 h 942"/>
                <a:gd name="T80" fmla="*/ 564 w 564"/>
                <a:gd name="T81" fmla="*/ 832 h 942"/>
                <a:gd name="T82" fmla="*/ 350 w 564"/>
                <a:gd name="T83" fmla="*/ 368 h 942"/>
                <a:gd name="T84" fmla="*/ 350 w 564"/>
                <a:gd name="T85" fmla="*/ 36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4" h="942">
                  <a:moveTo>
                    <a:pt x="350" y="368"/>
                  </a:moveTo>
                  <a:lnTo>
                    <a:pt x="350" y="368"/>
                  </a:lnTo>
                  <a:lnTo>
                    <a:pt x="346" y="360"/>
                  </a:lnTo>
                  <a:lnTo>
                    <a:pt x="346" y="360"/>
                  </a:lnTo>
                  <a:lnTo>
                    <a:pt x="346" y="360"/>
                  </a:lnTo>
                  <a:lnTo>
                    <a:pt x="346" y="360"/>
                  </a:lnTo>
                  <a:lnTo>
                    <a:pt x="346" y="358"/>
                  </a:lnTo>
                  <a:lnTo>
                    <a:pt x="346" y="358"/>
                  </a:lnTo>
                  <a:lnTo>
                    <a:pt x="272" y="204"/>
                  </a:lnTo>
                  <a:lnTo>
                    <a:pt x="194" y="44"/>
                  </a:lnTo>
                  <a:lnTo>
                    <a:pt x="194" y="44"/>
                  </a:lnTo>
                  <a:lnTo>
                    <a:pt x="178" y="28"/>
                  </a:lnTo>
                  <a:lnTo>
                    <a:pt x="160" y="14"/>
                  </a:lnTo>
                  <a:lnTo>
                    <a:pt x="150" y="8"/>
                  </a:lnTo>
                  <a:lnTo>
                    <a:pt x="138" y="4"/>
                  </a:lnTo>
                  <a:lnTo>
                    <a:pt x="126" y="0"/>
                  </a:lnTo>
                  <a:lnTo>
                    <a:pt x="114" y="0"/>
                  </a:lnTo>
                  <a:lnTo>
                    <a:pt x="114" y="0"/>
                  </a:lnTo>
                  <a:lnTo>
                    <a:pt x="106" y="0"/>
                  </a:lnTo>
                  <a:lnTo>
                    <a:pt x="106" y="0"/>
                  </a:lnTo>
                  <a:lnTo>
                    <a:pt x="106" y="0"/>
                  </a:lnTo>
                  <a:lnTo>
                    <a:pt x="106" y="0"/>
                  </a:lnTo>
                  <a:lnTo>
                    <a:pt x="102" y="0"/>
                  </a:lnTo>
                  <a:lnTo>
                    <a:pt x="102" y="2"/>
                  </a:lnTo>
                  <a:lnTo>
                    <a:pt x="102" y="2"/>
                  </a:lnTo>
                  <a:lnTo>
                    <a:pt x="90" y="4"/>
                  </a:lnTo>
                  <a:lnTo>
                    <a:pt x="78" y="10"/>
                  </a:lnTo>
                  <a:lnTo>
                    <a:pt x="78" y="10"/>
                  </a:lnTo>
                  <a:lnTo>
                    <a:pt x="60" y="18"/>
                  </a:lnTo>
                  <a:lnTo>
                    <a:pt x="46" y="30"/>
                  </a:lnTo>
                  <a:lnTo>
                    <a:pt x="34" y="42"/>
                  </a:lnTo>
                  <a:lnTo>
                    <a:pt x="24" y="58"/>
                  </a:lnTo>
                  <a:lnTo>
                    <a:pt x="24" y="58"/>
                  </a:lnTo>
                  <a:lnTo>
                    <a:pt x="14" y="80"/>
                  </a:lnTo>
                  <a:lnTo>
                    <a:pt x="8" y="102"/>
                  </a:lnTo>
                  <a:lnTo>
                    <a:pt x="2" y="126"/>
                  </a:lnTo>
                  <a:lnTo>
                    <a:pt x="0" y="150"/>
                  </a:lnTo>
                  <a:lnTo>
                    <a:pt x="0" y="150"/>
                  </a:lnTo>
                  <a:lnTo>
                    <a:pt x="92" y="348"/>
                  </a:lnTo>
                  <a:lnTo>
                    <a:pt x="184" y="546"/>
                  </a:lnTo>
                  <a:lnTo>
                    <a:pt x="362" y="942"/>
                  </a:lnTo>
                  <a:lnTo>
                    <a:pt x="418" y="912"/>
                  </a:lnTo>
                  <a:lnTo>
                    <a:pt x="412" y="898"/>
                  </a:lnTo>
                  <a:lnTo>
                    <a:pt x="412" y="898"/>
                  </a:lnTo>
                  <a:lnTo>
                    <a:pt x="406" y="894"/>
                  </a:lnTo>
                  <a:lnTo>
                    <a:pt x="390" y="886"/>
                  </a:lnTo>
                  <a:lnTo>
                    <a:pt x="390" y="886"/>
                  </a:lnTo>
                  <a:lnTo>
                    <a:pt x="380" y="880"/>
                  </a:lnTo>
                  <a:lnTo>
                    <a:pt x="368" y="872"/>
                  </a:lnTo>
                  <a:lnTo>
                    <a:pt x="356" y="862"/>
                  </a:lnTo>
                  <a:lnTo>
                    <a:pt x="348" y="848"/>
                  </a:lnTo>
                  <a:lnTo>
                    <a:pt x="348" y="848"/>
                  </a:lnTo>
                  <a:lnTo>
                    <a:pt x="342" y="834"/>
                  </a:lnTo>
                  <a:lnTo>
                    <a:pt x="338" y="818"/>
                  </a:lnTo>
                  <a:lnTo>
                    <a:pt x="336" y="802"/>
                  </a:lnTo>
                  <a:lnTo>
                    <a:pt x="338" y="786"/>
                  </a:lnTo>
                  <a:lnTo>
                    <a:pt x="338" y="786"/>
                  </a:lnTo>
                  <a:lnTo>
                    <a:pt x="344" y="770"/>
                  </a:lnTo>
                  <a:lnTo>
                    <a:pt x="354" y="756"/>
                  </a:lnTo>
                  <a:lnTo>
                    <a:pt x="368" y="742"/>
                  </a:lnTo>
                  <a:lnTo>
                    <a:pt x="386" y="730"/>
                  </a:lnTo>
                  <a:lnTo>
                    <a:pt x="386" y="730"/>
                  </a:lnTo>
                  <a:lnTo>
                    <a:pt x="404" y="722"/>
                  </a:lnTo>
                  <a:lnTo>
                    <a:pt x="424" y="718"/>
                  </a:lnTo>
                  <a:lnTo>
                    <a:pt x="444" y="720"/>
                  </a:lnTo>
                  <a:lnTo>
                    <a:pt x="460" y="724"/>
                  </a:lnTo>
                  <a:lnTo>
                    <a:pt x="460" y="724"/>
                  </a:lnTo>
                  <a:lnTo>
                    <a:pt x="474" y="734"/>
                  </a:lnTo>
                  <a:lnTo>
                    <a:pt x="486" y="744"/>
                  </a:lnTo>
                  <a:lnTo>
                    <a:pt x="496" y="756"/>
                  </a:lnTo>
                  <a:lnTo>
                    <a:pt x="504" y="770"/>
                  </a:lnTo>
                  <a:lnTo>
                    <a:pt x="504" y="770"/>
                  </a:lnTo>
                  <a:lnTo>
                    <a:pt x="508" y="784"/>
                  </a:lnTo>
                  <a:lnTo>
                    <a:pt x="510" y="800"/>
                  </a:lnTo>
                  <a:lnTo>
                    <a:pt x="510" y="812"/>
                  </a:lnTo>
                  <a:lnTo>
                    <a:pt x="510" y="824"/>
                  </a:lnTo>
                  <a:lnTo>
                    <a:pt x="510" y="824"/>
                  </a:lnTo>
                  <a:lnTo>
                    <a:pt x="506" y="840"/>
                  </a:lnTo>
                  <a:lnTo>
                    <a:pt x="508" y="846"/>
                  </a:lnTo>
                  <a:lnTo>
                    <a:pt x="514" y="860"/>
                  </a:lnTo>
                  <a:lnTo>
                    <a:pt x="564" y="832"/>
                  </a:lnTo>
                  <a:lnTo>
                    <a:pt x="564" y="832"/>
                  </a:lnTo>
                  <a:lnTo>
                    <a:pt x="460" y="604"/>
                  </a:lnTo>
                  <a:lnTo>
                    <a:pt x="350" y="368"/>
                  </a:lnTo>
                  <a:lnTo>
                    <a:pt x="350" y="368"/>
                  </a:lnTo>
                  <a:lnTo>
                    <a:pt x="350" y="368"/>
                  </a:lnTo>
                  <a:lnTo>
                    <a:pt x="350" y="368"/>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9"/>
            <p:cNvSpPr>
              <a:spLocks/>
            </p:cNvSpPr>
            <p:nvPr/>
          </p:nvSpPr>
          <p:spPr bwMode="auto">
            <a:xfrm flipH="1">
              <a:off x="4194019" y="2393675"/>
              <a:ext cx="845088" cy="1616894"/>
            </a:xfrm>
            <a:custGeom>
              <a:avLst/>
              <a:gdLst>
                <a:gd name="T0" fmla="*/ 214 w 572"/>
                <a:gd name="T1" fmla="*/ 124 h 1094"/>
                <a:gd name="T2" fmla="*/ 136 w 572"/>
                <a:gd name="T3" fmla="*/ 166 h 1094"/>
                <a:gd name="T4" fmla="*/ 106 w 572"/>
                <a:gd name="T5" fmla="*/ 108 h 1094"/>
                <a:gd name="T6" fmla="*/ 106 w 572"/>
                <a:gd name="T7" fmla="*/ 108 h 1094"/>
                <a:gd name="T8" fmla="*/ 102 w 572"/>
                <a:gd name="T9" fmla="*/ 98 h 1094"/>
                <a:gd name="T10" fmla="*/ 102 w 572"/>
                <a:gd name="T11" fmla="*/ 88 h 1094"/>
                <a:gd name="T12" fmla="*/ 106 w 572"/>
                <a:gd name="T13" fmla="*/ 68 h 1094"/>
                <a:gd name="T14" fmla="*/ 106 w 572"/>
                <a:gd name="T15" fmla="*/ 68 h 1094"/>
                <a:gd name="T16" fmla="*/ 106 w 572"/>
                <a:gd name="T17" fmla="*/ 50 h 1094"/>
                <a:gd name="T18" fmla="*/ 106 w 572"/>
                <a:gd name="T19" fmla="*/ 42 h 1094"/>
                <a:gd name="T20" fmla="*/ 102 w 572"/>
                <a:gd name="T21" fmla="*/ 32 h 1094"/>
                <a:gd name="T22" fmla="*/ 102 w 572"/>
                <a:gd name="T23" fmla="*/ 32 h 1094"/>
                <a:gd name="T24" fmla="*/ 96 w 572"/>
                <a:gd name="T25" fmla="*/ 24 h 1094"/>
                <a:gd name="T26" fmla="*/ 90 w 572"/>
                <a:gd name="T27" fmla="*/ 16 h 1094"/>
                <a:gd name="T28" fmla="*/ 84 w 572"/>
                <a:gd name="T29" fmla="*/ 8 h 1094"/>
                <a:gd name="T30" fmla="*/ 76 w 572"/>
                <a:gd name="T31" fmla="*/ 4 h 1094"/>
                <a:gd name="T32" fmla="*/ 76 w 572"/>
                <a:gd name="T33" fmla="*/ 4 h 1094"/>
                <a:gd name="T34" fmla="*/ 66 w 572"/>
                <a:gd name="T35" fmla="*/ 2 h 1094"/>
                <a:gd name="T36" fmla="*/ 56 w 572"/>
                <a:gd name="T37" fmla="*/ 0 h 1094"/>
                <a:gd name="T38" fmla="*/ 56 w 572"/>
                <a:gd name="T39" fmla="*/ 0 h 1094"/>
                <a:gd name="T40" fmla="*/ 44 w 572"/>
                <a:gd name="T41" fmla="*/ 2 h 1094"/>
                <a:gd name="T42" fmla="*/ 32 w 572"/>
                <a:gd name="T43" fmla="*/ 8 h 1094"/>
                <a:gd name="T44" fmla="*/ 32 w 572"/>
                <a:gd name="T45" fmla="*/ 8 h 1094"/>
                <a:gd name="T46" fmla="*/ 18 w 572"/>
                <a:gd name="T47" fmla="*/ 16 h 1094"/>
                <a:gd name="T48" fmla="*/ 10 w 572"/>
                <a:gd name="T49" fmla="*/ 24 h 1094"/>
                <a:gd name="T50" fmla="*/ 4 w 572"/>
                <a:gd name="T51" fmla="*/ 34 h 1094"/>
                <a:gd name="T52" fmla="*/ 2 w 572"/>
                <a:gd name="T53" fmla="*/ 42 h 1094"/>
                <a:gd name="T54" fmla="*/ 2 w 572"/>
                <a:gd name="T55" fmla="*/ 42 h 1094"/>
                <a:gd name="T56" fmla="*/ 0 w 572"/>
                <a:gd name="T57" fmla="*/ 52 h 1094"/>
                <a:gd name="T58" fmla="*/ 2 w 572"/>
                <a:gd name="T59" fmla="*/ 60 h 1094"/>
                <a:gd name="T60" fmla="*/ 4 w 572"/>
                <a:gd name="T61" fmla="*/ 70 h 1094"/>
                <a:gd name="T62" fmla="*/ 8 w 572"/>
                <a:gd name="T63" fmla="*/ 80 h 1094"/>
                <a:gd name="T64" fmla="*/ 8 w 572"/>
                <a:gd name="T65" fmla="*/ 80 h 1094"/>
                <a:gd name="T66" fmla="*/ 12 w 572"/>
                <a:gd name="T67" fmla="*/ 88 h 1094"/>
                <a:gd name="T68" fmla="*/ 20 w 572"/>
                <a:gd name="T69" fmla="*/ 94 h 1094"/>
                <a:gd name="T70" fmla="*/ 34 w 572"/>
                <a:gd name="T71" fmla="*/ 102 h 1094"/>
                <a:gd name="T72" fmla="*/ 34 w 572"/>
                <a:gd name="T73" fmla="*/ 102 h 1094"/>
                <a:gd name="T74" fmla="*/ 54 w 572"/>
                <a:gd name="T75" fmla="*/ 112 h 1094"/>
                <a:gd name="T76" fmla="*/ 64 w 572"/>
                <a:gd name="T77" fmla="*/ 118 h 1094"/>
                <a:gd name="T78" fmla="*/ 72 w 572"/>
                <a:gd name="T79" fmla="*/ 128 h 1094"/>
                <a:gd name="T80" fmla="*/ 72 w 572"/>
                <a:gd name="T81" fmla="*/ 128 h 1094"/>
                <a:gd name="T82" fmla="*/ 72 w 572"/>
                <a:gd name="T83" fmla="*/ 128 h 1094"/>
                <a:gd name="T84" fmla="*/ 100 w 572"/>
                <a:gd name="T85" fmla="*/ 186 h 1094"/>
                <a:gd name="T86" fmla="*/ 12 w 572"/>
                <a:gd name="T87" fmla="*/ 234 h 1094"/>
                <a:gd name="T88" fmla="*/ 12 w 572"/>
                <a:gd name="T89" fmla="*/ 234 h 1094"/>
                <a:gd name="T90" fmla="*/ 206 w 572"/>
                <a:gd name="T91" fmla="*/ 672 h 1094"/>
                <a:gd name="T92" fmla="*/ 386 w 572"/>
                <a:gd name="T93" fmla="*/ 1094 h 1094"/>
                <a:gd name="T94" fmla="*/ 572 w 572"/>
                <a:gd name="T95" fmla="*/ 920 h 1094"/>
                <a:gd name="T96" fmla="*/ 572 w 572"/>
                <a:gd name="T97" fmla="*/ 920 h 1094"/>
                <a:gd name="T98" fmla="*/ 512 w 572"/>
                <a:gd name="T99" fmla="*/ 788 h 1094"/>
                <a:gd name="T100" fmla="*/ 512 w 572"/>
                <a:gd name="T101" fmla="*/ 788 h 1094"/>
                <a:gd name="T102" fmla="*/ 214 w 572"/>
                <a:gd name="T103" fmla="*/ 124 h 1094"/>
                <a:gd name="T104" fmla="*/ 214 w 572"/>
                <a:gd name="T105" fmla="*/ 12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1094">
                  <a:moveTo>
                    <a:pt x="214" y="124"/>
                  </a:moveTo>
                  <a:lnTo>
                    <a:pt x="136" y="166"/>
                  </a:lnTo>
                  <a:lnTo>
                    <a:pt x="106" y="108"/>
                  </a:lnTo>
                  <a:lnTo>
                    <a:pt x="106" y="108"/>
                  </a:lnTo>
                  <a:lnTo>
                    <a:pt x="102" y="98"/>
                  </a:lnTo>
                  <a:lnTo>
                    <a:pt x="102" y="88"/>
                  </a:lnTo>
                  <a:lnTo>
                    <a:pt x="106" y="68"/>
                  </a:lnTo>
                  <a:lnTo>
                    <a:pt x="106" y="68"/>
                  </a:lnTo>
                  <a:lnTo>
                    <a:pt x="106" y="50"/>
                  </a:lnTo>
                  <a:lnTo>
                    <a:pt x="106" y="42"/>
                  </a:lnTo>
                  <a:lnTo>
                    <a:pt x="102" y="32"/>
                  </a:lnTo>
                  <a:lnTo>
                    <a:pt x="102" y="32"/>
                  </a:lnTo>
                  <a:lnTo>
                    <a:pt x="96" y="24"/>
                  </a:lnTo>
                  <a:lnTo>
                    <a:pt x="90" y="16"/>
                  </a:lnTo>
                  <a:lnTo>
                    <a:pt x="84" y="8"/>
                  </a:lnTo>
                  <a:lnTo>
                    <a:pt x="76" y="4"/>
                  </a:lnTo>
                  <a:lnTo>
                    <a:pt x="76" y="4"/>
                  </a:lnTo>
                  <a:lnTo>
                    <a:pt x="66" y="2"/>
                  </a:lnTo>
                  <a:lnTo>
                    <a:pt x="56" y="0"/>
                  </a:lnTo>
                  <a:lnTo>
                    <a:pt x="56" y="0"/>
                  </a:lnTo>
                  <a:lnTo>
                    <a:pt x="44" y="2"/>
                  </a:lnTo>
                  <a:lnTo>
                    <a:pt x="32" y="8"/>
                  </a:lnTo>
                  <a:lnTo>
                    <a:pt x="32" y="8"/>
                  </a:lnTo>
                  <a:lnTo>
                    <a:pt x="18" y="16"/>
                  </a:lnTo>
                  <a:lnTo>
                    <a:pt x="10" y="24"/>
                  </a:lnTo>
                  <a:lnTo>
                    <a:pt x="4" y="34"/>
                  </a:lnTo>
                  <a:lnTo>
                    <a:pt x="2" y="42"/>
                  </a:lnTo>
                  <a:lnTo>
                    <a:pt x="2" y="42"/>
                  </a:lnTo>
                  <a:lnTo>
                    <a:pt x="0" y="52"/>
                  </a:lnTo>
                  <a:lnTo>
                    <a:pt x="2" y="60"/>
                  </a:lnTo>
                  <a:lnTo>
                    <a:pt x="4" y="70"/>
                  </a:lnTo>
                  <a:lnTo>
                    <a:pt x="8" y="80"/>
                  </a:lnTo>
                  <a:lnTo>
                    <a:pt x="8" y="80"/>
                  </a:lnTo>
                  <a:lnTo>
                    <a:pt x="12" y="88"/>
                  </a:lnTo>
                  <a:lnTo>
                    <a:pt x="20" y="94"/>
                  </a:lnTo>
                  <a:lnTo>
                    <a:pt x="34" y="102"/>
                  </a:lnTo>
                  <a:lnTo>
                    <a:pt x="34" y="102"/>
                  </a:lnTo>
                  <a:lnTo>
                    <a:pt x="54" y="112"/>
                  </a:lnTo>
                  <a:lnTo>
                    <a:pt x="64" y="118"/>
                  </a:lnTo>
                  <a:lnTo>
                    <a:pt x="72" y="128"/>
                  </a:lnTo>
                  <a:lnTo>
                    <a:pt x="72" y="128"/>
                  </a:lnTo>
                  <a:lnTo>
                    <a:pt x="72" y="128"/>
                  </a:lnTo>
                  <a:lnTo>
                    <a:pt x="100" y="186"/>
                  </a:lnTo>
                  <a:lnTo>
                    <a:pt x="12" y="234"/>
                  </a:lnTo>
                  <a:lnTo>
                    <a:pt x="12" y="234"/>
                  </a:lnTo>
                  <a:lnTo>
                    <a:pt x="206" y="672"/>
                  </a:lnTo>
                  <a:lnTo>
                    <a:pt x="386" y="1094"/>
                  </a:lnTo>
                  <a:lnTo>
                    <a:pt x="572" y="920"/>
                  </a:lnTo>
                  <a:lnTo>
                    <a:pt x="572" y="920"/>
                  </a:lnTo>
                  <a:lnTo>
                    <a:pt x="512" y="788"/>
                  </a:lnTo>
                  <a:lnTo>
                    <a:pt x="512" y="788"/>
                  </a:lnTo>
                  <a:lnTo>
                    <a:pt x="214" y="124"/>
                  </a:lnTo>
                  <a:lnTo>
                    <a:pt x="214" y="124"/>
                  </a:lnTo>
                  <a:close/>
                </a:path>
              </a:pathLst>
            </a:custGeom>
            <a:blipFill dpi="0" rotWithShape="1">
              <a:blip r:embed="rId3"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0"/>
            <p:cNvSpPr>
              <a:spLocks/>
            </p:cNvSpPr>
            <p:nvPr/>
          </p:nvSpPr>
          <p:spPr bwMode="auto">
            <a:xfrm flipH="1">
              <a:off x="1055966" y="1574882"/>
              <a:ext cx="1964977" cy="857220"/>
            </a:xfrm>
            <a:custGeom>
              <a:avLst/>
              <a:gdLst>
                <a:gd name="T0" fmla="*/ 848 w 1330"/>
                <a:gd name="T1" fmla="*/ 0 h 580"/>
                <a:gd name="T2" fmla="*/ 854 w 1330"/>
                <a:gd name="T3" fmla="*/ 12 h 580"/>
                <a:gd name="T4" fmla="*/ 876 w 1330"/>
                <a:gd name="T5" fmla="*/ 30 h 580"/>
                <a:gd name="T6" fmla="*/ 902 w 1330"/>
                <a:gd name="T7" fmla="*/ 68 h 580"/>
                <a:gd name="T8" fmla="*/ 906 w 1330"/>
                <a:gd name="T9" fmla="*/ 100 h 580"/>
                <a:gd name="T10" fmla="*/ 898 w 1330"/>
                <a:gd name="T11" fmla="*/ 130 h 580"/>
                <a:gd name="T12" fmla="*/ 860 w 1330"/>
                <a:gd name="T13" fmla="*/ 168 h 580"/>
                <a:gd name="T14" fmla="*/ 818 w 1330"/>
                <a:gd name="T15" fmla="*/ 180 h 580"/>
                <a:gd name="T16" fmla="*/ 766 w 1330"/>
                <a:gd name="T17" fmla="*/ 166 h 580"/>
                <a:gd name="T18" fmla="*/ 744 w 1330"/>
                <a:gd name="T19" fmla="*/ 142 h 580"/>
                <a:gd name="T20" fmla="*/ 732 w 1330"/>
                <a:gd name="T21" fmla="*/ 112 h 580"/>
                <a:gd name="T22" fmla="*/ 734 w 1330"/>
                <a:gd name="T23" fmla="*/ 68 h 580"/>
                <a:gd name="T24" fmla="*/ 744 w 1330"/>
                <a:gd name="T25" fmla="*/ 42 h 580"/>
                <a:gd name="T26" fmla="*/ 736 w 1330"/>
                <a:gd name="T27" fmla="*/ 8 h 580"/>
                <a:gd name="T28" fmla="*/ 558 w 1330"/>
                <a:gd name="T29" fmla="*/ 42 h 580"/>
                <a:gd name="T30" fmla="*/ 232 w 1330"/>
                <a:gd name="T31" fmla="*/ 130 h 580"/>
                <a:gd name="T32" fmla="*/ 0 w 1330"/>
                <a:gd name="T33" fmla="*/ 198 h 580"/>
                <a:gd name="T34" fmla="*/ 86 w 1330"/>
                <a:gd name="T35" fmla="*/ 348 h 580"/>
                <a:gd name="T36" fmla="*/ 100 w 1330"/>
                <a:gd name="T37" fmla="*/ 328 h 580"/>
                <a:gd name="T38" fmla="*/ 126 w 1330"/>
                <a:gd name="T39" fmla="*/ 296 h 580"/>
                <a:gd name="T40" fmla="*/ 156 w 1330"/>
                <a:gd name="T41" fmla="*/ 282 h 580"/>
                <a:gd name="T42" fmla="*/ 202 w 1330"/>
                <a:gd name="T43" fmla="*/ 282 h 580"/>
                <a:gd name="T44" fmla="*/ 232 w 1330"/>
                <a:gd name="T45" fmla="*/ 300 h 580"/>
                <a:gd name="T46" fmla="*/ 256 w 1330"/>
                <a:gd name="T47" fmla="*/ 332 h 580"/>
                <a:gd name="T48" fmla="*/ 262 w 1330"/>
                <a:gd name="T49" fmla="*/ 392 h 580"/>
                <a:gd name="T50" fmla="*/ 246 w 1330"/>
                <a:gd name="T51" fmla="*/ 422 h 580"/>
                <a:gd name="T52" fmla="*/ 208 w 1330"/>
                <a:gd name="T53" fmla="*/ 448 h 580"/>
                <a:gd name="T54" fmla="*/ 178 w 1330"/>
                <a:gd name="T55" fmla="*/ 454 h 580"/>
                <a:gd name="T56" fmla="*/ 152 w 1330"/>
                <a:gd name="T57" fmla="*/ 450 h 580"/>
                <a:gd name="T58" fmla="*/ 108 w 1330"/>
                <a:gd name="T59" fmla="*/ 456 h 580"/>
                <a:gd name="T60" fmla="*/ 188 w 1330"/>
                <a:gd name="T61" fmla="*/ 566 h 580"/>
                <a:gd name="T62" fmla="*/ 322 w 1330"/>
                <a:gd name="T63" fmla="*/ 502 h 580"/>
                <a:gd name="T64" fmla="*/ 524 w 1330"/>
                <a:gd name="T65" fmla="*/ 420 h 580"/>
                <a:gd name="T66" fmla="*/ 664 w 1330"/>
                <a:gd name="T67" fmla="*/ 382 h 580"/>
                <a:gd name="T68" fmla="*/ 752 w 1330"/>
                <a:gd name="T69" fmla="*/ 428 h 580"/>
                <a:gd name="T70" fmla="*/ 750 w 1330"/>
                <a:gd name="T71" fmla="*/ 452 h 580"/>
                <a:gd name="T72" fmla="*/ 738 w 1330"/>
                <a:gd name="T73" fmla="*/ 486 h 580"/>
                <a:gd name="T74" fmla="*/ 740 w 1330"/>
                <a:gd name="T75" fmla="*/ 504 h 580"/>
                <a:gd name="T76" fmla="*/ 752 w 1330"/>
                <a:gd name="T77" fmla="*/ 532 h 580"/>
                <a:gd name="T78" fmla="*/ 768 w 1330"/>
                <a:gd name="T79" fmla="*/ 542 h 580"/>
                <a:gd name="T80" fmla="*/ 804 w 1330"/>
                <a:gd name="T81" fmla="*/ 542 h 580"/>
                <a:gd name="T82" fmla="*/ 828 w 1330"/>
                <a:gd name="T83" fmla="*/ 532 h 580"/>
                <a:gd name="T84" fmla="*/ 840 w 1330"/>
                <a:gd name="T85" fmla="*/ 516 h 580"/>
                <a:gd name="T86" fmla="*/ 844 w 1330"/>
                <a:gd name="T87" fmla="*/ 488 h 580"/>
                <a:gd name="T88" fmla="*/ 838 w 1330"/>
                <a:gd name="T89" fmla="*/ 468 h 580"/>
                <a:gd name="T90" fmla="*/ 820 w 1330"/>
                <a:gd name="T91" fmla="*/ 450 h 580"/>
                <a:gd name="T92" fmla="*/ 790 w 1330"/>
                <a:gd name="T93" fmla="*/ 418 h 580"/>
                <a:gd name="T94" fmla="*/ 776 w 1330"/>
                <a:gd name="T95" fmla="*/ 366 h 580"/>
                <a:gd name="T96" fmla="*/ 850 w 1330"/>
                <a:gd name="T97" fmla="*/ 364 h 580"/>
                <a:gd name="T98" fmla="*/ 964 w 1330"/>
                <a:gd name="T99" fmla="*/ 372 h 580"/>
                <a:gd name="T100" fmla="*/ 1142 w 1330"/>
                <a:gd name="T101" fmla="*/ 416 h 580"/>
                <a:gd name="T102" fmla="*/ 1330 w 1330"/>
                <a:gd name="T103" fmla="*/ 504 h 580"/>
                <a:gd name="T104" fmla="*/ 1236 w 1330"/>
                <a:gd name="T105" fmla="*/ 122 h 580"/>
                <a:gd name="T106" fmla="*/ 1172 w 1330"/>
                <a:gd name="T107" fmla="*/ 76 h 580"/>
                <a:gd name="T108" fmla="*/ 1106 w 1330"/>
                <a:gd name="T109" fmla="*/ 42 h 580"/>
                <a:gd name="T110" fmla="*/ 986 w 1330"/>
                <a:gd name="T111" fmla="*/ 8 h 580"/>
                <a:gd name="T112" fmla="*/ 882 w 1330"/>
                <a:gd name="T11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580">
                  <a:moveTo>
                    <a:pt x="882" y="0"/>
                  </a:moveTo>
                  <a:lnTo>
                    <a:pt x="882" y="0"/>
                  </a:lnTo>
                  <a:lnTo>
                    <a:pt x="848" y="0"/>
                  </a:lnTo>
                  <a:lnTo>
                    <a:pt x="848" y="6"/>
                  </a:lnTo>
                  <a:lnTo>
                    <a:pt x="848" y="6"/>
                  </a:lnTo>
                  <a:lnTo>
                    <a:pt x="854" y="12"/>
                  </a:lnTo>
                  <a:lnTo>
                    <a:pt x="868" y="22"/>
                  </a:lnTo>
                  <a:lnTo>
                    <a:pt x="868" y="22"/>
                  </a:lnTo>
                  <a:lnTo>
                    <a:pt x="876" y="30"/>
                  </a:lnTo>
                  <a:lnTo>
                    <a:pt x="886" y="40"/>
                  </a:lnTo>
                  <a:lnTo>
                    <a:pt x="896" y="54"/>
                  </a:lnTo>
                  <a:lnTo>
                    <a:pt x="902" y="68"/>
                  </a:lnTo>
                  <a:lnTo>
                    <a:pt x="902" y="68"/>
                  </a:lnTo>
                  <a:lnTo>
                    <a:pt x="904" y="84"/>
                  </a:lnTo>
                  <a:lnTo>
                    <a:pt x="906" y="100"/>
                  </a:lnTo>
                  <a:lnTo>
                    <a:pt x="904" y="116"/>
                  </a:lnTo>
                  <a:lnTo>
                    <a:pt x="898" y="130"/>
                  </a:lnTo>
                  <a:lnTo>
                    <a:pt x="898" y="130"/>
                  </a:lnTo>
                  <a:lnTo>
                    <a:pt x="890" y="146"/>
                  </a:lnTo>
                  <a:lnTo>
                    <a:pt x="876" y="158"/>
                  </a:lnTo>
                  <a:lnTo>
                    <a:pt x="860" y="168"/>
                  </a:lnTo>
                  <a:lnTo>
                    <a:pt x="840" y="176"/>
                  </a:lnTo>
                  <a:lnTo>
                    <a:pt x="840" y="176"/>
                  </a:lnTo>
                  <a:lnTo>
                    <a:pt x="818" y="180"/>
                  </a:lnTo>
                  <a:lnTo>
                    <a:pt x="798" y="178"/>
                  </a:lnTo>
                  <a:lnTo>
                    <a:pt x="780" y="174"/>
                  </a:lnTo>
                  <a:lnTo>
                    <a:pt x="766" y="166"/>
                  </a:lnTo>
                  <a:lnTo>
                    <a:pt x="766" y="166"/>
                  </a:lnTo>
                  <a:lnTo>
                    <a:pt x="754" y="154"/>
                  </a:lnTo>
                  <a:lnTo>
                    <a:pt x="744" y="142"/>
                  </a:lnTo>
                  <a:lnTo>
                    <a:pt x="738" y="128"/>
                  </a:lnTo>
                  <a:lnTo>
                    <a:pt x="732" y="112"/>
                  </a:lnTo>
                  <a:lnTo>
                    <a:pt x="732" y="112"/>
                  </a:lnTo>
                  <a:lnTo>
                    <a:pt x="730" y="96"/>
                  </a:lnTo>
                  <a:lnTo>
                    <a:pt x="732" y="82"/>
                  </a:lnTo>
                  <a:lnTo>
                    <a:pt x="734" y="68"/>
                  </a:lnTo>
                  <a:lnTo>
                    <a:pt x="738" y="58"/>
                  </a:lnTo>
                  <a:lnTo>
                    <a:pt x="738" y="58"/>
                  </a:lnTo>
                  <a:lnTo>
                    <a:pt x="744" y="42"/>
                  </a:lnTo>
                  <a:lnTo>
                    <a:pt x="744" y="38"/>
                  </a:lnTo>
                  <a:lnTo>
                    <a:pt x="736" y="8"/>
                  </a:lnTo>
                  <a:lnTo>
                    <a:pt x="736" y="8"/>
                  </a:lnTo>
                  <a:lnTo>
                    <a:pt x="678" y="18"/>
                  </a:lnTo>
                  <a:lnTo>
                    <a:pt x="618" y="28"/>
                  </a:lnTo>
                  <a:lnTo>
                    <a:pt x="558" y="42"/>
                  </a:lnTo>
                  <a:lnTo>
                    <a:pt x="494" y="56"/>
                  </a:lnTo>
                  <a:lnTo>
                    <a:pt x="366" y="92"/>
                  </a:lnTo>
                  <a:lnTo>
                    <a:pt x="232" y="130"/>
                  </a:lnTo>
                  <a:lnTo>
                    <a:pt x="232" y="130"/>
                  </a:lnTo>
                  <a:lnTo>
                    <a:pt x="118" y="164"/>
                  </a:lnTo>
                  <a:lnTo>
                    <a:pt x="0" y="198"/>
                  </a:lnTo>
                  <a:lnTo>
                    <a:pt x="66" y="356"/>
                  </a:lnTo>
                  <a:lnTo>
                    <a:pt x="86" y="348"/>
                  </a:lnTo>
                  <a:lnTo>
                    <a:pt x="86" y="348"/>
                  </a:lnTo>
                  <a:lnTo>
                    <a:pt x="92" y="342"/>
                  </a:lnTo>
                  <a:lnTo>
                    <a:pt x="100" y="328"/>
                  </a:lnTo>
                  <a:lnTo>
                    <a:pt x="100" y="328"/>
                  </a:lnTo>
                  <a:lnTo>
                    <a:pt x="106" y="316"/>
                  </a:lnTo>
                  <a:lnTo>
                    <a:pt x="114" y="306"/>
                  </a:lnTo>
                  <a:lnTo>
                    <a:pt x="126" y="296"/>
                  </a:lnTo>
                  <a:lnTo>
                    <a:pt x="140" y="286"/>
                  </a:lnTo>
                  <a:lnTo>
                    <a:pt x="140" y="286"/>
                  </a:lnTo>
                  <a:lnTo>
                    <a:pt x="156" y="282"/>
                  </a:lnTo>
                  <a:lnTo>
                    <a:pt x="170" y="278"/>
                  </a:lnTo>
                  <a:lnTo>
                    <a:pt x="186" y="278"/>
                  </a:lnTo>
                  <a:lnTo>
                    <a:pt x="202" y="282"/>
                  </a:lnTo>
                  <a:lnTo>
                    <a:pt x="202" y="282"/>
                  </a:lnTo>
                  <a:lnTo>
                    <a:pt x="218" y="288"/>
                  </a:lnTo>
                  <a:lnTo>
                    <a:pt x="232" y="300"/>
                  </a:lnTo>
                  <a:lnTo>
                    <a:pt x="246" y="314"/>
                  </a:lnTo>
                  <a:lnTo>
                    <a:pt x="256" y="332"/>
                  </a:lnTo>
                  <a:lnTo>
                    <a:pt x="256" y="332"/>
                  </a:lnTo>
                  <a:lnTo>
                    <a:pt x="262" y="354"/>
                  </a:lnTo>
                  <a:lnTo>
                    <a:pt x="264" y="374"/>
                  </a:lnTo>
                  <a:lnTo>
                    <a:pt x="262" y="392"/>
                  </a:lnTo>
                  <a:lnTo>
                    <a:pt x="256" y="408"/>
                  </a:lnTo>
                  <a:lnTo>
                    <a:pt x="256" y="408"/>
                  </a:lnTo>
                  <a:lnTo>
                    <a:pt x="246" y="422"/>
                  </a:lnTo>
                  <a:lnTo>
                    <a:pt x="234" y="432"/>
                  </a:lnTo>
                  <a:lnTo>
                    <a:pt x="222" y="442"/>
                  </a:lnTo>
                  <a:lnTo>
                    <a:pt x="208" y="448"/>
                  </a:lnTo>
                  <a:lnTo>
                    <a:pt x="208" y="448"/>
                  </a:lnTo>
                  <a:lnTo>
                    <a:pt x="192" y="452"/>
                  </a:lnTo>
                  <a:lnTo>
                    <a:pt x="178" y="454"/>
                  </a:lnTo>
                  <a:lnTo>
                    <a:pt x="164" y="452"/>
                  </a:lnTo>
                  <a:lnTo>
                    <a:pt x="152" y="450"/>
                  </a:lnTo>
                  <a:lnTo>
                    <a:pt x="152" y="450"/>
                  </a:lnTo>
                  <a:lnTo>
                    <a:pt x="138" y="446"/>
                  </a:lnTo>
                  <a:lnTo>
                    <a:pt x="132" y="446"/>
                  </a:lnTo>
                  <a:lnTo>
                    <a:pt x="108" y="456"/>
                  </a:lnTo>
                  <a:lnTo>
                    <a:pt x="160" y="580"/>
                  </a:lnTo>
                  <a:lnTo>
                    <a:pt x="160" y="580"/>
                  </a:lnTo>
                  <a:lnTo>
                    <a:pt x="188" y="566"/>
                  </a:lnTo>
                  <a:lnTo>
                    <a:pt x="188" y="566"/>
                  </a:lnTo>
                  <a:lnTo>
                    <a:pt x="254" y="534"/>
                  </a:lnTo>
                  <a:lnTo>
                    <a:pt x="322" y="502"/>
                  </a:lnTo>
                  <a:lnTo>
                    <a:pt x="388" y="472"/>
                  </a:lnTo>
                  <a:lnTo>
                    <a:pt x="456" y="444"/>
                  </a:lnTo>
                  <a:lnTo>
                    <a:pt x="524" y="420"/>
                  </a:lnTo>
                  <a:lnTo>
                    <a:pt x="594" y="400"/>
                  </a:lnTo>
                  <a:lnTo>
                    <a:pt x="630" y="390"/>
                  </a:lnTo>
                  <a:lnTo>
                    <a:pt x="664" y="382"/>
                  </a:lnTo>
                  <a:lnTo>
                    <a:pt x="700" y="376"/>
                  </a:lnTo>
                  <a:lnTo>
                    <a:pt x="736" y="372"/>
                  </a:lnTo>
                  <a:lnTo>
                    <a:pt x="752" y="428"/>
                  </a:lnTo>
                  <a:lnTo>
                    <a:pt x="752" y="428"/>
                  </a:lnTo>
                  <a:lnTo>
                    <a:pt x="752" y="440"/>
                  </a:lnTo>
                  <a:lnTo>
                    <a:pt x="750" y="452"/>
                  </a:lnTo>
                  <a:lnTo>
                    <a:pt x="744" y="470"/>
                  </a:lnTo>
                  <a:lnTo>
                    <a:pt x="744" y="470"/>
                  </a:lnTo>
                  <a:lnTo>
                    <a:pt x="738" y="486"/>
                  </a:lnTo>
                  <a:lnTo>
                    <a:pt x="738" y="496"/>
                  </a:lnTo>
                  <a:lnTo>
                    <a:pt x="740" y="504"/>
                  </a:lnTo>
                  <a:lnTo>
                    <a:pt x="740" y="504"/>
                  </a:lnTo>
                  <a:lnTo>
                    <a:pt x="742" y="514"/>
                  </a:lnTo>
                  <a:lnTo>
                    <a:pt x="748" y="524"/>
                  </a:lnTo>
                  <a:lnTo>
                    <a:pt x="752" y="532"/>
                  </a:lnTo>
                  <a:lnTo>
                    <a:pt x="760" y="538"/>
                  </a:lnTo>
                  <a:lnTo>
                    <a:pt x="760" y="538"/>
                  </a:lnTo>
                  <a:lnTo>
                    <a:pt x="768" y="542"/>
                  </a:lnTo>
                  <a:lnTo>
                    <a:pt x="778" y="546"/>
                  </a:lnTo>
                  <a:lnTo>
                    <a:pt x="790" y="546"/>
                  </a:lnTo>
                  <a:lnTo>
                    <a:pt x="804" y="542"/>
                  </a:lnTo>
                  <a:lnTo>
                    <a:pt x="804" y="542"/>
                  </a:lnTo>
                  <a:lnTo>
                    <a:pt x="818" y="538"/>
                  </a:lnTo>
                  <a:lnTo>
                    <a:pt x="828" y="532"/>
                  </a:lnTo>
                  <a:lnTo>
                    <a:pt x="836" y="524"/>
                  </a:lnTo>
                  <a:lnTo>
                    <a:pt x="840" y="516"/>
                  </a:lnTo>
                  <a:lnTo>
                    <a:pt x="840" y="516"/>
                  </a:lnTo>
                  <a:lnTo>
                    <a:pt x="842" y="508"/>
                  </a:lnTo>
                  <a:lnTo>
                    <a:pt x="844" y="498"/>
                  </a:lnTo>
                  <a:lnTo>
                    <a:pt x="844" y="488"/>
                  </a:lnTo>
                  <a:lnTo>
                    <a:pt x="842" y="478"/>
                  </a:lnTo>
                  <a:lnTo>
                    <a:pt x="842" y="478"/>
                  </a:lnTo>
                  <a:lnTo>
                    <a:pt x="838" y="468"/>
                  </a:lnTo>
                  <a:lnTo>
                    <a:pt x="834" y="462"/>
                  </a:lnTo>
                  <a:lnTo>
                    <a:pt x="820" y="450"/>
                  </a:lnTo>
                  <a:lnTo>
                    <a:pt x="820" y="450"/>
                  </a:lnTo>
                  <a:lnTo>
                    <a:pt x="804" y="438"/>
                  </a:lnTo>
                  <a:lnTo>
                    <a:pt x="796" y="428"/>
                  </a:lnTo>
                  <a:lnTo>
                    <a:pt x="790" y="418"/>
                  </a:lnTo>
                  <a:lnTo>
                    <a:pt x="790" y="418"/>
                  </a:lnTo>
                  <a:lnTo>
                    <a:pt x="790" y="416"/>
                  </a:lnTo>
                  <a:lnTo>
                    <a:pt x="776" y="366"/>
                  </a:lnTo>
                  <a:lnTo>
                    <a:pt x="776" y="366"/>
                  </a:lnTo>
                  <a:lnTo>
                    <a:pt x="812" y="364"/>
                  </a:lnTo>
                  <a:lnTo>
                    <a:pt x="850" y="364"/>
                  </a:lnTo>
                  <a:lnTo>
                    <a:pt x="850" y="364"/>
                  </a:lnTo>
                  <a:lnTo>
                    <a:pt x="906" y="366"/>
                  </a:lnTo>
                  <a:lnTo>
                    <a:pt x="964" y="372"/>
                  </a:lnTo>
                  <a:lnTo>
                    <a:pt x="1022" y="382"/>
                  </a:lnTo>
                  <a:lnTo>
                    <a:pt x="1082" y="398"/>
                  </a:lnTo>
                  <a:lnTo>
                    <a:pt x="1142" y="416"/>
                  </a:lnTo>
                  <a:lnTo>
                    <a:pt x="1204" y="440"/>
                  </a:lnTo>
                  <a:lnTo>
                    <a:pt x="1266" y="470"/>
                  </a:lnTo>
                  <a:lnTo>
                    <a:pt x="1330" y="504"/>
                  </a:lnTo>
                  <a:lnTo>
                    <a:pt x="1256" y="140"/>
                  </a:lnTo>
                  <a:lnTo>
                    <a:pt x="1256" y="140"/>
                  </a:lnTo>
                  <a:lnTo>
                    <a:pt x="1236" y="122"/>
                  </a:lnTo>
                  <a:lnTo>
                    <a:pt x="1216" y="106"/>
                  </a:lnTo>
                  <a:lnTo>
                    <a:pt x="1194" y="90"/>
                  </a:lnTo>
                  <a:lnTo>
                    <a:pt x="1172" y="76"/>
                  </a:lnTo>
                  <a:lnTo>
                    <a:pt x="1150" y="64"/>
                  </a:lnTo>
                  <a:lnTo>
                    <a:pt x="1128" y="52"/>
                  </a:lnTo>
                  <a:lnTo>
                    <a:pt x="1106" y="42"/>
                  </a:lnTo>
                  <a:lnTo>
                    <a:pt x="1082" y="34"/>
                  </a:lnTo>
                  <a:lnTo>
                    <a:pt x="1034" y="18"/>
                  </a:lnTo>
                  <a:lnTo>
                    <a:pt x="986" y="8"/>
                  </a:lnTo>
                  <a:lnTo>
                    <a:pt x="934" y="2"/>
                  </a:lnTo>
                  <a:lnTo>
                    <a:pt x="882" y="0"/>
                  </a:lnTo>
                  <a:lnTo>
                    <a:pt x="882" y="0"/>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11"/>
            <p:cNvSpPr>
              <a:spLocks/>
            </p:cNvSpPr>
            <p:nvPr/>
          </p:nvSpPr>
          <p:spPr bwMode="auto">
            <a:xfrm flipH="1">
              <a:off x="2681135" y="1885255"/>
              <a:ext cx="2165907" cy="1155769"/>
            </a:xfrm>
            <a:custGeom>
              <a:avLst/>
              <a:gdLst>
                <a:gd name="T0" fmla="*/ 1420 w 1466"/>
                <a:gd name="T1" fmla="*/ 102 h 782"/>
                <a:gd name="T2" fmla="*/ 1390 w 1466"/>
                <a:gd name="T3" fmla="*/ 108 h 782"/>
                <a:gd name="T4" fmla="*/ 1376 w 1466"/>
                <a:gd name="T5" fmla="*/ 120 h 782"/>
                <a:gd name="T6" fmla="*/ 1356 w 1466"/>
                <a:gd name="T7" fmla="*/ 152 h 782"/>
                <a:gd name="T8" fmla="*/ 1338 w 1466"/>
                <a:gd name="T9" fmla="*/ 168 h 782"/>
                <a:gd name="T10" fmla="*/ 1190 w 1466"/>
                <a:gd name="T11" fmla="*/ 0 h 782"/>
                <a:gd name="T12" fmla="*/ 998 w 1466"/>
                <a:gd name="T13" fmla="*/ 48 h 782"/>
                <a:gd name="T14" fmla="*/ 800 w 1466"/>
                <a:gd name="T15" fmla="*/ 86 h 782"/>
                <a:gd name="T16" fmla="*/ 670 w 1466"/>
                <a:gd name="T17" fmla="*/ 112 h 782"/>
                <a:gd name="T18" fmla="*/ 688 w 1466"/>
                <a:gd name="T19" fmla="*/ 128 h 782"/>
                <a:gd name="T20" fmla="*/ 708 w 1466"/>
                <a:gd name="T21" fmla="*/ 146 h 782"/>
                <a:gd name="T22" fmla="*/ 722 w 1466"/>
                <a:gd name="T23" fmla="*/ 174 h 782"/>
                <a:gd name="T24" fmla="*/ 724 w 1466"/>
                <a:gd name="T25" fmla="*/ 220 h 782"/>
                <a:gd name="T26" fmla="*/ 710 w 1466"/>
                <a:gd name="T27" fmla="*/ 250 h 782"/>
                <a:gd name="T28" fmla="*/ 660 w 1466"/>
                <a:gd name="T29" fmla="*/ 282 h 782"/>
                <a:gd name="T30" fmla="*/ 620 w 1466"/>
                <a:gd name="T31" fmla="*/ 284 h 782"/>
                <a:gd name="T32" fmla="*/ 586 w 1466"/>
                <a:gd name="T33" fmla="*/ 272 h 782"/>
                <a:gd name="T34" fmla="*/ 558 w 1466"/>
                <a:gd name="T35" fmla="*/ 232 h 782"/>
                <a:gd name="T36" fmla="*/ 550 w 1466"/>
                <a:gd name="T37" fmla="*/ 202 h 782"/>
                <a:gd name="T38" fmla="*/ 558 w 1466"/>
                <a:gd name="T39" fmla="*/ 162 h 782"/>
                <a:gd name="T40" fmla="*/ 566 w 1466"/>
                <a:gd name="T41" fmla="*/ 144 h 782"/>
                <a:gd name="T42" fmla="*/ 488 w 1466"/>
                <a:gd name="T43" fmla="*/ 110 h 782"/>
                <a:gd name="T44" fmla="*/ 280 w 1466"/>
                <a:gd name="T45" fmla="*/ 94 h 782"/>
                <a:gd name="T46" fmla="*/ 70 w 1466"/>
                <a:gd name="T47" fmla="*/ 48 h 782"/>
                <a:gd name="T48" fmla="*/ 240 w 1466"/>
                <a:gd name="T49" fmla="*/ 530 h 782"/>
                <a:gd name="T50" fmla="*/ 354 w 1466"/>
                <a:gd name="T51" fmla="*/ 570 h 782"/>
                <a:gd name="T52" fmla="*/ 464 w 1466"/>
                <a:gd name="T53" fmla="*/ 596 h 782"/>
                <a:gd name="T54" fmla="*/ 568 w 1466"/>
                <a:gd name="T55" fmla="*/ 608 h 782"/>
                <a:gd name="T56" fmla="*/ 736 w 1466"/>
                <a:gd name="T57" fmla="*/ 606 h 782"/>
                <a:gd name="T58" fmla="*/ 818 w 1466"/>
                <a:gd name="T59" fmla="*/ 664 h 782"/>
                <a:gd name="T60" fmla="*/ 810 w 1466"/>
                <a:gd name="T61" fmla="*/ 706 h 782"/>
                <a:gd name="T62" fmla="*/ 804 w 1466"/>
                <a:gd name="T63" fmla="*/ 732 h 782"/>
                <a:gd name="T64" fmla="*/ 810 w 1466"/>
                <a:gd name="T65" fmla="*/ 750 h 782"/>
                <a:gd name="T66" fmla="*/ 826 w 1466"/>
                <a:gd name="T67" fmla="*/ 774 h 782"/>
                <a:gd name="T68" fmla="*/ 844 w 1466"/>
                <a:gd name="T69" fmla="*/ 782 h 782"/>
                <a:gd name="T70" fmla="*/ 870 w 1466"/>
                <a:gd name="T71" fmla="*/ 778 h 782"/>
                <a:gd name="T72" fmla="*/ 896 w 1466"/>
                <a:gd name="T73" fmla="*/ 768 h 782"/>
                <a:gd name="T74" fmla="*/ 908 w 1466"/>
                <a:gd name="T75" fmla="*/ 752 h 782"/>
                <a:gd name="T76" fmla="*/ 910 w 1466"/>
                <a:gd name="T77" fmla="*/ 724 h 782"/>
                <a:gd name="T78" fmla="*/ 904 w 1466"/>
                <a:gd name="T79" fmla="*/ 706 h 782"/>
                <a:gd name="T80" fmla="*/ 886 w 1466"/>
                <a:gd name="T81" fmla="*/ 686 h 782"/>
                <a:gd name="T82" fmla="*/ 856 w 1466"/>
                <a:gd name="T83" fmla="*/ 654 h 782"/>
                <a:gd name="T84" fmla="*/ 840 w 1466"/>
                <a:gd name="T85" fmla="*/ 590 h 782"/>
                <a:gd name="T86" fmla="*/ 844 w 1466"/>
                <a:gd name="T87" fmla="*/ 588 h 782"/>
                <a:gd name="T88" fmla="*/ 1040 w 1466"/>
                <a:gd name="T89" fmla="*/ 532 h 782"/>
                <a:gd name="T90" fmla="*/ 1228 w 1466"/>
                <a:gd name="T91" fmla="*/ 452 h 782"/>
                <a:gd name="T92" fmla="*/ 1354 w 1466"/>
                <a:gd name="T93" fmla="*/ 204 h 782"/>
                <a:gd name="T94" fmla="*/ 1376 w 1466"/>
                <a:gd name="T95" fmla="*/ 202 h 782"/>
                <a:gd name="T96" fmla="*/ 1414 w 1466"/>
                <a:gd name="T97" fmla="*/ 210 h 782"/>
                <a:gd name="T98" fmla="*/ 1430 w 1466"/>
                <a:gd name="T99" fmla="*/ 206 h 782"/>
                <a:gd name="T100" fmla="*/ 1456 w 1466"/>
                <a:gd name="T101" fmla="*/ 188 h 782"/>
                <a:gd name="T102" fmla="*/ 1464 w 1466"/>
                <a:gd name="T103" fmla="*/ 172 h 782"/>
                <a:gd name="T104" fmla="*/ 1460 w 1466"/>
                <a:gd name="T105" fmla="*/ 136 h 782"/>
                <a:gd name="T106" fmla="*/ 1446 w 1466"/>
                <a:gd name="T107" fmla="*/ 114 h 782"/>
                <a:gd name="T108" fmla="*/ 1428 w 1466"/>
                <a:gd name="T109" fmla="*/ 104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6" h="782">
                  <a:moveTo>
                    <a:pt x="1428" y="104"/>
                  </a:moveTo>
                  <a:lnTo>
                    <a:pt x="1428" y="104"/>
                  </a:lnTo>
                  <a:lnTo>
                    <a:pt x="1420" y="102"/>
                  </a:lnTo>
                  <a:lnTo>
                    <a:pt x="1410" y="104"/>
                  </a:lnTo>
                  <a:lnTo>
                    <a:pt x="1400" y="106"/>
                  </a:lnTo>
                  <a:lnTo>
                    <a:pt x="1390" y="108"/>
                  </a:lnTo>
                  <a:lnTo>
                    <a:pt x="1390" y="108"/>
                  </a:lnTo>
                  <a:lnTo>
                    <a:pt x="1382" y="114"/>
                  </a:lnTo>
                  <a:lnTo>
                    <a:pt x="1376" y="120"/>
                  </a:lnTo>
                  <a:lnTo>
                    <a:pt x="1366" y="134"/>
                  </a:lnTo>
                  <a:lnTo>
                    <a:pt x="1366" y="134"/>
                  </a:lnTo>
                  <a:lnTo>
                    <a:pt x="1356" y="152"/>
                  </a:lnTo>
                  <a:lnTo>
                    <a:pt x="1348" y="162"/>
                  </a:lnTo>
                  <a:lnTo>
                    <a:pt x="1338" y="168"/>
                  </a:lnTo>
                  <a:lnTo>
                    <a:pt x="1338" y="168"/>
                  </a:lnTo>
                  <a:lnTo>
                    <a:pt x="1338" y="168"/>
                  </a:lnTo>
                  <a:lnTo>
                    <a:pt x="1272" y="196"/>
                  </a:lnTo>
                  <a:lnTo>
                    <a:pt x="1190" y="0"/>
                  </a:lnTo>
                  <a:lnTo>
                    <a:pt x="1190" y="0"/>
                  </a:lnTo>
                  <a:lnTo>
                    <a:pt x="1062" y="34"/>
                  </a:lnTo>
                  <a:lnTo>
                    <a:pt x="998" y="48"/>
                  </a:lnTo>
                  <a:lnTo>
                    <a:pt x="932" y="62"/>
                  </a:lnTo>
                  <a:lnTo>
                    <a:pt x="866" y="74"/>
                  </a:lnTo>
                  <a:lnTo>
                    <a:pt x="800" y="86"/>
                  </a:lnTo>
                  <a:lnTo>
                    <a:pt x="734" y="94"/>
                  </a:lnTo>
                  <a:lnTo>
                    <a:pt x="666" y="102"/>
                  </a:lnTo>
                  <a:lnTo>
                    <a:pt x="670" y="112"/>
                  </a:lnTo>
                  <a:lnTo>
                    <a:pt x="670" y="112"/>
                  </a:lnTo>
                  <a:lnTo>
                    <a:pt x="674" y="118"/>
                  </a:lnTo>
                  <a:lnTo>
                    <a:pt x="688" y="128"/>
                  </a:lnTo>
                  <a:lnTo>
                    <a:pt x="688" y="128"/>
                  </a:lnTo>
                  <a:lnTo>
                    <a:pt x="698" y="136"/>
                  </a:lnTo>
                  <a:lnTo>
                    <a:pt x="708" y="146"/>
                  </a:lnTo>
                  <a:lnTo>
                    <a:pt x="716" y="158"/>
                  </a:lnTo>
                  <a:lnTo>
                    <a:pt x="722" y="174"/>
                  </a:lnTo>
                  <a:lnTo>
                    <a:pt x="722" y="174"/>
                  </a:lnTo>
                  <a:lnTo>
                    <a:pt x="724" y="190"/>
                  </a:lnTo>
                  <a:lnTo>
                    <a:pt x="726" y="204"/>
                  </a:lnTo>
                  <a:lnTo>
                    <a:pt x="724" y="220"/>
                  </a:lnTo>
                  <a:lnTo>
                    <a:pt x="718" y="236"/>
                  </a:lnTo>
                  <a:lnTo>
                    <a:pt x="718" y="236"/>
                  </a:lnTo>
                  <a:lnTo>
                    <a:pt x="710" y="250"/>
                  </a:lnTo>
                  <a:lnTo>
                    <a:pt x="696" y="264"/>
                  </a:lnTo>
                  <a:lnTo>
                    <a:pt x="680" y="274"/>
                  </a:lnTo>
                  <a:lnTo>
                    <a:pt x="660" y="282"/>
                  </a:lnTo>
                  <a:lnTo>
                    <a:pt x="660" y="282"/>
                  </a:lnTo>
                  <a:lnTo>
                    <a:pt x="640" y="286"/>
                  </a:lnTo>
                  <a:lnTo>
                    <a:pt x="620" y="284"/>
                  </a:lnTo>
                  <a:lnTo>
                    <a:pt x="600" y="280"/>
                  </a:lnTo>
                  <a:lnTo>
                    <a:pt x="586" y="272"/>
                  </a:lnTo>
                  <a:lnTo>
                    <a:pt x="586" y="272"/>
                  </a:lnTo>
                  <a:lnTo>
                    <a:pt x="574" y="260"/>
                  </a:lnTo>
                  <a:lnTo>
                    <a:pt x="564" y="246"/>
                  </a:lnTo>
                  <a:lnTo>
                    <a:pt x="558" y="232"/>
                  </a:lnTo>
                  <a:lnTo>
                    <a:pt x="554" y="218"/>
                  </a:lnTo>
                  <a:lnTo>
                    <a:pt x="554" y="218"/>
                  </a:lnTo>
                  <a:lnTo>
                    <a:pt x="550" y="202"/>
                  </a:lnTo>
                  <a:lnTo>
                    <a:pt x="552" y="188"/>
                  </a:lnTo>
                  <a:lnTo>
                    <a:pt x="554" y="174"/>
                  </a:lnTo>
                  <a:lnTo>
                    <a:pt x="558" y="162"/>
                  </a:lnTo>
                  <a:lnTo>
                    <a:pt x="558" y="162"/>
                  </a:lnTo>
                  <a:lnTo>
                    <a:pt x="564" y="148"/>
                  </a:lnTo>
                  <a:lnTo>
                    <a:pt x="566" y="144"/>
                  </a:lnTo>
                  <a:lnTo>
                    <a:pt x="556" y="108"/>
                  </a:lnTo>
                  <a:lnTo>
                    <a:pt x="556" y="108"/>
                  </a:lnTo>
                  <a:lnTo>
                    <a:pt x="488" y="110"/>
                  </a:lnTo>
                  <a:lnTo>
                    <a:pt x="418" y="108"/>
                  </a:lnTo>
                  <a:lnTo>
                    <a:pt x="350" y="102"/>
                  </a:lnTo>
                  <a:lnTo>
                    <a:pt x="280" y="94"/>
                  </a:lnTo>
                  <a:lnTo>
                    <a:pt x="210" y="82"/>
                  </a:lnTo>
                  <a:lnTo>
                    <a:pt x="140" y="68"/>
                  </a:lnTo>
                  <a:lnTo>
                    <a:pt x="70" y="48"/>
                  </a:lnTo>
                  <a:lnTo>
                    <a:pt x="0" y="26"/>
                  </a:lnTo>
                  <a:lnTo>
                    <a:pt x="240" y="530"/>
                  </a:lnTo>
                  <a:lnTo>
                    <a:pt x="240" y="530"/>
                  </a:lnTo>
                  <a:lnTo>
                    <a:pt x="278" y="544"/>
                  </a:lnTo>
                  <a:lnTo>
                    <a:pt x="316" y="558"/>
                  </a:lnTo>
                  <a:lnTo>
                    <a:pt x="354" y="570"/>
                  </a:lnTo>
                  <a:lnTo>
                    <a:pt x="392" y="580"/>
                  </a:lnTo>
                  <a:lnTo>
                    <a:pt x="428" y="588"/>
                  </a:lnTo>
                  <a:lnTo>
                    <a:pt x="464" y="596"/>
                  </a:lnTo>
                  <a:lnTo>
                    <a:pt x="500" y="602"/>
                  </a:lnTo>
                  <a:lnTo>
                    <a:pt x="534" y="606"/>
                  </a:lnTo>
                  <a:lnTo>
                    <a:pt x="568" y="608"/>
                  </a:lnTo>
                  <a:lnTo>
                    <a:pt x="604" y="610"/>
                  </a:lnTo>
                  <a:lnTo>
                    <a:pt x="670" y="610"/>
                  </a:lnTo>
                  <a:lnTo>
                    <a:pt x="736" y="606"/>
                  </a:lnTo>
                  <a:lnTo>
                    <a:pt x="800" y="596"/>
                  </a:lnTo>
                  <a:lnTo>
                    <a:pt x="818" y="664"/>
                  </a:lnTo>
                  <a:lnTo>
                    <a:pt x="818" y="664"/>
                  </a:lnTo>
                  <a:lnTo>
                    <a:pt x="820" y="676"/>
                  </a:lnTo>
                  <a:lnTo>
                    <a:pt x="818" y="688"/>
                  </a:lnTo>
                  <a:lnTo>
                    <a:pt x="810" y="706"/>
                  </a:lnTo>
                  <a:lnTo>
                    <a:pt x="810" y="706"/>
                  </a:lnTo>
                  <a:lnTo>
                    <a:pt x="806" y="722"/>
                  </a:lnTo>
                  <a:lnTo>
                    <a:pt x="804" y="732"/>
                  </a:lnTo>
                  <a:lnTo>
                    <a:pt x="806" y="740"/>
                  </a:lnTo>
                  <a:lnTo>
                    <a:pt x="806" y="740"/>
                  </a:lnTo>
                  <a:lnTo>
                    <a:pt x="810" y="750"/>
                  </a:lnTo>
                  <a:lnTo>
                    <a:pt x="814" y="760"/>
                  </a:lnTo>
                  <a:lnTo>
                    <a:pt x="820" y="768"/>
                  </a:lnTo>
                  <a:lnTo>
                    <a:pt x="826" y="774"/>
                  </a:lnTo>
                  <a:lnTo>
                    <a:pt x="826" y="774"/>
                  </a:lnTo>
                  <a:lnTo>
                    <a:pt x="834" y="778"/>
                  </a:lnTo>
                  <a:lnTo>
                    <a:pt x="844" y="782"/>
                  </a:lnTo>
                  <a:lnTo>
                    <a:pt x="856" y="782"/>
                  </a:lnTo>
                  <a:lnTo>
                    <a:pt x="870" y="778"/>
                  </a:lnTo>
                  <a:lnTo>
                    <a:pt x="870" y="778"/>
                  </a:lnTo>
                  <a:lnTo>
                    <a:pt x="870" y="778"/>
                  </a:lnTo>
                  <a:lnTo>
                    <a:pt x="884" y="774"/>
                  </a:lnTo>
                  <a:lnTo>
                    <a:pt x="896" y="768"/>
                  </a:lnTo>
                  <a:lnTo>
                    <a:pt x="902" y="760"/>
                  </a:lnTo>
                  <a:lnTo>
                    <a:pt x="908" y="752"/>
                  </a:lnTo>
                  <a:lnTo>
                    <a:pt x="908" y="752"/>
                  </a:lnTo>
                  <a:lnTo>
                    <a:pt x="910" y="744"/>
                  </a:lnTo>
                  <a:lnTo>
                    <a:pt x="910" y="734"/>
                  </a:lnTo>
                  <a:lnTo>
                    <a:pt x="910" y="724"/>
                  </a:lnTo>
                  <a:lnTo>
                    <a:pt x="908" y="714"/>
                  </a:lnTo>
                  <a:lnTo>
                    <a:pt x="908" y="714"/>
                  </a:lnTo>
                  <a:lnTo>
                    <a:pt x="904" y="706"/>
                  </a:lnTo>
                  <a:lnTo>
                    <a:pt x="900" y="698"/>
                  </a:lnTo>
                  <a:lnTo>
                    <a:pt x="886" y="686"/>
                  </a:lnTo>
                  <a:lnTo>
                    <a:pt x="886" y="686"/>
                  </a:lnTo>
                  <a:lnTo>
                    <a:pt x="870" y="674"/>
                  </a:lnTo>
                  <a:lnTo>
                    <a:pt x="862" y="666"/>
                  </a:lnTo>
                  <a:lnTo>
                    <a:pt x="856" y="654"/>
                  </a:lnTo>
                  <a:lnTo>
                    <a:pt x="856" y="654"/>
                  </a:lnTo>
                  <a:lnTo>
                    <a:pt x="856" y="652"/>
                  </a:lnTo>
                  <a:lnTo>
                    <a:pt x="840" y="590"/>
                  </a:lnTo>
                  <a:lnTo>
                    <a:pt x="840" y="590"/>
                  </a:lnTo>
                  <a:lnTo>
                    <a:pt x="844" y="588"/>
                  </a:lnTo>
                  <a:lnTo>
                    <a:pt x="844" y="588"/>
                  </a:lnTo>
                  <a:lnTo>
                    <a:pt x="910" y="572"/>
                  </a:lnTo>
                  <a:lnTo>
                    <a:pt x="976" y="554"/>
                  </a:lnTo>
                  <a:lnTo>
                    <a:pt x="1040" y="532"/>
                  </a:lnTo>
                  <a:lnTo>
                    <a:pt x="1104" y="506"/>
                  </a:lnTo>
                  <a:lnTo>
                    <a:pt x="1166" y="480"/>
                  </a:lnTo>
                  <a:lnTo>
                    <a:pt x="1228" y="452"/>
                  </a:lnTo>
                  <a:lnTo>
                    <a:pt x="1352" y="392"/>
                  </a:lnTo>
                  <a:lnTo>
                    <a:pt x="1286" y="234"/>
                  </a:lnTo>
                  <a:lnTo>
                    <a:pt x="1354" y="204"/>
                  </a:lnTo>
                  <a:lnTo>
                    <a:pt x="1354" y="204"/>
                  </a:lnTo>
                  <a:lnTo>
                    <a:pt x="1366" y="202"/>
                  </a:lnTo>
                  <a:lnTo>
                    <a:pt x="1376" y="202"/>
                  </a:lnTo>
                  <a:lnTo>
                    <a:pt x="1396" y="206"/>
                  </a:lnTo>
                  <a:lnTo>
                    <a:pt x="1396" y="206"/>
                  </a:lnTo>
                  <a:lnTo>
                    <a:pt x="1414" y="210"/>
                  </a:lnTo>
                  <a:lnTo>
                    <a:pt x="1422" y="208"/>
                  </a:lnTo>
                  <a:lnTo>
                    <a:pt x="1430" y="206"/>
                  </a:lnTo>
                  <a:lnTo>
                    <a:pt x="1430" y="206"/>
                  </a:lnTo>
                  <a:lnTo>
                    <a:pt x="1440" y="202"/>
                  </a:lnTo>
                  <a:lnTo>
                    <a:pt x="1448" y="196"/>
                  </a:lnTo>
                  <a:lnTo>
                    <a:pt x="1456" y="188"/>
                  </a:lnTo>
                  <a:lnTo>
                    <a:pt x="1462" y="180"/>
                  </a:lnTo>
                  <a:lnTo>
                    <a:pt x="1462" y="180"/>
                  </a:lnTo>
                  <a:lnTo>
                    <a:pt x="1464" y="172"/>
                  </a:lnTo>
                  <a:lnTo>
                    <a:pt x="1466" y="162"/>
                  </a:lnTo>
                  <a:lnTo>
                    <a:pt x="1464" y="150"/>
                  </a:lnTo>
                  <a:lnTo>
                    <a:pt x="1460" y="136"/>
                  </a:lnTo>
                  <a:lnTo>
                    <a:pt x="1460" y="136"/>
                  </a:lnTo>
                  <a:lnTo>
                    <a:pt x="1452" y="124"/>
                  </a:lnTo>
                  <a:lnTo>
                    <a:pt x="1446" y="114"/>
                  </a:lnTo>
                  <a:lnTo>
                    <a:pt x="1438" y="108"/>
                  </a:lnTo>
                  <a:lnTo>
                    <a:pt x="1428" y="104"/>
                  </a:lnTo>
                  <a:lnTo>
                    <a:pt x="1428" y="104"/>
                  </a:lnTo>
                  <a:close/>
                </a:path>
              </a:pathLst>
            </a:custGeom>
            <a:blipFill dpi="0" rotWithShape="1">
              <a:blip r:embed="rId6"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chenying0907 12"/>
            <p:cNvSpPr>
              <a:spLocks/>
            </p:cNvSpPr>
            <p:nvPr/>
          </p:nvSpPr>
          <p:spPr bwMode="auto">
            <a:xfrm flipH="1">
              <a:off x="976185" y="2183804"/>
              <a:ext cx="1335593" cy="706467"/>
            </a:xfrm>
            <a:custGeom>
              <a:avLst/>
              <a:gdLst>
                <a:gd name="T0" fmla="*/ 864 w 904"/>
                <a:gd name="T1" fmla="*/ 156 h 478"/>
                <a:gd name="T2" fmla="*/ 732 w 904"/>
                <a:gd name="T3" fmla="*/ 84 h 478"/>
                <a:gd name="T4" fmla="*/ 606 w 904"/>
                <a:gd name="T5" fmla="*/ 36 h 478"/>
                <a:gd name="T6" fmla="*/ 486 w 904"/>
                <a:gd name="T7" fmla="*/ 8 h 478"/>
                <a:gd name="T8" fmla="*/ 370 w 904"/>
                <a:gd name="T9" fmla="*/ 0 h 478"/>
                <a:gd name="T10" fmla="*/ 346 w 904"/>
                <a:gd name="T11" fmla="*/ 0 h 478"/>
                <a:gd name="T12" fmla="*/ 360 w 904"/>
                <a:gd name="T13" fmla="*/ 10 h 478"/>
                <a:gd name="T14" fmla="*/ 370 w 904"/>
                <a:gd name="T15" fmla="*/ 18 h 478"/>
                <a:gd name="T16" fmla="*/ 388 w 904"/>
                <a:gd name="T17" fmla="*/ 42 h 478"/>
                <a:gd name="T18" fmla="*/ 394 w 904"/>
                <a:gd name="T19" fmla="*/ 56 h 478"/>
                <a:gd name="T20" fmla="*/ 398 w 904"/>
                <a:gd name="T21" fmla="*/ 88 h 478"/>
                <a:gd name="T22" fmla="*/ 392 w 904"/>
                <a:gd name="T23" fmla="*/ 118 h 478"/>
                <a:gd name="T24" fmla="*/ 382 w 904"/>
                <a:gd name="T25" fmla="*/ 134 h 478"/>
                <a:gd name="T26" fmla="*/ 352 w 904"/>
                <a:gd name="T27" fmla="*/ 156 h 478"/>
                <a:gd name="T28" fmla="*/ 332 w 904"/>
                <a:gd name="T29" fmla="*/ 164 h 478"/>
                <a:gd name="T30" fmla="*/ 292 w 904"/>
                <a:gd name="T31" fmla="*/ 166 h 478"/>
                <a:gd name="T32" fmla="*/ 258 w 904"/>
                <a:gd name="T33" fmla="*/ 154 h 478"/>
                <a:gd name="T34" fmla="*/ 246 w 904"/>
                <a:gd name="T35" fmla="*/ 142 h 478"/>
                <a:gd name="T36" fmla="*/ 230 w 904"/>
                <a:gd name="T37" fmla="*/ 116 h 478"/>
                <a:gd name="T38" fmla="*/ 226 w 904"/>
                <a:gd name="T39" fmla="*/ 100 h 478"/>
                <a:gd name="T40" fmla="*/ 224 w 904"/>
                <a:gd name="T41" fmla="*/ 70 h 478"/>
                <a:gd name="T42" fmla="*/ 232 w 904"/>
                <a:gd name="T43" fmla="*/ 46 h 478"/>
                <a:gd name="T44" fmla="*/ 236 w 904"/>
                <a:gd name="T45" fmla="*/ 30 h 478"/>
                <a:gd name="T46" fmla="*/ 234 w 904"/>
                <a:gd name="T47" fmla="*/ 10 h 478"/>
                <a:gd name="T48" fmla="*/ 182 w 904"/>
                <a:gd name="T49" fmla="*/ 20 h 478"/>
                <a:gd name="T50" fmla="*/ 174 w 904"/>
                <a:gd name="T51" fmla="*/ 202 h 478"/>
                <a:gd name="T52" fmla="*/ 118 w 904"/>
                <a:gd name="T53" fmla="*/ 218 h 478"/>
                <a:gd name="T54" fmla="*/ 96 w 904"/>
                <a:gd name="T55" fmla="*/ 218 h 478"/>
                <a:gd name="T56" fmla="*/ 76 w 904"/>
                <a:gd name="T57" fmla="*/ 210 h 478"/>
                <a:gd name="T58" fmla="*/ 52 w 904"/>
                <a:gd name="T59" fmla="*/ 204 h 478"/>
                <a:gd name="T60" fmla="*/ 42 w 904"/>
                <a:gd name="T61" fmla="*/ 206 h 478"/>
                <a:gd name="T62" fmla="*/ 22 w 904"/>
                <a:gd name="T63" fmla="*/ 214 h 478"/>
                <a:gd name="T64" fmla="*/ 8 w 904"/>
                <a:gd name="T65" fmla="*/ 226 h 478"/>
                <a:gd name="T66" fmla="*/ 4 w 904"/>
                <a:gd name="T67" fmla="*/ 234 h 478"/>
                <a:gd name="T68" fmla="*/ 0 w 904"/>
                <a:gd name="T69" fmla="*/ 256 h 478"/>
                <a:gd name="T70" fmla="*/ 4 w 904"/>
                <a:gd name="T71" fmla="*/ 270 h 478"/>
                <a:gd name="T72" fmla="*/ 14 w 904"/>
                <a:gd name="T73" fmla="*/ 294 h 478"/>
                <a:gd name="T74" fmla="*/ 30 w 904"/>
                <a:gd name="T75" fmla="*/ 306 h 478"/>
                <a:gd name="T76" fmla="*/ 38 w 904"/>
                <a:gd name="T77" fmla="*/ 310 h 478"/>
                <a:gd name="T78" fmla="*/ 58 w 904"/>
                <a:gd name="T79" fmla="*/ 310 h 478"/>
                <a:gd name="T80" fmla="*/ 70 w 904"/>
                <a:gd name="T81" fmla="*/ 308 h 478"/>
                <a:gd name="T82" fmla="*/ 84 w 904"/>
                <a:gd name="T83" fmla="*/ 300 h 478"/>
                <a:gd name="T84" fmla="*/ 96 w 904"/>
                <a:gd name="T85" fmla="*/ 286 h 478"/>
                <a:gd name="T86" fmla="*/ 118 w 904"/>
                <a:gd name="T87" fmla="*/ 262 h 478"/>
                <a:gd name="T88" fmla="*/ 128 w 904"/>
                <a:gd name="T89" fmla="*/ 256 h 478"/>
                <a:gd name="T90" fmla="*/ 184 w 904"/>
                <a:gd name="T91" fmla="*/ 242 h 478"/>
                <a:gd name="T92" fmla="*/ 220 w 904"/>
                <a:gd name="T93" fmla="*/ 388 h 478"/>
                <a:gd name="T94" fmla="*/ 286 w 904"/>
                <a:gd name="T95" fmla="*/ 368 h 478"/>
                <a:gd name="T96" fmla="*/ 352 w 904"/>
                <a:gd name="T97" fmla="*/ 356 h 478"/>
                <a:gd name="T98" fmla="*/ 422 w 904"/>
                <a:gd name="T99" fmla="*/ 350 h 478"/>
                <a:gd name="T100" fmla="*/ 494 w 904"/>
                <a:gd name="T101" fmla="*/ 354 h 478"/>
                <a:gd name="T102" fmla="*/ 570 w 904"/>
                <a:gd name="T103" fmla="*/ 368 h 478"/>
                <a:gd name="T104" fmla="*/ 650 w 904"/>
                <a:gd name="T105" fmla="*/ 390 h 478"/>
                <a:gd name="T106" fmla="*/ 734 w 904"/>
                <a:gd name="T107" fmla="*/ 426 h 478"/>
                <a:gd name="T108" fmla="*/ 824 w 904"/>
                <a:gd name="T109" fmla="*/ 472 h 478"/>
                <a:gd name="T110" fmla="*/ 832 w 904"/>
                <a:gd name="T111" fmla="*/ 476 h 478"/>
                <a:gd name="T112" fmla="*/ 850 w 904"/>
                <a:gd name="T113" fmla="*/ 476 h 478"/>
                <a:gd name="T114" fmla="*/ 866 w 904"/>
                <a:gd name="T115" fmla="*/ 468 h 478"/>
                <a:gd name="T116" fmla="*/ 880 w 904"/>
                <a:gd name="T117" fmla="*/ 452 h 478"/>
                <a:gd name="T118" fmla="*/ 896 w 904"/>
                <a:gd name="T119" fmla="*/ 420 h 478"/>
                <a:gd name="T120" fmla="*/ 904 w 904"/>
                <a:gd name="T121" fmla="*/ 372 h 478"/>
                <a:gd name="T122" fmla="*/ 904 w 904"/>
                <a:gd name="T123" fmla="*/ 35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478">
                  <a:moveTo>
                    <a:pt x="864" y="156"/>
                  </a:moveTo>
                  <a:lnTo>
                    <a:pt x="864" y="156"/>
                  </a:lnTo>
                  <a:lnTo>
                    <a:pt x="796" y="116"/>
                  </a:lnTo>
                  <a:lnTo>
                    <a:pt x="732" y="84"/>
                  </a:lnTo>
                  <a:lnTo>
                    <a:pt x="668" y="58"/>
                  </a:lnTo>
                  <a:lnTo>
                    <a:pt x="606" y="36"/>
                  </a:lnTo>
                  <a:lnTo>
                    <a:pt x="544" y="20"/>
                  </a:lnTo>
                  <a:lnTo>
                    <a:pt x="486" y="8"/>
                  </a:lnTo>
                  <a:lnTo>
                    <a:pt x="426" y="2"/>
                  </a:lnTo>
                  <a:lnTo>
                    <a:pt x="370" y="0"/>
                  </a:lnTo>
                  <a:lnTo>
                    <a:pt x="370" y="0"/>
                  </a:lnTo>
                  <a:lnTo>
                    <a:pt x="346" y="0"/>
                  </a:lnTo>
                  <a:lnTo>
                    <a:pt x="346" y="0"/>
                  </a:lnTo>
                  <a:lnTo>
                    <a:pt x="360" y="10"/>
                  </a:lnTo>
                  <a:lnTo>
                    <a:pt x="360" y="10"/>
                  </a:lnTo>
                  <a:lnTo>
                    <a:pt x="370" y="18"/>
                  </a:lnTo>
                  <a:lnTo>
                    <a:pt x="380" y="28"/>
                  </a:lnTo>
                  <a:lnTo>
                    <a:pt x="388" y="42"/>
                  </a:lnTo>
                  <a:lnTo>
                    <a:pt x="394" y="56"/>
                  </a:lnTo>
                  <a:lnTo>
                    <a:pt x="394" y="56"/>
                  </a:lnTo>
                  <a:lnTo>
                    <a:pt x="398" y="72"/>
                  </a:lnTo>
                  <a:lnTo>
                    <a:pt x="398" y="88"/>
                  </a:lnTo>
                  <a:lnTo>
                    <a:pt x="396" y="104"/>
                  </a:lnTo>
                  <a:lnTo>
                    <a:pt x="392" y="118"/>
                  </a:lnTo>
                  <a:lnTo>
                    <a:pt x="392" y="118"/>
                  </a:lnTo>
                  <a:lnTo>
                    <a:pt x="382" y="134"/>
                  </a:lnTo>
                  <a:lnTo>
                    <a:pt x="370" y="146"/>
                  </a:lnTo>
                  <a:lnTo>
                    <a:pt x="352" y="156"/>
                  </a:lnTo>
                  <a:lnTo>
                    <a:pt x="332" y="164"/>
                  </a:lnTo>
                  <a:lnTo>
                    <a:pt x="332" y="164"/>
                  </a:lnTo>
                  <a:lnTo>
                    <a:pt x="312" y="168"/>
                  </a:lnTo>
                  <a:lnTo>
                    <a:pt x="292" y="166"/>
                  </a:lnTo>
                  <a:lnTo>
                    <a:pt x="274" y="162"/>
                  </a:lnTo>
                  <a:lnTo>
                    <a:pt x="258" y="154"/>
                  </a:lnTo>
                  <a:lnTo>
                    <a:pt x="258" y="154"/>
                  </a:lnTo>
                  <a:lnTo>
                    <a:pt x="246" y="142"/>
                  </a:lnTo>
                  <a:lnTo>
                    <a:pt x="236" y="130"/>
                  </a:lnTo>
                  <a:lnTo>
                    <a:pt x="230" y="116"/>
                  </a:lnTo>
                  <a:lnTo>
                    <a:pt x="226" y="100"/>
                  </a:lnTo>
                  <a:lnTo>
                    <a:pt x="226" y="100"/>
                  </a:lnTo>
                  <a:lnTo>
                    <a:pt x="224" y="84"/>
                  </a:lnTo>
                  <a:lnTo>
                    <a:pt x="224" y="70"/>
                  </a:lnTo>
                  <a:lnTo>
                    <a:pt x="228" y="56"/>
                  </a:lnTo>
                  <a:lnTo>
                    <a:pt x="232" y="46"/>
                  </a:lnTo>
                  <a:lnTo>
                    <a:pt x="232" y="46"/>
                  </a:lnTo>
                  <a:lnTo>
                    <a:pt x="236" y="30"/>
                  </a:lnTo>
                  <a:lnTo>
                    <a:pt x="238" y="26"/>
                  </a:lnTo>
                  <a:lnTo>
                    <a:pt x="234" y="10"/>
                  </a:lnTo>
                  <a:lnTo>
                    <a:pt x="234" y="10"/>
                  </a:lnTo>
                  <a:lnTo>
                    <a:pt x="182" y="20"/>
                  </a:lnTo>
                  <a:lnTo>
                    <a:pt x="130" y="34"/>
                  </a:lnTo>
                  <a:lnTo>
                    <a:pt x="174" y="202"/>
                  </a:lnTo>
                  <a:lnTo>
                    <a:pt x="118" y="218"/>
                  </a:lnTo>
                  <a:lnTo>
                    <a:pt x="118" y="218"/>
                  </a:lnTo>
                  <a:lnTo>
                    <a:pt x="106" y="218"/>
                  </a:lnTo>
                  <a:lnTo>
                    <a:pt x="96" y="218"/>
                  </a:lnTo>
                  <a:lnTo>
                    <a:pt x="76" y="210"/>
                  </a:lnTo>
                  <a:lnTo>
                    <a:pt x="76" y="210"/>
                  </a:lnTo>
                  <a:lnTo>
                    <a:pt x="60" y="204"/>
                  </a:lnTo>
                  <a:lnTo>
                    <a:pt x="52" y="204"/>
                  </a:lnTo>
                  <a:lnTo>
                    <a:pt x="42" y="206"/>
                  </a:lnTo>
                  <a:lnTo>
                    <a:pt x="42" y="206"/>
                  </a:lnTo>
                  <a:lnTo>
                    <a:pt x="32" y="210"/>
                  </a:lnTo>
                  <a:lnTo>
                    <a:pt x="22" y="214"/>
                  </a:lnTo>
                  <a:lnTo>
                    <a:pt x="14" y="220"/>
                  </a:lnTo>
                  <a:lnTo>
                    <a:pt x="8" y="226"/>
                  </a:lnTo>
                  <a:lnTo>
                    <a:pt x="8" y="226"/>
                  </a:lnTo>
                  <a:lnTo>
                    <a:pt x="4" y="234"/>
                  </a:lnTo>
                  <a:lnTo>
                    <a:pt x="0" y="244"/>
                  </a:lnTo>
                  <a:lnTo>
                    <a:pt x="0" y="256"/>
                  </a:lnTo>
                  <a:lnTo>
                    <a:pt x="4" y="270"/>
                  </a:lnTo>
                  <a:lnTo>
                    <a:pt x="4" y="270"/>
                  </a:lnTo>
                  <a:lnTo>
                    <a:pt x="8" y="284"/>
                  </a:lnTo>
                  <a:lnTo>
                    <a:pt x="14" y="294"/>
                  </a:lnTo>
                  <a:lnTo>
                    <a:pt x="22" y="302"/>
                  </a:lnTo>
                  <a:lnTo>
                    <a:pt x="30" y="306"/>
                  </a:lnTo>
                  <a:lnTo>
                    <a:pt x="30" y="306"/>
                  </a:lnTo>
                  <a:lnTo>
                    <a:pt x="38" y="310"/>
                  </a:lnTo>
                  <a:lnTo>
                    <a:pt x="48" y="310"/>
                  </a:lnTo>
                  <a:lnTo>
                    <a:pt x="58" y="310"/>
                  </a:lnTo>
                  <a:lnTo>
                    <a:pt x="70" y="308"/>
                  </a:lnTo>
                  <a:lnTo>
                    <a:pt x="70" y="308"/>
                  </a:lnTo>
                  <a:lnTo>
                    <a:pt x="78" y="304"/>
                  </a:lnTo>
                  <a:lnTo>
                    <a:pt x="84" y="300"/>
                  </a:lnTo>
                  <a:lnTo>
                    <a:pt x="96" y="286"/>
                  </a:lnTo>
                  <a:lnTo>
                    <a:pt x="96" y="286"/>
                  </a:lnTo>
                  <a:lnTo>
                    <a:pt x="108" y="270"/>
                  </a:lnTo>
                  <a:lnTo>
                    <a:pt x="118" y="262"/>
                  </a:lnTo>
                  <a:lnTo>
                    <a:pt x="128" y="256"/>
                  </a:lnTo>
                  <a:lnTo>
                    <a:pt x="128" y="256"/>
                  </a:lnTo>
                  <a:lnTo>
                    <a:pt x="130" y="256"/>
                  </a:lnTo>
                  <a:lnTo>
                    <a:pt x="184" y="242"/>
                  </a:lnTo>
                  <a:lnTo>
                    <a:pt x="220" y="388"/>
                  </a:lnTo>
                  <a:lnTo>
                    <a:pt x="220" y="388"/>
                  </a:lnTo>
                  <a:lnTo>
                    <a:pt x="252" y="376"/>
                  </a:lnTo>
                  <a:lnTo>
                    <a:pt x="286" y="368"/>
                  </a:lnTo>
                  <a:lnTo>
                    <a:pt x="318" y="360"/>
                  </a:lnTo>
                  <a:lnTo>
                    <a:pt x="352" y="356"/>
                  </a:lnTo>
                  <a:lnTo>
                    <a:pt x="386" y="352"/>
                  </a:lnTo>
                  <a:lnTo>
                    <a:pt x="422" y="350"/>
                  </a:lnTo>
                  <a:lnTo>
                    <a:pt x="458" y="352"/>
                  </a:lnTo>
                  <a:lnTo>
                    <a:pt x="494" y="354"/>
                  </a:lnTo>
                  <a:lnTo>
                    <a:pt x="532" y="360"/>
                  </a:lnTo>
                  <a:lnTo>
                    <a:pt x="570" y="368"/>
                  </a:lnTo>
                  <a:lnTo>
                    <a:pt x="610" y="378"/>
                  </a:lnTo>
                  <a:lnTo>
                    <a:pt x="650" y="390"/>
                  </a:lnTo>
                  <a:lnTo>
                    <a:pt x="692" y="406"/>
                  </a:lnTo>
                  <a:lnTo>
                    <a:pt x="734" y="426"/>
                  </a:lnTo>
                  <a:lnTo>
                    <a:pt x="778" y="446"/>
                  </a:lnTo>
                  <a:lnTo>
                    <a:pt x="824" y="472"/>
                  </a:lnTo>
                  <a:lnTo>
                    <a:pt x="824" y="472"/>
                  </a:lnTo>
                  <a:lnTo>
                    <a:pt x="832" y="476"/>
                  </a:lnTo>
                  <a:lnTo>
                    <a:pt x="842" y="478"/>
                  </a:lnTo>
                  <a:lnTo>
                    <a:pt x="850" y="476"/>
                  </a:lnTo>
                  <a:lnTo>
                    <a:pt x="858" y="472"/>
                  </a:lnTo>
                  <a:lnTo>
                    <a:pt x="866" y="468"/>
                  </a:lnTo>
                  <a:lnTo>
                    <a:pt x="874" y="460"/>
                  </a:lnTo>
                  <a:lnTo>
                    <a:pt x="880" y="452"/>
                  </a:lnTo>
                  <a:lnTo>
                    <a:pt x="886" y="442"/>
                  </a:lnTo>
                  <a:lnTo>
                    <a:pt x="896" y="420"/>
                  </a:lnTo>
                  <a:lnTo>
                    <a:pt x="902" y="396"/>
                  </a:lnTo>
                  <a:lnTo>
                    <a:pt x="904" y="372"/>
                  </a:lnTo>
                  <a:lnTo>
                    <a:pt x="904" y="362"/>
                  </a:lnTo>
                  <a:lnTo>
                    <a:pt x="904" y="350"/>
                  </a:lnTo>
                  <a:lnTo>
                    <a:pt x="864" y="156"/>
                  </a:lnTo>
                  <a:close/>
                </a:path>
              </a:pathLst>
            </a:custGeom>
            <a:blipFill dpi="0" rotWithShape="1">
              <a:blip r:embed="rId3"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chenying0907 13"/>
            <p:cNvSpPr>
              <a:spLocks/>
            </p:cNvSpPr>
            <p:nvPr/>
          </p:nvSpPr>
          <p:spPr bwMode="auto">
            <a:xfrm flipH="1">
              <a:off x="2051751" y="2251790"/>
              <a:ext cx="1279451" cy="1123253"/>
            </a:xfrm>
            <a:custGeom>
              <a:avLst/>
              <a:gdLst>
                <a:gd name="T0" fmla="*/ 830 w 866"/>
                <a:gd name="T1" fmla="*/ 242 h 760"/>
                <a:gd name="T2" fmla="*/ 814 w 866"/>
                <a:gd name="T3" fmla="*/ 260 h 760"/>
                <a:gd name="T4" fmla="*/ 806 w 866"/>
                <a:gd name="T5" fmla="*/ 270 h 760"/>
                <a:gd name="T6" fmla="*/ 782 w 866"/>
                <a:gd name="T7" fmla="*/ 288 h 760"/>
                <a:gd name="T8" fmla="*/ 768 w 866"/>
                <a:gd name="T9" fmla="*/ 294 h 760"/>
                <a:gd name="T10" fmla="*/ 736 w 866"/>
                <a:gd name="T11" fmla="*/ 298 h 760"/>
                <a:gd name="T12" fmla="*/ 704 w 866"/>
                <a:gd name="T13" fmla="*/ 292 h 760"/>
                <a:gd name="T14" fmla="*/ 690 w 866"/>
                <a:gd name="T15" fmla="*/ 282 h 760"/>
                <a:gd name="T16" fmla="*/ 668 w 866"/>
                <a:gd name="T17" fmla="*/ 254 h 760"/>
                <a:gd name="T18" fmla="*/ 660 w 866"/>
                <a:gd name="T19" fmla="*/ 234 h 760"/>
                <a:gd name="T20" fmla="*/ 656 w 866"/>
                <a:gd name="T21" fmla="*/ 192 h 760"/>
                <a:gd name="T22" fmla="*/ 670 w 866"/>
                <a:gd name="T23" fmla="*/ 160 h 760"/>
                <a:gd name="T24" fmla="*/ 682 w 866"/>
                <a:gd name="T25" fmla="*/ 146 h 760"/>
                <a:gd name="T26" fmla="*/ 708 w 866"/>
                <a:gd name="T27" fmla="*/ 130 h 760"/>
                <a:gd name="T28" fmla="*/ 724 w 866"/>
                <a:gd name="T29" fmla="*/ 126 h 760"/>
                <a:gd name="T30" fmla="*/ 754 w 866"/>
                <a:gd name="T31" fmla="*/ 124 h 760"/>
                <a:gd name="T32" fmla="*/ 778 w 866"/>
                <a:gd name="T33" fmla="*/ 132 h 760"/>
                <a:gd name="T34" fmla="*/ 792 w 866"/>
                <a:gd name="T35" fmla="*/ 138 h 760"/>
                <a:gd name="T36" fmla="*/ 808 w 866"/>
                <a:gd name="T37" fmla="*/ 136 h 760"/>
                <a:gd name="T38" fmla="*/ 774 w 866"/>
                <a:gd name="T39" fmla="*/ 0 h 760"/>
                <a:gd name="T40" fmla="*/ 684 w 866"/>
                <a:gd name="T41" fmla="*/ 32 h 760"/>
                <a:gd name="T42" fmla="*/ 508 w 866"/>
                <a:gd name="T43" fmla="*/ 108 h 760"/>
                <a:gd name="T44" fmla="*/ 420 w 866"/>
                <a:gd name="T45" fmla="*/ 150 h 760"/>
                <a:gd name="T46" fmla="*/ 214 w 866"/>
                <a:gd name="T47" fmla="*/ 252 h 760"/>
                <a:gd name="T48" fmla="*/ 108 w 866"/>
                <a:gd name="T49" fmla="*/ 298 h 760"/>
                <a:gd name="T50" fmla="*/ 0 w 866"/>
                <a:gd name="T51" fmla="*/ 340 h 760"/>
                <a:gd name="T52" fmla="*/ 86 w 866"/>
                <a:gd name="T53" fmla="*/ 508 h 760"/>
                <a:gd name="T54" fmla="*/ 90 w 866"/>
                <a:gd name="T55" fmla="*/ 502 h 760"/>
                <a:gd name="T56" fmla="*/ 100 w 866"/>
                <a:gd name="T57" fmla="*/ 488 h 760"/>
                <a:gd name="T58" fmla="*/ 116 w 866"/>
                <a:gd name="T59" fmla="*/ 466 h 760"/>
                <a:gd name="T60" fmla="*/ 142 w 866"/>
                <a:gd name="T61" fmla="*/ 448 h 760"/>
                <a:gd name="T62" fmla="*/ 156 w 866"/>
                <a:gd name="T63" fmla="*/ 444 h 760"/>
                <a:gd name="T64" fmla="*/ 188 w 866"/>
                <a:gd name="T65" fmla="*/ 442 h 760"/>
                <a:gd name="T66" fmla="*/ 204 w 866"/>
                <a:gd name="T67" fmla="*/ 446 h 760"/>
                <a:gd name="T68" fmla="*/ 234 w 866"/>
                <a:gd name="T69" fmla="*/ 464 h 760"/>
                <a:gd name="T70" fmla="*/ 256 w 866"/>
                <a:gd name="T71" fmla="*/ 498 h 760"/>
                <a:gd name="T72" fmla="*/ 262 w 866"/>
                <a:gd name="T73" fmla="*/ 520 h 760"/>
                <a:gd name="T74" fmla="*/ 260 w 866"/>
                <a:gd name="T75" fmla="*/ 558 h 760"/>
                <a:gd name="T76" fmla="*/ 254 w 866"/>
                <a:gd name="T77" fmla="*/ 574 h 760"/>
                <a:gd name="T78" fmla="*/ 232 w 866"/>
                <a:gd name="T79" fmla="*/ 598 h 760"/>
                <a:gd name="T80" fmla="*/ 204 w 866"/>
                <a:gd name="T81" fmla="*/ 612 h 760"/>
                <a:gd name="T82" fmla="*/ 188 w 866"/>
                <a:gd name="T83" fmla="*/ 616 h 760"/>
                <a:gd name="T84" fmla="*/ 160 w 866"/>
                <a:gd name="T85" fmla="*/ 614 h 760"/>
                <a:gd name="T86" fmla="*/ 148 w 866"/>
                <a:gd name="T87" fmla="*/ 612 h 760"/>
                <a:gd name="T88" fmla="*/ 128 w 866"/>
                <a:gd name="T89" fmla="*/ 608 h 760"/>
                <a:gd name="T90" fmla="*/ 176 w 866"/>
                <a:gd name="T91" fmla="*/ 760 h 760"/>
                <a:gd name="T92" fmla="*/ 224 w 866"/>
                <a:gd name="T93" fmla="*/ 740 h 760"/>
                <a:gd name="T94" fmla="*/ 316 w 866"/>
                <a:gd name="T95" fmla="*/ 694 h 760"/>
                <a:gd name="T96" fmla="*/ 406 w 866"/>
                <a:gd name="T97" fmla="*/ 642 h 760"/>
                <a:gd name="T98" fmla="*/ 532 w 866"/>
                <a:gd name="T99" fmla="*/ 558 h 760"/>
                <a:gd name="T100" fmla="*/ 698 w 866"/>
                <a:gd name="T101" fmla="*/ 448 h 760"/>
                <a:gd name="T102" fmla="*/ 782 w 866"/>
                <a:gd name="T103" fmla="*/ 400 h 760"/>
                <a:gd name="T104" fmla="*/ 866 w 866"/>
                <a:gd name="T105" fmla="*/ 358 h 760"/>
                <a:gd name="T106" fmla="*/ 830 w 866"/>
                <a:gd name="T107" fmla="*/ 242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6" h="760">
                  <a:moveTo>
                    <a:pt x="830" y="242"/>
                  </a:moveTo>
                  <a:lnTo>
                    <a:pt x="830" y="242"/>
                  </a:lnTo>
                  <a:lnTo>
                    <a:pt x="824" y="248"/>
                  </a:lnTo>
                  <a:lnTo>
                    <a:pt x="814" y="260"/>
                  </a:lnTo>
                  <a:lnTo>
                    <a:pt x="814" y="260"/>
                  </a:lnTo>
                  <a:lnTo>
                    <a:pt x="806" y="270"/>
                  </a:lnTo>
                  <a:lnTo>
                    <a:pt x="796" y="280"/>
                  </a:lnTo>
                  <a:lnTo>
                    <a:pt x="782" y="288"/>
                  </a:lnTo>
                  <a:lnTo>
                    <a:pt x="768" y="294"/>
                  </a:lnTo>
                  <a:lnTo>
                    <a:pt x="768" y="294"/>
                  </a:lnTo>
                  <a:lnTo>
                    <a:pt x="752" y="298"/>
                  </a:lnTo>
                  <a:lnTo>
                    <a:pt x="736" y="298"/>
                  </a:lnTo>
                  <a:lnTo>
                    <a:pt x="720" y="298"/>
                  </a:lnTo>
                  <a:lnTo>
                    <a:pt x="704" y="292"/>
                  </a:lnTo>
                  <a:lnTo>
                    <a:pt x="704" y="292"/>
                  </a:lnTo>
                  <a:lnTo>
                    <a:pt x="690" y="282"/>
                  </a:lnTo>
                  <a:lnTo>
                    <a:pt x="678" y="270"/>
                  </a:lnTo>
                  <a:lnTo>
                    <a:pt x="668" y="254"/>
                  </a:lnTo>
                  <a:lnTo>
                    <a:pt x="660" y="234"/>
                  </a:lnTo>
                  <a:lnTo>
                    <a:pt x="660" y="234"/>
                  </a:lnTo>
                  <a:lnTo>
                    <a:pt x="656" y="212"/>
                  </a:lnTo>
                  <a:lnTo>
                    <a:pt x="656" y="192"/>
                  </a:lnTo>
                  <a:lnTo>
                    <a:pt x="662" y="174"/>
                  </a:lnTo>
                  <a:lnTo>
                    <a:pt x="670" y="160"/>
                  </a:lnTo>
                  <a:lnTo>
                    <a:pt x="670" y="160"/>
                  </a:lnTo>
                  <a:lnTo>
                    <a:pt x="682" y="146"/>
                  </a:lnTo>
                  <a:lnTo>
                    <a:pt x="694" y="138"/>
                  </a:lnTo>
                  <a:lnTo>
                    <a:pt x="708" y="130"/>
                  </a:lnTo>
                  <a:lnTo>
                    <a:pt x="724" y="126"/>
                  </a:lnTo>
                  <a:lnTo>
                    <a:pt x="724" y="126"/>
                  </a:lnTo>
                  <a:lnTo>
                    <a:pt x="738" y="124"/>
                  </a:lnTo>
                  <a:lnTo>
                    <a:pt x="754" y="124"/>
                  </a:lnTo>
                  <a:lnTo>
                    <a:pt x="766" y="128"/>
                  </a:lnTo>
                  <a:lnTo>
                    <a:pt x="778" y="132"/>
                  </a:lnTo>
                  <a:lnTo>
                    <a:pt x="778" y="132"/>
                  </a:lnTo>
                  <a:lnTo>
                    <a:pt x="792" y="138"/>
                  </a:lnTo>
                  <a:lnTo>
                    <a:pt x="798" y="138"/>
                  </a:lnTo>
                  <a:lnTo>
                    <a:pt x="808" y="136"/>
                  </a:lnTo>
                  <a:lnTo>
                    <a:pt x="774" y="0"/>
                  </a:lnTo>
                  <a:lnTo>
                    <a:pt x="774" y="0"/>
                  </a:lnTo>
                  <a:lnTo>
                    <a:pt x="730" y="16"/>
                  </a:lnTo>
                  <a:lnTo>
                    <a:pt x="684" y="32"/>
                  </a:lnTo>
                  <a:lnTo>
                    <a:pt x="596" y="68"/>
                  </a:lnTo>
                  <a:lnTo>
                    <a:pt x="508" y="108"/>
                  </a:lnTo>
                  <a:lnTo>
                    <a:pt x="420" y="150"/>
                  </a:lnTo>
                  <a:lnTo>
                    <a:pt x="420" y="150"/>
                  </a:lnTo>
                  <a:lnTo>
                    <a:pt x="318" y="202"/>
                  </a:lnTo>
                  <a:lnTo>
                    <a:pt x="214" y="252"/>
                  </a:lnTo>
                  <a:lnTo>
                    <a:pt x="162" y="274"/>
                  </a:lnTo>
                  <a:lnTo>
                    <a:pt x="108" y="298"/>
                  </a:lnTo>
                  <a:lnTo>
                    <a:pt x="54" y="320"/>
                  </a:lnTo>
                  <a:lnTo>
                    <a:pt x="0" y="340"/>
                  </a:lnTo>
                  <a:lnTo>
                    <a:pt x="72" y="512"/>
                  </a:lnTo>
                  <a:lnTo>
                    <a:pt x="86" y="508"/>
                  </a:lnTo>
                  <a:lnTo>
                    <a:pt x="86" y="508"/>
                  </a:lnTo>
                  <a:lnTo>
                    <a:pt x="90" y="502"/>
                  </a:lnTo>
                  <a:lnTo>
                    <a:pt x="100" y="488"/>
                  </a:lnTo>
                  <a:lnTo>
                    <a:pt x="100" y="488"/>
                  </a:lnTo>
                  <a:lnTo>
                    <a:pt x="106" y="478"/>
                  </a:lnTo>
                  <a:lnTo>
                    <a:pt x="116" y="466"/>
                  </a:lnTo>
                  <a:lnTo>
                    <a:pt x="128" y="456"/>
                  </a:lnTo>
                  <a:lnTo>
                    <a:pt x="142" y="448"/>
                  </a:lnTo>
                  <a:lnTo>
                    <a:pt x="142" y="448"/>
                  </a:lnTo>
                  <a:lnTo>
                    <a:pt x="156" y="444"/>
                  </a:lnTo>
                  <a:lnTo>
                    <a:pt x="172" y="442"/>
                  </a:lnTo>
                  <a:lnTo>
                    <a:pt x="188" y="442"/>
                  </a:lnTo>
                  <a:lnTo>
                    <a:pt x="204" y="446"/>
                  </a:lnTo>
                  <a:lnTo>
                    <a:pt x="204" y="446"/>
                  </a:lnTo>
                  <a:lnTo>
                    <a:pt x="220" y="452"/>
                  </a:lnTo>
                  <a:lnTo>
                    <a:pt x="234" y="464"/>
                  </a:lnTo>
                  <a:lnTo>
                    <a:pt x="246" y="480"/>
                  </a:lnTo>
                  <a:lnTo>
                    <a:pt x="256" y="498"/>
                  </a:lnTo>
                  <a:lnTo>
                    <a:pt x="256" y="498"/>
                  </a:lnTo>
                  <a:lnTo>
                    <a:pt x="262" y="520"/>
                  </a:lnTo>
                  <a:lnTo>
                    <a:pt x="262" y="540"/>
                  </a:lnTo>
                  <a:lnTo>
                    <a:pt x="260" y="558"/>
                  </a:lnTo>
                  <a:lnTo>
                    <a:pt x="254" y="574"/>
                  </a:lnTo>
                  <a:lnTo>
                    <a:pt x="254" y="574"/>
                  </a:lnTo>
                  <a:lnTo>
                    <a:pt x="244" y="586"/>
                  </a:lnTo>
                  <a:lnTo>
                    <a:pt x="232" y="598"/>
                  </a:lnTo>
                  <a:lnTo>
                    <a:pt x="218" y="606"/>
                  </a:lnTo>
                  <a:lnTo>
                    <a:pt x="204" y="612"/>
                  </a:lnTo>
                  <a:lnTo>
                    <a:pt x="204" y="612"/>
                  </a:lnTo>
                  <a:lnTo>
                    <a:pt x="188" y="616"/>
                  </a:lnTo>
                  <a:lnTo>
                    <a:pt x="174" y="616"/>
                  </a:lnTo>
                  <a:lnTo>
                    <a:pt x="160" y="614"/>
                  </a:lnTo>
                  <a:lnTo>
                    <a:pt x="148" y="612"/>
                  </a:lnTo>
                  <a:lnTo>
                    <a:pt x="148" y="612"/>
                  </a:lnTo>
                  <a:lnTo>
                    <a:pt x="134" y="608"/>
                  </a:lnTo>
                  <a:lnTo>
                    <a:pt x="128" y="608"/>
                  </a:lnTo>
                  <a:lnTo>
                    <a:pt x="114" y="614"/>
                  </a:lnTo>
                  <a:lnTo>
                    <a:pt x="176" y="760"/>
                  </a:lnTo>
                  <a:lnTo>
                    <a:pt x="176" y="760"/>
                  </a:lnTo>
                  <a:lnTo>
                    <a:pt x="224" y="740"/>
                  </a:lnTo>
                  <a:lnTo>
                    <a:pt x="270" y="718"/>
                  </a:lnTo>
                  <a:lnTo>
                    <a:pt x="316" y="694"/>
                  </a:lnTo>
                  <a:lnTo>
                    <a:pt x="362" y="668"/>
                  </a:lnTo>
                  <a:lnTo>
                    <a:pt x="406" y="642"/>
                  </a:lnTo>
                  <a:lnTo>
                    <a:pt x="448" y="614"/>
                  </a:lnTo>
                  <a:lnTo>
                    <a:pt x="532" y="558"/>
                  </a:lnTo>
                  <a:lnTo>
                    <a:pt x="616" y="502"/>
                  </a:lnTo>
                  <a:lnTo>
                    <a:pt x="698" y="448"/>
                  </a:lnTo>
                  <a:lnTo>
                    <a:pt x="740" y="422"/>
                  </a:lnTo>
                  <a:lnTo>
                    <a:pt x="782" y="400"/>
                  </a:lnTo>
                  <a:lnTo>
                    <a:pt x="824" y="378"/>
                  </a:lnTo>
                  <a:lnTo>
                    <a:pt x="866" y="358"/>
                  </a:lnTo>
                  <a:lnTo>
                    <a:pt x="836" y="240"/>
                  </a:lnTo>
                  <a:lnTo>
                    <a:pt x="830" y="242"/>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chenying0907 14"/>
            <p:cNvSpPr>
              <a:spLocks/>
            </p:cNvSpPr>
            <p:nvPr/>
          </p:nvSpPr>
          <p:spPr bwMode="auto">
            <a:xfrm flipH="1">
              <a:off x="2994349" y="2760210"/>
              <a:ext cx="1453787" cy="709423"/>
            </a:xfrm>
            <a:custGeom>
              <a:avLst/>
              <a:gdLst>
                <a:gd name="T0" fmla="*/ 950 w 984"/>
                <a:gd name="T1" fmla="*/ 134 h 480"/>
                <a:gd name="T2" fmla="*/ 930 w 984"/>
                <a:gd name="T3" fmla="*/ 132 h 480"/>
                <a:gd name="T4" fmla="*/ 910 w 984"/>
                <a:gd name="T5" fmla="*/ 136 h 480"/>
                <a:gd name="T6" fmla="*/ 902 w 984"/>
                <a:gd name="T7" fmla="*/ 142 h 480"/>
                <a:gd name="T8" fmla="*/ 886 w 984"/>
                <a:gd name="T9" fmla="*/ 162 h 480"/>
                <a:gd name="T10" fmla="*/ 874 w 984"/>
                <a:gd name="T11" fmla="*/ 180 h 480"/>
                <a:gd name="T12" fmla="*/ 858 w 984"/>
                <a:gd name="T13" fmla="*/ 194 h 480"/>
                <a:gd name="T14" fmla="*/ 856 w 984"/>
                <a:gd name="T15" fmla="*/ 196 h 480"/>
                <a:gd name="T16" fmla="*/ 710 w 984"/>
                <a:gd name="T17" fmla="*/ 10 h 480"/>
                <a:gd name="T18" fmla="*/ 664 w 984"/>
                <a:gd name="T19" fmla="*/ 24 h 480"/>
                <a:gd name="T20" fmla="*/ 618 w 984"/>
                <a:gd name="T21" fmla="*/ 50 h 480"/>
                <a:gd name="T22" fmla="*/ 624 w 984"/>
                <a:gd name="T23" fmla="*/ 56 h 480"/>
                <a:gd name="T24" fmla="*/ 638 w 984"/>
                <a:gd name="T25" fmla="*/ 66 h 480"/>
                <a:gd name="T26" fmla="*/ 656 w 984"/>
                <a:gd name="T27" fmla="*/ 84 h 480"/>
                <a:gd name="T28" fmla="*/ 672 w 984"/>
                <a:gd name="T29" fmla="*/ 112 h 480"/>
                <a:gd name="T30" fmla="*/ 674 w 984"/>
                <a:gd name="T31" fmla="*/ 128 h 480"/>
                <a:gd name="T32" fmla="*/ 674 w 984"/>
                <a:gd name="T33" fmla="*/ 160 h 480"/>
                <a:gd name="T34" fmla="*/ 668 w 984"/>
                <a:gd name="T35" fmla="*/ 176 h 480"/>
                <a:gd name="T36" fmla="*/ 646 w 984"/>
                <a:gd name="T37" fmla="*/ 202 h 480"/>
                <a:gd name="T38" fmla="*/ 610 w 984"/>
                <a:gd name="T39" fmla="*/ 220 h 480"/>
                <a:gd name="T40" fmla="*/ 588 w 984"/>
                <a:gd name="T41" fmla="*/ 224 h 480"/>
                <a:gd name="T42" fmla="*/ 550 w 984"/>
                <a:gd name="T43" fmla="*/ 218 h 480"/>
                <a:gd name="T44" fmla="*/ 536 w 984"/>
                <a:gd name="T45" fmla="*/ 210 h 480"/>
                <a:gd name="T46" fmla="*/ 514 w 984"/>
                <a:gd name="T47" fmla="*/ 186 h 480"/>
                <a:gd name="T48" fmla="*/ 502 w 984"/>
                <a:gd name="T49" fmla="*/ 156 h 480"/>
                <a:gd name="T50" fmla="*/ 500 w 984"/>
                <a:gd name="T51" fmla="*/ 140 h 480"/>
                <a:gd name="T52" fmla="*/ 504 w 984"/>
                <a:gd name="T53" fmla="*/ 114 h 480"/>
                <a:gd name="T54" fmla="*/ 508 w 984"/>
                <a:gd name="T55" fmla="*/ 102 h 480"/>
                <a:gd name="T56" fmla="*/ 514 w 984"/>
                <a:gd name="T57" fmla="*/ 82 h 480"/>
                <a:gd name="T58" fmla="*/ 508 w 984"/>
                <a:gd name="T59" fmla="*/ 56 h 480"/>
                <a:gd name="T60" fmla="*/ 388 w 984"/>
                <a:gd name="T61" fmla="*/ 66 h 480"/>
                <a:gd name="T62" fmla="*/ 264 w 984"/>
                <a:gd name="T63" fmla="*/ 62 h 480"/>
                <a:gd name="T64" fmla="*/ 134 w 984"/>
                <a:gd name="T65" fmla="*/ 40 h 480"/>
                <a:gd name="T66" fmla="*/ 0 w 984"/>
                <a:gd name="T67" fmla="*/ 0 h 480"/>
                <a:gd name="T68" fmla="*/ 166 w 984"/>
                <a:gd name="T69" fmla="*/ 350 h 480"/>
                <a:gd name="T70" fmla="*/ 172 w 984"/>
                <a:gd name="T71" fmla="*/ 368 h 480"/>
                <a:gd name="T72" fmla="*/ 196 w 984"/>
                <a:gd name="T73" fmla="*/ 396 h 480"/>
                <a:gd name="T74" fmla="*/ 228 w 984"/>
                <a:gd name="T75" fmla="*/ 412 h 480"/>
                <a:gd name="T76" fmla="*/ 288 w 984"/>
                <a:gd name="T77" fmla="*/ 430 h 480"/>
                <a:gd name="T78" fmla="*/ 332 w 984"/>
                <a:gd name="T79" fmla="*/ 442 h 480"/>
                <a:gd name="T80" fmla="*/ 418 w 984"/>
                <a:gd name="T81" fmla="*/ 462 h 480"/>
                <a:gd name="T82" fmla="*/ 500 w 984"/>
                <a:gd name="T83" fmla="*/ 474 h 480"/>
                <a:gd name="T84" fmla="*/ 576 w 984"/>
                <a:gd name="T85" fmla="*/ 480 h 480"/>
                <a:gd name="T86" fmla="*/ 652 w 984"/>
                <a:gd name="T87" fmla="*/ 480 h 480"/>
                <a:gd name="T88" fmla="*/ 722 w 984"/>
                <a:gd name="T89" fmla="*/ 472 h 480"/>
                <a:gd name="T90" fmla="*/ 790 w 984"/>
                <a:gd name="T91" fmla="*/ 460 h 480"/>
                <a:gd name="T92" fmla="*/ 854 w 984"/>
                <a:gd name="T93" fmla="*/ 444 h 480"/>
                <a:gd name="T94" fmla="*/ 812 w 984"/>
                <a:gd name="T95" fmla="*/ 254 h 480"/>
                <a:gd name="T96" fmla="*/ 872 w 984"/>
                <a:gd name="T97" fmla="*/ 232 h 480"/>
                <a:gd name="T98" fmla="*/ 894 w 984"/>
                <a:gd name="T99" fmla="*/ 230 h 480"/>
                <a:gd name="T100" fmla="*/ 914 w 984"/>
                <a:gd name="T101" fmla="*/ 234 h 480"/>
                <a:gd name="T102" fmla="*/ 940 w 984"/>
                <a:gd name="T103" fmla="*/ 238 h 480"/>
                <a:gd name="T104" fmla="*/ 948 w 984"/>
                <a:gd name="T105" fmla="*/ 236 h 480"/>
                <a:gd name="T106" fmla="*/ 966 w 984"/>
                <a:gd name="T107" fmla="*/ 226 h 480"/>
                <a:gd name="T108" fmla="*/ 980 w 984"/>
                <a:gd name="T109" fmla="*/ 212 h 480"/>
                <a:gd name="T110" fmla="*/ 984 w 984"/>
                <a:gd name="T111" fmla="*/ 204 h 480"/>
                <a:gd name="T112" fmla="*/ 984 w 984"/>
                <a:gd name="T113" fmla="*/ 182 h 480"/>
                <a:gd name="T114" fmla="*/ 980 w 984"/>
                <a:gd name="T115" fmla="*/ 168 h 480"/>
                <a:gd name="T116" fmla="*/ 966 w 984"/>
                <a:gd name="T117" fmla="*/ 144 h 480"/>
                <a:gd name="T118" fmla="*/ 950 w 984"/>
                <a:gd name="T119" fmla="*/ 1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4" h="480">
                  <a:moveTo>
                    <a:pt x="950" y="134"/>
                  </a:moveTo>
                  <a:lnTo>
                    <a:pt x="950" y="134"/>
                  </a:lnTo>
                  <a:lnTo>
                    <a:pt x="940" y="132"/>
                  </a:lnTo>
                  <a:lnTo>
                    <a:pt x="930" y="132"/>
                  </a:lnTo>
                  <a:lnTo>
                    <a:pt x="920" y="134"/>
                  </a:lnTo>
                  <a:lnTo>
                    <a:pt x="910" y="136"/>
                  </a:lnTo>
                  <a:lnTo>
                    <a:pt x="910" y="136"/>
                  </a:lnTo>
                  <a:lnTo>
                    <a:pt x="902" y="142"/>
                  </a:lnTo>
                  <a:lnTo>
                    <a:pt x="896" y="146"/>
                  </a:lnTo>
                  <a:lnTo>
                    <a:pt x="886" y="162"/>
                  </a:lnTo>
                  <a:lnTo>
                    <a:pt x="886" y="162"/>
                  </a:lnTo>
                  <a:lnTo>
                    <a:pt x="874" y="180"/>
                  </a:lnTo>
                  <a:lnTo>
                    <a:pt x="868" y="188"/>
                  </a:lnTo>
                  <a:lnTo>
                    <a:pt x="858" y="194"/>
                  </a:lnTo>
                  <a:lnTo>
                    <a:pt x="858" y="194"/>
                  </a:lnTo>
                  <a:lnTo>
                    <a:pt x="856" y="196"/>
                  </a:lnTo>
                  <a:lnTo>
                    <a:pt x="796" y="218"/>
                  </a:lnTo>
                  <a:lnTo>
                    <a:pt x="710" y="10"/>
                  </a:lnTo>
                  <a:lnTo>
                    <a:pt x="710" y="10"/>
                  </a:lnTo>
                  <a:lnTo>
                    <a:pt x="664" y="24"/>
                  </a:lnTo>
                  <a:lnTo>
                    <a:pt x="614" y="36"/>
                  </a:lnTo>
                  <a:lnTo>
                    <a:pt x="618" y="50"/>
                  </a:lnTo>
                  <a:lnTo>
                    <a:pt x="618" y="50"/>
                  </a:lnTo>
                  <a:lnTo>
                    <a:pt x="624" y="56"/>
                  </a:lnTo>
                  <a:lnTo>
                    <a:pt x="638" y="66"/>
                  </a:lnTo>
                  <a:lnTo>
                    <a:pt x="638" y="66"/>
                  </a:lnTo>
                  <a:lnTo>
                    <a:pt x="646" y="74"/>
                  </a:lnTo>
                  <a:lnTo>
                    <a:pt x="656" y="84"/>
                  </a:lnTo>
                  <a:lnTo>
                    <a:pt x="664" y="98"/>
                  </a:lnTo>
                  <a:lnTo>
                    <a:pt x="672" y="112"/>
                  </a:lnTo>
                  <a:lnTo>
                    <a:pt x="672" y="112"/>
                  </a:lnTo>
                  <a:lnTo>
                    <a:pt x="674" y="128"/>
                  </a:lnTo>
                  <a:lnTo>
                    <a:pt x="676" y="144"/>
                  </a:lnTo>
                  <a:lnTo>
                    <a:pt x="674" y="160"/>
                  </a:lnTo>
                  <a:lnTo>
                    <a:pt x="668" y="176"/>
                  </a:lnTo>
                  <a:lnTo>
                    <a:pt x="668" y="176"/>
                  </a:lnTo>
                  <a:lnTo>
                    <a:pt x="660" y="190"/>
                  </a:lnTo>
                  <a:lnTo>
                    <a:pt x="646" y="202"/>
                  </a:lnTo>
                  <a:lnTo>
                    <a:pt x="630" y="212"/>
                  </a:lnTo>
                  <a:lnTo>
                    <a:pt x="610" y="220"/>
                  </a:lnTo>
                  <a:lnTo>
                    <a:pt x="610" y="220"/>
                  </a:lnTo>
                  <a:lnTo>
                    <a:pt x="588" y="224"/>
                  </a:lnTo>
                  <a:lnTo>
                    <a:pt x="568" y="222"/>
                  </a:lnTo>
                  <a:lnTo>
                    <a:pt x="550" y="218"/>
                  </a:lnTo>
                  <a:lnTo>
                    <a:pt x="536" y="210"/>
                  </a:lnTo>
                  <a:lnTo>
                    <a:pt x="536" y="210"/>
                  </a:lnTo>
                  <a:lnTo>
                    <a:pt x="522" y="198"/>
                  </a:lnTo>
                  <a:lnTo>
                    <a:pt x="514" y="186"/>
                  </a:lnTo>
                  <a:lnTo>
                    <a:pt x="506" y="172"/>
                  </a:lnTo>
                  <a:lnTo>
                    <a:pt x="502" y="156"/>
                  </a:lnTo>
                  <a:lnTo>
                    <a:pt x="502" y="156"/>
                  </a:lnTo>
                  <a:lnTo>
                    <a:pt x="500" y="140"/>
                  </a:lnTo>
                  <a:lnTo>
                    <a:pt x="502" y="126"/>
                  </a:lnTo>
                  <a:lnTo>
                    <a:pt x="504" y="114"/>
                  </a:lnTo>
                  <a:lnTo>
                    <a:pt x="508" y="102"/>
                  </a:lnTo>
                  <a:lnTo>
                    <a:pt x="508" y="102"/>
                  </a:lnTo>
                  <a:lnTo>
                    <a:pt x="514" y="88"/>
                  </a:lnTo>
                  <a:lnTo>
                    <a:pt x="514" y="82"/>
                  </a:lnTo>
                  <a:lnTo>
                    <a:pt x="508" y="56"/>
                  </a:lnTo>
                  <a:lnTo>
                    <a:pt x="508" y="56"/>
                  </a:lnTo>
                  <a:lnTo>
                    <a:pt x="448" y="62"/>
                  </a:lnTo>
                  <a:lnTo>
                    <a:pt x="388" y="66"/>
                  </a:lnTo>
                  <a:lnTo>
                    <a:pt x="328" y="66"/>
                  </a:lnTo>
                  <a:lnTo>
                    <a:pt x="264" y="62"/>
                  </a:lnTo>
                  <a:lnTo>
                    <a:pt x="200" y="52"/>
                  </a:lnTo>
                  <a:lnTo>
                    <a:pt x="134" y="40"/>
                  </a:lnTo>
                  <a:lnTo>
                    <a:pt x="68" y="22"/>
                  </a:lnTo>
                  <a:lnTo>
                    <a:pt x="0" y="0"/>
                  </a:lnTo>
                  <a:lnTo>
                    <a:pt x="166" y="350"/>
                  </a:lnTo>
                  <a:lnTo>
                    <a:pt x="166" y="350"/>
                  </a:lnTo>
                  <a:lnTo>
                    <a:pt x="168" y="360"/>
                  </a:lnTo>
                  <a:lnTo>
                    <a:pt x="172" y="368"/>
                  </a:lnTo>
                  <a:lnTo>
                    <a:pt x="182" y="384"/>
                  </a:lnTo>
                  <a:lnTo>
                    <a:pt x="196" y="396"/>
                  </a:lnTo>
                  <a:lnTo>
                    <a:pt x="212" y="404"/>
                  </a:lnTo>
                  <a:lnTo>
                    <a:pt x="228" y="412"/>
                  </a:lnTo>
                  <a:lnTo>
                    <a:pt x="248" y="418"/>
                  </a:lnTo>
                  <a:lnTo>
                    <a:pt x="288" y="430"/>
                  </a:lnTo>
                  <a:lnTo>
                    <a:pt x="288" y="430"/>
                  </a:lnTo>
                  <a:lnTo>
                    <a:pt x="332" y="442"/>
                  </a:lnTo>
                  <a:lnTo>
                    <a:pt x="376" y="454"/>
                  </a:lnTo>
                  <a:lnTo>
                    <a:pt x="418" y="462"/>
                  </a:lnTo>
                  <a:lnTo>
                    <a:pt x="458" y="470"/>
                  </a:lnTo>
                  <a:lnTo>
                    <a:pt x="500" y="474"/>
                  </a:lnTo>
                  <a:lnTo>
                    <a:pt x="538" y="478"/>
                  </a:lnTo>
                  <a:lnTo>
                    <a:pt x="576" y="480"/>
                  </a:lnTo>
                  <a:lnTo>
                    <a:pt x="614" y="480"/>
                  </a:lnTo>
                  <a:lnTo>
                    <a:pt x="652" y="480"/>
                  </a:lnTo>
                  <a:lnTo>
                    <a:pt x="686" y="476"/>
                  </a:lnTo>
                  <a:lnTo>
                    <a:pt x="722" y="472"/>
                  </a:lnTo>
                  <a:lnTo>
                    <a:pt x="756" y="468"/>
                  </a:lnTo>
                  <a:lnTo>
                    <a:pt x="790" y="460"/>
                  </a:lnTo>
                  <a:lnTo>
                    <a:pt x="822" y="452"/>
                  </a:lnTo>
                  <a:lnTo>
                    <a:pt x="854" y="444"/>
                  </a:lnTo>
                  <a:lnTo>
                    <a:pt x="886" y="434"/>
                  </a:lnTo>
                  <a:lnTo>
                    <a:pt x="812" y="254"/>
                  </a:lnTo>
                  <a:lnTo>
                    <a:pt x="872" y="232"/>
                  </a:lnTo>
                  <a:lnTo>
                    <a:pt x="872" y="232"/>
                  </a:lnTo>
                  <a:lnTo>
                    <a:pt x="884" y="230"/>
                  </a:lnTo>
                  <a:lnTo>
                    <a:pt x="894" y="230"/>
                  </a:lnTo>
                  <a:lnTo>
                    <a:pt x="914" y="234"/>
                  </a:lnTo>
                  <a:lnTo>
                    <a:pt x="914" y="234"/>
                  </a:lnTo>
                  <a:lnTo>
                    <a:pt x="930" y="238"/>
                  </a:lnTo>
                  <a:lnTo>
                    <a:pt x="940" y="238"/>
                  </a:lnTo>
                  <a:lnTo>
                    <a:pt x="948" y="236"/>
                  </a:lnTo>
                  <a:lnTo>
                    <a:pt x="948" y="236"/>
                  </a:lnTo>
                  <a:lnTo>
                    <a:pt x="958" y="232"/>
                  </a:lnTo>
                  <a:lnTo>
                    <a:pt x="966" y="226"/>
                  </a:lnTo>
                  <a:lnTo>
                    <a:pt x="974" y="218"/>
                  </a:lnTo>
                  <a:lnTo>
                    <a:pt x="980" y="212"/>
                  </a:lnTo>
                  <a:lnTo>
                    <a:pt x="980" y="212"/>
                  </a:lnTo>
                  <a:lnTo>
                    <a:pt x="984" y="204"/>
                  </a:lnTo>
                  <a:lnTo>
                    <a:pt x="984" y="194"/>
                  </a:lnTo>
                  <a:lnTo>
                    <a:pt x="984" y="182"/>
                  </a:lnTo>
                  <a:lnTo>
                    <a:pt x="980" y="168"/>
                  </a:lnTo>
                  <a:lnTo>
                    <a:pt x="980" y="168"/>
                  </a:lnTo>
                  <a:lnTo>
                    <a:pt x="972" y="154"/>
                  </a:lnTo>
                  <a:lnTo>
                    <a:pt x="966" y="144"/>
                  </a:lnTo>
                  <a:lnTo>
                    <a:pt x="958" y="138"/>
                  </a:lnTo>
                  <a:lnTo>
                    <a:pt x="950" y="134"/>
                  </a:lnTo>
                  <a:lnTo>
                    <a:pt x="950" y="134"/>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chenying0907 15"/>
            <p:cNvSpPr>
              <a:spLocks/>
            </p:cNvSpPr>
            <p:nvPr/>
          </p:nvSpPr>
          <p:spPr bwMode="auto">
            <a:xfrm flipH="1">
              <a:off x="3564636" y="4657917"/>
              <a:ext cx="540738" cy="611878"/>
            </a:xfrm>
            <a:custGeom>
              <a:avLst/>
              <a:gdLst>
                <a:gd name="T0" fmla="*/ 270 w 366"/>
                <a:gd name="T1" fmla="*/ 72 h 414"/>
                <a:gd name="T2" fmla="*/ 270 w 366"/>
                <a:gd name="T3" fmla="*/ 72 h 414"/>
                <a:gd name="T4" fmla="*/ 234 w 366"/>
                <a:gd name="T5" fmla="*/ 0 h 414"/>
                <a:gd name="T6" fmla="*/ 0 w 366"/>
                <a:gd name="T7" fmla="*/ 140 h 414"/>
                <a:gd name="T8" fmla="*/ 0 w 366"/>
                <a:gd name="T9" fmla="*/ 140 h 414"/>
                <a:gd name="T10" fmla="*/ 94 w 366"/>
                <a:gd name="T11" fmla="*/ 366 h 414"/>
                <a:gd name="T12" fmla="*/ 94 w 366"/>
                <a:gd name="T13" fmla="*/ 366 h 414"/>
                <a:gd name="T14" fmla="*/ 100 w 366"/>
                <a:gd name="T15" fmla="*/ 376 h 414"/>
                <a:gd name="T16" fmla="*/ 106 w 366"/>
                <a:gd name="T17" fmla="*/ 384 h 414"/>
                <a:gd name="T18" fmla="*/ 114 w 366"/>
                <a:gd name="T19" fmla="*/ 392 h 414"/>
                <a:gd name="T20" fmla="*/ 124 w 366"/>
                <a:gd name="T21" fmla="*/ 400 h 414"/>
                <a:gd name="T22" fmla="*/ 132 w 366"/>
                <a:gd name="T23" fmla="*/ 404 h 414"/>
                <a:gd name="T24" fmla="*/ 144 w 366"/>
                <a:gd name="T25" fmla="*/ 408 h 414"/>
                <a:gd name="T26" fmla="*/ 154 w 366"/>
                <a:gd name="T27" fmla="*/ 412 h 414"/>
                <a:gd name="T28" fmla="*/ 166 w 366"/>
                <a:gd name="T29" fmla="*/ 414 h 414"/>
                <a:gd name="T30" fmla="*/ 192 w 366"/>
                <a:gd name="T31" fmla="*/ 414 h 414"/>
                <a:gd name="T32" fmla="*/ 218 w 366"/>
                <a:gd name="T33" fmla="*/ 412 h 414"/>
                <a:gd name="T34" fmla="*/ 246 w 366"/>
                <a:gd name="T35" fmla="*/ 406 h 414"/>
                <a:gd name="T36" fmla="*/ 272 w 366"/>
                <a:gd name="T37" fmla="*/ 396 h 414"/>
                <a:gd name="T38" fmla="*/ 296 w 366"/>
                <a:gd name="T39" fmla="*/ 382 h 414"/>
                <a:gd name="T40" fmla="*/ 318 w 366"/>
                <a:gd name="T41" fmla="*/ 366 h 414"/>
                <a:gd name="T42" fmla="*/ 338 w 366"/>
                <a:gd name="T43" fmla="*/ 348 h 414"/>
                <a:gd name="T44" fmla="*/ 346 w 366"/>
                <a:gd name="T45" fmla="*/ 338 h 414"/>
                <a:gd name="T46" fmla="*/ 352 w 366"/>
                <a:gd name="T47" fmla="*/ 328 h 414"/>
                <a:gd name="T48" fmla="*/ 358 w 366"/>
                <a:gd name="T49" fmla="*/ 316 h 414"/>
                <a:gd name="T50" fmla="*/ 362 w 366"/>
                <a:gd name="T51" fmla="*/ 304 h 414"/>
                <a:gd name="T52" fmla="*/ 364 w 366"/>
                <a:gd name="T53" fmla="*/ 292 h 414"/>
                <a:gd name="T54" fmla="*/ 366 w 366"/>
                <a:gd name="T55" fmla="*/ 280 h 414"/>
                <a:gd name="T56" fmla="*/ 366 w 366"/>
                <a:gd name="T57" fmla="*/ 268 h 414"/>
                <a:gd name="T58" fmla="*/ 362 w 366"/>
                <a:gd name="T59" fmla="*/ 254 h 414"/>
                <a:gd name="T60" fmla="*/ 358 w 366"/>
                <a:gd name="T61" fmla="*/ 242 h 414"/>
                <a:gd name="T62" fmla="*/ 352 w 366"/>
                <a:gd name="T63" fmla="*/ 228 h 414"/>
                <a:gd name="T64" fmla="*/ 352 w 366"/>
                <a:gd name="T65" fmla="*/ 228 h 414"/>
                <a:gd name="T66" fmla="*/ 270 w 366"/>
                <a:gd name="T67" fmla="*/ 72 h 414"/>
                <a:gd name="T68" fmla="*/ 270 w 366"/>
                <a:gd name="T69" fmla="*/ 7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414">
                  <a:moveTo>
                    <a:pt x="270" y="72"/>
                  </a:moveTo>
                  <a:lnTo>
                    <a:pt x="270" y="72"/>
                  </a:lnTo>
                  <a:lnTo>
                    <a:pt x="234" y="0"/>
                  </a:lnTo>
                  <a:lnTo>
                    <a:pt x="0" y="140"/>
                  </a:lnTo>
                  <a:lnTo>
                    <a:pt x="0" y="140"/>
                  </a:lnTo>
                  <a:lnTo>
                    <a:pt x="94" y="366"/>
                  </a:lnTo>
                  <a:lnTo>
                    <a:pt x="94" y="366"/>
                  </a:lnTo>
                  <a:lnTo>
                    <a:pt x="100" y="376"/>
                  </a:lnTo>
                  <a:lnTo>
                    <a:pt x="106" y="384"/>
                  </a:lnTo>
                  <a:lnTo>
                    <a:pt x="114" y="392"/>
                  </a:lnTo>
                  <a:lnTo>
                    <a:pt x="124" y="400"/>
                  </a:lnTo>
                  <a:lnTo>
                    <a:pt x="132" y="404"/>
                  </a:lnTo>
                  <a:lnTo>
                    <a:pt x="144" y="408"/>
                  </a:lnTo>
                  <a:lnTo>
                    <a:pt x="154" y="412"/>
                  </a:lnTo>
                  <a:lnTo>
                    <a:pt x="166" y="414"/>
                  </a:lnTo>
                  <a:lnTo>
                    <a:pt x="192" y="414"/>
                  </a:lnTo>
                  <a:lnTo>
                    <a:pt x="218" y="412"/>
                  </a:lnTo>
                  <a:lnTo>
                    <a:pt x="246" y="406"/>
                  </a:lnTo>
                  <a:lnTo>
                    <a:pt x="272" y="396"/>
                  </a:lnTo>
                  <a:lnTo>
                    <a:pt x="296" y="382"/>
                  </a:lnTo>
                  <a:lnTo>
                    <a:pt x="318" y="366"/>
                  </a:lnTo>
                  <a:lnTo>
                    <a:pt x="338" y="348"/>
                  </a:lnTo>
                  <a:lnTo>
                    <a:pt x="346" y="338"/>
                  </a:lnTo>
                  <a:lnTo>
                    <a:pt x="352" y="328"/>
                  </a:lnTo>
                  <a:lnTo>
                    <a:pt x="358" y="316"/>
                  </a:lnTo>
                  <a:lnTo>
                    <a:pt x="362" y="304"/>
                  </a:lnTo>
                  <a:lnTo>
                    <a:pt x="364" y="292"/>
                  </a:lnTo>
                  <a:lnTo>
                    <a:pt x="366" y="280"/>
                  </a:lnTo>
                  <a:lnTo>
                    <a:pt x="366" y="268"/>
                  </a:lnTo>
                  <a:lnTo>
                    <a:pt x="362" y="254"/>
                  </a:lnTo>
                  <a:lnTo>
                    <a:pt x="358" y="242"/>
                  </a:lnTo>
                  <a:lnTo>
                    <a:pt x="352" y="228"/>
                  </a:lnTo>
                  <a:lnTo>
                    <a:pt x="352" y="228"/>
                  </a:lnTo>
                  <a:lnTo>
                    <a:pt x="270" y="72"/>
                  </a:lnTo>
                  <a:lnTo>
                    <a:pt x="270" y="72"/>
                  </a:lnTo>
                  <a:close/>
                </a:path>
              </a:pathLst>
            </a:custGeom>
            <a:blipFill dpi="0" rotWithShape="1">
              <a:blip r:embed="rId7"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chenying0907 16"/>
            <p:cNvSpPr>
              <a:spLocks/>
            </p:cNvSpPr>
            <p:nvPr/>
          </p:nvSpPr>
          <p:spPr bwMode="auto">
            <a:xfrm flipH="1">
              <a:off x="3567591" y="3478501"/>
              <a:ext cx="1784731" cy="1882927"/>
            </a:xfrm>
            <a:custGeom>
              <a:avLst/>
              <a:gdLst>
                <a:gd name="T0" fmla="*/ 1038 w 1208"/>
                <a:gd name="T1" fmla="*/ 722 h 1274"/>
                <a:gd name="T2" fmla="*/ 1016 w 1208"/>
                <a:gd name="T3" fmla="*/ 722 h 1274"/>
                <a:gd name="T4" fmla="*/ 1008 w 1208"/>
                <a:gd name="T5" fmla="*/ 710 h 1274"/>
                <a:gd name="T6" fmla="*/ 1014 w 1208"/>
                <a:gd name="T7" fmla="*/ 690 h 1274"/>
                <a:gd name="T8" fmla="*/ 1144 w 1208"/>
                <a:gd name="T9" fmla="*/ 584 h 1274"/>
                <a:gd name="T10" fmla="*/ 1170 w 1208"/>
                <a:gd name="T11" fmla="*/ 556 h 1274"/>
                <a:gd name="T12" fmla="*/ 1182 w 1208"/>
                <a:gd name="T13" fmla="*/ 520 h 1274"/>
                <a:gd name="T14" fmla="*/ 1170 w 1208"/>
                <a:gd name="T15" fmla="*/ 462 h 1274"/>
                <a:gd name="T16" fmla="*/ 1146 w 1208"/>
                <a:gd name="T17" fmla="*/ 432 h 1274"/>
                <a:gd name="T18" fmla="*/ 1092 w 1208"/>
                <a:gd name="T19" fmla="*/ 410 h 1274"/>
                <a:gd name="T20" fmla="*/ 972 w 1208"/>
                <a:gd name="T21" fmla="*/ 506 h 1274"/>
                <a:gd name="T22" fmla="*/ 958 w 1208"/>
                <a:gd name="T23" fmla="*/ 510 h 1274"/>
                <a:gd name="T24" fmla="*/ 944 w 1208"/>
                <a:gd name="T25" fmla="*/ 504 h 1274"/>
                <a:gd name="T26" fmla="*/ 942 w 1208"/>
                <a:gd name="T27" fmla="*/ 482 h 1274"/>
                <a:gd name="T28" fmla="*/ 1068 w 1208"/>
                <a:gd name="T29" fmla="*/ 380 h 1274"/>
                <a:gd name="T30" fmla="*/ 1084 w 1208"/>
                <a:gd name="T31" fmla="*/ 358 h 1274"/>
                <a:gd name="T32" fmla="*/ 1092 w 1208"/>
                <a:gd name="T33" fmla="*/ 314 h 1274"/>
                <a:gd name="T34" fmla="*/ 1076 w 1208"/>
                <a:gd name="T35" fmla="*/ 258 h 1274"/>
                <a:gd name="T36" fmla="*/ 1056 w 1208"/>
                <a:gd name="T37" fmla="*/ 234 h 1274"/>
                <a:gd name="T38" fmla="*/ 1026 w 1208"/>
                <a:gd name="T39" fmla="*/ 212 h 1274"/>
                <a:gd name="T40" fmla="*/ 990 w 1208"/>
                <a:gd name="T41" fmla="*/ 202 h 1274"/>
                <a:gd name="T42" fmla="*/ 842 w 1208"/>
                <a:gd name="T43" fmla="*/ 312 h 1274"/>
                <a:gd name="T44" fmla="*/ 820 w 1208"/>
                <a:gd name="T45" fmla="*/ 314 h 1274"/>
                <a:gd name="T46" fmla="*/ 810 w 1208"/>
                <a:gd name="T47" fmla="*/ 302 h 1274"/>
                <a:gd name="T48" fmla="*/ 818 w 1208"/>
                <a:gd name="T49" fmla="*/ 280 h 1274"/>
                <a:gd name="T50" fmla="*/ 930 w 1208"/>
                <a:gd name="T51" fmla="*/ 176 h 1274"/>
                <a:gd name="T52" fmla="*/ 952 w 1208"/>
                <a:gd name="T53" fmla="*/ 148 h 1274"/>
                <a:gd name="T54" fmla="*/ 962 w 1208"/>
                <a:gd name="T55" fmla="*/ 100 h 1274"/>
                <a:gd name="T56" fmla="*/ 946 w 1208"/>
                <a:gd name="T57" fmla="*/ 50 h 1274"/>
                <a:gd name="T58" fmla="*/ 924 w 1208"/>
                <a:gd name="T59" fmla="*/ 22 h 1274"/>
                <a:gd name="T60" fmla="*/ 888 w 1208"/>
                <a:gd name="T61" fmla="*/ 2 h 1274"/>
                <a:gd name="T62" fmla="*/ 866 w 1208"/>
                <a:gd name="T63" fmla="*/ 0 h 1274"/>
                <a:gd name="T64" fmla="*/ 812 w 1208"/>
                <a:gd name="T65" fmla="*/ 16 h 1274"/>
                <a:gd name="T66" fmla="*/ 688 w 1208"/>
                <a:gd name="T67" fmla="*/ 116 h 1274"/>
                <a:gd name="T68" fmla="*/ 506 w 1208"/>
                <a:gd name="T69" fmla="*/ 266 h 1274"/>
                <a:gd name="T70" fmla="*/ 492 w 1208"/>
                <a:gd name="T71" fmla="*/ 270 h 1274"/>
                <a:gd name="T72" fmla="*/ 478 w 1208"/>
                <a:gd name="T73" fmla="*/ 264 h 1274"/>
                <a:gd name="T74" fmla="*/ 474 w 1208"/>
                <a:gd name="T75" fmla="*/ 242 h 1274"/>
                <a:gd name="T76" fmla="*/ 528 w 1208"/>
                <a:gd name="T77" fmla="*/ 194 h 1274"/>
                <a:gd name="T78" fmla="*/ 410 w 1208"/>
                <a:gd name="T79" fmla="*/ 142 h 1274"/>
                <a:gd name="T80" fmla="*/ 256 w 1208"/>
                <a:gd name="T81" fmla="*/ 228 h 1274"/>
                <a:gd name="T82" fmla="*/ 234 w 1208"/>
                <a:gd name="T83" fmla="*/ 252 h 1274"/>
                <a:gd name="T84" fmla="*/ 212 w 1208"/>
                <a:gd name="T85" fmla="*/ 294 h 1274"/>
                <a:gd name="T86" fmla="*/ 198 w 1208"/>
                <a:gd name="T87" fmla="*/ 362 h 1274"/>
                <a:gd name="T88" fmla="*/ 156 w 1208"/>
                <a:gd name="T89" fmla="*/ 636 h 1274"/>
                <a:gd name="T90" fmla="*/ 362 w 1208"/>
                <a:gd name="T91" fmla="*/ 1274 h 1274"/>
                <a:gd name="T92" fmla="*/ 632 w 1208"/>
                <a:gd name="T93" fmla="*/ 1108 h 1274"/>
                <a:gd name="T94" fmla="*/ 808 w 1208"/>
                <a:gd name="T95" fmla="*/ 1050 h 1274"/>
                <a:gd name="T96" fmla="*/ 886 w 1208"/>
                <a:gd name="T97" fmla="*/ 1010 h 1274"/>
                <a:gd name="T98" fmla="*/ 1030 w 1208"/>
                <a:gd name="T99" fmla="*/ 904 h 1274"/>
                <a:gd name="T100" fmla="*/ 1178 w 1208"/>
                <a:gd name="T101" fmla="*/ 776 h 1274"/>
                <a:gd name="T102" fmla="*/ 1204 w 1208"/>
                <a:gd name="T103" fmla="*/ 734 h 1274"/>
                <a:gd name="T104" fmla="*/ 1208 w 1208"/>
                <a:gd name="T105" fmla="*/ 702 h 1274"/>
                <a:gd name="T106" fmla="*/ 1188 w 1208"/>
                <a:gd name="T107" fmla="*/ 656 h 1274"/>
                <a:gd name="T108" fmla="*/ 1172 w 1208"/>
                <a:gd name="T109" fmla="*/ 642 h 1274"/>
                <a:gd name="T110" fmla="*/ 1152 w 1208"/>
                <a:gd name="T111" fmla="*/ 63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8" h="1274">
                  <a:moveTo>
                    <a:pt x="1152" y="634"/>
                  </a:moveTo>
                  <a:lnTo>
                    <a:pt x="1038" y="722"/>
                  </a:lnTo>
                  <a:lnTo>
                    <a:pt x="1038" y="722"/>
                  </a:lnTo>
                  <a:lnTo>
                    <a:pt x="1032" y="724"/>
                  </a:lnTo>
                  <a:lnTo>
                    <a:pt x="1024" y="724"/>
                  </a:lnTo>
                  <a:lnTo>
                    <a:pt x="1016" y="722"/>
                  </a:lnTo>
                  <a:lnTo>
                    <a:pt x="1010" y="718"/>
                  </a:lnTo>
                  <a:lnTo>
                    <a:pt x="1010" y="718"/>
                  </a:lnTo>
                  <a:lnTo>
                    <a:pt x="1008" y="710"/>
                  </a:lnTo>
                  <a:lnTo>
                    <a:pt x="1006" y="702"/>
                  </a:lnTo>
                  <a:lnTo>
                    <a:pt x="1010" y="696"/>
                  </a:lnTo>
                  <a:lnTo>
                    <a:pt x="1014" y="690"/>
                  </a:lnTo>
                  <a:lnTo>
                    <a:pt x="1014" y="690"/>
                  </a:lnTo>
                  <a:lnTo>
                    <a:pt x="1078" y="638"/>
                  </a:lnTo>
                  <a:lnTo>
                    <a:pt x="1144" y="584"/>
                  </a:lnTo>
                  <a:lnTo>
                    <a:pt x="1144" y="584"/>
                  </a:lnTo>
                  <a:lnTo>
                    <a:pt x="1158" y="572"/>
                  </a:lnTo>
                  <a:lnTo>
                    <a:pt x="1170" y="556"/>
                  </a:lnTo>
                  <a:lnTo>
                    <a:pt x="1178" y="538"/>
                  </a:lnTo>
                  <a:lnTo>
                    <a:pt x="1182" y="520"/>
                  </a:lnTo>
                  <a:lnTo>
                    <a:pt x="1182" y="520"/>
                  </a:lnTo>
                  <a:lnTo>
                    <a:pt x="1182" y="500"/>
                  </a:lnTo>
                  <a:lnTo>
                    <a:pt x="1178" y="480"/>
                  </a:lnTo>
                  <a:lnTo>
                    <a:pt x="1170" y="462"/>
                  </a:lnTo>
                  <a:lnTo>
                    <a:pt x="1160" y="446"/>
                  </a:lnTo>
                  <a:lnTo>
                    <a:pt x="1160" y="446"/>
                  </a:lnTo>
                  <a:lnTo>
                    <a:pt x="1146" y="432"/>
                  </a:lnTo>
                  <a:lnTo>
                    <a:pt x="1130" y="420"/>
                  </a:lnTo>
                  <a:lnTo>
                    <a:pt x="1110" y="414"/>
                  </a:lnTo>
                  <a:lnTo>
                    <a:pt x="1092" y="410"/>
                  </a:lnTo>
                  <a:lnTo>
                    <a:pt x="1092" y="410"/>
                  </a:lnTo>
                  <a:lnTo>
                    <a:pt x="1086" y="416"/>
                  </a:lnTo>
                  <a:lnTo>
                    <a:pt x="972" y="506"/>
                  </a:lnTo>
                  <a:lnTo>
                    <a:pt x="972" y="506"/>
                  </a:lnTo>
                  <a:lnTo>
                    <a:pt x="966" y="510"/>
                  </a:lnTo>
                  <a:lnTo>
                    <a:pt x="958" y="510"/>
                  </a:lnTo>
                  <a:lnTo>
                    <a:pt x="950" y="508"/>
                  </a:lnTo>
                  <a:lnTo>
                    <a:pt x="944" y="504"/>
                  </a:lnTo>
                  <a:lnTo>
                    <a:pt x="944" y="504"/>
                  </a:lnTo>
                  <a:lnTo>
                    <a:pt x="940" y="498"/>
                  </a:lnTo>
                  <a:lnTo>
                    <a:pt x="940" y="490"/>
                  </a:lnTo>
                  <a:lnTo>
                    <a:pt x="942" y="482"/>
                  </a:lnTo>
                  <a:lnTo>
                    <a:pt x="948" y="476"/>
                  </a:lnTo>
                  <a:lnTo>
                    <a:pt x="1068" y="380"/>
                  </a:lnTo>
                  <a:lnTo>
                    <a:pt x="1068" y="380"/>
                  </a:lnTo>
                  <a:lnTo>
                    <a:pt x="1074" y="374"/>
                  </a:lnTo>
                  <a:lnTo>
                    <a:pt x="1080" y="366"/>
                  </a:lnTo>
                  <a:lnTo>
                    <a:pt x="1084" y="358"/>
                  </a:lnTo>
                  <a:lnTo>
                    <a:pt x="1088" y="350"/>
                  </a:lnTo>
                  <a:lnTo>
                    <a:pt x="1092" y="332"/>
                  </a:lnTo>
                  <a:lnTo>
                    <a:pt x="1092" y="314"/>
                  </a:lnTo>
                  <a:lnTo>
                    <a:pt x="1090" y="294"/>
                  </a:lnTo>
                  <a:lnTo>
                    <a:pt x="1084" y="276"/>
                  </a:lnTo>
                  <a:lnTo>
                    <a:pt x="1076" y="258"/>
                  </a:lnTo>
                  <a:lnTo>
                    <a:pt x="1064" y="242"/>
                  </a:lnTo>
                  <a:lnTo>
                    <a:pt x="1064" y="242"/>
                  </a:lnTo>
                  <a:lnTo>
                    <a:pt x="1056" y="234"/>
                  </a:lnTo>
                  <a:lnTo>
                    <a:pt x="1048" y="226"/>
                  </a:lnTo>
                  <a:lnTo>
                    <a:pt x="1038" y="218"/>
                  </a:lnTo>
                  <a:lnTo>
                    <a:pt x="1026" y="212"/>
                  </a:lnTo>
                  <a:lnTo>
                    <a:pt x="1014" y="208"/>
                  </a:lnTo>
                  <a:lnTo>
                    <a:pt x="1002" y="204"/>
                  </a:lnTo>
                  <a:lnTo>
                    <a:pt x="990" y="202"/>
                  </a:lnTo>
                  <a:lnTo>
                    <a:pt x="978" y="202"/>
                  </a:lnTo>
                  <a:lnTo>
                    <a:pt x="842" y="312"/>
                  </a:lnTo>
                  <a:lnTo>
                    <a:pt x="842" y="312"/>
                  </a:lnTo>
                  <a:lnTo>
                    <a:pt x="836" y="314"/>
                  </a:lnTo>
                  <a:lnTo>
                    <a:pt x="828" y="316"/>
                  </a:lnTo>
                  <a:lnTo>
                    <a:pt x="820" y="314"/>
                  </a:lnTo>
                  <a:lnTo>
                    <a:pt x="814" y="308"/>
                  </a:lnTo>
                  <a:lnTo>
                    <a:pt x="814" y="308"/>
                  </a:lnTo>
                  <a:lnTo>
                    <a:pt x="810" y="302"/>
                  </a:lnTo>
                  <a:lnTo>
                    <a:pt x="810" y="294"/>
                  </a:lnTo>
                  <a:lnTo>
                    <a:pt x="812" y="286"/>
                  </a:lnTo>
                  <a:lnTo>
                    <a:pt x="818" y="280"/>
                  </a:lnTo>
                  <a:lnTo>
                    <a:pt x="886" y="214"/>
                  </a:lnTo>
                  <a:lnTo>
                    <a:pt x="930" y="176"/>
                  </a:lnTo>
                  <a:lnTo>
                    <a:pt x="930" y="176"/>
                  </a:lnTo>
                  <a:lnTo>
                    <a:pt x="938" y="166"/>
                  </a:lnTo>
                  <a:lnTo>
                    <a:pt x="946" y="156"/>
                  </a:lnTo>
                  <a:lnTo>
                    <a:pt x="952" y="148"/>
                  </a:lnTo>
                  <a:lnTo>
                    <a:pt x="956" y="138"/>
                  </a:lnTo>
                  <a:lnTo>
                    <a:pt x="962" y="118"/>
                  </a:lnTo>
                  <a:lnTo>
                    <a:pt x="962" y="100"/>
                  </a:lnTo>
                  <a:lnTo>
                    <a:pt x="960" y="82"/>
                  </a:lnTo>
                  <a:lnTo>
                    <a:pt x="954" y="66"/>
                  </a:lnTo>
                  <a:lnTo>
                    <a:pt x="946" y="50"/>
                  </a:lnTo>
                  <a:lnTo>
                    <a:pt x="938" y="36"/>
                  </a:lnTo>
                  <a:lnTo>
                    <a:pt x="938" y="36"/>
                  </a:lnTo>
                  <a:lnTo>
                    <a:pt x="924" y="22"/>
                  </a:lnTo>
                  <a:lnTo>
                    <a:pt x="906" y="10"/>
                  </a:lnTo>
                  <a:lnTo>
                    <a:pt x="898" y="6"/>
                  </a:lnTo>
                  <a:lnTo>
                    <a:pt x="888" y="2"/>
                  </a:lnTo>
                  <a:lnTo>
                    <a:pt x="878" y="0"/>
                  </a:lnTo>
                  <a:lnTo>
                    <a:pt x="866" y="0"/>
                  </a:lnTo>
                  <a:lnTo>
                    <a:pt x="866" y="0"/>
                  </a:lnTo>
                  <a:lnTo>
                    <a:pt x="850" y="2"/>
                  </a:lnTo>
                  <a:lnTo>
                    <a:pt x="830" y="6"/>
                  </a:lnTo>
                  <a:lnTo>
                    <a:pt x="812" y="16"/>
                  </a:lnTo>
                  <a:lnTo>
                    <a:pt x="794" y="30"/>
                  </a:lnTo>
                  <a:lnTo>
                    <a:pt x="794" y="30"/>
                  </a:lnTo>
                  <a:lnTo>
                    <a:pt x="688" y="116"/>
                  </a:lnTo>
                  <a:lnTo>
                    <a:pt x="648" y="146"/>
                  </a:lnTo>
                  <a:lnTo>
                    <a:pt x="608" y="176"/>
                  </a:lnTo>
                  <a:lnTo>
                    <a:pt x="506" y="266"/>
                  </a:lnTo>
                  <a:lnTo>
                    <a:pt x="506" y="266"/>
                  </a:lnTo>
                  <a:lnTo>
                    <a:pt x="498" y="270"/>
                  </a:lnTo>
                  <a:lnTo>
                    <a:pt x="492" y="270"/>
                  </a:lnTo>
                  <a:lnTo>
                    <a:pt x="484" y="268"/>
                  </a:lnTo>
                  <a:lnTo>
                    <a:pt x="478" y="264"/>
                  </a:lnTo>
                  <a:lnTo>
                    <a:pt x="478" y="264"/>
                  </a:lnTo>
                  <a:lnTo>
                    <a:pt x="474" y="256"/>
                  </a:lnTo>
                  <a:lnTo>
                    <a:pt x="472" y="250"/>
                  </a:lnTo>
                  <a:lnTo>
                    <a:pt x="474" y="242"/>
                  </a:lnTo>
                  <a:lnTo>
                    <a:pt x="480" y="236"/>
                  </a:lnTo>
                  <a:lnTo>
                    <a:pt x="528" y="194"/>
                  </a:lnTo>
                  <a:lnTo>
                    <a:pt x="528" y="194"/>
                  </a:lnTo>
                  <a:lnTo>
                    <a:pt x="490" y="106"/>
                  </a:lnTo>
                  <a:lnTo>
                    <a:pt x="490" y="106"/>
                  </a:lnTo>
                  <a:lnTo>
                    <a:pt x="410" y="142"/>
                  </a:lnTo>
                  <a:lnTo>
                    <a:pt x="334" y="180"/>
                  </a:lnTo>
                  <a:lnTo>
                    <a:pt x="276" y="214"/>
                  </a:lnTo>
                  <a:lnTo>
                    <a:pt x="256" y="228"/>
                  </a:lnTo>
                  <a:lnTo>
                    <a:pt x="246" y="238"/>
                  </a:lnTo>
                  <a:lnTo>
                    <a:pt x="246" y="238"/>
                  </a:lnTo>
                  <a:lnTo>
                    <a:pt x="234" y="252"/>
                  </a:lnTo>
                  <a:lnTo>
                    <a:pt x="224" y="266"/>
                  </a:lnTo>
                  <a:lnTo>
                    <a:pt x="218" y="280"/>
                  </a:lnTo>
                  <a:lnTo>
                    <a:pt x="212" y="294"/>
                  </a:lnTo>
                  <a:lnTo>
                    <a:pt x="206" y="310"/>
                  </a:lnTo>
                  <a:lnTo>
                    <a:pt x="204" y="326"/>
                  </a:lnTo>
                  <a:lnTo>
                    <a:pt x="198" y="362"/>
                  </a:lnTo>
                  <a:lnTo>
                    <a:pt x="186" y="468"/>
                  </a:lnTo>
                  <a:lnTo>
                    <a:pt x="174" y="542"/>
                  </a:lnTo>
                  <a:lnTo>
                    <a:pt x="156" y="636"/>
                  </a:lnTo>
                  <a:lnTo>
                    <a:pt x="116" y="710"/>
                  </a:lnTo>
                  <a:lnTo>
                    <a:pt x="0" y="836"/>
                  </a:lnTo>
                  <a:lnTo>
                    <a:pt x="362" y="1274"/>
                  </a:lnTo>
                  <a:lnTo>
                    <a:pt x="560" y="1126"/>
                  </a:lnTo>
                  <a:lnTo>
                    <a:pt x="560" y="1126"/>
                  </a:lnTo>
                  <a:lnTo>
                    <a:pt x="632" y="1108"/>
                  </a:lnTo>
                  <a:lnTo>
                    <a:pt x="698" y="1090"/>
                  </a:lnTo>
                  <a:lnTo>
                    <a:pt x="756" y="1072"/>
                  </a:lnTo>
                  <a:lnTo>
                    <a:pt x="808" y="1050"/>
                  </a:lnTo>
                  <a:lnTo>
                    <a:pt x="834" y="1038"/>
                  </a:lnTo>
                  <a:lnTo>
                    <a:pt x="860" y="1026"/>
                  </a:lnTo>
                  <a:lnTo>
                    <a:pt x="886" y="1010"/>
                  </a:lnTo>
                  <a:lnTo>
                    <a:pt x="914" y="994"/>
                  </a:lnTo>
                  <a:lnTo>
                    <a:pt x="968" y="954"/>
                  </a:lnTo>
                  <a:lnTo>
                    <a:pt x="1030" y="904"/>
                  </a:lnTo>
                  <a:lnTo>
                    <a:pt x="1030" y="904"/>
                  </a:lnTo>
                  <a:lnTo>
                    <a:pt x="1178" y="776"/>
                  </a:lnTo>
                  <a:lnTo>
                    <a:pt x="1178" y="776"/>
                  </a:lnTo>
                  <a:lnTo>
                    <a:pt x="1190" y="764"/>
                  </a:lnTo>
                  <a:lnTo>
                    <a:pt x="1198" y="750"/>
                  </a:lnTo>
                  <a:lnTo>
                    <a:pt x="1204" y="734"/>
                  </a:lnTo>
                  <a:lnTo>
                    <a:pt x="1208" y="718"/>
                  </a:lnTo>
                  <a:lnTo>
                    <a:pt x="1208" y="718"/>
                  </a:lnTo>
                  <a:lnTo>
                    <a:pt x="1208" y="702"/>
                  </a:lnTo>
                  <a:lnTo>
                    <a:pt x="1204" y="686"/>
                  </a:lnTo>
                  <a:lnTo>
                    <a:pt x="1196" y="670"/>
                  </a:lnTo>
                  <a:lnTo>
                    <a:pt x="1188" y="656"/>
                  </a:lnTo>
                  <a:lnTo>
                    <a:pt x="1188" y="656"/>
                  </a:lnTo>
                  <a:lnTo>
                    <a:pt x="1180" y="650"/>
                  </a:lnTo>
                  <a:lnTo>
                    <a:pt x="1172" y="642"/>
                  </a:lnTo>
                  <a:lnTo>
                    <a:pt x="1162" y="638"/>
                  </a:lnTo>
                  <a:lnTo>
                    <a:pt x="1152" y="634"/>
                  </a:lnTo>
                  <a:lnTo>
                    <a:pt x="1152" y="634"/>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chenying0907 17"/>
            <p:cNvSpPr>
              <a:spLocks noEditPoints="1"/>
            </p:cNvSpPr>
            <p:nvPr/>
          </p:nvSpPr>
          <p:spPr bwMode="auto">
            <a:xfrm flipH="1">
              <a:off x="4723246" y="4591429"/>
              <a:ext cx="1220354" cy="1368596"/>
            </a:xfrm>
            <a:custGeom>
              <a:avLst/>
              <a:gdLst>
                <a:gd name="T0" fmla="*/ 328 w 826"/>
                <a:gd name="T1" fmla="*/ 22 h 926"/>
                <a:gd name="T2" fmla="*/ 300 w 826"/>
                <a:gd name="T3" fmla="*/ 4 h 926"/>
                <a:gd name="T4" fmla="*/ 266 w 826"/>
                <a:gd name="T5" fmla="*/ 2 h 926"/>
                <a:gd name="T6" fmla="*/ 250 w 826"/>
                <a:gd name="T7" fmla="*/ 6 h 926"/>
                <a:gd name="T8" fmla="*/ 22 w 826"/>
                <a:gd name="T9" fmla="*/ 194 h 926"/>
                <a:gd name="T10" fmla="*/ 12 w 826"/>
                <a:gd name="T11" fmla="*/ 202 h 926"/>
                <a:gd name="T12" fmla="*/ 2 w 826"/>
                <a:gd name="T13" fmla="*/ 226 h 926"/>
                <a:gd name="T14" fmla="*/ 0 w 826"/>
                <a:gd name="T15" fmla="*/ 252 h 926"/>
                <a:gd name="T16" fmla="*/ 6 w 826"/>
                <a:gd name="T17" fmla="*/ 276 h 926"/>
                <a:gd name="T18" fmla="*/ 506 w 826"/>
                <a:gd name="T19" fmla="*/ 904 h 926"/>
                <a:gd name="T20" fmla="*/ 516 w 826"/>
                <a:gd name="T21" fmla="*/ 914 h 926"/>
                <a:gd name="T22" fmla="*/ 540 w 826"/>
                <a:gd name="T23" fmla="*/ 924 h 926"/>
                <a:gd name="T24" fmla="*/ 564 w 826"/>
                <a:gd name="T25" fmla="*/ 924 h 926"/>
                <a:gd name="T26" fmla="*/ 588 w 826"/>
                <a:gd name="T27" fmla="*/ 916 h 926"/>
                <a:gd name="T28" fmla="*/ 806 w 826"/>
                <a:gd name="T29" fmla="*/ 720 h 926"/>
                <a:gd name="T30" fmla="*/ 814 w 826"/>
                <a:gd name="T31" fmla="*/ 710 h 926"/>
                <a:gd name="T32" fmla="*/ 824 w 826"/>
                <a:gd name="T33" fmla="*/ 688 h 926"/>
                <a:gd name="T34" fmla="*/ 826 w 826"/>
                <a:gd name="T35" fmla="*/ 662 h 926"/>
                <a:gd name="T36" fmla="*/ 818 w 826"/>
                <a:gd name="T37" fmla="*/ 638 h 926"/>
                <a:gd name="T38" fmla="*/ 328 w 826"/>
                <a:gd name="T39" fmla="*/ 22 h 926"/>
                <a:gd name="T40" fmla="*/ 644 w 826"/>
                <a:gd name="T41" fmla="*/ 768 h 926"/>
                <a:gd name="T42" fmla="*/ 602 w 826"/>
                <a:gd name="T43" fmla="*/ 768 h 926"/>
                <a:gd name="T44" fmla="*/ 566 w 826"/>
                <a:gd name="T45" fmla="*/ 754 h 926"/>
                <a:gd name="T46" fmla="*/ 536 w 826"/>
                <a:gd name="T47" fmla="*/ 726 h 926"/>
                <a:gd name="T48" fmla="*/ 518 w 826"/>
                <a:gd name="T49" fmla="*/ 688 h 926"/>
                <a:gd name="T50" fmla="*/ 516 w 826"/>
                <a:gd name="T51" fmla="*/ 668 h 926"/>
                <a:gd name="T52" fmla="*/ 522 w 826"/>
                <a:gd name="T53" fmla="*/ 628 h 926"/>
                <a:gd name="T54" fmla="*/ 544 w 826"/>
                <a:gd name="T55" fmla="*/ 594 h 926"/>
                <a:gd name="T56" fmla="*/ 578 w 826"/>
                <a:gd name="T57" fmla="*/ 570 h 926"/>
                <a:gd name="T58" fmla="*/ 598 w 826"/>
                <a:gd name="T59" fmla="*/ 564 h 926"/>
                <a:gd name="T60" fmla="*/ 638 w 826"/>
                <a:gd name="T61" fmla="*/ 562 h 926"/>
                <a:gd name="T62" fmla="*/ 676 w 826"/>
                <a:gd name="T63" fmla="*/ 576 h 926"/>
                <a:gd name="T64" fmla="*/ 706 w 826"/>
                <a:gd name="T65" fmla="*/ 604 h 926"/>
                <a:gd name="T66" fmla="*/ 722 w 826"/>
                <a:gd name="T67" fmla="*/ 642 h 926"/>
                <a:gd name="T68" fmla="*/ 726 w 826"/>
                <a:gd name="T69" fmla="*/ 662 h 926"/>
                <a:gd name="T70" fmla="*/ 718 w 826"/>
                <a:gd name="T71" fmla="*/ 702 h 926"/>
                <a:gd name="T72" fmla="*/ 698 w 826"/>
                <a:gd name="T73" fmla="*/ 736 h 926"/>
                <a:gd name="T74" fmla="*/ 664 w 826"/>
                <a:gd name="T75" fmla="*/ 760 h 926"/>
                <a:gd name="T76" fmla="*/ 644 w 826"/>
                <a:gd name="T77" fmla="*/ 768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6" h="926">
                  <a:moveTo>
                    <a:pt x="328" y="22"/>
                  </a:moveTo>
                  <a:lnTo>
                    <a:pt x="328" y="22"/>
                  </a:lnTo>
                  <a:lnTo>
                    <a:pt x="314" y="12"/>
                  </a:lnTo>
                  <a:lnTo>
                    <a:pt x="300" y="4"/>
                  </a:lnTo>
                  <a:lnTo>
                    <a:pt x="284" y="0"/>
                  </a:lnTo>
                  <a:lnTo>
                    <a:pt x="266" y="2"/>
                  </a:lnTo>
                  <a:lnTo>
                    <a:pt x="266" y="2"/>
                  </a:lnTo>
                  <a:lnTo>
                    <a:pt x="250" y="6"/>
                  </a:lnTo>
                  <a:lnTo>
                    <a:pt x="238" y="14"/>
                  </a:lnTo>
                  <a:lnTo>
                    <a:pt x="22" y="194"/>
                  </a:lnTo>
                  <a:lnTo>
                    <a:pt x="22" y="194"/>
                  </a:lnTo>
                  <a:lnTo>
                    <a:pt x="12" y="202"/>
                  </a:lnTo>
                  <a:lnTo>
                    <a:pt x="6" y="214"/>
                  </a:lnTo>
                  <a:lnTo>
                    <a:pt x="2" y="226"/>
                  </a:lnTo>
                  <a:lnTo>
                    <a:pt x="0" y="238"/>
                  </a:lnTo>
                  <a:lnTo>
                    <a:pt x="0" y="252"/>
                  </a:lnTo>
                  <a:lnTo>
                    <a:pt x="2" y="264"/>
                  </a:lnTo>
                  <a:lnTo>
                    <a:pt x="6" y="276"/>
                  </a:lnTo>
                  <a:lnTo>
                    <a:pt x="14" y="286"/>
                  </a:lnTo>
                  <a:lnTo>
                    <a:pt x="506" y="904"/>
                  </a:lnTo>
                  <a:lnTo>
                    <a:pt x="506" y="904"/>
                  </a:lnTo>
                  <a:lnTo>
                    <a:pt x="516" y="914"/>
                  </a:lnTo>
                  <a:lnTo>
                    <a:pt x="528" y="920"/>
                  </a:lnTo>
                  <a:lnTo>
                    <a:pt x="540" y="924"/>
                  </a:lnTo>
                  <a:lnTo>
                    <a:pt x="552" y="926"/>
                  </a:lnTo>
                  <a:lnTo>
                    <a:pt x="564" y="924"/>
                  </a:lnTo>
                  <a:lnTo>
                    <a:pt x="578" y="922"/>
                  </a:lnTo>
                  <a:lnTo>
                    <a:pt x="588" y="916"/>
                  </a:lnTo>
                  <a:lnTo>
                    <a:pt x="600" y="910"/>
                  </a:lnTo>
                  <a:lnTo>
                    <a:pt x="806" y="720"/>
                  </a:lnTo>
                  <a:lnTo>
                    <a:pt x="806" y="720"/>
                  </a:lnTo>
                  <a:lnTo>
                    <a:pt x="814" y="710"/>
                  </a:lnTo>
                  <a:lnTo>
                    <a:pt x="820" y="700"/>
                  </a:lnTo>
                  <a:lnTo>
                    <a:pt x="824" y="688"/>
                  </a:lnTo>
                  <a:lnTo>
                    <a:pt x="826" y="674"/>
                  </a:lnTo>
                  <a:lnTo>
                    <a:pt x="826" y="662"/>
                  </a:lnTo>
                  <a:lnTo>
                    <a:pt x="824" y="650"/>
                  </a:lnTo>
                  <a:lnTo>
                    <a:pt x="818" y="638"/>
                  </a:lnTo>
                  <a:lnTo>
                    <a:pt x="810" y="628"/>
                  </a:lnTo>
                  <a:lnTo>
                    <a:pt x="328" y="22"/>
                  </a:lnTo>
                  <a:close/>
                  <a:moveTo>
                    <a:pt x="644" y="768"/>
                  </a:moveTo>
                  <a:lnTo>
                    <a:pt x="644" y="768"/>
                  </a:lnTo>
                  <a:lnTo>
                    <a:pt x="624" y="770"/>
                  </a:lnTo>
                  <a:lnTo>
                    <a:pt x="602" y="768"/>
                  </a:lnTo>
                  <a:lnTo>
                    <a:pt x="584" y="764"/>
                  </a:lnTo>
                  <a:lnTo>
                    <a:pt x="566" y="754"/>
                  </a:lnTo>
                  <a:lnTo>
                    <a:pt x="550" y="742"/>
                  </a:lnTo>
                  <a:lnTo>
                    <a:pt x="536" y="726"/>
                  </a:lnTo>
                  <a:lnTo>
                    <a:pt x="526" y="710"/>
                  </a:lnTo>
                  <a:lnTo>
                    <a:pt x="518" y="688"/>
                  </a:lnTo>
                  <a:lnTo>
                    <a:pt x="518" y="688"/>
                  </a:lnTo>
                  <a:lnTo>
                    <a:pt x="516" y="668"/>
                  </a:lnTo>
                  <a:lnTo>
                    <a:pt x="518" y="648"/>
                  </a:lnTo>
                  <a:lnTo>
                    <a:pt x="522" y="628"/>
                  </a:lnTo>
                  <a:lnTo>
                    <a:pt x="532" y="610"/>
                  </a:lnTo>
                  <a:lnTo>
                    <a:pt x="544" y="594"/>
                  </a:lnTo>
                  <a:lnTo>
                    <a:pt x="560" y="580"/>
                  </a:lnTo>
                  <a:lnTo>
                    <a:pt x="578" y="570"/>
                  </a:lnTo>
                  <a:lnTo>
                    <a:pt x="598" y="564"/>
                  </a:lnTo>
                  <a:lnTo>
                    <a:pt x="598" y="564"/>
                  </a:lnTo>
                  <a:lnTo>
                    <a:pt x="618" y="560"/>
                  </a:lnTo>
                  <a:lnTo>
                    <a:pt x="638" y="562"/>
                  </a:lnTo>
                  <a:lnTo>
                    <a:pt x="658" y="568"/>
                  </a:lnTo>
                  <a:lnTo>
                    <a:pt x="676" y="576"/>
                  </a:lnTo>
                  <a:lnTo>
                    <a:pt x="692" y="588"/>
                  </a:lnTo>
                  <a:lnTo>
                    <a:pt x="706" y="604"/>
                  </a:lnTo>
                  <a:lnTo>
                    <a:pt x="716" y="622"/>
                  </a:lnTo>
                  <a:lnTo>
                    <a:pt x="722" y="642"/>
                  </a:lnTo>
                  <a:lnTo>
                    <a:pt x="722" y="642"/>
                  </a:lnTo>
                  <a:lnTo>
                    <a:pt x="726" y="662"/>
                  </a:lnTo>
                  <a:lnTo>
                    <a:pt x="724" y="684"/>
                  </a:lnTo>
                  <a:lnTo>
                    <a:pt x="718" y="702"/>
                  </a:lnTo>
                  <a:lnTo>
                    <a:pt x="710" y="720"/>
                  </a:lnTo>
                  <a:lnTo>
                    <a:pt x="698" y="736"/>
                  </a:lnTo>
                  <a:lnTo>
                    <a:pt x="682" y="750"/>
                  </a:lnTo>
                  <a:lnTo>
                    <a:pt x="664" y="760"/>
                  </a:lnTo>
                  <a:lnTo>
                    <a:pt x="644" y="768"/>
                  </a:lnTo>
                  <a:lnTo>
                    <a:pt x="644" y="768"/>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文本框 17"/>
          <p:cNvSpPr txBox="1"/>
          <p:nvPr/>
        </p:nvSpPr>
        <p:spPr>
          <a:xfrm rot="20515876">
            <a:off x="8006880" y="1606336"/>
            <a:ext cx="2848857" cy="1323439"/>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8000" b="1" dirty="0" smtClean="0">
                <a:solidFill>
                  <a:schemeClr val="bg1"/>
                </a:solidFill>
                <a:latin typeface="微软雅黑" panose="020B0503020204020204" pitchFamily="34" charset="-122"/>
                <a:ea typeface="微软雅黑" panose="020B0503020204020204" pitchFamily="34" charset="-122"/>
              </a:rPr>
              <a:t>目  录</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330062" y="890471"/>
            <a:ext cx="880369" cy="1446550"/>
          </a:xfrm>
          <a:prstGeom prst="rect">
            <a:avLst/>
          </a:prstGeom>
          <a:noFill/>
        </p:spPr>
        <p:txBody>
          <a:bodyPr wrap="none" rtlCol="0">
            <a:spAutoFit/>
          </a:bodyPr>
          <a:lstStyle/>
          <a:p>
            <a:r>
              <a:rPr lang="en-US" altLang="zh-CN" sz="8800" b="1" smtClean="0">
                <a:blipFill>
                  <a:blip r:embed="rId3"/>
                  <a:stretch>
                    <a:fillRect/>
                  </a:stretch>
                </a:blipFill>
                <a:latin typeface="微软雅黑" panose="020B0503020204020204" pitchFamily="34" charset="-122"/>
                <a:ea typeface="微软雅黑" panose="020B0503020204020204" pitchFamily="34" charset="-122"/>
              </a:rPr>
              <a:t>1</a:t>
            </a:r>
            <a:endParaRPr lang="zh-CN" altLang="en-US" sz="88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20" name="矩形 19"/>
          <p:cNvSpPr/>
          <p:nvPr/>
        </p:nvSpPr>
        <p:spPr>
          <a:xfrm>
            <a:off x="2656191" y="1186355"/>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28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21" name="矩形 20"/>
          <p:cNvSpPr/>
          <p:nvPr/>
        </p:nvSpPr>
        <p:spPr>
          <a:xfrm>
            <a:off x="2656191" y="1709575"/>
            <a:ext cx="1608133" cy="369332"/>
          </a:xfrm>
          <a:prstGeom prst="rect">
            <a:avLst/>
          </a:prstGeom>
        </p:spPr>
        <p:txBody>
          <a:bodyPr wrap="none">
            <a:spAutoFit/>
          </a:bodyPr>
          <a:lstStyle/>
          <a:p>
            <a:pPr>
              <a:defRPr/>
            </a:pPr>
            <a:r>
              <a:rPr lang="en-US" altLang="zh-CN" kern="0" smtClean="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kern="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kern="0" dirty="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sp>
        <p:nvSpPr>
          <p:cNvPr id="22" name="任意多边形 21"/>
          <p:cNvSpPr/>
          <p:nvPr/>
        </p:nvSpPr>
        <p:spPr>
          <a:xfrm rot="12428467" flipH="1">
            <a:off x="2301448" y="1113609"/>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3" cstate="print"/>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3" name="文本框 22"/>
          <p:cNvSpPr txBox="1"/>
          <p:nvPr/>
        </p:nvSpPr>
        <p:spPr>
          <a:xfrm>
            <a:off x="1330062" y="2116056"/>
            <a:ext cx="880369" cy="1446550"/>
          </a:xfrm>
          <a:prstGeom prst="rect">
            <a:avLst/>
          </a:prstGeom>
          <a:noFill/>
        </p:spPr>
        <p:txBody>
          <a:bodyPr wrap="none" rtlCol="0">
            <a:spAutoFit/>
          </a:bodyPr>
          <a:lstStyle/>
          <a:p>
            <a:r>
              <a:rPr lang="en-US" altLang="zh-CN" sz="8800" b="1" smtClean="0">
                <a:blipFill>
                  <a:blip r:embed="rId4"/>
                  <a:stretch>
                    <a:fillRect/>
                  </a:stretch>
                </a:blipFill>
                <a:latin typeface="微软雅黑" panose="020B0503020204020204" pitchFamily="34" charset="-122"/>
                <a:ea typeface="微软雅黑" panose="020B0503020204020204" pitchFamily="34" charset="-122"/>
              </a:rPr>
              <a:t>2</a:t>
            </a:r>
            <a:endParaRPr lang="zh-CN" altLang="en-US" sz="8800" b="1" dirty="0">
              <a:blipFill>
                <a:blip r:embed="rId4"/>
                <a:stretch>
                  <a:fillRect/>
                </a:stretch>
              </a:blipFill>
              <a:latin typeface="微软雅黑" panose="020B0503020204020204" pitchFamily="34" charset="-122"/>
              <a:ea typeface="微软雅黑" panose="020B0503020204020204" pitchFamily="34" charset="-122"/>
            </a:endParaRPr>
          </a:p>
        </p:txBody>
      </p:sp>
      <p:sp>
        <p:nvSpPr>
          <p:cNvPr id="24" name="矩形 23"/>
          <p:cNvSpPr/>
          <p:nvPr/>
        </p:nvSpPr>
        <p:spPr>
          <a:xfrm>
            <a:off x="2656191" y="2411940"/>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完成情况</a:t>
            </a:r>
          </a:p>
        </p:txBody>
      </p:sp>
      <p:sp>
        <p:nvSpPr>
          <p:cNvPr id="25" name="矩形 24"/>
          <p:cNvSpPr/>
          <p:nvPr/>
        </p:nvSpPr>
        <p:spPr>
          <a:xfrm>
            <a:off x="2656191" y="2935160"/>
            <a:ext cx="1742785" cy="369332"/>
          </a:xfrm>
          <a:prstGeom prst="rect">
            <a:avLst/>
          </a:prstGeom>
        </p:spPr>
        <p:txBody>
          <a:bodyPr wrap="none">
            <a:spAutoFit/>
          </a:bodyPr>
          <a:lstStyle/>
          <a:p>
            <a:pPr>
              <a:defRPr/>
            </a:pPr>
            <a:r>
              <a:rPr lang="en-US" altLang="zh-CN" kern="0">
                <a:solidFill>
                  <a:schemeClr val="accent5"/>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sp>
        <p:nvSpPr>
          <p:cNvPr id="26" name="任意多边形 25"/>
          <p:cNvSpPr/>
          <p:nvPr/>
        </p:nvSpPr>
        <p:spPr>
          <a:xfrm rot="12428467" flipH="1">
            <a:off x="2301448" y="2339194"/>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4" cstate="print"/>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blipFill>
                <a:blip r:embed="rId4"/>
                <a:stretch>
                  <a:fillRect/>
                </a:stretch>
              </a:blipFill>
              <a:ea typeface="幼圆" panose="02010509060101010101" pitchFamily="49" charset="-122"/>
            </a:endParaRPr>
          </a:p>
        </p:txBody>
      </p:sp>
      <p:sp>
        <p:nvSpPr>
          <p:cNvPr id="27" name="文本框 26"/>
          <p:cNvSpPr txBox="1"/>
          <p:nvPr/>
        </p:nvSpPr>
        <p:spPr>
          <a:xfrm>
            <a:off x="1330062" y="3357358"/>
            <a:ext cx="880369" cy="1446550"/>
          </a:xfrm>
          <a:prstGeom prst="rect">
            <a:avLst/>
          </a:prstGeom>
          <a:noFill/>
        </p:spPr>
        <p:txBody>
          <a:bodyPr wrap="none" rtlCol="0">
            <a:spAutoFit/>
          </a:bodyPr>
          <a:lstStyle/>
          <a:p>
            <a:r>
              <a:rPr lang="en-US" altLang="zh-CN" sz="8800" b="1" smtClean="0">
                <a:blipFill>
                  <a:blip r:embed="rId3"/>
                  <a:stretch>
                    <a:fillRect/>
                  </a:stretch>
                </a:blipFill>
                <a:latin typeface="微软雅黑" panose="020B0503020204020204" pitchFamily="34" charset="-122"/>
                <a:ea typeface="微软雅黑" panose="020B0503020204020204" pitchFamily="34" charset="-122"/>
              </a:rPr>
              <a:t>3</a:t>
            </a:r>
            <a:endParaRPr lang="zh-CN" altLang="en-US" sz="88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28" name="矩形 27"/>
          <p:cNvSpPr/>
          <p:nvPr/>
        </p:nvSpPr>
        <p:spPr>
          <a:xfrm>
            <a:off x="2656191" y="3653242"/>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29" name="矩形 28"/>
          <p:cNvSpPr/>
          <p:nvPr/>
        </p:nvSpPr>
        <p:spPr>
          <a:xfrm>
            <a:off x="2656191" y="4176462"/>
            <a:ext cx="1999265" cy="369332"/>
          </a:xfrm>
          <a:prstGeom prst="rect">
            <a:avLst/>
          </a:prstGeom>
        </p:spPr>
        <p:txBody>
          <a:bodyPr wrap="none">
            <a:spAutoFit/>
          </a:bodyPr>
          <a:lstStyle/>
          <a:p>
            <a:pPr>
              <a:defRPr/>
            </a:pPr>
            <a:r>
              <a:rPr lang="en-US" altLang="zh-CN" kern="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sp>
        <p:nvSpPr>
          <p:cNvPr id="30" name="任意多边形 29"/>
          <p:cNvSpPr/>
          <p:nvPr/>
        </p:nvSpPr>
        <p:spPr>
          <a:xfrm rot="12428467" flipH="1">
            <a:off x="2301448" y="3580496"/>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3" cstate="print"/>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31" name="文本框 30"/>
          <p:cNvSpPr txBox="1"/>
          <p:nvPr/>
        </p:nvSpPr>
        <p:spPr>
          <a:xfrm>
            <a:off x="1330062" y="4582943"/>
            <a:ext cx="880369" cy="1446550"/>
          </a:xfrm>
          <a:prstGeom prst="rect">
            <a:avLst/>
          </a:prstGeom>
          <a:noFill/>
        </p:spPr>
        <p:txBody>
          <a:bodyPr wrap="none" rtlCol="0">
            <a:spAutoFit/>
          </a:bodyPr>
          <a:lstStyle/>
          <a:p>
            <a:r>
              <a:rPr lang="en-US" altLang="zh-CN" sz="8800" b="1" smtClean="0">
                <a:blipFill>
                  <a:blip r:embed="rId4"/>
                  <a:stretch>
                    <a:fillRect/>
                  </a:stretch>
                </a:blipFill>
                <a:latin typeface="微软雅黑" panose="020B0503020204020204" pitchFamily="34" charset="-122"/>
                <a:ea typeface="微软雅黑" panose="020B0503020204020204" pitchFamily="34" charset="-122"/>
              </a:rPr>
              <a:t>4</a:t>
            </a:r>
            <a:endParaRPr lang="zh-CN" altLang="en-US" sz="8800" b="1" dirty="0">
              <a:blipFill>
                <a:blip r:embed="rId4"/>
                <a:stretch>
                  <a:fillRect/>
                </a:stretch>
              </a:blipFill>
              <a:latin typeface="微软雅黑" panose="020B0503020204020204" pitchFamily="34" charset="-122"/>
              <a:ea typeface="微软雅黑" panose="020B0503020204020204" pitchFamily="34" charset="-122"/>
            </a:endParaRPr>
          </a:p>
        </p:txBody>
      </p:sp>
      <p:sp>
        <p:nvSpPr>
          <p:cNvPr id="32" name="矩形 31"/>
          <p:cNvSpPr/>
          <p:nvPr/>
        </p:nvSpPr>
        <p:spPr>
          <a:xfrm>
            <a:off x="2656191" y="4878827"/>
            <a:ext cx="1980029"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33" name="矩形 32"/>
          <p:cNvSpPr/>
          <p:nvPr/>
        </p:nvSpPr>
        <p:spPr>
          <a:xfrm>
            <a:off x="2656191" y="5402047"/>
            <a:ext cx="2403222" cy="369332"/>
          </a:xfrm>
          <a:prstGeom prst="rect">
            <a:avLst/>
          </a:prstGeom>
        </p:spPr>
        <p:txBody>
          <a:bodyPr wrap="none">
            <a:spAutoFit/>
          </a:bodyPr>
          <a:lstStyle/>
          <a:p>
            <a:pPr>
              <a:defRPr/>
            </a:pPr>
            <a:r>
              <a:rPr lang="en-US" altLang="zh-CN" kern="0">
                <a:solidFill>
                  <a:schemeClr val="accent5"/>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sp>
        <p:nvSpPr>
          <p:cNvPr id="34" name="任意多边形 33"/>
          <p:cNvSpPr/>
          <p:nvPr/>
        </p:nvSpPr>
        <p:spPr>
          <a:xfrm rot="12428467" flipH="1">
            <a:off x="2301448" y="4806081"/>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4" cstate="print"/>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Tree>
    <p:extLst>
      <p:ext uri="{BB962C8B-B14F-4D97-AF65-F5344CB8AC3E}">
        <p14:creationId xmlns:p14="http://schemas.microsoft.com/office/powerpoint/2010/main" xmlns="" val="362205653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 0 L 0.37982 0 " pathEditMode="relative" rAng="0" ptsTypes="AA">
                                      <p:cBhvr>
                                        <p:cTn id="8" dur="2000" spd="-100000" fill="hold"/>
                                        <p:tgtEl>
                                          <p:spTgt spid="4"/>
                                        </p:tgtEl>
                                        <p:attrNameLst>
                                          <p:attrName>ppt_x</p:attrName>
                                          <p:attrName>ppt_y</p:attrName>
                                        </p:attrNameLst>
                                      </p:cBhvr>
                                      <p:rCtr x="18984" y="0"/>
                                    </p:animMotion>
                                  </p:childTnLst>
                                </p:cTn>
                              </p:par>
                            </p:childTnLst>
                          </p:cTn>
                        </p:par>
                        <p:par>
                          <p:cTn id="9" fill="hold">
                            <p:stCondLst>
                              <p:cond delay="2000"/>
                            </p:stCondLst>
                            <p:childTnLst>
                              <p:par>
                                <p:cTn id="10" presetID="16" presetClass="entr" presetSubtype="21"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par>
                          <p:cTn id="13" fill="hold">
                            <p:stCondLst>
                              <p:cond delay="2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9"/>
                                        </p:tgtEl>
                                      </p:cBhvr>
                                    </p:animEffect>
                                  </p:childTnLst>
                                </p:cTn>
                              </p:par>
                            </p:childTnLst>
                          </p:cTn>
                        </p:par>
                        <p:par>
                          <p:cTn id="21" fill="hold">
                            <p:stCondLst>
                              <p:cond delay="3000"/>
                            </p:stCondLst>
                            <p:childTnLst>
                              <p:par>
                                <p:cTn id="22" presetID="2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4000"/>
                            </p:stCondLst>
                            <p:childTnLst>
                              <p:par>
                                <p:cTn id="30" presetID="27" presetClass="entr" presetSubtype="0" fill="hold" grpId="0" nodeType="afterEffect">
                                  <p:stCondLst>
                                    <p:cond delay="0"/>
                                  </p:stCondLst>
                                  <p:iterate type="lt">
                                    <p:tmPct val="50000"/>
                                  </p:iterate>
                                  <p:childTnLst>
                                    <p:set>
                                      <p:cBhvr>
                                        <p:cTn id="31" dur="1" fill="hold">
                                          <p:stCondLst>
                                            <p:cond delay="0"/>
                                          </p:stCondLst>
                                        </p:cTn>
                                        <p:tgtEl>
                                          <p:spTgt spid="21"/>
                                        </p:tgtEl>
                                        <p:attrNameLst>
                                          <p:attrName>style.visibility</p:attrName>
                                        </p:attrNameLst>
                                      </p:cBhvr>
                                      <p:to>
                                        <p:strVal val="visible"/>
                                      </p:to>
                                    </p:set>
                                    <p:anim calcmode="discrete" valueType="clr">
                                      <p:cBhvr override="childStyle">
                                        <p:cTn id="32"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21"/>
                                        </p:tgtEl>
                                        <p:attrNameLst>
                                          <p:attrName>fillcolor</p:attrName>
                                        </p:attrNameLst>
                                      </p:cBhvr>
                                      <p:tavLst>
                                        <p:tav tm="0">
                                          <p:val>
                                            <p:clrVal>
                                              <a:schemeClr val="accent2"/>
                                            </p:clrVal>
                                          </p:val>
                                        </p:tav>
                                        <p:tav tm="50000">
                                          <p:val>
                                            <p:clrVal>
                                              <a:schemeClr val="hlink"/>
                                            </p:clrVal>
                                          </p:val>
                                        </p:tav>
                                      </p:tavLst>
                                    </p:anim>
                                    <p:set>
                                      <p:cBhvr>
                                        <p:cTn id="34" dur="80"/>
                                        <p:tgtEl>
                                          <p:spTgt spid="21"/>
                                        </p:tgtEl>
                                        <p:attrNameLst>
                                          <p:attrName>fill.type</p:attrName>
                                        </p:attrNameLst>
                                      </p:cBhvr>
                                      <p:to>
                                        <p:strVal val="solid"/>
                                      </p:to>
                                    </p:set>
                                  </p:childTnLst>
                                </p:cTn>
                              </p:par>
                            </p:childTnLst>
                          </p:cTn>
                        </p:par>
                        <p:par>
                          <p:cTn id="35" fill="hold">
                            <p:stCondLst>
                              <p:cond delay="448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3"/>
                                        </p:tgtEl>
                                        <p:attrNameLst>
                                          <p:attrName>ppt_y</p:attrName>
                                        </p:attrNameLst>
                                      </p:cBhvr>
                                      <p:tavLst>
                                        <p:tav tm="0">
                                          <p:val>
                                            <p:strVal val="#ppt_y"/>
                                          </p:val>
                                        </p:tav>
                                        <p:tav tm="100000">
                                          <p:val>
                                            <p:strVal val="#ppt_y"/>
                                          </p:val>
                                        </p:tav>
                                      </p:tavLst>
                                    </p:anim>
                                    <p:anim calcmode="lin" valueType="num">
                                      <p:cBhvr>
                                        <p:cTn id="4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3"/>
                                        </p:tgtEl>
                                      </p:cBhvr>
                                    </p:animEffect>
                                  </p:childTnLst>
                                </p:cTn>
                              </p:par>
                            </p:childTnLst>
                          </p:cTn>
                        </p:par>
                        <p:par>
                          <p:cTn id="43" fill="hold">
                            <p:stCondLst>
                              <p:cond delay="4980"/>
                            </p:stCondLst>
                            <p:childTnLst>
                              <p:par>
                                <p:cTn id="44" presetID="2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childTnLst>
                          </p:cTn>
                        </p:par>
                        <p:par>
                          <p:cTn id="47" fill="hold">
                            <p:stCondLst>
                              <p:cond delay="548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5980"/>
                            </p:stCondLst>
                            <p:childTnLst>
                              <p:par>
                                <p:cTn id="52" presetID="27" presetClass="entr" presetSubtype="0" fill="hold" grpId="0" nodeType="afterEffect">
                                  <p:stCondLst>
                                    <p:cond delay="0"/>
                                  </p:stCondLst>
                                  <p:iterate type="lt">
                                    <p:tmPct val="50000"/>
                                  </p:iterate>
                                  <p:childTnLst>
                                    <p:set>
                                      <p:cBhvr>
                                        <p:cTn id="53" dur="1" fill="hold">
                                          <p:stCondLst>
                                            <p:cond delay="0"/>
                                          </p:stCondLst>
                                        </p:cTn>
                                        <p:tgtEl>
                                          <p:spTgt spid="25"/>
                                        </p:tgtEl>
                                        <p:attrNameLst>
                                          <p:attrName>style.visibility</p:attrName>
                                        </p:attrNameLst>
                                      </p:cBhvr>
                                      <p:to>
                                        <p:strVal val="visible"/>
                                      </p:to>
                                    </p:set>
                                    <p:anim calcmode="discrete" valueType="clr">
                                      <p:cBhvr override="childStyle">
                                        <p:cTn id="54"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25"/>
                                        </p:tgtEl>
                                        <p:attrNameLst>
                                          <p:attrName>fillcolor</p:attrName>
                                        </p:attrNameLst>
                                      </p:cBhvr>
                                      <p:tavLst>
                                        <p:tav tm="0">
                                          <p:val>
                                            <p:clrVal>
                                              <a:schemeClr val="accent2"/>
                                            </p:clrVal>
                                          </p:val>
                                        </p:tav>
                                        <p:tav tm="50000">
                                          <p:val>
                                            <p:clrVal>
                                              <a:schemeClr val="hlink"/>
                                            </p:clrVal>
                                          </p:val>
                                        </p:tav>
                                      </p:tavLst>
                                    </p:anim>
                                    <p:set>
                                      <p:cBhvr>
                                        <p:cTn id="56" dur="80"/>
                                        <p:tgtEl>
                                          <p:spTgt spid="25"/>
                                        </p:tgtEl>
                                        <p:attrNameLst>
                                          <p:attrName>fill.type</p:attrName>
                                        </p:attrNameLst>
                                      </p:cBhvr>
                                      <p:to>
                                        <p:strVal val="solid"/>
                                      </p:to>
                                    </p:set>
                                  </p:childTnLst>
                                </p:cTn>
                              </p:par>
                            </p:childTnLst>
                          </p:cTn>
                        </p:par>
                        <p:par>
                          <p:cTn id="57" fill="hold">
                            <p:stCondLst>
                              <p:cond delay="658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7"/>
                                        </p:tgtEl>
                                        <p:attrNameLst>
                                          <p:attrName>ppt_y</p:attrName>
                                        </p:attrNameLst>
                                      </p:cBhvr>
                                      <p:tavLst>
                                        <p:tav tm="0">
                                          <p:val>
                                            <p:strVal val="#ppt_y"/>
                                          </p:val>
                                        </p:tav>
                                        <p:tav tm="100000">
                                          <p:val>
                                            <p:strVal val="#ppt_y"/>
                                          </p:val>
                                        </p:tav>
                                      </p:tavLst>
                                    </p:anim>
                                    <p:anim calcmode="lin" valueType="num">
                                      <p:cBhvr>
                                        <p:cTn id="6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7"/>
                                        </p:tgtEl>
                                      </p:cBhvr>
                                    </p:animEffect>
                                  </p:childTnLst>
                                </p:cTn>
                              </p:par>
                            </p:childTnLst>
                          </p:cTn>
                        </p:par>
                        <p:par>
                          <p:cTn id="65" fill="hold">
                            <p:stCondLst>
                              <p:cond delay="7080"/>
                            </p:stCondLst>
                            <p:childTnLst>
                              <p:par>
                                <p:cTn id="66" presetID="22" presetClass="entr" presetSubtype="4"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down)">
                                      <p:cBhvr>
                                        <p:cTn id="68" dur="500"/>
                                        <p:tgtEl>
                                          <p:spTgt spid="30"/>
                                        </p:tgtEl>
                                      </p:cBhvr>
                                    </p:animEffect>
                                  </p:childTnLst>
                                </p:cTn>
                              </p:par>
                            </p:childTnLst>
                          </p:cTn>
                        </p:par>
                        <p:par>
                          <p:cTn id="69" fill="hold">
                            <p:stCondLst>
                              <p:cond delay="7580"/>
                            </p:stCondLst>
                            <p:childTnLst>
                              <p:par>
                                <p:cTn id="70" presetID="22" presetClass="entr" presetSubtype="8"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childTnLst>
                          </p:cTn>
                        </p:par>
                        <p:par>
                          <p:cTn id="73" fill="hold">
                            <p:stCondLst>
                              <p:cond delay="8080"/>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29"/>
                                        </p:tgtEl>
                                        <p:attrNameLst>
                                          <p:attrName>style.visibility</p:attrName>
                                        </p:attrNameLst>
                                      </p:cBhvr>
                                      <p:to>
                                        <p:strVal val="visible"/>
                                      </p:to>
                                    </p:set>
                                    <p:anim calcmode="discrete" valueType="clr">
                                      <p:cBhvr override="childStyle">
                                        <p:cTn id="76"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29"/>
                                        </p:tgtEl>
                                        <p:attrNameLst>
                                          <p:attrName>fillcolor</p:attrName>
                                        </p:attrNameLst>
                                      </p:cBhvr>
                                      <p:tavLst>
                                        <p:tav tm="0">
                                          <p:val>
                                            <p:clrVal>
                                              <a:schemeClr val="accent2"/>
                                            </p:clrVal>
                                          </p:val>
                                        </p:tav>
                                        <p:tav tm="50000">
                                          <p:val>
                                            <p:clrVal>
                                              <a:schemeClr val="hlink"/>
                                            </p:clrVal>
                                          </p:val>
                                        </p:tav>
                                      </p:tavLst>
                                    </p:anim>
                                    <p:set>
                                      <p:cBhvr>
                                        <p:cTn id="78" dur="80"/>
                                        <p:tgtEl>
                                          <p:spTgt spid="29"/>
                                        </p:tgtEl>
                                        <p:attrNameLst>
                                          <p:attrName>fill.type</p:attrName>
                                        </p:attrNameLst>
                                      </p:cBhvr>
                                      <p:to>
                                        <p:strVal val="solid"/>
                                      </p:to>
                                    </p:set>
                                  </p:childTnLst>
                                </p:cTn>
                              </p:par>
                            </p:childTnLst>
                          </p:cTn>
                        </p:par>
                        <p:par>
                          <p:cTn id="79" fill="hold">
                            <p:stCondLst>
                              <p:cond delay="888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31"/>
                                        </p:tgtEl>
                                        <p:attrNameLst>
                                          <p:attrName>ppt_y</p:attrName>
                                        </p:attrNameLst>
                                      </p:cBhvr>
                                      <p:tavLst>
                                        <p:tav tm="0">
                                          <p:val>
                                            <p:strVal val="#ppt_y"/>
                                          </p:val>
                                        </p:tav>
                                        <p:tav tm="100000">
                                          <p:val>
                                            <p:strVal val="#ppt_y"/>
                                          </p:val>
                                        </p:tav>
                                      </p:tavLst>
                                    </p:anim>
                                    <p:anim calcmode="lin" valueType="num">
                                      <p:cBhvr>
                                        <p:cTn id="8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31"/>
                                        </p:tgtEl>
                                      </p:cBhvr>
                                    </p:animEffect>
                                  </p:childTnLst>
                                </p:cTn>
                              </p:par>
                            </p:childTnLst>
                          </p:cTn>
                        </p:par>
                        <p:par>
                          <p:cTn id="87" fill="hold">
                            <p:stCondLst>
                              <p:cond delay="9380"/>
                            </p:stCondLst>
                            <p:childTnLst>
                              <p:par>
                                <p:cTn id="88" presetID="22" presetClass="entr" presetSubtype="4"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wipe(down)">
                                      <p:cBhvr>
                                        <p:cTn id="90" dur="500"/>
                                        <p:tgtEl>
                                          <p:spTgt spid="34"/>
                                        </p:tgtEl>
                                      </p:cBhvr>
                                    </p:animEffect>
                                  </p:childTnLst>
                                </p:cTn>
                              </p:par>
                            </p:childTnLst>
                          </p:cTn>
                        </p:par>
                        <p:par>
                          <p:cTn id="91" fill="hold">
                            <p:stCondLst>
                              <p:cond delay="9880"/>
                            </p:stCondLst>
                            <p:childTnLst>
                              <p:par>
                                <p:cTn id="92" presetID="22" presetClass="entr" presetSubtype="8"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par>
                          <p:cTn id="95" fill="hold">
                            <p:stCondLst>
                              <p:cond delay="10380"/>
                            </p:stCondLst>
                            <p:childTnLst>
                              <p:par>
                                <p:cTn id="96" presetID="27" presetClass="entr" presetSubtype="0" fill="hold" grpId="0" nodeType="afterEffect">
                                  <p:stCondLst>
                                    <p:cond delay="0"/>
                                  </p:stCondLst>
                                  <p:iterate type="lt">
                                    <p:tmPct val="50000"/>
                                  </p:iterate>
                                  <p:childTnLst>
                                    <p:set>
                                      <p:cBhvr>
                                        <p:cTn id="97" dur="1" fill="hold">
                                          <p:stCondLst>
                                            <p:cond delay="0"/>
                                          </p:stCondLst>
                                        </p:cTn>
                                        <p:tgtEl>
                                          <p:spTgt spid="33"/>
                                        </p:tgtEl>
                                        <p:attrNameLst>
                                          <p:attrName>style.visibility</p:attrName>
                                        </p:attrNameLst>
                                      </p:cBhvr>
                                      <p:to>
                                        <p:strVal val="visible"/>
                                      </p:to>
                                    </p:set>
                                    <p:anim calcmode="discrete" valueType="clr">
                                      <p:cBhvr override="childStyle">
                                        <p:cTn id="98"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33"/>
                                        </p:tgtEl>
                                        <p:attrNameLst>
                                          <p:attrName>fillcolor</p:attrName>
                                        </p:attrNameLst>
                                      </p:cBhvr>
                                      <p:tavLst>
                                        <p:tav tm="0">
                                          <p:val>
                                            <p:clrVal>
                                              <a:schemeClr val="accent2"/>
                                            </p:clrVal>
                                          </p:val>
                                        </p:tav>
                                        <p:tav tm="50000">
                                          <p:val>
                                            <p:clrVal>
                                              <a:schemeClr val="hlink"/>
                                            </p:clrVal>
                                          </p:val>
                                        </p:tav>
                                      </p:tavLst>
                                    </p:anim>
                                    <p:set>
                                      <p:cBhvr>
                                        <p:cTn id="100" dur="8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3" grpId="0"/>
      <p:bldP spid="24" grpId="0"/>
      <p:bldP spid="25" grpId="0"/>
      <p:bldP spid="26" grpId="0" animBg="1"/>
      <p:bldP spid="27" grpId="0"/>
      <p:bldP spid="28" grpId="0"/>
      <p:bldP spid="29" grpId="0"/>
      <p:bldP spid="30" grpId="0" animBg="1"/>
      <p:bldP spid="31" grpId="0"/>
      <p:bldP spid="32" grpId="0"/>
      <p:bldP spid="33" grpId="0"/>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646072" y="1982921"/>
            <a:ext cx="10915934" cy="2392696"/>
            <a:chOff x="263380" y="2314423"/>
            <a:chExt cx="11928620" cy="2614670"/>
          </a:xfrm>
        </p:grpSpPr>
        <p:grpSp>
          <p:nvGrpSpPr>
            <p:cNvPr id="9" name="chenying0907 8"/>
            <p:cNvGrpSpPr/>
            <p:nvPr/>
          </p:nvGrpSpPr>
          <p:grpSpPr>
            <a:xfrm>
              <a:off x="263380" y="2314423"/>
              <a:ext cx="3316286" cy="2614670"/>
              <a:chOff x="3430102" y="3226788"/>
              <a:chExt cx="3316286" cy="2614670"/>
            </a:xfrm>
          </p:grpSpPr>
          <p:graphicFrame>
            <p:nvGraphicFramePr>
              <p:cNvPr id="24" name="图表 23"/>
              <p:cNvGraphicFramePr/>
              <p:nvPr>
                <p:extLst>
                  <p:ext uri="{D42A27DB-BD31-4B8C-83A1-F6EECF244321}">
                    <p14:modId xmlns:p14="http://schemas.microsoft.com/office/powerpoint/2010/main" xmlns="" val="1009815533"/>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8"/>
              </a:graphicData>
            </a:graphic>
          </p:graphicFrame>
          <p:sp>
            <p:nvSpPr>
              <p:cNvPr id="25" name="椭圆 24"/>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10" name="chenying0907 9"/>
            <p:cNvGrpSpPr/>
            <p:nvPr/>
          </p:nvGrpSpPr>
          <p:grpSpPr>
            <a:xfrm>
              <a:off x="3134158" y="2314423"/>
              <a:ext cx="3316286" cy="2614670"/>
              <a:chOff x="3430102" y="3226788"/>
              <a:chExt cx="3316286" cy="2614670"/>
            </a:xfrm>
          </p:grpSpPr>
          <p:graphicFrame>
            <p:nvGraphicFramePr>
              <p:cNvPr id="22" name="图表 21"/>
              <p:cNvGraphicFramePr/>
              <p:nvPr>
                <p:extLst>
                  <p:ext uri="{D42A27DB-BD31-4B8C-83A1-F6EECF244321}">
                    <p14:modId xmlns:p14="http://schemas.microsoft.com/office/powerpoint/2010/main" xmlns="" val="2145549972"/>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9"/>
              </a:graphicData>
            </a:graphic>
          </p:graphicFrame>
          <p:sp>
            <p:nvSpPr>
              <p:cNvPr id="23" name="椭圆 22"/>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11" name="chenying0907 10"/>
            <p:cNvGrpSpPr/>
            <p:nvPr/>
          </p:nvGrpSpPr>
          <p:grpSpPr>
            <a:xfrm>
              <a:off x="6004936" y="2314423"/>
              <a:ext cx="3316286" cy="2614670"/>
              <a:chOff x="3430102" y="3226788"/>
              <a:chExt cx="3316286" cy="2614670"/>
            </a:xfrm>
          </p:grpSpPr>
          <p:graphicFrame>
            <p:nvGraphicFramePr>
              <p:cNvPr id="20" name="图表 19"/>
              <p:cNvGraphicFramePr/>
              <p:nvPr>
                <p:extLst>
                  <p:ext uri="{D42A27DB-BD31-4B8C-83A1-F6EECF244321}">
                    <p14:modId xmlns:p14="http://schemas.microsoft.com/office/powerpoint/2010/main" xmlns="" val="3554027316"/>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10"/>
              </a:graphicData>
            </a:graphic>
          </p:graphicFrame>
          <p:sp>
            <p:nvSpPr>
              <p:cNvPr id="21" name="椭圆 20"/>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12" name="chenying0907 11"/>
            <p:cNvGrpSpPr/>
            <p:nvPr/>
          </p:nvGrpSpPr>
          <p:grpSpPr>
            <a:xfrm>
              <a:off x="8875714" y="2314423"/>
              <a:ext cx="3316286" cy="2614670"/>
              <a:chOff x="3430102" y="3226788"/>
              <a:chExt cx="3316286" cy="2614670"/>
            </a:xfrm>
          </p:grpSpPr>
          <p:graphicFrame>
            <p:nvGraphicFramePr>
              <p:cNvPr id="13" name="图表 12"/>
              <p:cNvGraphicFramePr/>
              <p:nvPr>
                <p:extLst>
                  <p:ext uri="{D42A27DB-BD31-4B8C-83A1-F6EECF244321}">
                    <p14:modId xmlns:p14="http://schemas.microsoft.com/office/powerpoint/2010/main" xmlns="" val="4264541141"/>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11"/>
              </a:graphicData>
            </a:graphic>
          </p:graphicFrame>
          <p:sp>
            <p:nvSpPr>
              <p:cNvPr id="14" name="椭圆 13"/>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sp>
        <p:nvSpPr>
          <p:cNvPr id="26" name="文本框 29"/>
          <p:cNvSpPr txBox="1"/>
          <p:nvPr/>
        </p:nvSpPr>
        <p:spPr>
          <a:xfrm>
            <a:off x="1631543"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25%</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7" name="chenying0907 26"/>
          <p:cNvGrpSpPr/>
          <p:nvPr/>
        </p:nvGrpSpPr>
        <p:grpSpPr>
          <a:xfrm>
            <a:off x="982152" y="4486433"/>
            <a:ext cx="2910689" cy="987608"/>
            <a:chOff x="898646" y="5095909"/>
            <a:chExt cx="2249263" cy="1079230"/>
          </a:xfrm>
        </p:grpSpPr>
        <p:sp>
          <p:nvSpPr>
            <p:cNvPr id="28" name="矩形 27"/>
            <p:cNvSpPr>
              <a:spLocks noChangeArrowheads="1"/>
            </p:cNvSpPr>
            <p:nvPr/>
          </p:nvSpPr>
          <p:spPr bwMode="auto">
            <a:xfrm>
              <a:off x="898647" y="5603379"/>
              <a:ext cx="2249262" cy="571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9"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0" name="chenying0907 29"/>
          <p:cNvGrpSpPr/>
          <p:nvPr/>
        </p:nvGrpSpPr>
        <p:grpSpPr>
          <a:xfrm>
            <a:off x="3609214" y="4486433"/>
            <a:ext cx="2910689" cy="987608"/>
            <a:chOff x="898646" y="5095909"/>
            <a:chExt cx="2249263" cy="1079230"/>
          </a:xfrm>
        </p:grpSpPr>
        <p:sp>
          <p:nvSpPr>
            <p:cNvPr id="31" name="矩形 30"/>
            <p:cNvSpPr>
              <a:spLocks noChangeArrowheads="1"/>
            </p:cNvSpPr>
            <p:nvPr/>
          </p:nvSpPr>
          <p:spPr bwMode="auto">
            <a:xfrm>
              <a:off x="898647" y="5603379"/>
              <a:ext cx="2249262" cy="571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2"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3" name="chenying0907 32"/>
          <p:cNvGrpSpPr/>
          <p:nvPr/>
        </p:nvGrpSpPr>
        <p:grpSpPr>
          <a:xfrm>
            <a:off x="6236276" y="4486433"/>
            <a:ext cx="2910689" cy="987608"/>
            <a:chOff x="898646" y="5095909"/>
            <a:chExt cx="2249263" cy="1079230"/>
          </a:xfrm>
        </p:grpSpPr>
        <p:sp>
          <p:nvSpPr>
            <p:cNvPr id="34" name="矩形 33"/>
            <p:cNvSpPr>
              <a:spLocks noChangeArrowheads="1"/>
            </p:cNvSpPr>
            <p:nvPr/>
          </p:nvSpPr>
          <p:spPr bwMode="auto">
            <a:xfrm>
              <a:off x="898647" y="5603379"/>
              <a:ext cx="2249262" cy="571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5"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6" name="chenying0907 35"/>
          <p:cNvGrpSpPr/>
          <p:nvPr/>
        </p:nvGrpSpPr>
        <p:grpSpPr>
          <a:xfrm>
            <a:off x="8863338" y="4486433"/>
            <a:ext cx="2627062" cy="987608"/>
            <a:chOff x="898646" y="5095909"/>
            <a:chExt cx="2030088" cy="1079230"/>
          </a:xfrm>
        </p:grpSpPr>
        <p:sp>
          <p:nvSpPr>
            <p:cNvPr id="37" name="矩形 36"/>
            <p:cNvSpPr>
              <a:spLocks noChangeArrowheads="1"/>
            </p:cNvSpPr>
            <p:nvPr/>
          </p:nvSpPr>
          <p:spPr bwMode="auto">
            <a:xfrm>
              <a:off x="898646" y="5603379"/>
              <a:ext cx="2030088" cy="571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8"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9" name="文本框 53"/>
          <p:cNvSpPr txBox="1"/>
          <p:nvPr/>
        </p:nvSpPr>
        <p:spPr>
          <a:xfrm>
            <a:off x="4258604"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75%</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文本框 54"/>
          <p:cNvSpPr txBox="1"/>
          <p:nvPr/>
        </p:nvSpPr>
        <p:spPr>
          <a:xfrm>
            <a:off x="6885666"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50%</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文本框 55"/>
          <p:cNvSpPr txBox="1"/>
          <p:nvPr/>
        </p:nvSpPr>
        <p:spPr>
          <a:xfrm>
            <a:off x="9512728"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85%</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2533821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250" fill="hold"/>
                                        <p:tgtEl>
                                          <p:spTgt spid="39"/>
                                        </p:tgtEl>
                                        <p:attrNameLst>
                                          <p:attrName>ppt_x</p:attrName>
                                        </p:attrNameLst>
                                      </p:cBhvr>
                                      <p:tavLst>
                                        <p:tav tm="0">
                                          <p:val>
                                            <p:strVal val="#ppt_x"/>
                                          </p:val>
                                        </p:tav>
                                        <p:tav tm="100000">
                                          <p:val>
                                            <p:strVal val="#ppt_x"/>
                                          </p:val>
                                        </p:tav>
                                      </p:tavLst>
                                    </p:anim>
                                    <p:anim calcmode="lin" valueType="num">
                                      <p:cBhvr additive="base">
                                        <p:cTn id="18" dur="25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250" fill="hold"/>
                                        <p:tgtEl>
                                          <p:spTgt spid="40"/>
                                        </p:tgtEl>
                                        <p:attrNameLst>
                                          <p:attrName>ppt_x</p:attrName>
                                        </p:attrNameLst>
                                      </p:cBhvr>
                                      <p:tavLst>
                                        <p:tav tm="0">
                                          <p:val>
                                            <p:strVal val="#ppt_x"/>
                                          </p:val>
                                        </p:tav>
                                        <p:tav tm="100000">
                                          <p:val>
                                            <p:strVal val="#ppt_x"/>
                                          </p:val>
                                        </p:tav>
                                      </p:tavLst>
                                    </p:anim>
                                    <p:anim calcmode="lin" valueType="num">
                                      <p:cBhvr additive="base">
                                        <p:cTn id="23" dur="250" fill="hold"/>
                                        <p:tgtEl>
                                          <p:spTgt spid="4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250" fill="hold"/>
                                        <p:tgtEl>
                                          <p:spTgt spid="41"/>
                                        </p:tgtEl>
                                        <p:attrNameLst>
                                          <p:attrName>ppt_x</p:attrName>
                                        </p:attrNameLst>
                                      </p:cBhvr>
                                      <p:tavLst>
                                        <p:tav tm="0">
                                          <p:val>
                                            <p:strVal val="#ppt_x"/>
                                          </p:val>
                                        </p:tav>
                                        <p:tav tm="100000">
                                          <p:val>
                                            <p:strVal val="#ppt_x"/>
                                          </p:val>
                                        </p:tav>
                                      </p:tavLst>
                                    </p:anim>
                                    <p:anim calcmode="lin" valueType="num">
                                      <p:cBhvr additive="base">
                                        <p:cTn id="28" dur="250" fill="hold"/>
                                        <p:tgtEl>
                                          <p:spTgt spid="4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250" fill="hold"/>
                                        <p:tgtEl>
                                          <p:spTgt spid="30"/>
                                        </p:tgtEl>
                                        <p:attrNameLst>
                                          <p:attrName>ppt_x</p:attrName>
                                        </p:attrNameLst>
                                      </p:cBhvr>
                                      <p:tavLst>
                                        <p:tav tm="0">
                                          <p:val>
                                            <p:strVal val="#ppt_x"/>
                                          </p:val>
                                        </p:tav>
                                        <p:tav tm="100000">
                                          <p:val>
                                            <p:strVal val="#ppt_x"/>
                                          </p:val>
                                        </p:tav>
                                      </p:tavLst>
                                    </p:anim>
                                    <p:anim calcmode="lin" valueType="num">
                                      <p:cBhvr additive="base">
                                        <p:cTn id="38" dur="25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250" fill="hold"/>
                                        <p:tgtEl>
                                          <p:spTgt spid="33"/>
                                        </p:tgtEl>
                                        <p:attrNameLst>
                                          <p:attrName>ppt_x</p:attrName>
                                        </p:attrNameLst>
                                      </p:cBhvr>
                                      <p:tavLst>
                                        <p:tav tm="0">
                                          <p:val>
                                            <p:strVal val="#ppt_x"/>
                                          </p:val>
                                        </p:tav>
                                        <p:tav tm="100000">
                                          <p:val>
                                            <p:strVal val="#ppt_x"/>
                                          </p:val>
                                        </p:tav>
                                      </p:tavLst>
                                    </p:anim>
                                    <p:anim calcmode="lin" valueType="num">
                                      <p:cBhvr additive="base">
                                        <p:cTn id="43" dur="25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250" fill="hold"/>
                                        <p:tgtEl>
                                          <p:spTgt spid="36"/>
                                        </p:tgtEl>
                                        <p:attrNameLst>
                                          <p:attrName>ppt_x</p:attrName>
                                        </p:attrNameLst>
                                      </p:cBhvr>
                                      <p:tavLst>
                                        <p:tav tm="0">
                                          <p:val>
                                            <p:strVal val="#ppt_x"/>
                                          </p:val>
                                        </p:tav>
                                        <p:tav tm="100000">
                                          <p:val>
                                            <p:strVal val="#ppt_x"/>
                                          </p:val>
                                        </p:tav>
                                      </p:tavLst>
                                    </p:anim>
                                    <p:anim calcmode="lin" valueType="num">
                                      <p:cBhvr additive="base">
                                        <p:cTn id="48" dur="2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9"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2754093" y="2080347"/>
            <a:ext cx="1610089" cy="1425764"/>
            <a:chOff x="1187624" y="1011203"/>
            <a:chExt cx="1610089" cy="1425764"/>
          </a:xfrm>
        </p:grpSpPr>
        <p:grpSp>
          <p:nvGrpSpPr>
            <p:cNvPr id="9" name="chenying0907 8"/>
            <p:cNvGrpSpPr/>
            <p:nvPr/>
          </p:nvGrpSpPr>
          <p:grpSpPr>
            <a:xfrm>
              <a:off x="1744115" y="1011203"/>
              <a:ext cx="497106" cy="497106"/>
              <a:chOff x="1776829" y="1011203"/>
              <a:chExt cx="497106" cy="497106"/>
            </a:xfrm>
          </p:grpSpPr>
          <p:sp>
            <p:nvSpPr>
              <p:cNvPr id="13" name="椭圆 12"/>
              <p:cNvSpPr/>
              <p:nvPr/>
            </p:nvSpPr>
            <p:spPr>
              <a:xfrm>
                <a:off x="1776829" y="1011203"/>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sp>
            <p:nvSpPr>
              <p:cNvPr id="14" name="矩形 24"/>
              <p:cNvSpPr/>
              <p:nvPr/>
            </p:nvSpPr>
            <p:spPr>
              <a:xfrm>
                <a:off x="1880206" y="1123762"/>
                <a:ext cx="290352" cy="224425"/>
              </a:xfrm>
              <a:custGeom>
                <a:avLst/>
                <a:gdLst/>
                <a:ahLst/>
                <a:cxnLst/>
                <a:rect l="l" t="t" r="r" b="b"/>
                <a:pathLst>
                  <a:path w="360040" h="360040">
                    <a:moveTo>
                      <a:pt x="36004" y="36004"/>
                    </a:moveTo>
                    <a:lnTo>
                      <a:pt x="36004" y="306004"/>
                    </a:lnTo>
                    <a:lnTo>
                      <a:pt x="324036" y="306004"/>
                    </a:lnTo>
                    <a:lnTo>
                      <a:pt x="324036" y="36004"/>
                    </a:lnTo>
                    <a:close/>
                    <a:moveTo>
                      <a:pt x="0" y="0"/>
                    </a:moveTo>
                    <a:lnTo>
                      <a:pt x="360040" y="0"/>
                    </a:lnTo>
                    <a:lnTo>
                      <a:pt x="360040" y="360040"/>
                    </a:lnTo>
                    <a:lnTo>
                      <a:pt x="0" y="360040"/>
                    </a:lnTo>
                    <a:close/>
                  </a:path>
                </a:pathLst>
              </a:custGeom>
              <a:solidFill>
                <a:srgbClr val="E729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063735"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椭圆 20"/>
              <p:cNvSpPr/>
              <p:nvPr/>
            </p:nvSpPr>
            <p:spPr>
              <a:xfrm>
                <a:off x="2100369"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2" name="椭圆 21"/>
              <p:cNvSpPr/>
              <p:nvPr/>
            </p:nvSpPr>
            <p:spPr>
              <a:xfrm>
                <a:off x="2027101"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3" name="梯形 22"/>
              <p:cNvSpPr/>
              <p:nvPr/>
            </p:nvSpPr>
            <p:spPr>
              <a:xfrm>
                <a:off x="1962654" y="1351494"/>
                <a:ext cx="125455" cy="64215"/>
              </a:xfrm>
              <a:prstGeom prst="trapezoid">
                <a:avLst/>
              </a:prstGeom>
              <a:solidFill>
                <a:srgbClr val="DB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10" name="chenying0907 9"/>
            <p:cNvGrpSpPr/>
            <p:nvPr/>
          </p:nvGrpSpPr>
          <p:grpSpPr>
            <a:xfrm>
              <a:off x="1187624" y="1548839"/>
              <a:ext cx="1610089" cy="888128"/>
              <a:chOff x="1220338" y="1548839"/>
              <a:chExt cx="1610089" cy="888128"/>
            </a:xfrm>
          </p:grpSpPr>
          <p:sp>
            <p:nvSpPr>
              <p:cNvPr id="11" name="TextBox 21"/>
              <p:cNvSpPr txBox="1"/>
              <p:nvPr/>
            </p:nvSpPr>
            <p:spPr>
              <a:xfrm>
                <a:off x="1220338" y="1548839"/>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a:t>
                </a:r>
                <a:r>
                  <a:rPr lang="zh-CN" altLang="en-US" dirty="0" smtClean="0">
                    <a:solidFill>
                      <a:srgbClr val="A51127"/>
                    </a:solidFill>
                    <a:latin typeface="微软雅黑"/>
                    <a:ea typeface="微软雅黑"/>
                  </a:rPr>
                  <a:t>输入标题</a:t>
                </a:r>
                <a:endParaRPr lang="zh-CN" altLang="en-US" dirty="0">
                  <a:solidFill>
                    <a:srgbClr val="A51127"/>
                  </a:solidFill>
                  <a:latin typeface="微软雅黑"/>
                  <a:ea typeface="微软雅黑"/>
                </a:endParaRPr>
              </a:p>
            </p:txBody>
          </p:sp>
          <p:sp>
            <p:nvSpPr>
              <p:cNvPr id="12" name="矩形 11"/>
              <p:cNvSpPr/>
              <p:nvPr/>
            </p:nvSpPr>
            <p:spPr>
              <a:xfrm>
                <a:off x="1344499" y="1875275"/>
                <a:ext cx="1361766" cy="561692"/>
              </a:xfrm>
              <a:prstGeom prst="rect">
                <a:avLst/>
              </a:prstGeom>
            </p:spPr>
            <p:txBody>
              <a:bodyPr wrap="square" lIns="68580" tIns="34290" rIns="68580" bIns="34290">
                <a:spAutoFit/>
              </a:bodyPr>
              <a:lstStyle/>
              <a:p>
                <a:pPr algn="ctr"/>
                <a:r>
                  <a:rPr lang="zh-CN" altLang="en-US" sz="1600" spc="225" dirty="0" smtClean="0">
                    <a:solidFill>
                      <a:schemeClr val="tx1">
                        <a:lumMod val="75000"/>
                        <a:lumOff val="25000"/>
                      </a:schemeClr>
                    </a:solidFill>
                    <a:latin typeface="微软雅黑"/>
                    <a:ea typeface="微软雅黑"/>
                  </a:rPr>
                  <a:t>请输入文本</a:t>
                </a:r>
                <a:endParaRPr lang="en-US" altLang="zh-CN" sz="1600" spc="225" dirty="0" smtClean="0">
                  <a:solidFill>
                    <a:schemeClr val="tx1">
                      <a:lumMod val="75000"/>
                      <a:lumOff val="25000"/>
                    </a:schemeClr>
                  </a:solidFill>
                  <a:latin typeface="微软雅黑"/>
                  <a:ea typeface="微软雅黑"/>
                </a:endParaRPr>
              </a:p>
              <a:p>
                <a:pPr algn="ctr"/>
                <a:r>
                  <a:rPr lang="zh-CN" altLang="en-US" sz="1600" spc="225" dirty="0" smtClean="0">
                    <a:solidFill>
                      <a:schemeClr val="tx1">
                        <a:lumMod val="75000"/>
                        <a:lumOff val="25000"/>
                      </a:schemeClr>
                    </a:solidFill>
                    <a:latin typeface="微软雅黑"/>
                    <a:ea typeface="微软雅黑"/>
                  </a:rPr>
                  <a:t>请输入文本</a:t>
                </a:r>
                <a:endParaRPr lang="zh-CN" altLang="en-US" sz="1600" spc="225" dirty="0">
                  <a:solidFill>
                    <a:schemeClr val="tx1">
                      <a:lumMod val="75000"/>
                      <a:lumOff val="25000"/>
                    </a:schemeClr>
                  </a:solidFill>
                  <a:latin typeface="微软雅黑"/>
                  <a:ea typeface="微软雅黑"/>
                </a:endParaRPr>
              </a:p>
            </p:txBody>
          </p:sp>
        </p:grpSp>
      </p:grpSp>
      <p:grpSp>
        <p:nvGrpSpPr>
          <p:cNvPr id="24" name="chenying0907 23"/>
          <p:cNvGrpSpPr/>
          <p:nvPr/>
        </p:nvGrpSpPr>
        <p:grpSpPr>
          <a:xfrm>
            <a:off x="7829122" y="2073129"/>
            <a:ext cx="1610089" cy="1444307"/>
            <a:chOff x="6262653" y="1003985"/>
            <a:chExt cx="1610089" cy="1444307"/>
          </a:xfrm>
        </p:grpSpPr>
        <p:grpSp>
          <p:nvGrpSpPr>
            <p:cNvPr id="25" name="chenying0907 24"/>
            <p:cNvGrpSpPr/>
            <p:nvPr/>
          </p:nvGrpSpPr>
          <p:grpSpPr>
            <a:xfrm>
              <a:off x="6819144" y="1003985"/>
              <a:ext cx="497106" cy="497106"/>
              <a:chOff x="6791476" y="1003985"/>
              <a:chExt cx="497106" cy="497106"/>
            </a:xfrm>
          </p:grpSpPr>
          <p:sp>
            <p:nvSpPr>
              <p:cNvPr id="28" name="椭圆 27"/>
              <p:cNvSpPr/>
              <p:nvPr/>
            </p:nvSpPr>
            <p:spPr>
              <a:xfrm>
                <a:off x="6791476" y="1003985"/>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sp>
            <p:nvSpPr>
              <p:cNvPr id="29" name="等腰三角形 1024"/>
              <p:cNvSpPr/>
              <p:nvPr/>
            </p:nvSpPr>
            <p:spPr>
              <a:xfrm>
                <a:off x="6860009" y="1101955"/>
                <a:ext cx="360040" cy="301166"/>
              </a:xfrm>
              <a:custGeom>
                <a:avLst/>
                <a:gdLst/>
                <a:ahLst/>
                <a:cxnLst/>
                <a:rect l="l" t="t" r="r" b="b"/>
                <a:pathLst>
                  <a:path w="504056" h="421632">
                    <a:moveTo>
                      <a:pt x="252028" y="0"/>
                    </a:moveTo>
                    <a:lnTo>
                      <a:pt x="504056" y="216024"/>
                    </a:lnTo>
                    <a:lnTo>
                      <a:pt x="432048" y="216024"/>
                    </a:lnTo>
                    <a:lnTo>
                      <a:pt x="432048" y="421632"/>
                    </a:lnTo>
                    <a:lnTo>
                      <a:pt x="324036" y="421632"/>
                    </a:lnTo>
                    <a:lnTo>
                      <a:pt x="324036" y="312478"/>
                    </a:lnTo>
                    <a:lnTo>
                      <a:pt x="180020" y="312478"/>
                    </a:lnTo>
                    <a:lnTo>
                      <a:pt x="180020" y="421632"/>
                    </a:lnTo>
                    <a:lnTo>
                      <a:pt x="72008" y="421632"/>
                    </a:lnTo>
                    <a:lnTo>
                      <a:pt x="72008" y="216024"/>
                    </a:lnTo>
                    <a:lnTo>
                      <a:pt x="0" y="216024"/>
                    </a:lnTo>
                    <a:close/>
                  </a:path>
                </a:pathLst>
              </a:custGeom>
              <a:solidFill>
                <a:srgbClr val="009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65"/>
            <p:cNvSpPr txBox="1"/>
            <p:nvPr/>
          </p:nvSpPr>
          <p:spPr>
            <a:xfrm>
              <a:off x="6262653" y="1536721"/>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27" name="矩形 26"/>
            <p:cNvSpPr/>
            <p:nvPr/>
          </p:nvSpPr>
          <p:spPr>
            <a:xfrm>
              <a:off x="6382144" y="1886600"/>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nvGrpSpPr>
          <p:cNvPr id="30" name="chenying0907 29"/>
          <p:cNvGrpSpPr/>
          <p:nvPr/>
        </p:nvGrpSpPr>
        <p:grpSpPr>
          <a:xfrm>
            <a:off x="2777468" y="3966341"/>
            <a:ext cx="1610089" cy="1489703"/>
            <a:chOff x="1210999" y="2897197"/>
            <a:chExt cx="1610089" cy="1489703"/>
          </a:xfrm>
        </p:grpSpPr>
        <p:grpSp>
          <p:nvGrpSpPr>
            <p:cNvPr id="31" name="chenying0907 30"/>
            <p:cNvGrpSpPr/>
            <p:nvPr/>
          </p:nvGrpSpPr>
          <p:grpSpPr>
            <a:xfrm>
              <a:off x="1776828" y="2897197"/>
              <a:ext cx="497106" cy="497106"/>
              <a:chOff x="1776828" y="2897197"/>
              <a:chExt cx="497106" cy="497106"/>
            </a:xfrm>
          </p:grpSpPr>
          <p:sp>
            <p:nvSpPr>
              <p:cNvPr id="35" name="椭圆 34"/>
              <p:cNvSpPr/>
              <p:nvPr/>
            </p:nvSpPr>
            <p:spPr>
              <a:xfrm>
                <a:off x="1776828" y="2897197"/>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grpSp>
            <p:nvGrpSpPr>
              <p:cNvPr id="36" name="chenying0907 35"/>
              <p:cNvGrpSpPr/>
              <p:nvPr/>
            </p:nvGrpSpPr>
            <p:grpSpPr>
              <a:xfrm>
                <a:off x="1829572" y="2986492"/>
                <a:ext cx="391618" cy="318516"/>
                <a:chOff x="1075737" y="1609572"/>
                <a:chExt cx="541064" cy="440065"/>
              </a:xfrm>
              <a:solidFill>
                <a:schemeClr val="bg1">
                  <a:lumMod val="85000"/>
                </a:schemeClr>
              </a:solidFill>
              <a:effectLst/>
            </p:grpSpPr>
            <p:sp>
              <p:nvSpPr>
                <p:cNvPr id="37" name="chenying0907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39E02"/>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sp>
              <p:nvSpPr>
                <p:cNvPr id="38" name="chenying0907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39E02"/>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grpSp>
        </p:grpSp>
        <p:grpSp>
          <p:nvGrpSpPr>
            <p:cNvPr id="32" name="chenying0907 31"/>
            <p:cNvGrpSpPr/>
            <p:nvPr/>
          </p:nvGrpSpPr>
          <p:grpSpPr>
            <a:xfrm>
              <a:off x="1210999" y="3486654"/>
              <a:ext cx="1610089" cy="900246"/>
              <a:chOff x="1210999" y="3486654"/>
              <a:chExt cx="1610089" cy="900246"/>
            </a:xfrm>
          </p:grpSpPr>
          <p:sp>
            <p:nvSpPr>
              <p:cNvPr id="33" name="TextBox 65"/>
              <p:cNvSpPr txBox="1"/>
              <p:nvPr/>
            </p:nvSpPr>
            <p:spPr>
              <a:xfrm>
                <a:off x="1210999" y="3486654"/>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34" name="矩形 33"/>
              <p:cNvSpPr/>
              <p:nvPr/>
            </p:nvSpPr>
            <p:spPr>
              <a:xfrm>
                <a:off x="1330490" y="3825208"/>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grpSp>
        <p:nvGrpSpPr>
          <p:cNvPr id="39" name="chenying0907 38"/>
          <p:cNvGrpSpPr/>
          <p:nvPr/>
        </p:nvGrpSpPr>
        <p:grpSpPr>
          <a:xfrm>
            <a:off x="7889381" y="3963329"/>
            <a:ext cx="1610089" cy="1530952"/>
            <a:chOff x="6322912" y="2894185"/>
            <a:chExt cx="1610089" cy="1530952"/>
          </a:xfrm>
        </p:grpSpPr>
        <p:grpSp>
          <p:nvGrpSpPr>
            <p:cNvPr id="40" name="chenying0907 39"/>
            <p:cNvGrpSpPr/>
            <p:nvPr/>
          </p:nvGrpSpPr>
          <p:grpSpPr>
            <a:xfrm>
              <a:off x="6879403" y="2894185"/>
              <a:ext cx="497106" cy="497106"/>
              <a:chOff x="6791476" y="2894185"/>
              <a:chExt cx="497106" cy="497106"/>
            </a:xfrm>
          </p:grpSpPr>
          <p:sp>
            <p:nvSpPr>
              <p:cNvPr id="44" name="椭圆 43"/>
              <p:cNvSpPr/>
              <p:nvPr/>
            </p:nvSpPr>
            <p:spPr>
              <a:xfrm>
                <a:off x="6791476" y="2894185"/>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grpSp>
            <p:nvGrpSpPr>
              <p:cNvPr id="45" name="chenying0907 44"/>
              <p:cNvGrpSpPr/>
              <p:nvPr/>
            </p:nvGrpSpPr>
            <p:grpSpPr>
              <a:xfrm>
                <a:off x="6878097" y="3058562"/>
                <a:ext cx="323864" cy="183798"/>
                <a:chOff x="14865669" y="3075806"/>
                <a:chExt cx="507531" cy="288032"/>
              </a:xfrm>
            </p:grpSpPr>
            <p:sp>
              <p:nvSpPr>
                <p:cNvPr id="46" name="矩形 45"/>
                <p:cNvSpPr/>
                <p:nvPr/>
              </p:nvSpPr>
              <p:spPr>
                <a:xfrm>
                  <a:off x="14865669" y="3075806"/>
                  <a:ext cx="507531" cy="288032"/>
                </a:xfrm>
                <a:prstGeom prst="rect">
                  <a:avLst/>
                </a:pr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47" name="等腰三角形 46"/>
                <p:cNvSpPr/>
                <p:nvPr/>
              </p:nvSpPr>
              <p:spPr>
                <a:xfrm flipV="1">
                  <a:off x="14865669" y="3075806"/>
                  <a:ext cx="504056" cy="216024"/>
                </a:xfrm>
                <a:prstGeom prst="triangle">
                  <a:avLst/>
                </a:prstGeom>
                <a:solidFill>
                  <a:srgbClr val="FFFFFF"/>
                </a:solidFill>
                <a:ln w="6350">
                  <a:solidFill>
                    <a:srgbClr val="713F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grpSp>
          <p:nvGrpSpPr>
            <p:cNvPr id="41" name="chenying0907 40"/>
            <p:cNvGrpSpPr/>
            <p:nvPr/>
          </p:nvGrpSpPr>
          <p:grpSpPr>
            <a:xfrm>
              <a:off x="6322912" y="3524891"/>
              <a:ext cx="1610089" cy="900246"/>
              <a:chOff x="6322912" y="3524891"/>
              <a:chExt cx="1610089" cy="900246"/>
            </a:xfrm>
          </p:grpSpPr>
          <p:sp>
            <p:nvSpPr>
              <p:cNvPr id="42" name="TextBox 65"/>
              <p:cNvSpPr txBox="1"/>
              <p:nvPr/>
            </p:nvSpPr>
            <p:spPr>
              <a:xfrm>
                <a:off x="6322912" y="3524891"/>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43" name="矩形 42"/>
              <p:cNvSpPr/>
              <p:nvPr/>
            </p:nvSpPr>
            <p:spPr>
              <a:xfrm>
                <a:off x="6442403" y="3863445"/>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grpSp>
        <p:nvGrpSpPr>
          <p:cNvPr id="48" name="chenying0907 47"/>
          <p:cNvGrpSpPr/>
          <p:nvPr/>
        </p:nvGrpSpPr>
        <p:grpSpPr>
          <a:xfrm>
            <a:off x="4355795" y="2025503"/>
            <a:ext cx="3480410" cy="3487599"/>
            <a:chOff x="2789326" y="956359"/>
            <a:chExt cx="3480410" cy="3487599"/>
          </a:xfrm>
        </p:grpSpPr>
        <p:sp>
          <p:nvSpPr>
            <p:cNvPr id="49" name="椭圆 1"/>
            <p:cNvSpPr/>
            <p:nvPr/>
          </p:nvSpPr>
          <p:spPr>
            <a:xfrm rot="16200000">
              <a:off x="2963936" y="2700578"/>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8"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0" name="矩形 4"/>
            <p:cNvSpPr/>
            <p:nvPr/>
          </p:nvSpPr>
          <p:spPr>
            <a:xfrm flipH="1" flipV="1">
              <a:off x="4700965" y="2522738"/>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9" cstate="print"/>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1" name="椭圆 1"/>
            <p:cNvSpPr/>
            <p:nvPr/>
          </p:nvSpPr>
          <p:spPr>
            <a:xfrm rot="16200000" flipH="1" flipV="1">
              <a:off x="4526356" y="782131"/>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3" cstate="print"/>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2" name="TextBox 5"/>
            <p:cNvSpPr txBox="1"/>
            <p:nvPr/>
          </p:nvSpPr>
          <p:spPr>
            <a:xfrm>
              <a:off x="3141291" y="1524639"/>
              <a:ext cx="864096" cy="461665"/>
            </a:xfrm>
            <a:prstGeom prst="rect">
              <a:avLst/>
            </a:prstGeom>
            <a:noFill/>
            <a:effectLst>
              <a:innerShdw blurRad="228600" dir="5400000">
                <a:schemeClr val="bg1">
                  <a:alpha val="81000"/>
                </a:schemeClr>
              </a:innerShdw>
            </a:effectLst>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sp>
          <p:nvSpPr>
            <p:cNvPr id="53" name="TextBox 6"/>
            <p:cNvSpPr txBox="1"/>
            <p:nvPr/>
          </p:nvSpPr>
          <p:spPr>
            <a:xfrm>
              <a:off x="5053302" y="1511939"/>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sp>
          <p:nvSpPr>
            <p:cNvPr id="54" name="TextBox 7"/>
            <p:cNvSpPr txBox="1"/>
            <p:nvPr/>
          </p:nvSpPr>
          <p:spPr>
            <a:xfrm>
              <a:off x="5053302" y="3438006"/>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sp>
          <p:nvSpPr>
            <p:cNvPr id="55" name="TextBox 8"/>
            <p:cNvSpPr txBox="1"/>
            <p:nvPr/>
          </p:nvSpPr>
          <p:spPr>
            <a:xfrm>
              <a:off x="3141291" y="3438005"/>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sp>
          <p:nvSpPr>
            <p:cNvPr id="56" name="矩形 4"/>
            <p:cNvSpPr/>
            <p:nvPr/>
          </p:nvSpPr>
          <p:spPr>
            <a:xfrm>
              <a:off x="2789326" y="956359"/>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10" cstate="print"/>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spTree>
    <p:extLst>
      <p:ext uri="{BB962C8B-B14F-4D97-AF65-F5344CB8AC3E}">
        <p14:creationId xmlns:p14="http://schemas.microsoft.com/office/powerpoint/2010/main" xmlns="" val="160185267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2346763" y="1740839"/>
            <a:ext cx="5629733" cy="4248743"/>
            <a:chOff x="3046417" y="1085852"/>
            <a:chExt cx="5999170" cy="4527560"/>
          </a:xfrm>
          <a:effectLst>
            <a:outerShdw blurRad="50800" dist="38100" dir="2700000" algn="tl" rotWithShape="0">
              <a:prstClr val="black">
                <a:alpha val="40000"/>
              </a:prstClr>
            </a:outerShdw>
          </a:effectLst>
        </p:grpSpPr>
        <p:sp>
          <p:nvSpPr>
            <p:cNvPr id="9" name="chenying0907 87"/>
            <p:cNvSpPr>
              <a:spLocks/>
            </p:cNvSpPr>
            <p:nvPr/>
          </p:nvSpPr>
          <p:spPr bwMode="auto">
            <a:xfrm>
              <a:off x="5151444" y="3087694"/>
              <a:ext cx="3443293" cy="458789"/>
            </a:xfrm>
            <a:custGeom>
              <a:avLst/>
              <a:gdLst>
                <a:gd name="T0" fmla="*/ 704 w 1607"/>
                <a:gd name="T1" fmla="*/ 116 h 214"/>
                <a:gd name="T2" fmla="*/ 0 w 1607"/>
                <a:gd name="T3" fmla="*/ 138 h 214"/>
                <a:gd name="T4" fmla="*/ 0 w 1607"/>
                <a:gd name="T5" fmla="*/ 168 h 214"/>
                <a:gd name="T6" fmla="*/ 706 w 1607"/>
                <a:gd name="T7" fmla="*/ 190 h 214"/>
                <a:gd name="T8" fmla="*/ 1529 w 1607"/>
                <a:gd name="T9" fmla="*/ 214 h 214"/>
                <a:gd name="T10" fmla="*/ 1602 w 1607"/>
                <a:gd name="T11" fmla="*/ 209 h 214"/>
                <a:gd name="T12" fmla="*/ 1607 w 1607"/>
                <a:gd name="T13" fmla="*/ 0 h 214"/>
                <a:gd name="T14" fmla="*/ 704 w 1607"/>
                <a:gd name="T15" fmla="*/ 116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blipFill>
              <a:blip r:embed="rId8"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88"/>
            <p:cNvSpPr>
              <a:spLocks/>
            </p:cNvSpPr>
            <p:nvPr/>
          </p:nvSpPr>
          <p:spPr bwMode="auto">
            <a:xfrm>
              <a:off x="5151444" y="3503619"/>
              <a:ext cx="3582993" cy="1477966"/>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blipFill>
              <a:blip r:embed="rId9"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89"/>
            <p:cNvSpPr>
              <a:spLocks/>
            </p:cNvSpPr>
            <p:nvPr/>
          </p:nvSpPr>
          <p:spPr bwMode="auto">
            <a:xfrm>
              <a:off x="5151444" y="3438532"/>
              <a:ext cx="3171830" cy="698501"/>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blipFill>
              <a:blip r:embed="rId10"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90"/>
            <p:cNvSpPr>
              <a:spLocks/>
            </p:cNvSpPr>
            <p:nvPr/>
          </p:nvSpPr>
          <p:spPr bwMode="auto">
            <a:xfrm>
              <a:off x="5151444" y="2598743"/>
              <a:ext cx="3367092" cy="795340"/>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blipFill>
              <a:blip r:embed="rId10"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91"/>
            <p:cNvSpPr>
              <a:spLocks/>
            </p:cNvSpPr>
            <p:nvPr/>
          </p:nvSpPr>
          <p:spPr bwMode="auto">
            <a:xfrm>
              <a:off x="5151444" y="1352553"/>
              <a:ext cx="3527430" cy="1916117"/>
            </a:xfrm>
            <a:custGeom>
              <a:avLst/>
              <a:gdLst>
                <a:gd name="T0" fmla="*/ 1354 w 1646"/>
                <a:gd name="T1" fmla="*/ 0 h 895"/>
                <a:gd name="T2" fmla="*/ 821 w 1646"/>
                <a:gd name="T3" fmla="*/ 718 h 895"/>
                <a:gd name="T4" fmla="*/ 195 w 1646"/>
                <a:gd name="T5" fmla="*/ 846 h 895"/>
                <a:gd name="T6" fmla="*/ 0 w 1646"/>
                <a:gd name="T7" fmla="*/ 863 h 895"/>
                <a:gd name="T8" fmla="*/ 0 w 1646"/>
                <a:gd name="T9" fmla="*/ 895 h 895"/>
                <a:gd name="T10" fmla="*/ 194 w 1646"/>
                <a:gd name="T11" fmla="*/ 885 h 895"/>
                <a:gd name="T12" fmla="*/ 874 w 1646"/>
                <a:gd name="T13" fmla="*/ 779 h 895"/>
                <a:gd name="T14" fmla="*/ 1646 w 1646"/>
                <a:gd name="T15" fmla="*/ 164 h 895"/>
                <a:gd name="T16" fmla="*/ 1354 w 1646"/>
                <a:gd name="T17"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blipFill>
              <a:blip r:embed="rId3"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92"/>
            <p:cNvSpPr>
              <a:spLocks/>
            </p:cNvSpPr>
            <p:nvPr/>
          </p:nvSpPr>
          <p:spPr bwMode="auto">
            <a:xfrm>
              <a:off x="5151444" y="1741492"/>
              <a:ext cx="3689354" cy="1593853"/>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blipFill>
              <a:blip r:embed="rId9"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93"/>
            <p:cNvSpPr>
              <a:spLocks noChangeArrowheads="1"/>
            </p:cNvSpPr>
            <p:nvPr/>
          </p:nvSpPr>
          <p:spPr bwMode="auto">
            <a:xfrm>
              <a:off x="8248661" y="2547943"/>
              <a:ext cx="573089" cy="573089"/>
            </a:xfrm>
            <a:prstGeom prst="ellipse">
              <a:avLst/>
            </a:prstGeom>
            <a:blipFill>
              <a:blip r:embed="rId11"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94"/>
            <p:cNvSpPr>
              <a:spLocks noChangeArrowheads="1"/>
            </p:cNvSpPr>
            <p:nvPr/>
          </p:nvSpPr>
          <p:spPr bwMode="auto">
            <a:xfrm>
              <a:off x="8027999" y="1085852"/>
              <a:ext cx="760414" cy="758826"/>
            </a:xfrm>
            <a:prstGeom prst="ellipse">
              <a:avLst/>
            </a:prstGeom>
            <a:blipFill>
              <a:blip r:embed="rId12"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95"/>
            <p:cNvSpPr>
              <a:spLocks noChangeArrowheads="1"/>
            </p:cNvSpPr>
            <p:nvPr/>
          </p:nvSpPr>
          <p:spPr bwMode="auto">
            <a:xfrm>
              <a:off x="8077211" y="3519495"/>
              <a:ext cx="669926" cy="668340"/>
            </a:xfrm>
            <a:prstGeom prst="ellipse">
              <a:avLst/>
            </a:prstGeom>
            <a:blipFill>
              <a:blip r:embed="rId13"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96"/>
            <p:cNvSpPr>
              <a:spLocks noChangeArrowheads="1"/>
            </p:cNvSpPr>
            <p:nvPr/>
          </p:nvSpPr>
          <p:spPr bwMode="auto">
            <a:xfrm>
              <a:off x="8353436" y="4333884"/>
              <a:ext cx="638176" cy="638176"/>
            </a:xfrm>
            <a:prstGeom prst="ellipse">
              <a:avLst/>
            </a:prstGeom>
            <a:blipFill>
              <a:blip r:embed="rId14"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97"/>
            <p:cNvSpPr>
              <a:spLocks/>
            </p:cNvSpPr>
            <p:nvPr/>
          </p:nvSpPr>
          <p:spPr bwMode="auto">
            <a:xfrm>
              <a:off x="5100645" y="3552832"/>
              <a:ext cx="3533780" cy="1914529"/>
            </a:xfrm>
            <a:custGeom>
              <a:avLst/>
              <a:gdLst>
                <a:gd name="T0" fmla="*/ 904 w 1649"/>
                <a:gd name="T1" fmla="*/ 117 h 894"/>
                <a:gd name="T2" fmla="*/ 224 w 1649"/>
                <a:gd name="T3" fmla="*/ 10 h 894"/>
                <a:gd name="T4" fmla="*/ 24 w 1649"/>
                <a:gd name="T5" fmla="*/ 0 h 894"/>
                <a:gd name="T6" fmla="*/ 0 w 1649"/>
                <a:gd name="T7" fmla="*/ 32 h 894"/>
                <a:gd name="T8" fmla="*/ 225 w 1649"/>
                <a:gd name="T9" fmla="*/ 49 h 894"/>
                <a:gd name="T10" fmla="*/ 850 w 1649"/>
                <a:gd name="T11" fmla="*/ 177 h 894"/>
                <a:gd name="T12" fmla="*/ 1387 w 1649"/>
                <a:gd name="T13" fmla="*/ 894 h 894"/>
                <a:gd name="T14" fmla="*/ 1649 w 1649"/>
                <a:gd name="T15" fmla="*/ 681 h 894"/>
                <a:gd name="T16" fmla="*/ 904 w 1649"/>
                <a:gd name="T17" fmla="*/ 11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blipFill>
              <a:blip r:embed="rId3"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98"/>
            <p:cNvSpPr>
              <a:spLocks noChangeArrowheads="1"/>
            </p:cNvSpPr>
            <p:nvPr/>
          </p:nvSpPr>
          <p:spPr bwMode="auto">
            <a:xfrm>
              <a:off x="7993074" y="4872047"/>
              <a:ext cx="741364" cy="741365"/>
            </a:xfrm>
            <a:prstGeom prst="ellipse">
              <a:avLst/>
            </a:prstGeom>
            <a:blipFill>
              <a:blip r:embed="rId15"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99"/>
            <p:cNvSpPr>
              <a:spLocks noChangeArrowheads="1"/>
            </p:cNvSpPr>
            <p:nvPr/>
          </p:nvSpPr>
          <p:spPr bwMode="auto">
            <a:xfrm>
              <a:off x="8391536" y="1763716"/>
              <a:ext cx="654051" cy="650876"/>
            </a:xfrm>
            <a:prstGeom prst="ellipse">
              <a:avLst/>
            </a:prstGeom>
            <a:blipFill>
              <a:blip r:embed="rId16"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100"/>
            <p:cNvSpPr>
              <a:spLocks noChangeArrowheads="1"/>
            </p:cNvSpPr>
            <p:nvPr/>
          </p:nvSpPr>
          <p:spPr bwMode="auto">
            <a:xfrm>
              <a:off x="8361374" y="3113094"/>
              <a:ext cx="433389" cy="434976"/>
            </a:xfrm>
            <a:prstGeom prst="ellipse">
              <a:avLst/>
            </a:prstGeom>
            <a:blipFill>
              <a:blip r:embed="rId17" cstate="prin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8" name="chenying0907 27"/>
            <p:cNvGrpSpPr/>
            <p:nvPr/>
          </p:nvGrpSpPr>
          <p:grpSpPr>
            <a:xfrm>
              <a:off x="3046417" y="2984506"/>
              <a:ext cx="2379666" cy="893765"/>
              <a:chOff x="3046413" y="2984500"/>
              <a:chExt cx="2379663" cy="893763"/>
            </a:xfrm>
          </p:grpSpPr>
          <p:sp>
            <p:nvSpPr>
              <p:cNvPr id="54" name="chenying0907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rgbClr val="F8FCE0"/>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chenying0907 102"/>
              <p:cNvSpPr>
                <a:spLocks/>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rgbClr val="009E9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chenying0907 103"/>
              <p:cNvSpPr>
                <a:spLocks/>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rgbClr val="03AE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chenying0907 104"/>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009E9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chenying0907 105"/>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chenying0907 106"/>
              <p:cNvSpPr>
                <a:spLocks/>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rgbClr val="03AE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chenying0907 28"/>
            <p:cNvGrpSpPr/>
            <p:nvPr/>
          </p:nvGrpSpPr>
          <p:grpSpPr>
            <a:xfrm>
              <a:off x="8185161" y="3633795"/>
              <a:ext cx="469901" cy="422276"/>
              <a:chOff x="8185150" y="3633788"/>
              <a:chExt cx="469900" cy="422275"/>
            </a:xfrm>
          </p:grpSpPr>
          <p:sp>
            <p:nvSpPr>
              <p:cNvPr id="42" name="Rectangle 107"/>
              <p:cNvSpPr>
                <a:spLocks noChangeArrowheads="1"/>
              </p:cNvSpPr>
              <p:nvPr/>
            </p:nvSpPr>
            <p:spPr bwMode="auto">
              <a:xfrm>
                <a:off x="8274050" y="3824288"/>
                <a:ext cx="31750" cy="17463"/>
              </a:xfrm>
              <a:prstGeom prst="rect">
                <a:avLst/>
              </a:prstGeom>
              <a:solidFill>
                <a:srgbClr val="F8FCE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108"/>
              <p:cNvSpPr>
                <a:spLocks/>
              </p:cNvSpPr>
              <p:nvPr/>
            </p:nvSpPr>
            <p:spPr bwMode="auto">
              <a:xfrm>
                <a:off x="8185150" y="3789363"/>
                <a:ext cx="469900" cy="85725"/>
              </a:xfrm>
              <a:custGeom>
                <a:avLst/>
                <a:gdLst>
                  <a:gd name="T0" fmla="*/ 213 w 219"/>
                  <a:gd name="T1" fmla="*/ 28 h 40"/>
                  <a:gd name="T2" fmla="*/ 29 w 219"/>
                  <a:gd name="T3" fmla="*/ 28 h 40"/>
                  <a:gd name="T4" fmla="*/ 29 w 219"/>
                  <a:gd name="T5" fmla="*/ 15 h 40"/>
                  <a:gd name="T6" fmla="*/ 40 w 219"/>
                  <a:gd name="T7" fmla="*/ 11 h 40"/>
                  <a:gd name="T8" fmla="*/ 42 w 219"/>
                  <a:gd name="T9" fmla="*/ 12 h 40"/>
                  <a:gd name="T10" fmla="*/ 54 w 219"/>
                  <a:gd name="T11" fmla="*/ 12 h 40"/>
                  <a:gd name="T12" fmla="*/ 40 w 219"/>
                  <a:gd name="T13" fmla="*/ 0 h 40"/>
                  <a:gd name="T14" fmla="*/ 17 w 219"/>
                  <a:gd name="T15" fmla="*/ 13 h 40"/>
                  <a:gd name="T16" fmla="*/ 17 w 219"/>
                  <a:gd name="T17" fmla="*/ 28 h 40"/>
                  <a:gd name="T18" fmla="*/ 5 w 219"/>
                  <a:gd name="T19" fmla="*/ 28 h 40"/>
                  <a:gd name="T20" fmla="*/ 0 w 219"/>
                  <a:gd name="T21" fmla="*/ 34 h 40"/>
                  <a:gd name="T22" fmla="*/ 5 w 219"/>
                  <a:gd name="T23" fmla="*/ 40 h 40"/>
                  <a:gd name="T24" fmla="*/ 213 w 219"/>
                  <a:gd name="T25" fmla="*/ 40 h 40"/>
                  <a:gd name="T26" fmla="*/ 219 w 219"/>
                  <a:gd name="T27" fmla="*/ 34 h 40"/>
                  <a:gd name="T28" fmla="*/ 213 w 219"/>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40">
                    <a:moveTo>
                      <a:pt x="213" y="28"/>
                    </a:moveTo>
                    <a:cubicBezTo>
                      <a:pt x="29" y="28"/>
                      <a:pt x="29" y="28"/>
                      <a:pt x="29" y="28"/>
                    </a:cubicBezTo>
                    <a:cubicBezTo>
                      <a:pt x="29" y="15"/>
                      <a:pt x="29" y="15"/>
                      <a:pt x="29" y="15"/>
                    </a:cubicBezTo>
                    <a:cubicBezTo>
                      <a:pt x="31" y="13"/>
                      <a:pt x="37" y="11"/>
                      <a:pt x="40" y="11"/>
                    </a:cubicBezTo>
                    <a:cubicBezTo>
                      <a:pt x="40" y="11"/>
                      <a:pt x="41" y="12"/>
                      <a:pt x="42" y="12"/>
                    </a:cubicBezTo>
                    <a:cubicBezTo>
                      <a:pt x="54" y="12"/>
                      <a:pt x="54" y="12"/>
                      <a:pt x="54" y="12"/>
                    </a:cubicBezTo>
                    <a:cubicBezTo>
                      <a:pt x="53" y="5"/>
                      <a:pt x="47" y="0"/>
                      <a:pt x="40" y="0"/>
                    </a:cubicBezTo>
                    <a:cubicBezTo>
                      <a:pt x="37" y="0"/>
                      <a:pt x="17" y="3"/>
                      <a:pt x="17" y="13"/>
                    </a:cubicBezTo>
                    <a:cubicBezTo>
                      <a:pt x="17" y="28"/>
                      <a:pt x="17" y="28"/>
                      <a:pt x="17" y="28"/>
                    </a:cubicBezTo>
                    <a:cubicBezTo>
                      <a:pt x="5" y="28"/>
                      <a:pt x="5" y="28"/>
                      <a:pt x="5" y="28"/>
                    </a:cubicBezTo>
                    <a:cubicBezTo>
                      <a:pt x="2" y="28"/>
                      <a:pt x="0" y="31"/>
                      <a:pt x="0" y="34"/>
                    </a:cubicBezTo>
                    <a:cubicBezTo>
                      <a:pt x="0" y="37"/>
                      <a:pt x="2" y="40"/>
                      <a:pt x="5" y="40"/>
                    </a:cubicBezTo>
                    <a:cubicBezTo>
                      <a:pt x="213" y="40"/>
                      <a:pt x="213" y="40"/>
                      <a:pt x="213" y="40"/>
                    </a:cubicBezTo>
                    <a:cubicBezTo>
                      <a:pt x="216" y="40"/>
                      <a:pt x="219" y="37"/>
                      <a:pt x="219" y="34"/>
                    </a:cubicBezTo>
                    <a:cubicBezTo>
                      <a:pt x="219" y="31"/>
                      <a:pt x="216" y="28"/>
                      <a:pt x="213" y="28"/>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chenying0907 109"/>
              <p:cNvSpPr>
                <a:spLocks/>
              </p:cNvSpPr>
              <p:nvPr/>
            </p:nvSpPr>
            <p:spPr bwMode="auto">
              <a:xfrm>
                <a:off x="8188325" y="3887788"/>
                <a:ext cx="460375" cy="168275"/>
              </a:xfrm>
              <a:custGeom>
                <a:avLst/>
                <a:gdLst>
                  <a:gd name="T0" fmla="*/ 0 w 215"/>
                  <a:gd name="T1" fmla="*/ 1 h 78"/>
                  <a:gd name="T2" fmla="*/ 12 w 215"/>
                  <a:gd name="T3" fmla="*/ 19 h 78"/>
                  <a:gd name="T4" fmla="*/ 36 w 215"/>
                  <a:gd name="T5" fmla="*/ 62 h 78"/>
                  <a:gd name="T6" fmla="*/ 36 w 215"/>
                  <a:gd name="T7" fmla="*/ 62 h 78"/>
                  <a:gd name="T8" fmla="*/ 35 w 215"/>
                  <a:gd name="T9" fmla="*/ 75 h 78"/>
                  <a:gd name="T10" fmla="*/ 38 w 215"/>
                  <a:gd name="T11" fmla="*/ 77 h 78"/>
                  <a:gd name="T12" fmla="*/ 49 w 215"/>
                  <a:gd name="T13" fmla="*/ 70 h 78"/>
                  <a:gd name="T14" fmla="*/ 52 w 215"/>
                  <a:gd name="T15" fmla="*/ 68 h 78"/>
                  <a:gd name="T16" fmla="*/ 103 w 215"/>
                  <a:gd name="T17" fmla="*/ 73 h 78"/>
                  <a:gd name="T18" fmla="*/ 103 w 215"/>
                  <a:gd name="T19" fmla="*/ 73 h 78"/>
                  <a:gd name="T20" fmla="*/ 107 w 215"/>
                  <a:gd name="T21" fmla="*/ 73 h 78"/>
                  <a:gd name="T22" fmla="*/ 112 w 215"/>
                  <a:gd name="T23" fmla="*/ 73 h 78"/>
                  <a:gd name="T24" fmla="*/ 111 w 215"/>
                  <a:gd name="T25" fmla="*/ 73 h 78"/>
                  <a:gd name="T26" fmla="*/ 163 w 215"/>
                  <a:gd name="T27" fmla="*/ 67 h 78"/>
                  <a:gd name="T28" fmla="*/ 166 w 215"/>
                  <a:gd name="T29" fmla="*/ 70 h 78"/>
                  <a:gd name="T30" fmla="*/ 177 w 215"/>
                  <a:gd name="T31" fmla="*/ 77 h 78"/>
                  <a:gd name="T32" fmla="*/ 180 w 215"/>
                  <a:gd name="T33" fmla="*/ 75 h 78"/>
                  <a:gd name="T34" fmla="*/ 180 w 215"/>
                  <a:gd name="T35" fmla="*/ 62 h 78"/>
                  <a:gd name="T36" fmla="*/ 179 w 215"/>
                  <a:gd name="T37" fmla="*/ 62 h 78"/>
                  <a:gd name="T38" fmla="*/ 204 w 215"/>
                  <a:gd name="T39" fmla="*/ 19 h 78"/>
                  <a:gd name="T40" fmla="*/ 215 w 215"/>
                  <a:gd name="T41" fmla="*/ 1 h 78"/>
                  <a:gd name="T42" fmla="*/ 106 w 215"/>
                  <a:gd name="T43" fmla="*/ 0 h 78"/>
                  <a:gd name="T44" fmla="*/ 0 w 215"/>
                  <a:gd name="T4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5" h="78">
                    <a:moveTo>
                      <a:pt x="0" y="1"/>
                    </a:moveTo>
                    <a:cubicBezTo>
                      <a:pt x="0" y="1"/>
                      <a:pt x="7" y="4"/>
                      <a:pt x="12" y="19"/>
                    </a:cubicBezTo>
                    <a:cubicBezTo>
                      <a:pt x="15" y="29"/>
                      <a:pt x="8" y="49"/>
                      <a:pt x="36" y="62"/>
                    </a:cubicBezTo>
                    <a:cubicBezTo>
                      <a:pt x="36" y="62"/>
                      <a:pt x="36" y="62"/>
                      <a:pt x="36" y="62"/>
                    </a:cubicBezTo>
                    <a:cubicBezTo>
                      <a:pt x="35" y="75"/>
                      <a:pt x="35" y="75"/>
                      <a:pt x="35" y="75"/>
                    </a:cubicBezTo>
                    <a:cubicBezTo>
                      <a:pt x="35" y="77"/>
                      <a:pt x="36" y="78"/>
                      <a:pt x="38" y="77"/>
                    </a:cubicBezTo>
                    <a:cubicBezTo>
                      <a:pt x="49" y="70"/>
                      <a:pt x="49" y="70"/>
                      <a:pt x="49" y="70"/>
                    </a:cubicBezTo>
                    <a:cubicBezTo>
                      <a:pt x="50" y="69"/>
                      <a:pt x="51" y="69"/>
                      <a:pt x="52" y="68"/>
                    </a:cubicBezTo>
                    <a:cubicBezTo>
                      <a:pt x="65" y="71"/>
                      <a:pt x="81" y="73"/>
                      <a:pt x="103" y="73"/>
                    </a:cubicBezTo>
                    <a:cubicBezTo>
                      <a:pt x="103" y="73"/>
                      <a:pt x="103" y="73"/>
                      <a:pt x="103" y="73"/>
                    </a:cubicBezTo>
                    <a:cubicBezTo>
                      <a:pt x="104" y="73"/>
                      <a:pt x="106" y="73"/>
                      <a:pt x="107" y="73"/>
                    </a:cubicBezTo>
                    <a:cubicBezTo>
                      <a:pt x="109" y="73"/>
                      <a:pt x="110" y="73"/>
                      <a:pt x="112" y="73"/>
                    </a:cubicBezTo>
                    <a:cubicBezTo>
                      <a:pt x="111" y="73"/>
                      <a:pt x="111" y="73"/>
                      <a:pt x="111" y="73"/>
                    </a:cubicBezTo>
                    <a:cubicBezTo>
                      <a:pt x="133" y="73"/>
                      <a:pt x="150" y="70"/>
                      <a:pt x="163" y="67"/>
                    </a:cubicBezTo>
                    <a:cubicBezTo>
                      <a:pt x="164" y="68"/>
                      <a:pt x="165" y="69"/>
                      <a:pt x="166" y="70"/>
                    </a:cubicBezTo>
                    <a:cubicBezTo>
                      <a:pt x="177" y="77"/>
                      <a:pt x="177" y="77"/>
                      <a:pt x="177" y="77"/>
                    </a:cubicBezTo>
                    <a:cubicBezTo>
                      <a:pt x="179" y="78"/>
                      <a:pt x="180" y="77"/>
                      <a:pt x="180" y="75"/>
                    </a:cubicBezTo>
                    <a:cubicBezTo>
                      <a:pt x="180" y="62"/>
                      <a:pt x="180" y="62"/>
                      <a:pt x="180" y="62"/>
                    </a:cubicBezTo>
                    <a:cubicBezTo>
                      <a:pt x="180" y="62"/>
                      <a:pt x="179" y="62"/>
                      <a:pt x="179" y="62"/>
                    </a:cubicBezTo>
                    <a:cubicBezTo>
                      <a:pt x="206" y="49"/>
                      <a:pt x="201" y="29"/>
                      <a:pt x="204" y="19"/>
                    </a:cubicBezTo>
                    <a:cubicBezTo>
                      <a:pt x="208" y="4"/>
                      <a:pt x="215" y="1"/>
                      <a:pt x="215" y="1"/>
                    </a:cubicBezTo>
                    <a:cubicBezTo>
                      <a:pt x="106" y="0"/>
                      <a:pt x="106" y="0"/>
                      <a:pt x="106" y="0"/>
                    </a:cubicBezTo>
                    <a:lnTo>
                      <a:pt x="0" y="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110"/>
              <p:cNvSpPr>
                <a:spLocks/>
              </p:cNvSpPr>
              <p:nvPr/>
            </p:nvSpPr>
            <p:spPr bwMode="auto">
              <a:xfrm>
                <a:off x="8347075" y="3749675"/>
                <a:ext cx="23813" cy="14288"/>
              </a:xfrm>
              <a:custGeom>
                <a:avLst/>
                <a:gdLst>
                  <a:gd name="T0" fmla="*/ 0 w 11"/>
                  <a:gd name="T1" fmla="*/ 5 h 7"/>
                  <a:gd name="T2" fmla="*/ 4 w 11"/>
                  <a:gd name="T3" fmla="*/ 7 h 7"/>
                  <a:gd name="T4" fmla="*/ 11 w 11"/>
                  <a:gd name="T5" fmla="*/ 0 h 7"/>
                  <a:gd name="T6" fmla="*/ 5 w 11"/>
                  <a:gd name="T7" fmla="*/ 0 h 7"/>
                  <a:gd name="T8" fmla="*/ 0 w 11"/>
                  <a:gd name="T9" fmla="*/ 5 h 7"/>
                </a:gdLst>
                <a:ahLst/>
                <a:cxnLst>
                  <a:cxn ang="0">
                    <a:pos x="T0" y="T1"/>
                  </a:cxn>
                  <a:cxn ang="0">
                    <a:pos x="T2" y="T3"/>
                  </a:cxn>
                  <a:cxn ang="0">
                    <a:pos x="T4" y="T5"/>
                  </a:cxn>
                  <a:cxn ang="0">
                    <a:pos x="T6" y="T7"/>
                  </a:cxn>
                  <a:cxn ang="0">
                    <a:pos x="T8" y="T9"/>
                  </a:cxn>
                </a:cxnLst>
                <a:rect l="0" t="0" r="r" b="b"/>
                <a:pathLst>
                  <a:path w="11" h="7">
                    <a:moveTo>
                      <a:pt x="0" y="5"/>
                    </a:moveTo>
                    <a:cubicBezTo>
                      <a:pt x="1" y="6"/>
                      <a:pt x="2" y="7"/>
                      <a:pt x="4" y="7"/>
                    </a:cubicBezTo>
                    <a:cubicBezTo>
                      <a:pt x="7" y="7"/>
                      <a:pt x="10" y="4"/>
                      <a:pt x="11" y="0"/>
                    </a:cubicBezTo>
                    <a:cubicBezTo>
                      <a:pt x="5" y="0"/>
                      <a:pt x="5" y="0"/>
                      <a:pt x="5" y="0"/>
                    </a:cubicBezTo>
                    <a:cubicBezTo>
                      <a:pt x="4" y="2"/>
                      <a:pt x="2" y="4"/>
                      <a:pt x="0" y="5"/>
                    </a:cubicBezTo>
                  </a:path>
                </a:pathLst>
              </a:custGeom>
              <a:solidFill>
                <a:srgbClr val="F8FCE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111"/>
              <p:cNvSpPr>
                <a:spLocks/>
              </p:cNvSpPr>
              <p:nvPr/>
            </p:nvSpPr>
            <p:spPr bwMode="auto">
              <a:xfrm>
                <a:off x="8347075" y="3725863"/>
                <a:ext cx="23813" cy="14288"/>
              </a:xfrm>
              <a:custGeom>
                <a:avLst/>
                <a:gdLst>
                  <a:gd name="T0" fmla="*/ 5 w 11"/>
                  <a:gd name="T1" fmla="*/ 7 h 7"/>
                  <a:gd name="T2" fmla="*/ 11 w 11"/>
                  <a:gd name="T3" fmla="*/ 7 h 7"/>
                  <a:gd name="T4" fmla="*/ 4 w 11"/>
                  <a:gd name="T5" fmla="*/ 0 h 7"/>
                  <a:gd name="T6" fmla="*/ 0 w 11"/>
                  <a:gd name="T7" fmla="*/ 1 h 7"/>
                  <a:gd name="T8" fmla="*/ 5 w 11"/>
                  <a:gd name="T9" fmla="*/ 7 h 7"/>
                </a:gdLst>
                <a:ahLst/>
                <a:cxnLst>
                  <a:cxn ang="0">
                    <a:pos x="T0" y="T1"/>
                  </a:cxn>
                  <a:cxn ang="0">
                    <a:pos x="T2" y="T3"/>
                  </a:cxn>
                  <a:cxn ang="0">
                    <a:pos x="T4" y="T5"/>
                  </a:cxn>
                  <a:cxn ang="0">
                    <a:pos x="T6" y="T7"/>
                  </a:cxn>
                  <a:cxn ang="0">
                    <a:pos x="T8" y="T9"/>
                  </a:cxn>
                </a:cxnLst>
                <a:rect l="0" t="0" r="r" b="b"/>
                <a:pathLst>
                  <a:path w="11" h="7">
                    <a:moveTo>
                      <a:pt x="5" y="7"/>
                    </a:moveTo>
                    <a:cubicBezTo>
                      <a:pt x="11" y="7"/>
                      <a:pt x="11" y="7"/>
                      <a:pt x="11" y="7"/>
                    </a:cubicBezTo>
                    <a:cubicBezTo>
                      <a:pt x="10" y="3"/>
                      <a:pt x="7" y="0"/>
                      <a:pt x="4" y="0"/>
                    </a:cubicBezTo>
                    <a:cubicBezTo>
                      <a:pt x="2" y="0"/>
                      <a:pt x="1" y="0"/>
                      <a:pt x="0" y="1"/>
                    </a:cubicBezTo>
                    <a:cubicBezTo>
                      <a:pt x="2" y="2"/>
                      <a:pt x="4" y="4"/>
                      <a:pt x="5" y="7"/>
                    </a:cubicBezTo>
                  </a:path>
                </a:pathLst>
              </a:custGeom>
              <a:solidFill>
                <a:srgbClr val="F8FCE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112"/>
              <p:cNvSpPr>
                <a:spLocks noEditPoints="1"/>
              </p:cNvSpPr>
              <p:nvPr/>
            </p:nvSpPr>
            <p:spPr bwMode="auto">
              <a:xfrm>
                <a:off x="8321675" y="3713163"/>
                <a:ext cx="61913" cy="61913"/>
              </a:xfrm>
              <a:custGeom>
                <a:avLst/>
                <a:gdLst>
                  <a:gd name="T0" fmla="*/ 15 w 29"/>
                  <a:gd name="T1" fmla="*/ 29 h 29"/>
                  <a:gd name="T2" fmla="*/ 29 w 29"/>
                  <a:gd name="T3" fmla="*/ 15 h 29"/>
                  <a:gd name="T4" fmla="*/ 15 w 29"/>
                  <a:gd name="T5" fmla="*/ 0 h 29"/>
                  <a:gd name="T6" fmla="*/ 0 w 29"/>
                  <a:gd name="T7" fmla="*/ 15 h 29"/>
                  <a:gd name="T8" fmla="*/ 15 w 29"/>
                  <a:gd name="T9" fmla="*/ 29 h 29"/>
                  <a:gd name="T10" fmla="*/ 8 w 29"/>
                  <a:gd name="T11" fmla="*/ 6 h 29"/>
                  <a:gd name="T12" fmla="*/ 15 w 29"/>
                  <a:gd name="T13" fmla="*/ 4 h 29"/>
                  <a:gd name="T14" fmla="*/ 25 w 29"/>
                  <a:gd name="T15" fmla="*/ 13 h 29"/>
                  <a:gd name="T16" fmla="*/ 25 w 29"/>
                  <a:gd name="T17" fmla="*/ 15 h 29"/>
                  <a:gd name="T18" fmla="*/ 25 w 29"/>
                  <a:gd name="T19" fmla="*/ 17 h 29"/>
                  <a:gd name="T20" fmla="*/ 15 w 29"/>
                  <a:gd name="T21" fmla="*/ 26 h 29"/>
                  <a:gd name="T22" fmla="*/ 8 w 29"/>
                  <a:gd name="T23" fmla="*/ 24 h 29"/>
                  <a:gd name="T24" fmla="*/ 4 w 29"/>
                  <a:gd name="T25" fmla="*/ 15 h 29"/>
                  <a:gd name="T26" fmla="*/ 8 w 29"/>
                  <a:gd name="T2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5" y="29"/>
                    </a:moveTo>
                    <a:cubicBezTo>
                      <a:pt x="23" y="29"/>
                      <a:pt x="29" y="23"/>
                      <a:pt x="29" y="15"/>
                    </a:cubicBezTo>
                    <a:cubicBezTo>
                      <a:pt x="29" y="7"/>
                      <a:pt x="23" y="0"/>
                      <a:pt x="15" y="0"/>
                    </a:cubicBezTo>
                    <a:cubicBezTo>
                      <a:pt x="7" y="0"/>
                      <a:pt x="0" y="7"/>
                      <a:pt x="0" y="15"/>
                    </a:cubicBezTo>
                    <a:cubicBezTo>
                      <a:pt x="0" y="23"/>
                      <a:pt x="7" y="29"/>
                      <a:pt x="15" y="29"/>
                    </a:cubicBezTo>
                    <a:moveTo>
                      <a:pt x="8" y="6"/>
                    </a:moveTo>
                    <a:cubicBezTo>
                      <a:pt x="10" y="5"/>
                      <a:pt x="12" y="4"/>
                      <a:pt x="15" y="4"/>
                    </a:cubicBezTo>
                    <a:cubicBezTo>
                      <a:pt x="20" y="4"/>
                      <a:pt x="24" y="8"/>
                      <a:pt x="25" y="13"/>
                    </a:cubicBezTo>
                    <a:cubicBezTo>
                      <a:pt x="25" y="14"/>
                      <a:pt x="25" y="14"/>
                      <a:pt x="25" y="15"/>
                    </a:cubicBezTo>
                    <a:cubicBezTo>
                      <a:pt x="25" y="16"/>
                      <a:pt x="25" y="16"/>
                      <a:pt x="25" y="17"/>
                    </a:cubicBezTo>
                    <a:cubicBezTo>
                      <a:pt x="24" y="22"/>
                      <a:pt x="20" y="26"/>
                      <a:pt x="15" y="26"/>
                    </a:cubicBezTo>
                    <a:cubicBezTo>
                      <a:pt x="12" y="26"/>
                      <a:pt x="10" y="25"/>
                      <a:pt x="8" y="24"/>
                    </a:cubicBezTo>
                    <a:cubicBezTo>
                      <a:pt x="6" y="22"/>
                      <a:pt x="4" y="18"/>
                      <a:pt x="4" y="15"/>
                    </a:cubicBezTo>
                    <a:cubicBezTo>
                      <a:pt x="4" y="11"/>
                      <a:pt x="6" y="8"/>
                      <a:pt x="8" y="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chenying0907 113"/>
              <p:cNvSpPr>
                <a:spLocks/>
              </p:cNvSpPr>
              <p:nvPr/>
            </p:nvSpPr>
            <p:spPr bwMode="auto">
              <a:xfrm>
                <a:off x="8440738" y="3789363"/>
                <a:ext cx="25400" cy="17463"/>
              </a:xfrm>
              <a:custGeom>
                <a:avLst/>
                <a:gdLst>
                  <a:gd name="T0" fmla="*/ 12 w 12"/>
                  <a:gd name="T1" fmla="*/ 0 h 8"/>
                  <a:gd name="T2" fmla="*/ 6 w 12"/>
                  <a:gd name="T3" fmla="*/ 0 h 8"/>
                  <a:gd name="T4" fmla="*/ 0 w 12"/>
                  <a:gd name="T5" fmla="*/ 7 h 8"/>
                  <a:gd name="T6" fmla="*/ 3 w 12"/>
                  <a:gd name="T7" fmla="*/ 8 h 8"/>
                  <a:gd name="T8" fmla="*/ 12 w 12"/>
                  <a:gd name="T9" fmla="*/ 0 h 8"/>
                </a:gdLst>
                <a:ahLst/>
                <a:cxnLst>
                  <a:cxn ang="0">
                    <a:pos x="T0" y="T1"/>
                  </a:cxn>
                  <a:cxn ang="0">
                    <a:pos x="T2" y="T3"/>
                  </a:cxn>
                  <a:cxn ang="0">
                    <a:pos x="T4" y="T5"/>
                  </a:cxn>
                  <a:cxn ang="0">
                    <a:pos x="T6" y="T7"/>
                  </a:cxn>
                  <a:cxn ang="0">
                    <a:pos x="T8" y="T9"/>
                  </a:cxn>
                </a:cxnLst>
                <a:rect l="0" t="0" r="r" b="b"/>
                <a:pathLst>
                  <a:path w="12" h="8">
                    <a:moveTo>
                      <a:pt x="12" y="0"/>
                    </a:moveTo>
                    <a:cubicBezTo>
                      <a:pt x="6" y="0"/>
                      <a:pt x="6" y="0"/>
                      <a:pt x="6" y="0"/>
                    </a:cubicBezTo>
                    <a:cubicBezTo>
                      <a:pt x="5" y="4"/>
                      <a:pt x="3" y="6"/>
                      <a:pt x="0" y="7"/>
                    </a:cubicBezTo>
                    <a:cubicBezTo>
                      <a:pt x="1" y="8"/>
                      <a:pt x="2" y="8"/>
                      <a:pt x="3" y="8"/>
                    </a:cubicBezTo>
                    <a:cubicBezTo>
                      <a:pt x="7" y="8"/>
                      <a:pt x="11" y="5"/>
                      <a:pt x="12" y="0"/>
                    </a:cubicBezTo>
                  </a:path>
                </a:pathLst>
              </a:custGeom>
              <a:solidFill>
                <a:srgbClr val="F8FCE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chenying0907 114"/>
              <p:cNvSpPr>
                <a:spLocks/>
              </p:cNvSpPr>
              <p:nvPr/>
            </p:nvSpPr>
            <p:spPr bwMode="auto">
              <a:xfrm>
                <a:off x="8440738" y="3768725"/>
                <a:ext cx="23813" cy="14288"/>
              </a:xfrm>
              <a:custGeom>
                <a:avLst/>
                <a:gdLst>
                  <a:gd name="T0" fmla="*/ 6 w 11"/>
                  <a:gd name="T1" fmla="*/ 7 h 7"/>
                  <a:gd name="T2" fmla="*/ 11 w 11"/>
                  <a:gd name="T3" fmla="*/ 7 h 7"/>
                  <a:gd name="T4" fmla="*/ 3 w 11"/>
                  <a:gd name="T5" fmla="*/ 0 h 7"/>
                  <a:gd name="T6" fmla="*/ 0 w 11"/>
                  <a:gd name="T7" fmla="*/ 1 h 7"/>
                  <a:gd name="T8" fmla="*/ 6 w 11"/>
                  <a:gd name="T9" fmla="*/ 7 h 7"/>
                </a:gdLst>
                <a:ahLst/>
                <a:cxnLst>
                  <a:cxn ang="0">
                    <a:pos x="T0" y="T1"/>
                  </a:cxn>
                  <a:cxn ang="0">
                    <a:pos x="T2" y="T3"/>
                  </a:cxn>
                  <a:cxn ang="0">
                    <a:pos x="T4" y="T5"/>
                  </a:cxn>
                  <a:cxn ang="0">
                    <a:pos x="T6" y="T7"/>
                  </a:cxn>
                  <a:cxn ang="0">
                    <a:pos x="T8" y="T9"/>
                  </a:cxn>
                </a:cxnLst>
                <a:rect l="0" t="0" r="r" b="b"/>
                <a:pathLst>
                  <a:path w="11" h="7">
                    <a:moveTo>
                      <a:pt x="6" y="7"/>
                    </a:moveTo>
                    <a:cubicBezTo>
                      <a:pt x="11" y="7"/>
                      <a:pt x="11" y="7"/>
                      <a:pt x="11" y="7"/>
                    </a:cubicBezTo>
                    <a:cubicBezTo>
                      <a:pt x="10" y="3"/>
                      <a:pt x="7" y="0"/>
                      <a:pt x="3" y="0"/>
                    </a:cubicBezTo>
                    <a:cubicBezTo>
                      <a:pt x="2" y="0"/>
                      <a:pt x="1" y="1"/>
                      <a:pt x="0" y="1"/>
                    </a:cubicBezTo>
                    <a:cubicBezTo>
                      <a:pt x="2" y="2"/>
                      <a:pt x="5" y="4"/>
                      <a:pt x="6" y="7"/>
                    </a:cubicBezTo>
                  </a:path>
                </a:pathLst>
              </a:custGeom>
              <a:solidFill>
                <a:srgbClr val="F8FCE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chenying0907 115"/>
              <p:cNvSpPr>
                <a:spLocks noEditPoints="1"/>
              </p:cNvSpPr>
              <p:nvPr/>
            </p:nvSpPr>
            <p:spPr bwMode="auto">
              <a:xfrm>
                <a:off x="8416925" y="3756025"/>
                <a:ext cx="61913" cy="63500"/>
              </a:xfrm>
              <a:custGeom>
                <a:avLst/>
                <a:gdLst>
                  <a:gd name="T0" fmla="*/ 14 w 29"/>
                  <a:gd name="T1" fmla="*/ 30 h 30"/>
                  <a:gd name="T2" fmla="*/ 14 w 29"/>
                  <a:gd name="T3" fmla="*/ 30 h 30"/>
                  <a:gd name="T4" fmla="*/ 29 w 29"/>
                  <a:gd name="T5" fmla="*/ 15 h 30"/>
                  <a:gd name="T6" fmla="*/ 14 w 29"/>
                  <a:gd name="T7" fmla="*/ 0 h 30"/>
                  <a:gd name="T8" fmla="*/ 0 w 29"/>
                  <a:gd name="T9" fmla="*/ 15 h 30"/>
                  <a:gd name="T10" fmla="*/ 14 w 29"/>
                  <a:gd name="T11" fmla="*/ 30 h 30"/>
                  <a:gd name="T12" fmla="*/ 8 w 29"/>
                  <a:gd name="T13" fmla="*/ 6 h 30"/>
                  <a:gd name="T14" fmla="*/ 14 w 29"/>
                  <a:gd name="T15" fmla="*/ 4 h 30"/>
                  <a:gd name="T16" fmla="*/ 25 w 29"/>
                  <a:gd name="T17" fmla="*/ 13 h 30"/>
                  <a:gd name="T18" fmla="*/ 25 w 29"/>
                  <a:gd name="T19" fmla="*/ 15 h 30"/>
                  <a:gd name="T20" fmla="*/ 25 w 29"/>
                  <a:gd name="T21" fmla="*/ 16 h 30"/>
                  <a:gd name="T22" fmla="*/ 14 w 29"/>
                  <a:gd name="T23" fmla="*/ 26 h 30"/>
                  <a:gd name="T24" fmla="*/ 8 w 29"/>
                  <a:gd name="T25" fmla="*/ 24 h 30"/>
                  <a:gd name="T26" fmla="*/ 4 w 29"/>
                  <a:gd name="T27" fmla="*/ 15 h 30"/>
                  <a:gd name="T28" fmla="*/ 8 w 29"/>
                  <a:gd name="T29"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30">
                    <a:moveTo>
                      <a:pt x="14" y="30"/>
                    </a:moveTo>
                    <a:cubicBezTo>
                      <a:pt x="14" y="30"/>
                      <a:pt x="14" y="30"/>
                      <a:pt x="14" y="30"/>
                    </a:cubicBezTo>
                    <a:cubicBezTo>
                      <a:pt x="23" y="30"/>
                      <a:pt x="29" y="23"/>
                      <a:pt x="29" y="15"/>
                    </a:cubicBezTo>
                    <a:cubicBezTo>
                      <a:pt x="29" y="7"/>
                      <a:pt x="23" y="0"/>
                      <a:pt x="14" y="0"/>
                    </a:cubicBezTo>
                    <a:cubicBezTo>
                      <a:pt x="6" y="0"/>
                      <a:pt x="0" y="7"/>
                      <a:pt x="0" y="15"/>
                    </a:cubicBezTo>
                    <a:cubicBezTo>
                      <a:pt x="0" y="23"/>
                      <a:pt x="6" y="30"/>
                      <a:pt x="14" y="30"/>
                    </a:cubicBezTo>
                    <a:moveTo>
                      <a:pt x="8" y="6"/>
                    </a:moveTo>
                    <a:cubicBezTo>
                      <a:pt x="10" y="5"/>
                      <a:pt x="12" y="4"/>
                      <a:pt x="14" y="4"/>
                    </a:cubicBezTo>
                    <a:cubicBezTo>
                      <a:pt x="19" y="4"/>
                      <a:pt x="24" y="8"/>
                      <a:pt x="25" y="13"/>
                    </a:cubicBezTo>
                    <a:cubicBezTo>
                      <a:pt x="25" y="13"/>
                      <a:pt x="25" y="14"/>
                      <a:pt x="25" y="15"/>
                    </a:cubicBezTo>
                    <a:cubicBezTo>
                      <a:pt x="25" y="16"/>
                      <a:pt x="25" y="16"/>
                      <a:pt x="25" y="16"/>
                    </a:cubicBezTo>
                    <a:cubicBezTo>
                      <a:pt x="24" y="22"/>
                      <a:pt x="20" y="26"/>
                      <a:pt x="14" y="26"/>
                    </a:cubicBezTo>
                    <a:cubicBezTo>
                      <a:pt x="12" y="26"/>
                      <a:pt x="10" y="25"/>
                      <a:pt x="8" y="24"/>
                    </a:cubicBezTo>
                    <a:cubicBezTo>
                      <a:pt x="5" y="22"/>
                      <a:pt x="4" y="19"/>
                      <a:pt x="4" y="15"/>
                    </a:cubicBezTo>
                    <a:cubicBezTo>
                      <a:pt x="4" y="12"/>
                      <a:pt x="6" y="8"/>
                      <a:pt x="8" y="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116"/>
              <p:cNvSpPr>
                <a:spLocks/>
              </p:cNvSpPr>
              <p:nvPr/>
            </p:nvSpPr>
            <p:spPr bwMode="auto">
              <a:xfrm>
                <a:off x="8494713" y="3665538"/>
                <a:ext cx="23813" cy="19050"/>
              </a:xfrm>
              <a:custGeom>
                <a:avLst/>
                <a:gdLst>
                  <a:gd name="T0" fmla="*/ 11 w 11"/>
                  <a:gd name="T1" fmla="*/ 0 h 9"/>
                  <a:gd name="T2" fmla="*/ 11 w 11"/>
                  <a:gd name="T3" fmla="*/ 0 h 9"/>
                  <a:gd name="T4" fmla="*/ 6 w 11"/>
                  <a:gd name="T5" fmla="*/ 0 h 9"/>
                  <a:gd name="T6" fmla="*/ 6 w 11"/>
                  <a:gd name="T7" fmla="*/ 0 h 9"/>
                  <a:gd name="T8" fmla="*/ 0 w 11"/>
                  <a:gd name="T9" fmla="*/ 8 h 9"/>
                  <a:gd name="T10" fmla="*/ 4 w 11"/>
                  <a:gd name="T11" fmla="*/ 9 h 9"/>
                  <a:gd name="T12" fmla="*/ 11 w 1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11" y="0"/>
                    </a:moveTo>
                    <a:cubicBezTo>
                      <a:pt x="11" y="0"/>
                      <a:pt x="11" y="0"/>
                      <a:pt x="11" y="0"/>
                    </a:cubicBezTo>
                    <a:cubicBezTo>
                      <a:pt x="6" y="0"/>
                      <a:pt x="6" y="0"/>
                      <a:pt x="6" y="0"/>
                    </a:cubicBezTo>
                    <a:cubicBezTo>
                      <a:pt x="6" y="0"/>
                      <a:pt x="6" y="0"/>
                      <a:pt x="6" y="0"/>
                    </a:cubicBezTo>
                    <a:cubicBezTo>
                      <a:pt x="6" y="3"/>
                      <a:pt x="3" y="6"/>
                      <a:pt x="0" y="8"/>
                    </a:cubicBezTo>
                    <a:cubicBezTo>
                      <a:pt x="1" y="9"/>
                      <a:pt x="2" y="9"/>
                      <a:pt x="4" y="9"/>
                    </a:cubicBezTo>
                    <a:cubicBezTo>
                      <a:pt x="8" y="9"/>
                      <a:pt x="11" y="5"/>
                      <a:pt x="11" y="0"/>
                    </a:cubicBezTo>
                  </a:path>
                </a:pathLst>
              </a:custGeom>
              <a:solidFill>
                <a:srgbClr val="F8FCE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117"/>
              <p:cNvSpPr>
                <a:spLocks/>
              </p:cNvSpPr>
              <p:nvPr/>
            </p:nvSpPr>
            <p:spPr bwMode="auto">
              <a:xfrm>
                <a:off x="8494713" y="3646488"/>
                <a:ext cx="20638" cy="11113"/>
              </a:xfrm>
              <a:custGeom>
                <a:avLst/>
                <a:gdLst>
                  <a:gd name="T0" fmla="*/ 4 w 10"/>
                  <a:gd name="T1" fmla="*/ 5 h 5"/>
                  <a:gd name="T2" fmla="*/ 10 w 10"/>
                  <a:gd name="T3" fmla="*/ 5 h 5"/>
                  <a:gd name="T4" fmla="*/ 4 w 10"/>
                  <a:gd name="T5" fmla="*/ 0 h 5"/>
                  <a:gd name="T6" fmla="*/ 0 w 10"/>
                  <a:gd name="T7" fmla="*/ 1 h 5"/>
                  <a:gd name="T8" fmla="*/ 4 w 10"/>
                  <a:gd name="T9" fmla="*/ 5 h 5"/>
                </a:gdLst>
                <a:ahLst/>
                <a:cxnLst>
                  <a:cxn ang="0">
                    <a:pos x="T0" y="T1"/>
                  </a:cxn>
                  <a:cxn ang="0">
                    <a:pos x="T2" y="T3"/>
                  </a:cxn>
                  <a:cxn ang="0">
                    <a:pos x="T4" y="T5"/>
                  </a:cxn>
                  <a:cxn ang="0">
                    <a:pos x="T6" y="T7"/>
                  </a:cxn>
                  <a:cxn ang="0">
                    <a:pos x="T8" y="T9"/>
                  </a:cxn>
                </a:cxnLst>
                <a:rect l="0" t="0" r="r" b="b"/>
                <a:pathLst>
                  <a:path w="10" h="5">
                    <a:moveTo>
                      <a:pt x="4" y="5"/>
                    </a:moveTo>
                    <a:cubicBezTo>
                      <a:pt x="10" y="5"/>
                      <a:pt x="10" y="5"/>
                      <a:pt x="10" y="5"/>
                    </a:cubicBezTo>
                    <a:cubicBezTo>
                      <a:pt x="8" y="2"/>
                      <a:pt x="6" y="0"/>
                      <a:pt x="4" y="0"/>
                    </a:cubicBezTo>
                    <a:cubicBezTo>
                      <a:pt x="2" y="0"/>
                      <a:pt x="1" y="1"/>
                      <a:pt x="0" y="1"/>
                    </a:cubicBezTo>
                    <a:cubicBezTo>
                      <a:pt x="2" y="2"/>
                      <a:pt x="3" y="3"/>
                      <a:pt x="4" y="5"/>
                    </a:cubicBezTo>
                  </a:path>
                </a:pathLst>
              </a:custGeom>
              <a:solidFill>
                <a:srgbClr val="F8FCE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chenying0907 118"/>
              <p:cNvSpPr>
                <a:spLocks noEditPoints="1"/>
              </p:cNvSpPr>
              <p:nvPr/>
            </p:nvSpPr>
            <p:spPr bwMode="auto">
              <a:xfrm>
                <a:off x="8469313" y="3633788"/>
                <a:ext cx="63500" cy="63500"/>
              </a:xfrm>
              <a:custGeom>
                <a:avLst/>
                <a:gdLst>
                  <a:gd name="T0" fmla="*/ 15 w 30"/>
                  <a:gd name="T1" fmla="*/ 30 h 30"/>
                  <a:gd name="T2" fmla="*/ 30 w 30"/>
                  <a:gd name="T3" fmla="*/ 15 h 30"/>
                  <a:gd name="T4" fmla="*/ 15 w 30"/>
                  <a:gd name="T5" fmla="*/ 0 h 30"/>
                  <a:gd name="T6" fmla="*/ 0 w 30"/>
                  <a:gd name="T7" fmla="*/ 15 h 30"/>
                  <a:gd name="T8" fmla="*/ 15 w 30"/>
                  <a:gd name="T9" fmla="*/ 30 h 30"/>
                  <a:gd name="T10" fmla="*/ 9 w 30"/>
                  <a:gd name="T11" fmla="*/ 6 h 30"/>
                  <a:gd name="T12" fmla="*/ 15 w 30"/>
                  <a:gd name="T13" fmla="*/ 4 h 30"/>
                  <a:gd name="T14" fmla="*/ 25 w 30"/>
                  <a:gd name="T15" fmla="*/ 11 h 30"/>
                  <a:gd name="T16" fmla="*/ 26 w 30"/>
                  <a:gd name="T17" fmla="*/ 15 h 30"/>
                  <a:gd name="T18" fmla="*/ 26 w 30"/>
                  <a:gd name="T19" fmla="*/ 15 h 30"/>
                  <a:gd name="T20" fmla="*/ 15 w 30"/>
                  <a:gd name="T21" fmla="*/ 26 h 30"/>
                  <a:gd name="T22" fmla="*/ 9 w 30"/>
                  <a:gd name="T23" fmla="*/ 24 h 30"/>
                  <a:gd name="T24" fmla="*/ 4 w 30"/>
                  <a:gd name="T25" fmla="*/ 15 h 30"/>
                  <a:gd name="T26" fmla="*/ 9 w 30"/>
                  <a:gd name="T2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5" y="30"/>
                    </a:moveTo>
                    <a:cubicBezTo>
                      <a:pt x="23" y="30"/>
                      <a:pt x="30" y="23"/>
                      <a:pt x="30" y="15"/>
                    </a:cubicBezTo>
                    <a:cubicBezTo>
                      <a:pt x="30" y="7"/>
                      <a:pt x="23" y="0"/>
                      <a:pt x="15" y="0"/>
                    </a:cubicBezTo>
                    <a:cubicBezTo>
                      <a:pt x="7" y="0"/>
                      <a:pt x="0" y="7"/>
                      <a:pt x="0" y="15"/>
                    </a:cubicBezTo>
                    <a:cubicBezTo>
                      <a:pt x="0" y="23"/>
                      <a:pt x="7" y="30"/>
                      <a:pt x="15" y="30"/>
                    </a:cubicBezTo>
                    <a:moveTo>
                      <a:pt x="9" y="6"/>
                    </a:moveTo>
                    <a:cubicBezTo>
                      <a:pt x="10" y="5"/>
                      <a:pt x="13" y="4"/>
                      <a:pt x="15" y="4"/>
                    </a:cubicBezTo>
                    <a:cubicBezTo>
                      <a:pt x="19" y="4"/>
                      <a:pt x="23" y="7"/>
                      <a:pt x="25" y="11"/>
                    </a:cubicBezTo>
                    <a:cubicBezTo>
                      <a:pt x="25" y="12"/>
                      <a:pt x="26" y="13"/>
                      <a:pt x="26" y="15"/>
                    </a:cubicBezTo>
                    <a:cubicBezTo>
                      <a:pt x="26" y="15"/>
                      <a:pt x="26" y="15"/>
                      <a:pt x="26" y="15"/>
                    </a:cubicBezTo>
                    <a:cubicBezTo>
                      <a:pt x="26" y="21"/>
                      <a:pt x="21" y="26"/>
                      <a:pt x="15" y="26"/>
                    </a:cubicBezTo>
                    <a:cubicBezTo>
                      <a:pt x="13" y="26"/>
                      <a:pt x="10" y="25"/>
                      <a:pt x="9" y="24"/>
                    </a:cubicBezTo>
                    <a:cubicBezTo>
                      <a:pt x="6" y="22"/>
                      <a:pt x="4" y="19"/>
                      <a:pt x="4" y="15"/>
                    </a:cubicBezTo>
                    <a:cubicBezTo>
                      <a:pt x="4" y="12"/>
                      <a:pt x="6" y="8"/>
                      <a:pt x="9" y="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chenying0907 119"/>
            <p:cNvSpPr>
              <a:spLocks noEditPoints="1"/>
            </p:cNvSpPr>
            <p:nvPr/>
          </p:nvSpPr>
          <p:spPr bwMode="auto">
            <a:xfrm>
              <a:off x="8631249" y="1855791"/>
              <a:ext cx="200025" cy="477839"/>
            </a:xfrm>
            <a:custGeom>
              <a:avLst/>
              <a:gdLst>
                <a:gd name="T0" fmla="*/ 76 w 93"/>
                <a:gd name="T1" fmla="*/ 116 h 223"/>
                <a:gd name="T2" fmla="*/ 76 w 93"/>
                <a:gd name="T3" fmla="*/ 52 h 223"/>
                <a:gd name="T4" fmla="*/ 75 w 93"/>
                <a:gd name="T5" fmla="*/ 51 h 223"/>
                <a:gd name="T6" fmla="*/ 59 w 93"/>
                <a:gd name="T7" fmla="*/ 51 h 223"/>
                <a:gd name="T8" fmla="*/ 67 w 93"/>
                <a:gd name="T9" fmla="*/ 30 h 223"/>
                <a:gd name="T10" fmla="*/ 93 w 93"/>
                <a:gd name="T11" fmla="*/ 42 h 223"/>
                <a:gd name="T12" fmla="*/ 77 w 93"/>
                <a:gd name="T13" fmla="*/ 0 h 223"/>
                <a:gd name="T14" fmla="*/ 35 w 93"/>
                <a:gd name="T15" fmla="*/ 16 h 223"/>
                <a:gd name="T16" fmla="*/ 61 w 93"/>
                <a:gd name="T17" fmla="*/ 28 h 223"/>
                <a:gd name="T18" fmla="*/ 52 w 93"/>
                <a:gd name="T19" fmla="*/ 51 h 223"/>
                <a:gd name="T20" fmla="*/ 1 w 93"/>
                <a:gd name="T21" fmla="*/ 51 h 223"/>
                <a:gd name="T22" fmla="*/ 1 w 93"/>
                <a:gd name="T23" fmla="*/ 52 h 223"/>
                <a:gd name="T24" fmla="*/ 0 w 93"/>
                <a:gd name="T25" fmla="*/ 116 h 223"/>
                <a:gd name="T26" fmla="*/ 33 w 93"/>
                <a:gd name="T27" fmla="*/ 160 h 223"/>
                <a:gd name="T28" fmla="*/ 33 w 93"/>
                <a:gd name="T29" fmla="*/ 215 h 223"/>
                <a:gd name="T30" fmla="*/ 14 w 93"/>
                <a:gd name="T31" fmla="*/ 219 h 223"/>
                <a:gd name="T32" fmla="*/ 38 w 93"/>
                <a:gd name="T33" fmla="*/ 223 h 223"/>
                <a:gd name="T34" fmla="*/ 63 w 93"/>
                <a:gd name="T35" fmla="*/ 219 h 223"/>
                <a:gd name="T36" fmla="*/ 44 w 93"/>
                <a:gd name="T37" fmla="*/ 215 h 223"/>
                <a:gd name="T38" fmla="*/ 44 w 93"/>
                <a:gd name="T39" fmla="*/ 160 h 223"/>
                <a:gd name="T40" fmla="*/ 76 w 93"/>
                <a:gd name="T41" fmla="*/ 116 h 223"/>
                <a:gd name="T42" fmla="*/ 71 w 93"/>
                <a:gd name="T43" fmla="*/ 56 h 223"/>
                <a:gd name="T44" fmla="*/ 68 w 93"/>
                <a:gd name="T45" fmla="*/ 83 h 223"/>
                <a:gd name="T46" fmla="*/ 49 w 93"/>
                <a:gd name="T47" fmla="*/ 77 h 223"/>
                <a:gd name="T48" fmla="*/ 57 w 93"/>
                <a:gd name="T49" fmla="*/ 56 h 223"/>
                <a:gd name="T50" fmla="*/ 71 w 93"/>
                <a:gd name="T51" fmla="*/ 56 h 223"/>
                <a:gd name="T52" fmla="*/ 8 w 93"/>
                <a:gd name="T53" fmla="*/ 82 h 223"/>
                <a:gd name="T54" fmla="*/ 5 w 93"/>
                <a:gd name="T55" fmla="*/ 56 h 223"/>
                <a:gd name="T56" fmla="*/ 51 w 93"/>
                <a:gd name="T57" fmla="*/ 56 h 223"/>
                <a:gd name="T58" fmla="*/ 41 w 93"/>
                <a:gd name="T59" fmla="*/ 80 h 223"/>
                <a:gd name="T60" fmla="*/ 39 w 93"/>
                <a:gd name="T61" fmla="*/ 82 h 223"/>
                <a:gd name="T62" fmla="*/ 8 w 93"/>
                <a:gd name="T63" fmla="*/ 8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223">
                  <a:moveTo>
                    <a:pt x="76" y="116"/>
                  </a:moveTo>
                  <a:cubicBezTo>
                    <a:pt x="76" y="107"/>
                    <a:pt x="67" y="77"/>
                    <a:pt x="76" y="52"/>
                  </a:cubicBezTo>
                  <a:cubicBezTo>
                    <a:pt x="75" y="51"/>
                    <a:pt x="75" y="51"/>
                    <a:pt x="75" y="51"/>
                  </a:cubicBezTo>
                  <a:cubicBezTo>
                    <a:pt x="59" y="51"/>
                    <a:pt x="59" y="51"/>
                    <a:pt x="59" y="51"/>
                  </a:cubicBezTo>
                  <a:cubicBezTo>
                    <a:pt x="67" y="30"/>
                    <a:pt x="67" y="30"/>
                    <a:pt x="67" y="30"/>
                  </a:cubicBezTo>
                  <a:cubicBezTo>
                    <a:pt x="93" y="42"/>
                    <a:pt x="93" y="42"/>
                    <a:pt x="93" y="42"/>
                  </a:cubicBezTo>
                  <a:cubicBezTo>
                    <a:pt x="77" y="0"/>
                    <a:pt x="77" y="0"/>
                    <a:pt x="77" y="0"/>
                  </a:cubicBezTo>
                  <a:cubicBezTo>
                    <a:pt x="35" y="16"/>
                    <a:pt x="35" y="16"/>
                    <a:pt x="35" y="16"/>
                  </a:cubicBezTo>
                  <a:cubicBezTo>
                    <a:pt x="61" y="28"/>
                    <a:pt x="61" y="28"/>
                    <a:pt x="61" y="28"/>
                  </a:cubicBezTo>
                  <a:cubicBezTo>
                    <a:pt x="52" y="51"/>
                    <a:pt x="52" y="51"/>
                    <a:pt x="52" y="51"/>
                  </a:cubicBezTo>
                  <a:cubicBezTo>
                    <a:pt x="1" y="51"/>
                    <a:pt x="1" y="51"/>
                    <a:pt x="1" y="51"/>
                  </a:cubicBezTo>
                  <a:cubicBezTo>
                    <a:pt x="1" y="52"/>
                    <a:pt x="1" y="52"/>
                    <a:pt x="1" y="52"/>
                  </a:cubicBezTo>
                  <a:cubicBezTo>
                    <a:pt x="8" y="93"/>
                    <a:pt x="0" y="107"/>
                    <a:pt x="0" y="116"/>
                  </a:cubicBezTo>
                  <a:cubicBezTo>
                    <a:pt x="0" y="138"/>
                    <a:pt x="14" y="157"/>
                    <a:pt x="33" y="160"/>
                  </a:cubicBezTo>
                  <a:cubicBezTo>
                    <a:pt x="33" y="215"/>
                    <a:pt x="33" y="215"/>
                    <a:pt x="33" y="215"/>
                  </a:cubicBezTo>
                  <a:cubicBezTo>
                    <a:pt x="22" y="215"/>
                    <a:pt x="14" y="217"/>
                    <a:pt x="14" y="219"/>
                  </a:cubicBezTo>
                  <a:cubicBezTo>
                    <a:pt x="14" y="221"/>
                    <a:pt x="25" y="223"/>
                    <a:pt x="38" y="223"/>
                  </a:cubicBezTo>
                  <a:cubicBezTo>
                    <a:pt x="52" y="223"/>
                    <a:pt x="63" y="221"/>
                    <a:pt x="63" y="219"/>
                  </a:cubicBezTo>
                  <a:cubicBezTo>
                    <a:pt x="63" y="217"/>
                    <a:pt x="55" y="215"/>
                    <a:pt x="44" y="215"/>
                  </a:cubicBezTo>
                  <a:cubicBezTo>
                    <a:pt x="44" y="160"/>
                    <a:pt x="44" y="160"/>
                    <a:pt x="44" y="160"/>
                  </a:cubicBezTo>
                  <a:cubicBezTo>
                    <a:pt x="62" y="157"/>
                    <a:pt x="76" y="138"/>
                    <a:pt x="76" y="116"/>
                  </a:cubicBezTo>
                  <a:moveTo>
                    <a:pt x="71" y="56"/>
                  </a:moveTo>
                  <a:cubicBezTo>
                    <a:pt x="68" y="61"/>
                    <a:pt x="67" y="71"/>
                    <a:pt x="68" y="83"/>
                  </a:cubicBezTo>
                  <a:cubicBezTo>
                    <a:pt x="68" y="83"/>
                    <a:pt x="59" y="76"/>
                    <a:pt x="49" y="77"/>
                  </a:cubicBezTo>
                  <a:cubicBezTo>
                    <a:pt x="57" y="56"/>
                    <a:pt x="57" y="56"/>
                    <a:pt x="57" y="56"/>
                  </a:cubicBezTo>
                  <a:cubicBezTo>
                    <a:pt x="71" y="56"/>
                    <a:pt x="71" y="56"/>
                    <a:pt x="71" y="56"/>
                  </a:cubicBezTo>
                  <a:close/>
                  <a:moveTo>
                    <a:pt x="8" y="82"/>
                  </a:moveTo>
                  <a:cubicBezTo>
                    <a:pt x="9" y="71"/>
                    <a:pt x="8" y="61"/>
                    <a:pt x="5" y="56"/>
                  </a:cubicBezTo>
                  <a:cubicBezTo>
                    <a:pt x="51" y="56"/>
                    <a:pt x="51" y="56"/>
                    <a:pt x="51" y="56"/>
                  </a:cubicBezTo>
                  <a:cubicBezTo>
                    <a:pt x="41" y="80"/>
                    <a:pt x="41" y="80"/>
                    <a:pt x="41" y="80"/>
                  </a:cubicBezTo>
                  <a:cubicBezTo>
                    <a:pt x="40" y="81"/>
                    <a:pt x="40" y="81"/>
                    <a:pt x="39" y="82"/>
                  </a:cubicBezTo>
                  <a:cubicBezTo>
                    <a:pt x="29" y="90"/>
                    <a:pt x="14" y="84"/>
                    <a:pt x="8" y="82"/>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 name="chenying0907 30"/>
            <p:cNvGrpSpPr/>
            <p:nvPr/>
          </p:nvGrpSpPr>
          <p:grpSpPr>
            <a:xfrm>
              <a:off x="8128006" y="5056198"/>
              <a:ext cx="476250" cy="373063"/>
              <a:chOff x="8128000" y="5056188"/>
              <a:chExt cx="476250" cy="373062"/>
            </a:xfrm>
          </p:grpSpPr>
          <p:sp>
            <p:nvSpPr>
              <p:cNvPr id="38" name="chenying0907 120"/>
              <p:cNvSpPr>
                <a:spLocks/>
              </p:cNvSpPr>
              <p:nvPr/>
            </p:nvSpPr>
            <p:spPr bwMode="auto">
              <a:xfrm>
                <a:off x="8128000" y="5241925"/>
                <a:ext cx="476250" cy="187325"/>
              </a:xfrm>
              <a:custGeom>
                <a:avLst/>
                <a:gdLst>
                  <a:gd name="T0" fmla="*/ 222 w 222"/>
                  <a:gd name="T1" fmla="*/ 22 h 87"/>
                  <a:gd name="T2" fmla="*/ 173 w 222"/>
                  <a:gd name="T3" fmla="*/ 0 h 87"/>
                  <a:gd name="T4" fmla="*/ 165 w 222"/>
                  <a:gd name="T5" fmla="*/ 5 h 87"/>
                  <a:gd name="T6" fmla="*/ 196 w 222"/>
                  <a:gd name="T7" fmla="*/ 18 h 87"/>
                  <a:gd name="T8" fmla="*/ 190 w 222"/>
                  <a:gd name="T9" fmla="*/ 24 h 87"/>
                  <a:gd name="T10" fmla="*/ 111 w 222"/>
                  <a:gd name="T11" fmla="*/ 35 h 87"/>
                  <a:gd name="T12" fmla="*/ 31 w 222"/>
                  <a:gd name="T13" fmla="*/ 24 h 87"/>
                  <a:gd name="T14" fmla="*/ 26 w 222"/>
                  <a:gd name="T15" fmla="*/ 18 h 87"/>
                  <a:gd name="T16" fmla="*/ 48 w 222"/>
                  <a:gd name="T17" fmla="*/ 7 h 87"/>
                  <a:gd name="T18" fmla="*/ 42 w 222"/>
                  <a:gd name="T19" fmla="*/ 1 h 87"/>
                  <a:gd name="T20" fmla="*/ 0 w 222"/>
                  <a:gd name="T21" fmla="*/ 22 h 87"/>
                  <a:gd name="T22" fmla="*/ 0 w 222"/>
                  <a:gd name="T23" fmla="*/ 24 h 87"/>
                  <a:gd name="T24" fmla="*/ 0 w 222"/>
                  <a:gd name="T25" fmla="*/ 24 h 87"/>
                  <a:gd name="T26" fmla="*/ 0 w 222"/>
                  <a:gd name="T27" fmla="*/ 25 h 87"/>
                  <a:gd name="T28" fmla="*/ 5 w 222"/>
                  <a:gd name="T29" fmla="*/ 31 h 87"/>
                  <a:gd name="T30" fmla="*/ 38 w 222"/>
                  <a:gd name="T31" fmla="*/ 69 h 87"/>
                  <a:gd name="T32" fmla="*/ 37 w 222"/>
                  <a:gd name="T33" fmla="*/ 69 h 87"/>
                  <a:gd name="T34" fmla="*/ 28 w 222"/>
                  <a:gd name="T35" fmla="*/ 77 h 87"/>
                  <a:gd name="T36" fmla="*/ 28 w 222"/>
                  <a:gd name="T37" fmla="*/ 78 h 87"/>
                  <a:gd name="T38" fmla="*/ 37 w 222"/>
                  <a:gd name="T39" fmla="*/ 87 h 87"/>
                  <a:gd name="T40" fmla="*/ 189 w 222"/>
                  <a:gd name="T41" fmla="*/ 87 h 87"/>
                  <a:gd name="T42" fmla="*/ 198 w 222"/>
                  <a:gd name="T43" fmla="*/ 78 h 87"/>
                  <a:gd name="T44" fmla="*/ 198 w 222"/>
                  <a:gd name="T45" fmla="*/ 77 h 87"/>
                  <a:gd name="T46" fmla="*/ 189 w 222"/>
                  <a:gd name="T47" fmla="*/ 69 h 87"/>
                  <a:gd name="T48" fmla="*/ 184 w 222"/>
                  <a:gd name="T49" fmla="*/ 69 h 87"/>
                  <a:gd name="T50" fmla="*/ 216 w 222"/>
                  <a:gd name="T51" fmla="*/ 31 h 87"/>
                  <a:gd name="T52" fmla="*/ 222 w 222"/>
                  <a:gd name="T53" fmla="*/ 25 h 87"/>
                  <a:gd name="T54" fmla="*/ 222 w 222"/>
                  <a:gd name="T55" fmla="*/ 24 h 87"/>
                  <a:gd name="T56" fmla="*/ 222 w 222"/>
                  <a:gd name="T57" fmla="*/ 24 h 87"/>
                  <a:gd name="T58" fmla="*/ 222 w 222"/>
                  <a:gd name="T59"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87">
                    <a:moveTo>
                      <a:pt x="222" y="22"/>
                    </a:moveTo>
                    <a:cubicBezTo>
                      <a:pt x="222" y="13"/>
                      <a:pt x="203" y="4"/>
                      <a:pt x="173" y="0"/>
                    </a:cubicBezTo>
                    <a:cubicBezTo>
                      <a:pt x="165" y="5"/>
                      <a:pt x="165" y="5"/>
                      <a:pt x="165" y="5"/>
                    </a:cubicBezTo>
                    <a:cubicBezTo>
                      <a:pt x="184" y="8"/>
                      <a:pt x="196" y="13"/>
                      <a:pt x="196" y="18"/>
                    </a:cubicBezTo>
                    <a:cubicBezTo>
                      <a:pt x="196" y="20"/>
                      <a:pt x="194" y="22"/>
                      <a:pt x="190" y="24"/>
                    </a:cubicBezTo>
                    <a:cubicBezTo>
                      <a:pt x="178" y="31"/>
                      <a:pt x="147" y="35"/>
                      <a:pt x="111" y="35"/>
                    </a:cubicBezTo>
                    <a:cubicBezTo>
                      <a:pt x="75" y="35"/>
                      <a:pt x="44" y="31"/>
                      <a:pt x="31" y="24"/>
                    </a:cubicBezTo>
                    <a:cubicBezTo>
                      <a:pt x="28" y="22"/>
                      <a:pt x="26" y="20"/>
                      <a:pt x="26" y="18"/>
                    </a:cubicBezTo>
                    <a:cubicBezTo>
                      <a:pt x="26" y="14"/>
                      <a:pt x="34" y="10"/>
                      <a:pt x="48" y="7"/>
                    </a:cubicBezTo>
                    <a:cubicBezTo>
                      <a:pt x="42" y="1"/>
                      <a:pt x="42" y="1"/>
                      <a:pt x="42" y="1"/>
                    </a:cubicBezTo>
                    <a:cubicBezTo>
                      <a:pt x="16" y="6"/>
                      <a:pt x="0" y="14"/>
                      <a:pt x="0" y="22"/>
                    </a:cubicBezTo>
                    <a:cubicBezTo>
                      <a:pt x="0" y="23"/>
                      <a:pt x="0" y="24"/>
                      <a:pt x="0" y="24"/>
                    </a:cubicBezTo>
                    <a:cubicBezTo>
                      <a:pt x="0" y="24"/>
                      <a:pt x="0" y="24"/>
                      <a:pt x="0" y="24"/>
                    </a:cubicBezTo>
                    <a:cubicBezTo>
                      <a:pt x="0" y="25"/>
                      <a:pt x="0" y="25"/>
                      <a:pt x="0" y="25"/>
                    </a:cubicBezTo>
                    <a:cubicBezTo>
                      <a:pt x="1" y="27"/>
                      <a:pt x="3" y="29"/>
                      <a:pt x="5" y="31"/>
                    </a:cubicBezTo>
                    <a:cubicBezTo>
                      <a:pt x="38" y="69"/>
                      <a:pt x="38" y="69"/>
                      <a:pt x="38" y="69"/>
                    </a:cubicBezTo>
                    <a:cubicBezTo>
                      <a:pt x="37" y="69"/>
                      <a:pt x="37" y="69"/>
                      <a:pt x="37" y="69"/>
                    </a:cubicBezTo>
                    <a:cubicBezTo>
                      <a:pt x="32" y="69"/>
                      <a:pt x="28" y="72"/>
                      <a:pt x="28" y="77"/>
                    </a:cubicBezTo>
                    <a:cubicBezTo>
                      <a:pt x="28" y="78"/>
                      <a:pt x="28" y="78"/>
                      <a:pt x="28" y="78"/>
                    </a:cubicBezTo>
                    <a:cubicBezTo>
                      <a:pt x="28" y="83"/>
                      <a:pt x="32" y="87"/>
                      <a:pt x="37" y="87"/>
                    </a:cubicBezTo>
                    <a:cubicBezTo>
                      <a:pt x="189" y="87"/>
                      <a:pt x="189" y="87"/>
                      <a:pt x="189" y="87"/>
                    </a:cubicBezTo>
                    <a:cubicBezTo>
                      <a:pt x="194" y="87"/>
                      <a:pt x="198" y="83"/>
                      <a:pt x="198" y="78"/>
                    </a:cubicBezTo>
                    <a:cubicBezTo>
                      <a:pt x="198" y="77"/>
                      <a:pt x="198" y="77"/>
                      <a:pt x="198" y="77"/>
                    </a:cubicBezTo>
                    <a:cubicBezTo>
                      <a:pt x="198" y="72"/>
                      <a:pt x="194" y="69"/>
                      <a:pt x="189" y="69"/>
                    </a:cubicBezTo>
                    <a:cubicBezTo>
                      <a:pt x="184" y="69"/>
                      <a:pt x="184" y="69"/>
                      <a:pt x="184" y="69"/>
                    </a:cubicBezTo>
                    <a:cubicBezTo>
                      <a:pt x="216" y="31"/>
                      <a:pt x="216" y="31"/>
                      <a:pt x="216" y="31"/>
                    </a:cubicBezTo>
                    <a:cubicBezTo>
                      <a:pt x="219" y="29"/>
                      <a:pt x="221" y="27"/>
                      <a:pt x="222" y="25"/>
                    </a:cubicBezTo>
                    <a:cubicBezTo>
                      <a:pt x="222" y="24"/>
                      <a:pt x="222" y="24"/>
                      <a:pt x="222" y="24"/>
                    </a:cubicBezTo>
                    <a:cubicBezTo>
                      <a:pt x="222" y="24"/>
                      <a:pt x="222" y="24"/>
                      <a:pt x="222" y="24"/>
                    </a:cubicBezTo>
                    <a:cubicBezTo>
                      <a:pt x="222" y="24"/>
                      <a:pt x="222" y="23"/>
                      <a:pt x="222" y="22"/>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121"/>
              <p:cNvSpPr>
                <a:spLocks noEditPoints="1"/>
              </p:cNvSpPr>
              <p:nvPr/>
            </p:nvSpPr>
            <p:spPr bwMode="auto">
              <a:xfrm>
                <a:off x="8413750" y="5056188"/>
                <a:ext cx="180975" cy="215900"/>
              </a:xfrm>
              <a:custGeom>
                <a:avLst/>
                <a:gdLst>
                  <a:gd name="T0" fmla="*/ 7 w 85"/>
                  <a:gd name="T1" fmla="*/ 89 h 101"/>
                  <a:gd name="T2" fmla="*/ 8 w 85"/>
                  <a:gd name="T3" fmla="*/ 101 h 101"/>
                  <a:gd name="T4" fmla="*/ 22 w 85"/>
                  <a:gd name="T5" fmla="*/ 91 h 101"/>
                  <a:gd name="T6" fmla="*/ 30 w 85"/>
                  <a:gd name="T7" fmla="*/ 85 h 101"/>
                  <a:gd name="T8" fmla="*/ 85 w 85"/>
                  <a:gd name="T9" fmla="*/ 43 h 101"/>
                  <a:gd name="T10" fmla="*/ 0 w 85"/>
                  <a:gd name="T11" fmla="*/ 0 h 101"/>
                  <a:gd name="T12" fmla="*/ 1 w 85"/>
                  <a:gd name="T13" fmla="*/ 17 h 101"/>
                  <a:gd name="T14" fmla="*/ 37 w 85"/>
                  <a:gd name="T15" fmla="*/ 26 h 101"/>
                  <a:gd name="T16" fmla="*/ 40 w 85"/>
                  <a:gd name="T17" fmla="*/ 28 h 101"/>
                  <a:gd name="T18" fmla="*/ 39 w 85"/>
                  <a:gd name="T19" fmla="*/ 32 h 101"/>
                  <a:gd name="T20" fmla="*/ 6 w 85"/>
                  <a:gd name="T21" fmla="*/ 70 h 101"/>
                  <a:gd name="T22" fmla="*/ 7 w 85"/>
                  <a:gd name="T23" fmla="*/ 83 h 101"/>
                  <a:gd name="T24" fmla="*/ 7 w 85"/>
                  <a:gd name="T25" fmla="*/ 89 h 101"/>
                  <a:gd name="T26" fmla="*/ 55 w 85"/>
                  <a:gd name="T27" fmla="*/ 34 h 101"/>
                  <a:gd name="T28" fmla="*/ 61 w 85"/>
                  <a:gd name="T29" fmla="*/ 39 h 101"/>
                  <a:gd name="T30" fmla="*/ 55 w 85"/>
                  <a:gd name="T31" fmla="*/ 45 h 101"/>
                  <a:gd name="T32" fmla="*/ 50 w 85"/>
                  <a:gd name="T33" fmla="*/ 39 h 101"/>
                  <a:gd name="T34" fmla="*/ 55 w 85"/>
                  <a:gd name="T35" fmla="*/ 34 h 101"/>
                  <a:gd name="T36" fmla="*/ 46 w 85"/>
                  <a:gd name="T37" fmla="*/ 52 h 101"/>
                  <a:gd name="T38" fmla="*/ 54 w 85"/>
                  <a:gd name="T39" fmla="*/ 60 h 101"/>
                  <a:gd name="T40" fmla="*/ 46 w 85"/>
                  <a:gd name="T41" fmla="*/ 67 h 101"/>
                  <a:gd name="T42" fmla="*/ 39 w 85"/>
                  <a:gd name="T43" fmla="*/ 60 h 101"/>
                  <a:gd name="T44" fmla="*/ 46 w 85"/>
                  <a:gd name="T45"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01">
                    <a:moveTo>
                      <a:pt x="7" y="89"/>
                    </a:moveTo>
                    <a:cubicBezTo>
                      <a:pt x="8" y="101"/>
                      <a:pt x="8" y="101"/>
                      <a:pt x="8" y="101"/>
                    </a:cubicBezTo>
                    <a:cubicBezTo>
                      <a:pt x="22" y="91"/>
                      <a:pt x="22" y="91"/>
                      <a:pt x="22" y="91"/>
                    </a:cubicBezTo>
                    <a:cubicBezTo>
                      <a:pt x="30" y="85"/>
                      <a:pt x="30" y="85"/>
                      <a:pt x="30" y="85"/>
                    </a:cubicBezTo>
                    <a:cubicBezTo>
                      <a:pt x="85" y="43"/>
                      <a:pt x="85" y="43"/>
                      <a:pt x="85" y="43"/>
                    </a:cubicBezTo>
                    <a:cubicBezTo>
                      <a:pt x="0" y="0"/>
                      <a:pt x="0" y="0"/>
                      <a:pt x="0" y="0"/>
                    </a:cubicBezTo>
                    <a:cubicBezTo>
                      <a:pt x="1" y="17"/>
                      <a:pt x="1" y="17"/>
                      <a:pt x="1" y="17"/>
                    </a:cubicBezTo>
                    <a:cubicBezTo>
                      <a:pt x="37" y="26"/>
                      <a:pt x="37" y="26"/>
                      <a:pt x="37" y="26"/>
                    </a:cubicBezTo>
                    <a:cubicBezTo>
                      <a:pt x="39" y="26"/>
                      <a:pt x="40" y="27"/>
                      <a:pt x="40" y="28"/>
                    </a:cubicBezTo>
                    <a:cubicBezTo>
                      <a:pt x="41" y="29"/>
                      <a:pt x="40" y="31"/>
                      <a:pt x="39" y="32"/>
                    </a:cubicBezTo>
                    <a:cubicBezTo>
                      <a:pt x="6" y="70"/>
                      <a:pt x="6" y="70"/>
                      <a:pt x="6" y="70"/>
                    </a:cubicBezTo>
                    <a:cubicBezTo>
                      <a:pt x="7" y="83"/>
                      <a:pt x="7" y="83"/>
                      <a:pt x="7" y="83"/>
                    </a:cubicBezTo>
                    <a:lnTo>
                      <a:pt x="7" y="89"/>
                    </a:lnTo>
                    <a:close/>
                    <a:moveTo>
                      <a:pt x="55" y="34"/>
                    </a:moveTo>
                    <a:cubicBezTo>
                      <a:pt x="58" y="34"/>
                      <a:pt x="61" y="36"/>
                      <a:pt x="61" y="39"/>
                    </a:cubicBezTo>
                    <a:cubicBezTo>
                      <a:pt x="61" y="42"/>
                      <a:pt x="58" y="45"/>
                      <a:pt x="55" y="45"/>
                    </a:cubicBezTo>
                    <a:cubicBezTo>
                      <a:pt x="52" y="45"/>
                      <a:pt x="50" y="42"/>
                      <a:pt x="50" y="39"/>
                    </a:cubicBezTo>
                    <a:cubicBezTo>
                      <a:pt x="50" y="36"/>
                      <a:pt x="52" y="34"/>
                      <a:pt x="55" y="34"/>
                    </a:cubicBezTo>
                    <a:moveTo>
                      <a:pt x="46" y="52"/>
                    </a:moveTo>
                    <a:cubicBezTo>
                      <a:pt x="50" y="52"/>
                      <a:pt x="54" y="56"/>
                      <a:pt x="54" y="60"/>
                    </a:cubicBezTo>
                    <a:cubicBezTo>
                      <a:pt x="54" y="64"/>
                      <a:pt x="50" y="67"/>
                      <a:pt x="46" y="67"/>
                    </a:cubicBezTo>
                    <a:cubicBezTo>
                      <a:pt x="42" y="67"/>
                      <a:pt x="39" y="64"/>
                      <a:pt x="39" y="60"/>
                    </a:cubicBezTo>
                    <a:cubicBezTo>
                      <a:pt x="39" y="56"/>
                      <a:pt x="42" y="52"/>
                      <a:pt x="46" y="52"/>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122"/>
              <p:cNvSpPr>
                <a:spLocks noEditPoints="1"/>
              </p:cNvSpPr>
              <p:nvPr/>
            </p:nvSpPr>
            <p:spPr bwMode="auto">
              <a:xfrm>
                <a:off x="8304213" y="5091113"/>
                <a:ext cx="173038" cy="193675"/>
              </a:xfrm>
              <a:custGeom>
                <a:avLst/>
                <a:gdLst>
                  <a:gd name="T0" fmla="*/ 8 w 81"/>
                  <a:gd name="T1" fmla="*/ 73 h 91"/>
                  <a:gd name="T2" fmla="*/ 15 w 81"/>
                  <a:gd name="T3" fmla="*/ 91 h 91"/>
                  <a:gd name="T4" fmla="*/ 31 w 81"/>
                  <a:gd name="T5" fmla="*/ 72 h 91"/>
                  <a:gd name="T6" fmla="*/ 37 w 81"/>
                  <a:gd name="T7" fmla="*/ 66 h 91"/>
                  <a:gd name="T8" fmla="*/ 49 w 81"/>
                  <a:gd name="T9" fmla="*/ 52 h 91"/>
                  <a:gd name="T10" fmla="*/ 52 w 81"/>
                  <a:gd name="T11" fmla="*/ 48 h 91"/>
                  <a:gd name="T12" fmla="*/ 56 w 81"/>
                  <a:gd name="T13" fmla="*/ 44 h 91"/>
                  <a:gd name="T14" fmla="*/ 81 w 81"/>
                  <a:gd name="T15" fmla="*/ 15 h 91"/>
                  <a:gd name="T16" fmla="*/ 53 w 81"/>
                  <a:gd name="T17" fmla="*/ 9 h 91"/>
                  <a:gd name="T18" fmla="*/ 49 w 81"/>
                  <a:gd name="T19" fmla="*/ 8 h 91"/>
                  <a:gd name="T20" fmla="*/ 45 w 81"/>
                  <a:gd name="T21" fmla="*/ 7 h 91"/>
                  <a:gd name="T22" fmla="*/ 15 w 81"/>
                  <a:gd name="T23" fmla="*/ 0 h 91"/>
                  <a:gd name="T24" fmla="*/ 0 w 81"/>
                  <a:gd name="T25" fmla="*/ 51 h 91"/>
                  <a:gd name="T26" fmla="*/ 6 w 81"/>
                  <a:gd name="T27" fmla="*/ 66 h 91"/>
                  <a:gd name="T28" fmla="*/ 8 w 81"/>
                  <a:gd name="T29" fmla="*/ 73 h 91"/>
                  <a:gd name="T30" fmla="*/ 45 w 81"/>
                  <a:gd name="T31" fmla="*/ 14 h 91"/>
                  <a:gd name="T32" fmla="*/ 46 w 81"/>
                  <a:gd name="T33" fmla="*/ 14 h 91"/>
                  <a:gd name="T34" fmla="*/ 49 w 81"/>
                  <a:gd name="T35" fmla="*/ 12 h 91"/>
                  <a:gd name="T36" fmla="*/ 53 w 81"/>
                  <a:gd name="T37" fmla="*/ 13 h 91"/>
                  <a:gd name="T38" fmla="*/ 55 w 81"/>
                  <a:gd name="T39" fmla="*/ 15 h 91"/>
                  <a:gd name="T40" fmla="*/ 55 w 81"/>
                  <a:gd name="T41" fmla="*/ 25 h 91"/>
                  <a:gd name="T42" fmla="*/ 54 w 81"/>
                  <a:gd name="T43" fmla="*/ 26 h 91"/>
                  <a:gd name="T44" fmla="*/ 51 w 81"/>
                  <a:gd name="T45" fmla="*/ 27 h 91"/>
                  <a:gd name="T46" fmla="*/ 47 w 81"/>
                  <a:gd name="T47" fmla="*/ 26 h 91"/>
                  <a:gd name="T48" fmla="*/ 45 w 81"/>
                  <a:gd name="T49" fmla="*/ 25 h 91"/>
                  <a:gd name="T50" fmla="*/ 45 w 81"/>
                  <a:gd name="T51" fmla="*/ 14 h 91"/>
                  <a:gd name="T52" fmla="*/ 25 w 81"/>
                  <a:gd name="T53" fmla="*/ 23 h 91"/>
                  <a:gd name="T54" fmla="*/ 33 w 81"/>
                  <a:gd name="T55" fmla="*/ 23 h 91"/>
                  <a:gd name="T56" fmla="*/ 33 w 81"/>
                  <a:gd name="T57" fmla="*/ 31 h 91"/>
                  <a:gd name="T58" fmla="*/ 25 w 81"/>
                  <a:gd name="T59" fmla="*/ 31 h 91"/>
                  <a:gd name="T60" fmla="*/ 25 w 81"/>
                  <a:gd name="T6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91">
                    <a:moveTo>
                      <a:pt x="8" y="73"/>
                    </a:moveTo>
                    <a:cubicBezTo>
                      <a:pt x="15" y="91"/>
                      <a:pt x="15" y="91"/>
                      <a:pt x="15" y="91"/>
                    </a:cubicBezTo>
                    <a:cubicBezTo>
                      <a:pt x="31" y="72"/>
                      <a:pt x="31" y="72"/>
                      <a:pt x="31" y="72"/>
                    </a:cubicBezTo>
                    <a:cubicBezTo>
                      <a:pt x="37" y="66"/>
                      <a:pt x="37" y="66"/>
                      <a:pt x="37" y="66"/>
                    </a:cubicBezTo>
                    <a:cubicBezTo>
                      <a:pt x="49" y="52"/>
                      <a:pt x="49" y="52"/>
                      <a:pt x="49" y="52"/>
                    </a:cubicBezTo>
                    <a:cubicBezTo>
                      <a:pt x="52" y="48"/>
                      <a:pt x="52" y="48"/>
                      <a:pt x="52" y="48"/>
                    </a:cubicBezTo>
                    <a:cubicBezTo>
                      <a:pt x="56" y="44"/>
                      <a:pt x="56" y="44"/>
                      <a:pt x="56" y="44"/>
                    </a:cubicBezTo>
                    <a:cubicBezTo>
                      <a:pt x="81" y="15"/>
                      <a:pt x="81" y="15"/>
                      <a:pt x="81" y="15"/>
                    </a:cubicBezTo>
                    <a:cubicBezTo>
                      <a:pt x="53" y="9"/>
                      <a:pt x="53" y="9"/>
                      <a:pt x="53" y="9"/>
                    </a:cubicBezTo>
                    <a:cubicBezTo>
                      <a:pt x="49" y="8"/>
                      <a:pt x="49" y="8"/>
                      <a:pt x="49" y="8"/>
                    </a:cubicBezTo>
                    <a:cubicBezTo>
                      <a:pt x="45" y="7"/>
                      <a:pt x="45" y="7"/>
                      <a:pt x="45" y="7"/>
                    </a:cubicBezTo>
                    <a:cubicBezTo>
                      <a:pt x="15" y="0"/>
                      <a:pt x="15" y="0"/>
                      <a:pt x="15" y="0"/>
                    </a:cubicBezTo>
                    <a:cubicBezTo>
                      <a:pt x="0" y="51"/>
                      <a:pt x="0" y="51"/>
                      <a:pt x="0" y="51"/>
                    </a:cubicBezTo>
                    <a:cubicBezTo>
                      <a:pt x="6" y="66"/>
                      <a:pt x="6" y="66"/>
                      <a:pt x="6" y="66"/>
                    </a:cubicBezTo>
                    <a:lnTo>
                      <a:pt x="8" y="73"/>
                    </a:lnTo>
                    <a:close/>
                    <a:moveTo>
                      <a:pt x="45" y="14"/>
                    </a:moveTo>
                    <a:cubicBezTo>
                      <a:pt x="45" y="14"/>
                      <a:pt x="46" y="14"/>
                      <a:pt x="46" y="14"/>
                    </a:cubicBezTo>
                    <a:cubicBezTo>
                      <a:pt x="47" y="13"/>
                      <a:pt x="48" y="13"/>
                      <a:pt x="49" y="12"/>
                    </a:cubicBezTo>
                    <a:cubicBezTo>
                      <a:pt x="51" y="12"/>
                      <a:pt x="52" y="13"/>
                      <a:pt x="53" y="13"/>
                    </a:cubicBezTo>
                    <a:cubicBezTo>
                      <a:pt x="54" y="13"/>
                      <a:pt x="55" y="14"/>
                      <a:pt x="55" y="15"/>
                    </a:cubicBezTo>
                    <a:cubicBezTo>
                      <a:pt x="58" y="18"/>
                      <a:pt x="58" y="22"/>
                      <a:pt x="55" y="25"/>
                    </a:cubicBezTo>
                    <a:cubicBezTo>
                      <a:pt x="55" y="25"/>
                      <a:pt x="54" y="26"/>
                      <a:pt x="54" y="26"/>
                    </a:cubicBezTo>
                    <a:cubicBezTo>
                      <a:pt x="53" y="27"/>
                      <a:pt x="52" y="27"/>
                      <a:pt x="51" y="27"/>
                    </a:cubicBezTo>
                    <a:cubicBezTo>
                      <a:pt x="49" y="27"/>
                      <a:pt x="48" y="27"/>
                      <a:pt x="47" y="26"/>
                    </a:cubicBezTo>
                    <a:cubicBezTo>
                      <a:pt x="46" y="26"/>
                      <a:pt x="45" y="25"/>
                      <a:pt x="45" y="25"/>
                    </a:cubicBezTo>
                    <a:cubicBezTo>
                      <a:pt x="42" y="22"/>
                      <a:pt x="42" y="17"/>
                      <a:pt x="45" y="14"/>
                    </a:cubicBezTo>
                    <a:moveTo>
                      <a:pt x="25" y="23"/>
                    </a:moveTo>
                    <a:cubicBezTo>
                      <a:pt x="27" y="21"/>
                      <a:pt x="31" y="21"/>
                      <a:pt x="33" y="23"/>
                    </a:cubicBezTo>
                    <a:cubicBezTo>
                      <a:pt x="35" y="25"/>
                      <a:pt x="35" y="29"/>
                      <a:pt x="33" y="31"/>
                    </a:cubicBezTo>
                    <a:cubicBezTo>
                      <a:pt x="30" y="33"/>
                      <a:pt x="27" y="33"/>
                      <a:pt x="25" y="31"/>
                    </a:cubicBezTo>
                    <a:cubicBezTo>
                      <a:pt x="23" y="28"/>
                      <a:pt x="23" y="25"/>
                      <a:pt x="25" y="23"/>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123"/>
              <p:cNvSpPr>
                <a:spLocks noEditPoints="1"/>
              </p:cNvSpPr>
              <p:nvPr/>
            </p:nvSpPr>
            <p:spPr bwMode="auto">
              <a:xfrm>
                <a:off x="8134350" y="5084763"/>
                <a:ext cx="187325" cy="187325"/>
              </a:xfrm>
              <a:custGeom>
                <a:avLst/>
                <a:gdLst>
                  <a:gd name="T0" fmla="*/ 83 w 87"/>
                  <a:gd name="T1" fmla="*/ 1 h 88"/>
                  <a:gd name="T2" fmla="*/ 62 w 87"/>
                  <a:gd name="T3" fmla="*/ 7 h 88"/>
                  <a:gd name="T4" fmla="*/ 58 w 87"/>
                  <a:gd name="T5" fmla="*/ 8 h 88"/>
                  <a:gd name="T6" fmla="*/ 55 w 87"/>
                  <a:gd name="T7" fmla="*/ 9 h 88"/>
                  <a:gd name="T8" fmla="*/ 0 w 87"/>
                  <a:gd name="T9" fmla="*/ 25 h 88"/>
                  <a:gd name="T10" fmla="*/ 47 w 87"/>
                  <a:gd name="T11" fmla="*/ 73 h 88"/>
                  <a:gd name="T12" fmla="*/ 53 w 87"/>
                  <a:gd name="T13" fmla="*/ 79 h 88"/>
                  <a:gd name="T14" fmla="*/ 62 w 87"/>
                  <a:gd name="T15" fmla="*/ 88 h 88"/>
                  <a:gd name="T16" fmla="*/ 65 w 87"/>
                  <a:gd name="T17" fmla="*/ 78 h 88"/>
                  <a:gd name="T18" fmla="*/ 67 w 87"/>
                  <a:gd name="T19" fmla="*/ 71 h 88"/>
                  <a:gd name="T20" fmla="*/ 71 w 87"/>
                  <a:gd name="T21" fmla="*/ 55 h 88"/>
                  <a:gd name="T22" fmla="*/ 73 w 87"/>
                  <a:gd name="T23" fmla="*/ 49 h 88"/>
                  <a:gd name="T24" fmla="*/ 75 w 87"/>
                  <a:gd name="T25" fmla="*/ 43 h 88"/>
                  <a:gd name="T26" fmla="*/ 86 w 87"/>
                  <a:gd name="T27" fmla="*/ 2 h 88"/>
                  <a:gd name="T28" fmla="*/ 87 w 87"/>
                  <a:gd name="T29" fmla="*/ 0 h 88"/>
                  <a:gd name="T30" fmla="*/ 83 w 87"/>
                  <a:gd name="T31" fmla="*/ 1 h 88"/>
                  <a:gd name="T32" fmla="*/ 30 w 87"/>
                  <a:gd name="T33" fmla="*/ 32 h 88"/>
                  <a:gd name="T34" fmla="*/ 25 w 87"/>
                  <a:gd name="T35" fmla="*/ 27 h 88"/>
                  <a:gd name="T36" fmla="*/ 30 w 87"/>
                  <a:gd name="T37" fmla="*/ 22 h 88"/>
                  <a:gd name="T38" fmla="*/ 35 w 87"/>
                  <a:gd name="T39" fmla="*/ 27 h 88"/>
                  <a:gd name="T40" fmla="*/ 30 w 87"/>
                  <a:gd name="T41" fmla="*/ 32 h 88"/>
                  <a:gd name="T42" fmla="*/ 45 w 87"/>
                  <a:gd name="T43" fmla="*/ 48 h 88"/>
                  <a:gd name="T44" fmla="*/ 38 w 87"/>
                  <a:gd name="T45" fmla="*/ 42 h 88"/>
                  <a:gd name="T46" fmla="*/ 45 w 87"/>
                  <a:gd name="T47" fmla="*/ 35 h 88"/>
                  <a:gd name="T48" fmla="*/ 51 w 87"/>
                  <a:gd name="T49" fmla="*/ 42 h 88"/>
                  <a:gd name="T50" fmla="*/ 45 w 87"/>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88">
                    <a:moveTo>
                      <a:pt x="83" y="1"/>
                    </a:moveTo>
                    <a:cubicBezTo>
                      <a:pt x="62" y="7"/>
                      <a:pt x="62" y="7"/>
                      <a:pt x="62" y="7"/>
                    </a:cubicBezTo>
                    <a:cubicBezTo>
                      <a:pt x="58" y="8"/>
                      <a:pt x="58" y="8"/>
                      <a:pt x="58" y="8"/>
                    </a:cubicBezTo>
                    <a:cubicBezTo>
                      <a:pt x="55" y="9"/>
                      <a:pt x="55" y="9"/>
                      <a:pt x="55" y="9"/>
                    </a:cubicBezTo>
                    <a:cubicBezTo>
                      <a:pt x="0" y="25"/>
                      <a:pt x="0" y="25"/>
                      <a:pt x="0" y="25"/>
                    </a:cubicBezTo>
                    <a:cubicBezTo>
                      <a:pt x="47" y="73"/>
                      <a:pt x="47" y="73"/>
                      <a:pt x="47" y="73"/>
                    </a:cubicBezTo>
                    <a:cubicBezTo>
                      <a:pt x="53" y="79"/>
                      <a:pt x="53" y="79"/>
                      <a:pt x="53" y="79"/>
                    </a:cubicBezTo>
                    <a:cubicBezTo>
                      <a:pt x="62" y="88"/>
                      <a:pt x="62" y="88"/>
                      <a:pt x="62" y="88"/>
                    </a:cubicBezTo>
                    <a:cubicBezTo>
                      <a:pt x="65" y="78"/>
                      <a:pt x="65" y="78"/>
                      <a:pt x="65" y="78"/>
                    </a:cubicBezTo>
                    <a:cubicBezTo>
                      <a:pt x="67" y="71"/>
                      <a:pt x="67" y="71"/>
                      <a:pt x="67" y="71"/>
                    </a:cubicBezTo>
                    <a:cubicBezTo>
                      <a:pt x="71" y="55"/>
                      <a:pt x="71" y="55"/>
                      <a:pt x="71" y="55"/>
                    </a:cubicBezTo>
                    <a:cubicBezTo>
                      <a:pt x="73" y="49"/>
                      <a:pt x="73" y="49"/>
                      <a:pt x="73" y="49"/>
                    </a:cubicBezTo>
                    <a:cubicBezTo>
                      <a:pt x="75" y="43"/>
                      <a:pt x="75" y="43"/>
                      <a:pt x="75" y="43"/>
                    </a:cubicBezTo>
                    <a:cubicBezTo>
                      <a:pt x="86" y="2"/>
                      <a:pt x="86" y="2"/>
                      <a:pt x="86" y="2"/>
                    </a:cubicBezTo>
                    <a:cubicBezTo>
                      <a:pt x="87" y="0"/>
                      <a:pt x="87" y="0"/>
                      <a:pt x="87" y="0"/>
                    </a:cubicBezTo>
                    <a:lnTo>
                      <a:pt x="83" y="1"/>
                    </a:lnTo>
                    <a:close/>
                    <a:moveTo>
                      <a:pt x="30" y="32"/>
                    </a:moveTo>
                    <a:cubicBezTo>
                      <a:pt x="27" y="32"/>
                      <a:pt x="25" y="29"/>
                      <a:pt x="25" y="27"/>
                    </a:cubicBezTo>
                    <a:cubicBezTo>
                      <a:pt x="25" y="24"/>
                      <a:pt x="27" y="22"/>
                      <a:pt x="30" y="22"/>
                    </a:cubicBezTo>
                    <a:cubicBezTo>
                      <a:pt x="33" y="22"/>
                      <a:pt x="35" y="24"/>
                      <a:pt x="35" y="27"/>
                    </a:cubicBezTo>
                    <a:cubicBezTo>
                      <a:pt x="35" y="29"/>
                      <a:pt x="33" y="32"/>
                      <a:pt x="30" y="32"/>
                    </a:cubicBezTo>
                    <a:moveTo>
                      <a:pt x="45" y="48"/>
                    </a:moveTo>
                    <a:cubicBezTo>
                      <a:pt x="41" y="48"/>
                      <a:pt x="38" y="45"/>
                      <a:pt x="38" y="42"/>
                    </a:cubicBezTo>
                    <a:cubicBezTo>
                      <a:pt x="38" y="38"/>
                      <a:pt x="41" y="35"/>
                      <a:pt x="45" y="35"/>
                    </a:cubicBezTo>
                    <a:cubicBezTo>
                      <a:pt x="49" y="35"/>
                      <a:pt x="51" y="38"/>
                      <a:pt x="51" y="42"/>
                    </a:cubicBezTo>
                    <a:cubicBezTo>
                      <a:pt x="51" y="45"/>
                      <a:pt x="49" y="48"/>
                      <a:pt x="45" y="48"/>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chenying0907 31"/>
            <p:cNvGrpSpPr/>
            <p:nvPr/>
          </p:nvGrpSpPr>
          <p:grpSpPr>
            <a:xfrm>
              <a:off x="8372482" y="2714631"/>
              <a:ext cx="333376" cy="241301"/>
              <a:chOff x="8372475" y="2714625"/>
              <a:chExt cx="333375" cy="241300"/>
            </a:xfrm>
          </p:grpSpPr>
          <p:sp>
            <p:nvSpPr>
              <p:cNvPr id="36" name="Oval 124"/>
              <p:cNvSpPr>
                <a:spLocks noChangeArrowheads="1"/>
              </p:cNvSpPr>
              <p:nvPr/>
            </p:nvSpPr>
            <p:spPr bwMode="auto">
              <a:xfrm>
                <a:off x="8531225" y="2800350"/>
                <a:ext cx="100013" cy="9842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125"/>
              <p:cNvSpPr>
                <a:spLocks noEditPoints="1"/>
              </p:cNvSpPr>
              <p:nvPr/>
            </p:nvSpPr>
            <p:spPr bwMode="auto">
              <a:xfrm>
                <a:off x="8372475" y="2714625"/>
                <a:ext cx="333375" cy="241300"/>
              </a:xfrm>
              <a:custGeom>
                <a:avLst/>
                <a:gdLst>
                  <a:gd name="T0" fmla="*/ 135 w 156"/>
                  <a:gd name="T1" fmla="*/ 11 h 113"/>
                  <a:gd name="T2" fmla="*/ 125 w 156"/>
                  <a:gd name="T3" fmla="*/ 11 h 113"/>
                  <a:gd name="T4" fmla="*/ 113 w 156"/>
                  <a:gd name="T5" fmla="*/ 0 h 113"/>
                  <a:gd name="T6" fmla="*/ 78 w 156"/>
                  <a:gd name="T7" fmla="*/ 0 h 113"/>
                  <a:gd name="T8" fmla="*/ 68 w 156"/>
                  <a:gd name="T9" fmla="*/ 11 h 113"/>
                  <a:gd name="T10" fmla="*/ 47 w 156"/>
                  <a:gd name="T11" fmla="*/ 11 h 113"/>
                  <a:gd name="T12" fmla="*/ 40 w 156"/>
                  <a:gd name="T13" fmla="*/ 5 h 113"/>
                  <a:gd name="T14" fmla="*/ 26 w 156"/>
                  <a:gd name="T15" fmla="*/ 5 h 113"/>
                  <a:gd name="T16" fmla="*/ 19 w 156"/>
                  <a:gd name="T17" fmla="*/ 11 h 113"/>
                  <a:gd name="T18" fmla="*/ 0 w 156"/>
                  <a:gd name="T19" fmla="*/ 32 h 113"/>
                  <a:gd name="T20" fmla="*/ 0 w 156"/>
                  <a:gd name="T21" fmla="*/ 92 h 113"/>
                  <a:gd name="T22" fmla="*/ 21 w 156"/>
                  <a:gd name="T23" fmla="*/ 113 h 113"/>
                  <a:gd name="T24" fmla="*/ 135 w 156"/>
                  <a:gd name="T25" fmla="*/ 113 h 113"/>
                  <a:gd name="T26" fmla="*/ 156 w 156"/>
                  <a:gd name="T27" fmla="*/ 92 h 113"/>
                  <a:gd name="T28" fmla="*/ 156 w 156"/>
                  <a:gd name="T29" fmla="*/ 32 h 113"/>
                  <a:gd name="T30" fmla="*/ 135 w 156"/>
                  <a:gd name="T31" fmla="*/ 11 h 113"/>
                  <a:gd name="T32" fmla="*/ 19 w 156"/>
                  <a:gd name="T33" fmla="*/ 87 h 113"/>
                  <a:gd name="T34" fmla="*/ 15 w 156"/>
                  <a:gd name="T35" fmla="*/ 91 h 113"/>
                  <a:gd name="T36" fmla="*/ 11 w 156"/>
                  <a:gd name="T37" fmla="*/ 87 h 113"/>
                  <a:gd name="T38" fmla="*/ 11 w 156"/>
                  <a:gd name="T39" fmla="*/ 46 h 113"/>
                  <a:gd name="T40" fmla="*/ 15 w 156"/>
                  <a:gd name="T41" fmla="*/ 42 h 113"/>
                  <a:gd name="T42" fmla="*/ 19 w 156"/>
                  <a:gd name="T43" fmla="*/ 46 h 113"/>
                  <a:gd name="T44" fmla="*/ 19 w 156"/>
                  <a:gd name="T45" fmla="*/ 87 h 113"/>
                  <a:gd name="T46" fmla="*/ 42 w 156"/>
                  <a:gd name="T47" fmla="*/ 27 h 113"/>
                  <a:gd name="T48" fmla="*/ 38 w 156"/>
                  <a:gd name="T49" fmla="*/ 31 h 113"/>
                  <a:gd name="T50" fmla="*/ 28 w 156"/>
                  <a:gd name="T51" fmla="*/ 31 h 113"/>
                  <a:gd name="T52" fmla="*/ 24 w 156"/>
                  <a:gd name="T53" fmla="*/ 27 h 113"/>
                  <a:gd name="T54" fmla="*/ 24 w 156"/>
                  <a:gd name="T55" fmla="*/ 24 h 113"/>
                  <a:gd name="T56" fmla="*/ 28 w 156"/>
                  <a:gd name="T57" fmla="*/ 20 h 113"/>
                  <a:gd name="T58" fmla="*/ 38 w 156"/>
                  <a:gd name="T59" fmla="*/ 20 h 113"/>
                  <a:gd name="T60" fmla="*/ 42 w 156"/>
                  <a:gd name="T61" fmla="*/ 24 h 113"/>
                  <a:gd name="T62" fmla="*/ 42 w 156"/>
                  <a:gd name="T63" fmla="*/ 27 h 113"/>
                  <a:gd name="T64" fmla="*/ 97 w 156"/>
                  <a:gd name="T65" fmla="*/ 95 h 113"/>
                  <a:gd name="T66" fmla="*/ 65 w 156"/>
                  <a:gd name="T67" fmla="*/ 63 h 113"/>
                  <a:gd name="T68" fmla="*/ 97 w 156"/>
                  <a:gd name="T69" fmla="*/ 30 h 113"/>
                  <a:gd name="T70" fmla="*/ 130 w 156"/>
                  <a:gd name="T71" fmla="*/ 63 h 113"/>
                  <a:gd name="T72" fmla="*/ 97 w 156"/>
                  <a:gd name="T73" fmla="*/ 9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6" h="113">
                    <a:moveTo>
                      <a:pt x="135" y="11"/>
                    </a:moveTo>
                    <a:cubicBezTo>
                      <a:pt x="125" y="11"/>
                      <a:pt x="125" y="11"/>
                      <a:pt x="125" y="11"/>
                    </a:cubicBezTo>
                    <a:cubicBezTo>
                      <a:pt x="113" y="0"/>
                      <a:pt x="113" y="0"/>
                      <a:pt x="113" y="0"/>
                    </a:cubicBezTo>
                    <a:cubicBezTo>
                      <a:pt x="78" y="0"/>
                      <a:pt x="78" y="0"/>
                      <a:pt x="78" y="0"/>
                    </a:cubicBezTo>
                    <a:cubicBezTo>
                      <a:pt x="68" y="11"/>
                      <a:pt x="68" y="11"/>
                      <a:pt x="68" y="11"/>
                    </a:cubicBezTo>
                    <a:cubicBezTo>
                      <a:pt x="47" y="11"/>
                      <a:pt x="47" y="11"/>
                      <a:pt x="47" y="11"/>
                    </a:cubicBezTo>
                    <a:cubicBezTo>
                      <a:pt x="46" y="8"/>
                      <a:pt x="44" y="5"/>
                      <a:pt x="40" y="5"/>
                    </a:cubicBezTo>
                    <a:cubicBezTo>
                      <a:pt x="26" y="5"/>
                      <a:pt x="26" y="5"/>
                      <a:pt x="26" y="5"/>
                    </a:cubicBezTo>
                    <a:cubicBezTo>
                      <a:pt x="23" y="5"/>
                      <a:pt x="20" y="8"/>
                      <a:pt x="19" y="11"/>
                    </a:cubicBezTo>
                    <a:cubicBezTo>
                      <a:pt x="9" y="12"/>
                      <a:pt x="0" y="21"/>
                      <a:pt x="0" y="32"/>
                    </a:cubicBezTo>
                    <a:cubicBezTo>
                      <a:pt x="0" y="92"/>
                      <a:pt x="0" y="92"/>
                      <a:pt x="0" y="92"/>
                    </a:cubicBezTo>
                    <a:cubicBezTo>
                      <a:pt x="0" y="103"/>
                      <a:pt x="10" y="113"/>
                      <a:pt x="21" y="113"/>
                    </a:cubicBezTo>
                    <a:cubicBezTo>
                      <a:pt x="135" y="113"/>
                      <a:pt x="135" y="113"/>
                      <a:pt x="135" y="113"/>
                    </a:cubicBezTo>
                    <a:cubicBezTo>
                      <a:pt x="147" y="113"/>
                      <a:pt x="156" y="103"/>
                      <a:pt x="156" y="92"/>
                    </a:cubicBezTo>
                    <a:cubicBezTo>
                      <a:pt x="156" y="32"/>
                      <a:pt x="156" y="32"/>
                      <a:pt x="156" y="32"/>
                    </a:cubicBezTo>
                    <a:cubicBezTo>
                      <a:pt x="156" y="21"/>
                      <a:pt x="147" y="11"/>
                      <a:pt x="135" y="11"/>
                    </a:cubicBezTo>
                    <a:moveTo>
                      <a:pt x="19" y="87"/>
                    </a:moveTo>
                    <a:cubicBezTo>
                      <a:pt x="19" y="89"/>
                      <a:pt x="17" y="91"/>
                      <a:pt x="15" y="91"/>
                    </a:cubicBezTo>
                    <a:cubicBezTo>
                      <a:pt x="13" y="91"/>
                      <a:pt x="11" y="89"/>
                      <a:pt x="11" y="87"/>
                    </a:cubicBezTo>
                    <a:cubicBezTo>
                      <a:pt x="11" y="46"/>
                      <a:pt x="11" y="46"/>
                      <a:pt x="11" y="46"/>
                    </a:cubicBezTo>
                    <a:cubicBezTo>
                      <a:pt x="11" y="44"/>
                      <a:pt x="13" y="42"/>
                      <a:pt x="15" y="42"/>
                    </a:cubicBezTo>
                    <a:cubicBezTo>
                      <a:pt x="17" y="42"/>
                      <a:pt x="19" y="44"/>
                      <a:pt x="19" y="46"/>
                    </a:cubicBezTo>
                    <a:lnTo>
                      <a:pt x="19" y="87"/>
                    </a:lnTo>
                    <a:close/>
                    <a:moveTo>
                      <a:pt x="42" y="27"/>
                    </a:moveTo>
                    <a:cubicBezTo>
                      <a:pt x="42" y="29"/>
                      <a:pt x="41" y="31"/>
                      <a:pt x="38" y="31"/>
                    </a:cubicBezTo>
                    <a:cubicBezTo>
                      <a:pt x="28" y="31"/>
                      <a:pt x="28" y="31"/>
                      <a:pt x="28" y="31"/>
                    </a:cubicBezTo>
                    <a:cubicBezTo>
                      <a:pt x="25" y="31"/>
                      <a:pt x="24" y="29"/>
                      <a:pt x="24" y="27"/>
                    </a:cubicBezTo>
                    <a:cubicBezTo>
                      <a:pt x="24" y="24"/>
                      <a:pt x="24" y="24"/>
                      <a:pt x="24" y="24"/>
                    </a:cubicBezTo>
                    <a:cubicBezTo>
                      <a:pt x="24" y="22"/>
                      <a:pt x="25" y="20"/>
                      <a:pt x="28" y="20"/>
                    </a:cubicBezTo>
                    <a:cubicBezTo>
                      <a:pt x="38" y="20"/>
                      <a:pt x="38" y="20"/>
                      <a:pt x="38" y="20"/>
                    </a:cubicBezTo>
                    <a:cubicBezTo>
                      <a:pt x="41" y="20"/>
                      <a:pt x="42" y="22"/>
                      <a:pt x="42" y="24"/>
                    </a:cubicBezTo>
                    <a:lnTo>
                      <a:pt x="42" y="27"/>
                    </a:lnTo>
                    <a:close/>
                    <a:moveTo>
                      <a:pt x="97" y="95"/>
                    </a:moveTo>
                    <a:cubicBezTo>
                      <a:pt x="79" y="95"/>
                      <a:pt x="65" y="81"/>
                      <a:pt x="65" y="63"/>
                    </a:cubicBezTo>
                    <a:cubicBezTo>
                      <a:pt x="65" y="44"/>
                      <a:pt x="79" y="30"/>
                      <a:pt x="97" y="30"/>
                    </a:cubicBezTo>
                    <a:cubicBezTo>
                      <a:pt x="116" y="30"/>
                      <a:pt x="130" y="44"/>
                      <a:pt x="130" y="63"/>
                    </a:cubicBezTo>
                    <a:cubicBezTo>
                      <a:pt x="130" y="81"/>
                      <a:pt x="116" y="95"/>
                      <a:pt x="97" y="95"/>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chenying0907 126"/>
            <p:cNvSpPr>
              <a:spLocks noEditPoints="1"/>
            </p:cNvSpPr>
            <p:nvPr/>
          </p:nvSpPr>
          <p:spPr bwMode="auto">
            <a:xfrm>
              <a:off x="8189919" y="1211265"/>
              <a:ext cx="439738" cy="431801"/>
            </a:xfrm>
            <a:custGeom>
              <a:avLst/>
              <a:gdLst>
                <a:gd name="T0" fmla="*/ 0 w 205"/>
                <a:gd name="T1" fmla="*/ 202 h 202"/>
                <a:gd name="T2" fmla="*/ 205 w 205"/>
                <a:gd name="T3" fmla="*/ 202 h 202"/>
                <a:gd name="T4" fmla="*/ 106 w 205"/>
                <a:gd name="T5" fmla="*/ 176 h 202"/>
                <a:gd name="T6" fmla="*/ 106 w 205"/>
                <a:gd name="T7" fmla="*/ 81 h 202"/>
                <a:gd name="T8" fmla="*/ 122 w 205"/>
                <a:gd name="T9" fmla="*/ 74 h 202"/>
                <a:gd name="T10" fmla="*/ 141 w 205"/>
                <a:gd name="T11" fmla="*/ 86 h 202"/>
                <a:gd name="T12" fmla="*/ 161 w 205"/>
                <a:gd name="T13" fmla="*/ 74 h 202"/>
                <a:gd name="T14" fmla="*/ 180 w 205"/>
                <a:gd name="T15" fmla="*/ 86 h 202"/>
                <a:gd name="T16" fmla="*/ 106 w 205"/>
                <a:gd name="T17" fmla="*/ 10 h 202"/>
                <a:gd name="T18" fmla="*/ 106 w 205"/>
                <a:gd name="T19" fmla="*/ 3 h 202"/>
                <a:gd name="T20" fmla="*/ 103 w 205"/>
                <a:gd name="T21" fmla="*/ 0 h 202"/>
                <a:gd name="T22" fmla="*/ 100 w 205"/>
                <a:gd name="T23" fmla="*/ 3 h 202"/>
                <a:gd name="T24" fmla="*/ 100 w 205"/>
                <a:gd name="T25" fmla="*/ 10 h 202"/>
                <a:gd name="T26" fmla="*/ 26 w 205"/>
                <a:gd name="T27" fmla="*/ 86 h 202"/>
                <a:gd name="T28" fmla="*/ 45 w 205"/>
                <a:gd name="T29" fmla="*/ 74 h 202"/>
                <a:gd name="T30" fmla="*/ 64 w 205"/>
                <a:gd name="T31" fmla="*/ 86 h 202"/>
                <a:gd name="T32" fmla="*/ 84 w 205"/>
                <a:gd name="T33" fmla="*/ 74 h 202"/>
                <a:gd name="T34" fmla="*/ 100 w 205"/>
                <a:gd name="T35" fmla="*/ 81 h 202"/>
                <a:gd name="T36" fmla="*/ 100 w 205"/>
                <a:gd name="T37" fmla="*/ 176 h 202"/>
                <a:gd name="T38" fmla="*/ 0 w 205"/>
                <a:gd name="T39" fmla="*/ 202 h 202"/>
                <a:gd name="T40" fmla="*/ 106 w 205"/>
                <a:gd name="T41" fmla="*/ 16 h 202"/>
                <a:gd name="T42" fmla="*/ 141 w 205"/>
                <a:gd name="T43" fmla="*/ 75 h 202"/>
                <a:gd name="T44" fmla="*/ 122 w 205"/>
                <a:gd name="T45" fmla="*/ 67 h 202"/>
                <a:gd name="T46" fmla="*/ 106 w 205"/>
                <a:gd name="T47" fmla="*/ 73 h 202"/>
                <a:gd name="T48" fmla="*/ 106 w 205"/>
                <a:gd name="T49" fmla="*/ 16 h 202"/>
                <a:gd name="T50" fmla="*/ 64 w 205"/>
                <a:gd name="T51" fmla="*/ 75 h 202"/>
                <a:gd name="T52" fmla="*/ 45 w 205"/>
                <a:gd name="T53" fmla="*/ 67 h 202"/>
                <a:gd name="T54" fmla="*/ 34 w 205"/>
                <a:gd name="T55" fmla="*/ 69 h 202"/>
                <a:gd name="T56" fmla="*/ 100 w 205"/>
                <a:gd name="T57" fmla="*/ 16 h 202"/>
                <a:gd name="T58" fmla="*/ 64 w 205"/>
                <a:gd name="T59" fmla="*/ 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127"/>
            <p:cNvSpPr>
              <a:spLocks noEditPoints="1"/>
            </p:cNvSpPr>
            <p:nvPr/>
          </p:nvSpPr>
          <p:spPr bwMode="auto">
            <a:xfrm>
              <a:off x="8451850" y="4503748"/>
              <a:ext cx="449263" cy="290514"/>
            </a:xfrm>
            <a:custGeom>
              <a:avLst/>
              <a:gdLst>
                <a:gd name="T0" fmla="*/ 188 w 210"/>
                <a:gd name="T1" fmla="*/ 56 h 136"/>
                <a:gd name="T2" fmla="*/ 160 w 210"/>
                <a:gd name="T3" fmla="*/ 51 h 136"/>
                <a:gd name="T4" fmla="*/ 162 w 210"/>
                <a:gd name="T5" fmla="*/ 34 h 136"/>
                <a:gd name="T6" fmla="*/ 162 w 210"/>
                <a:gd name="T7" fmla="*/ 17 h 136"/>
                <a:gd name="T8" fmla="*/ 132 w 210"/>
                <a:gd name="T9" fmla="*/ 26 h 136"/>
                <a:gd name="T10" fmla="*/ 146 w 210"/>
                <a:gd name="T11" fmla="*/ 32 h 136"/>
                <a:gd name="T12" fmla="*/ 66 w 210"/>
                <a:gd name="T13" fmla="*/ 23 h 136"/>
                <a:gd name="T14" fmla="*/ 96 w 210"/>
                <a:gd name="T15" fmla="*/ 3 h 136"/>
                <a:gd name="T16" fmla="*/ 66 w 210"/>
                <a:gd name="T17" fmla="*/ 14 h 136"/>
                <a:gd name="T18" fmla="*/ 25 w 210"/>
                <a:gd name="T19" fmla="*/ 26 h 136"/>
                <a:gd name="T20" fmla="*/ 34 w 210"/>
                <a:gd name="T21" fmla="*/ 51 h 136"/>
                <a:gd name="T22" fmla="*/ 52 w 210"/>
                <a:gd name="T23" fmla="*/ 50 h 136"/>
                <a:gd name="T24" fmla="*/ 40 w 210"/>
                <a:gd name="T25" fmla="*/ 55 h 136"/>
                <a:gd name="T26" fmla="*/ 40 w 210"/>
                <a:gd name="T27" fmla="*/ 136 h 136"/>
                <a:gd name="T28" fmla="*/ 56 w 210"/>
                <a:gd name="T29" fmla="*/ 58 h 136"/>
                <a:gd name="T30" fmla="*/ 97 w 210"/>
                <a:gd name="T31" fmla="*/ 86 h 136"/>
                <a:gd name="T32" fmla="*/ 101 w 210"/>
                <a:gd name="T33" fmla="*/ 99 h 136"/>
                <a:gd name="T34" fmla="*/ 96 w 210"/>
                <a:gd name="T35" fmla="*/ 105 h 136"/>
                <a:gd name="T36" fmla="*/ 91 w 210"/>
                <a:gd name="T37" fmla="*/ 104 h 136"/>
                <a:gd name="T38" fmla="*/ 94 w 210"/>
                <a:gd name="T39" fmla="*/ 108 h 136"/>
                <a:gd name="T40" fmla="*/ 102 w 210"/>
                <a:gd name="T41" fmla="*/ 113 h 136"/>
                <a:gd name="T42" fmla="*/ 104 w 210"/>
                <a:gd name="T43" fmla="*/ 101 h 136"/>
                <a:gd name="T44" fmla="*/ 121 w 210"/>
                <a:gd name="T45" fmla="*/ 98 h 136"/>
                <a:gd name="T46" fmla="*/ 170 w 210"/>
                <a:gd name="T47" fmla="*/ 136 h 136"/>
                <a:gd name="T48" fmla="*/ 187 w 210"/>
                <a:gd name="T49" fmla="*/ 59 h 136"/>
                <a:gd name="T50" fmla="*/ 167 w 210"/>
                <a:gd name="T51" fmla="*/ 71 h 136"/>
                <a:gd name="T52" fmla="*/ 167 w 210"/>
                <a:gd name="T53" fmla="*/ 61 h 136"/>
                <a:gd name="T54" fmla="*/ 153 w 210"/>
                <a:gd name="T55" fmla="*/ 59 h 136"/>
                <a:gd name="T56" fmla="*/ 148 w 210"/>
                <a:gd name="T57" fmla="*/ 46 h 136"/>
                <a:gd name="T58" fmla="*/ 167 w 210"/>
                <a:gd name="T59" fmla="*/ 91 h 136"/>
                <a:gd name="T60" fmla="*/ 136 w 210"/>
                <a:gd name="T61" fmla="*/ 92 h 136"/>
                <a:gd name="T62" fmla="*/ 48 w 210"/>
                <a:gd name="T63" fmla="*/ 46 h 136"/>
                <a:gd name="T64" fmla="*/ 30 w 210"/>
                <a:gd name="T65" fmla="*/ 39 h 136"/>
                <a:gd name="T66" fmla="*/ 38 w 210"/>
                <a:gd name="T67" fmla="*/ 35 h 136"/>
                <a:gd name="T68" fmla="*/ 53 w 210"/>
                <a:gd name="T69" fmla="*/ 38 h 136"/>
                <a:gd name="T70" fmla="*/ 48 w 210"/>
                <a:gd name="T71" fmla="*/ 46 h 136"/>
                <a:gd name="T72" fmla="*/ 40 w 210"/>
                <a:gd name="T73" fmla="*/ 129 h 136"/>
                <a:gd name="T74" fmla="*/ 40 w 210"/>
                <a:gd name="T75" fmla="*/ 61 h 136"/>
                <a:gd name="T76" fmla="*/ 36 w 210"/>
                <a:gd name="T77" fmla="*/ 96 h 136"/>
                <a:gd name="T78" fmla="*/ 55 w 210"/>
                <a:gd name="T79" fmla="*/ 65 h 136"/>
                <a:gd name="T80" fmla="*/ 56 w 210"/>
                <a:gd name="T81" fmla="*/ 30 h 136"/>
                <a:gd name="T82" fmla="*/ 30 w 210"/>
                <a:gd name="T83" fmla="*/ 26 h 136"/>
                <a:gd name="T84" fmla="*/ 62 w 210"/>
                <a:gd name="T85" fmla="*/ 19 h 136"/>
                <a:gd name="T86" fmla="*/ 60 w 210"/>
                <a:gd name="T87" fmla="*/ 36 h 136"/>
                <a:gd name="T88" fmla="*/ 110 w 210"/>
                <a:gd name="T89" fmla="*/ 74 h 136"/>
                <a:gd name="T90" fmla="*/ 60 w 210"/>
                <a:gd name="T91" fmla="*/ 36 h 136"/>
                <a:gd name="T92" fmla="*/ 124 w 210"/>
                <a:gd name="T93" fmla="*/ 92 h 136"/>
                <a:gd name="T94" fmla="*/ 122 w 210"/>
                <a:gd name="T95" fmla="*/ 80 h 136"/>
                <a:gd name="T96" fmla="*/ 130 w 210"/>
                <a:gd name="T97" fmla="*/ 92 h 136"/>
                <a:gd name="T98" fmla="*/ 136 w 210"/>
                <a:gd name="T99" fmla="*/ 98 h 136"/>
                <a:gd name="T100" fmla="*/ 176 w 210"/>
                <a:gd name="T101" fmla="*/ 94 h 136"/>
                <a:gd name="T102" fmla="*/ 176 w 210"/>
                <a:gd name="T103" fmla="*/ 62 h 136"/>
                <a:gd name="T104" fmla="*/ 170 w 210"/>
                <a:gd name="T105"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0" h="136">
                  <a:moveTo>
                    <a:pt x="187" y="59"/>
                  </a:moveTo>
                  <a:cubicBezTo>
                    <a:pt x="188" y="58"/>
                    <a:pt x="188" y="57"/>
                    <a:pt x="188" y="56"/>
                  </a:cubicBezTo>
                  <a:cubicBezTo>
                    <a:pt x="188" y="53"/>
                    <a:pt x="186" y="51"/>
                    <a:pt x="184" y="51"/>
                  </a:cubicBezTo>
                  <a:cubicBezTo>
                    <a:pt x="160" y="51"/>
                    <a:pt x="160" y="51"/>
                    <a:pt x="160" y="51"/>
                  </a:cubicBezTo>
                  <a:cubicBezTo>
                    <a:pt x="154" y="33"/>
                    <a:pt x="154" y="33"/>
                    <a:pt x="154" y="33"/>
                  </a:cubicBezTo>
                  <a:cubicBezTo>
                    <a:pt x="162" y="34"/>
                    <a:pt x="162" y="34"/>
                    <a:pt x="162" y="34"/>
                  </a:cubicBezTo>
                  <a:cubicBezTo>
                    <a:pt x="165" y="34"/>
                    <a:pt x="167" y="28"/>
                    <a:pt x="167" y="26"/>
                  </a:cubicBezTo>
                  <a:cubicBezTo>
                    <a:pt x="167" y="23"/>
                    <a:pt x="165" y="17"/>
                    <a:pt x="162" y="17"/>
                  </a:cubicBezTo>
                  <a:cubicBezTo>
                    <a:pt x="137" y="20"/>
                    <a:pt x="137" y="20"/>
                    <a:pt x="137" y="20"/>
                  </a:cubicBezTo>
                  <a:cubicBezTo>
                    <a:pt x="135" y="20"/>
                    <a:pt x="132" y="23"/>
                    <a:pt x="132" y="26"/>
                  </a:cubicBezTo>
                  <a:cubicBezTo>
                    <a:pt x="132" y="28"/>
                    <a:pt x="135" y="31"/>
                    <a:pt x="137" y="31"/>
                  </a:cubicBezTo>
                  <a:cubicBezTo>
                    <a:pt x="146" y="32"/>
                    <a:pt x="146" y="32"/>
                    <a:pt x="146" y="32"/>
                  </a:cubicBezTo>
                  <a:cubicBezTo>
                    <a:pt x="131" y="77"/>
                    <a:pt x="131" y="77"/>
                    <a:pt x="131" y="77"/>
                  </a:cubicBezTo>
                  <a:cubicBezTo>
                    <a:pt x="94" y="66"/>
                    <a:pt x="71" y="31"/>
                    <a:pt x="66" y="23"/>
                  </a:cubicBezTo>
                  <a:cubicBezTo>
                    <a:pt x="71" y="17"/>
                    <a:pt x="83" y="9"/>
                    <a:pt x="92" y="7"/>
                  </a:cubicBezTo>
                  <a:cubicBezTo>
                    <a:pt x="95" y="6"/>
                    <a:pt x="96" y="6"/>
                    <a:pt x="96" y="3"/>
                  </a:cubicBezTo>
                  <a:cubicBezTo>
                    <a:pt x="96" y="0"/>
                    <a:pt x="93" y="0"/>
                    <a:pt x="93" y="0"/>
                  </a:cubicBezTo>
                  <a:cubicBezTo>
                    <a:pt x="81" y="3"/>
                    <a:pt x="72" y="8"/>
                    <a:pt x="66" y="14"/>
                  </a:cubicBezTo>
                  <a:cubicBezTo>
                    <a:pt x="36" y="14"/>
                    <a:pt x="36" y="14"/>
                    <a:pt x="36" y="14"/>
                  </a:cubicBezTo>
                  <a:cubicBezTo>
                    <a:pt x="30" y="14"/>
                    <a:pt x="25" y="19"/>
                    <a:pt x="25" y="26"/>
                  </a:cubicBezTo>
                  <a:cubicBezTo>
                    <a:pt x="25" y="39"/>
                    <a:pt x="25" y="39"/>
                    <a:pt x="25" y="39"/>
                  </a:cubicBezTo>
                  <a:cubicBezTo>
                    <a:pt x="25" y="45"/>
                    <a:pt x="28" y="51"/>
                    <a:pt x="34" y="51"/>
                  </a:cubicBezTo>
                  <a:cubicBezTo>
                    <a:pt x="48" y="51"/>
                    <a:pt x="48" y="51"/>
                    <a:pt x="48" y="51"/>
                  </a:cubicBezTo>
                  <a:cubicBezTo>
                    <a:pt x="49" y="51"/>
                    <a:pt x="50" y="50"/>
                    <a:pt x="52" y="50"/>
                  </a:cubicBezTo>
                  <a:cubicBezTo>
                    <a:pt x="51" y="52"/>
                    <a:pt x="51" y="54"/>
                    <a:pt x="50" y="56"/>
                  </a:cubicBezTo>
                  <a:cubicBezTo>
                    <a:pt x="47" y="55"/>
                    <a:pt x="44" y="55"/>
                    <a:pt x="40" y="55"/>
                  </a:cubicBezTo>
                  <a:cubicBezTo>
                    <a:pt x="18" y="55"/>
                    <a:pt x="0" y="73"/>
                    <a:pt x="0" y="95"/>
                  </a:cubicBezTo>
                  <a:cubicBezTo>
                    <a:pt x="0" y="117"/>
                    <a:pt x="18" y="136"/>
                    <a:pt x="40" y="136"/>
                  </a:cubicBezTo>
                  <a:cubicBezTo>
                    <a:pt x="63" y="136"/>
                    <a:pt x="81" y="117"/>
                    <a:pt x="81" y="95"/>
                  </a:cubicBezTo>
                  <a:cubicBezTo>
                    <a:pt x="81" y="79"/>
                    <a:pt x="71" y="65"/>
                    <a:pt x="56" y="58"/>
                  </a:cubicBezTo>
                  <a:cubicBezTo>
                    <a:pt x="57" y="55"/>
                    <a:pt x="58" y="50"/>
                    <a:pt x="58" y="46"/>
                  </a:cubicBezTo>
                  <a:cubicBezTo>
                    <a:pt x="65" y="55"/>
                    <a:pt x="81" y="73"/>
                    <a:pt x="97" y="86"/>
                  </a:cubicBezTo>
                  <a:cubicBezTo>
                    <a:pt x="96" y="87"/>
                    <a:pt x="96" y="88"/>
                    <a:pt x="96" y="88"/>
                  </a:cubicBezTo>
                  <a:cubicBezTo>
                    <a:pt x="96" y="93"/>
                    <a:pt x="98" y="96"/>
                    <a:pt x="101" y="99"/>
                  </a:cubicBezTo>
                  <a:cubicBezTo>
                    <a:pt x="99" y="102"/>
                    <a:pt x="99" y="102"/>
                    <a:pt x="99" y="102"/>
                  </a:cubicBezTo>
                  <a:cubicBezTo>
                    <a:pt x="96" y="105"/>
                    <a:pt x="96" y="105"/>
                    <a:pt x="96" y="105"/>
                  </a:cubicBezTo>
                  <a:cubicBezTo>
                    <a:pt x="94" y="102"/>
                    <a:pt x="94" y="102"/>
                    <a:pt x="94" y="102"/>
                  </a:cubicBezTo>
                  <a:cubicBezTo>
                    <a:pt x="91" y="104"/>
                    <a:pt x="91" y="104"/>
                    <a:pt x="91" y="104"/>
                  </a:cubicBezTo>
                  <a:cubicBezTo>
                    <a:pt x="95" y="108"/>
                    <a:pt x="95" y="108"/>
                    <a:pt x="95" y="108"/>
                  </a:cubicBezTo>
                  <a:cubicBezTo>
                    <a:pt x="94" y="108"/>
                    <a:pt x="94" y="108"/>
                    <a:pt x="94" y="108"/>
                  </a:cubicBezTo>
                  <a:cubicBezTo>
                    <a:pt x="100" y="114"/>
                    <a:pt x="100" y="114"/>
                    <a:pt x="100" y="114"/>
                  </a:cubicBezTo>
                  <a:cubicBezTo>
                    <a:pt x="102" y="113"/>
                    <a:pt x="102" y="113"/>
                    <a:pt x="102" y="113"/>
                  </a:cubicBezTo>
                  <a:cubicBezTo>
                    <a:pt x="98" y="108"/>
                    <a:pt x="98" y="108"/>
                    <a:pt x="98" y="108"/>
                  </a:cubicBezTo>
                  <a:cubicBezTo>
                    <a:pt x="104" y="101"/>
                    <a:pt x="104" y="101"/>
                    <a:pt x="104" y="101"/>
                  </a:cubicBezTo>
                  <a:cubicBezTo>
                    <a:pt x="106" y="102"/>
                    <a:pt x="108" y="103"/>
                    <a:pt x="111" y="103"/>
                  </a:cubicBezTo>
                  <a:cubicBezTo>
                    <a:pt x="114" y="103"/>
                    <a:pt x="118" y="101"/>
                    <a:pt x="121" y="98"/>
                  </a:cubicBezTo>
                  <a:cubicBezTo>
                    <a:pt x="130" y="98"/>
                    <a:pt x="130" y="98"/>
                    <a:pt x="130" y="98"/>
                  </a:cubicBezTo>
                  <a:cubicBezTo>
                    <a:pt x="131" y="119"/>
                    <a:pt x="148" y="136"/>
                    <a:pt x="170" y="136"/>
                  </a:cubicBezTo>
                  <a:cubicBezTo>
                    <a:pt x="192" y="136"/>
                    <a:pt x="210" y="117"/>
                    <a:pt x="210" y="95"/>
                  </a:cubicBezTo>
                  <a:cubicBezTo>
                    <a:pt x="210" y="79"/>
                    <a:pt x="201" y="66"/>
                    <a:pt x="187" y="59"/>
                  </a:cubicBezTo>
                  <a:moveTo>
                    <a:pt x="167" y="61"/>
                  </a:moveTo>
                  <a:cubicBezTo>
                    <a:pt x="167" y="71"/>
                    <a:pt x="167" y="71"/>
                    <a:pt x="167" y="71"/>
                  </a:cubicBezTo>
                  <a:cubicBezTo>
                    <a:pt x="163" y="62"/>
                    <a:pt x="163" y="62"/>
                    <a:pt x="163" y="62"/>
                  </a:cubicBezTo>
                  <a:cubicBezTo>
                    <a:pt x="164" y="62"/>
                    <a:pt x="166" y="61"/>
                    <a:pt x="167" y="61"/>
                  </a:cubicBezTo>
                  <a:moveTo>
                    <a:pt x="148" y="46"/>
                  </a:moveTo>
                  <a:cubicBezTo>
                    <a:pt x="153" y="59"/>
                    <a:pt x="153" y="59"/>
                    <a:pt x="153" y="59"/>
                  </a:cubicBezTo>
                  <a:cubicBezTo>
                    <a:pt x="148" y="61"/>
                    <a:pt x="144" y="64"/>
                    <a:pt x="141" y="67"/>
                  </a:cubicBezTo>
                  <a:lnTo>
                    <a:pt x="148" y="46"/>
                  </a:lnTo>
                  <a:close/>
                  <a:moveTo>
                    <a:pt x="156" y="64"/>
                  </a:moveTo>
                  <a:cubicBezTo>
                    <a:pt x="167" y="91"/>
                    <a:pt x="167" y="91"/>
                    <a:pt x="167" y="91"/>
                  </a:cubicBezTo>
                  <a:cubicBezTo>
                    <a:pt x="167" y="92"/>
                    <a:pt x="167" y="92"/>
                    <a:pt x="167" y="92"/>
                  </a:cubicBezTo>
                  <a:cubicBezTo>
                    <a:pt x="136" y="92"/>
                    <a:pt x="136" y="92"/>
                    <a:pt x="136" y="92"/>
                  </a:cubicBezTo>
                  <a:cubicBezTo>
                    <a:pt x="137" y="80"/>
                    <a:pt x="145" y="69"/>
                    <a:pt x="156" y="64"/>
                  </a:cubicBezTo>
                  <a:moveTo>
                    <a:pt x="48" y="46"/>
                  </a:moveTo>
                  <a:cubicBezTo>
                    <a:pt x="34" y="46"/>
                    <a:pt x="34" y="46"/>
                    <a:pt x="34" y="46"/>
                  </a:cubicBezTo>
                  <a:cubicBezTo>
                    <a:pt x="30" y="46"/>
                    <a:pt x="30" y="43"/>
                    <a:pt x="30" y="39"/>
                  </a:cubicBezTo>
                  <a:cubicBezTo>
                    <a:pt x="30" y="35"/>
                    <a:pt x="30" y="35"/>
                    <a:pt x="30" y="35"/>
                  </a:cubicBezTo>
                  <a:cubicBezTo>
                    <a:pt x="38" y="35"/>
                    <a:pt x="38" y="35"/>
                    <a:pt x="38" y="35"/>
                  </a:cubicBezTo>
                  <a:cubicBezTo>
                    <a:pt x="54" y="35"/>
                    <a:pt x="54" y="35"/>
                    <a:pt x="54" y="35"/>
                  </a:cubicBezTo>
                  <a:cubicBezTo>
                    <a:pt x="53" y="37"/>
                    <a:pt x="53" y="38"/>
                    <a:pt x="53" y="38"/>
                  </a:cubicBezTo>
                  <a:cubicBezTo>
                    <a:pt x="53" y="40"/>
                    <a:pt x="53" y="42"/>
                    <a:pt x="52" y="44"/>
                  </a:cubicBezTo>
                  <a:cubicBezTo>
                    <a:pt x="51" y="45"/>
                    <a:pt x="49" y="46"/>
                    <a:pt x="48" y="46"/>
                  </a:cubicBezTo>
                  <a:moveTo>
                    <a:pt x="74" y="95"/>
                  </a:moveTo>
                  <a:cubicBezTo>
                    <a:pt x="74" y="114"/>
                    <a:pt x="59" y="129"/>
                    <a:pt x="40" y="129"/>
                  </a:cubicBezTo>
                  <a:cubicBezTo>
                    <a:pt x="22" y="129"/>
                    <a:pt x="6" y="114"/>
                    <a:pt x="6" y="95"/>
                  </a:cubicBezTo>
                  <a:cubicBezTo>
                    <a:pt x="6" y="76"/>
                    <a:pt x="22" y="61"/>
                    <a:pt x="40" y="61"/>
                  </a:cubicBezTo>
                  <a:cubicBezTo>
                    <a:pt x="43" y="61"/>
                    <a:pt x="46" y="62"/>
                    <a:pt x="49" y="62"/>
                  </a:cubicBezTo>
                  <a:cubicBezTo>
                    <a:pt x="44" y="84"/>
                    <a:pt x="37" y="96"/>
                    <a:pt x="36" y="96"/>
                  </a:cubicBezTo>
                  <a:cubicBezTo>
                    <a:pt x="42" y="99"/>
                    <a:pt x="42" y="99"/>
                    <a:pt x="42" y="99"/>
                  </a:cubicBezTo>
                  <a:cubicBezTo>
                    <a:pt x="42" y="99"/>
                    <a:pt x="50" y="87"/>
                    <a:pt x="55" y="65"/>
                  </a:cubicBezTo>
                  <a:cubicBezTo>
                    <a:pt x="66" y="70"/>
                    <a:pt x="74" y="82"/>
                    <a:pt x="74" y="95"/>
                  </a:cubicBezTo>
                  <a:moveTo>
                    <a:pt x="56" y="30"/>
                  </a:moveTo>
                  <a:cubicBezTo>
                    <a:pt x="30" y="30"/>
                    <a:pt x="30" y="30"/>
                    <a:pt x="30" y="30"/>
                  </a:cubicBezTo>
                  <a:cubicBezTo>
                    <a:pt x="30" y="26"/>
                    <a:pt x="30" y="26"/>
                    <a:pt x="30" y="26"/>
                  </a:cubicBezTo>
                  <a:cubicBezTo>
                    <a:pt x="30" y="22"/>
                    <a:pt x="33" y="19"/>
                    <a:pt x="36" y="19"/>
                  </a:cubicBezTo>
                  <a:cubicBezTo>
                    <a:pt x="62" y="19"/>
                    <a:pt x="62" y="19"/>
                    <a:pt x="62" y="19"/>
                  </a:cubicBezTo>
                  <a:cubicBezTo>
                    <a:pt x="59" y="23"/>
                    <a:pt x="57" y="27"/>
                    <a:pt x="56" y="30"/>
                  </a:cubicBezTo>
                  <a:moveTo>
                    <a:pt x="60" y="36"/>
                  </a:moveTo>
                  <a:cubicBezTo>
                    <a:pt x="60" y="35"/>
                    <a:pt x="61" y="32"/>
                    <a:pt x="63" y="29"/>
                  </a:cubicBezTo>
                  <a:cubicBezTo>
                    <a:pt x="69" y="39"/>
                    <a:pt x="85" y="61"/>
                    <a:pt x="110" y="74"/>
                  </a:cubicBezTo>
                  <a:cubicBezTo>
                    <a:pt x="105" y="75"/>
                    <a:pt x="102" y="77"/>
                    <a:pt x="99" y="80"/>
                  </a:cubicBezTo>
                  <a:cubicBezTo>
                    <a:pt x="84" y="66"/>
                    <a:pt x="67" y="46"/>
                    <a:pt x="60" y="36"/>
                  </a:cubicBezTo>
                  <a:moveTo>
                    <a:pt x="130" y="92"/>
                  </a:moveTo>
                  <a:cubicBezTo>
                    <a:pt x="124" y="92"/>
                    <a:pt x="124" y="92"/>
                    <a:pt x="124" y="92"/>
                  </a:cubicBezTo>
                  <a:cubicBezTo>
                    <a:pt x="124" y="91"/>
                    <a:pt x="125" y="90"/>
                    <a:pt x="125" y="88"/>
                  </a:cubicBezTo>
                  <a:cubicBezTo>
                    <a:pt x="125" y="85"/>
                    <a:pt x="124" y="82"/>
                    <a:pt x="122" y="80"/>
                  </a:cubicBezTo>
                  <a:cubicBezTo>
                    <a:pt x="125" y="81"/>
                    <a:pt x="128" y="82"/>
                    <a:pt x="131" y="83"/>
                  </a:cubicBezTo>
                  <a:cubicBezTo>
                    <a:pt x="130" y="86"/>
                    <a:pt x="130" y="89"/>
                    <a:pt x="130" y="92"/>
                  </a:cubicBezTo>
                  <a:moveTo>
                    <a:pt x="170" y="129"/>
                  </a:moveTo>
                  <a:cubicBezTo>
                    <a:pt x="152" y="129"/>
                    <a:pt x="137" y="116"/>
                    <a:pt x="136" y="98"/>
                  </a:cubicBezTo>
                  <a:cubicBezTo>
                    <a:pt x="176" y="98"/>
                    <a:pt x="176" y="98"/>
                    <a:pt x="176" y="98"/>
                  </a:cubicBezTo>
                  <a:cubicBezTo>
                    <a:pt x="176" y="94"/>
                    <a:pt x="176" y="94"/>
                    <a:pt x="176" y="94"/>
                  </a:cubicBezTo>
                  <a:cubicBezTo>
                    <a:pt x="176" y="94"/>
                    <a:pt x="176" y="94"/>
                    <a:pt x="176" y="94"/>
                  </a:cubicBezTo>
                  <a:cubicBezTo>
                    <a:pt x="176" y="62"/>
                    <a:pt x="176" y="62"/>
                    <a:pt x="176" y="62"/>
                  </a:cubicBezTo>
                  <a:cubicBezTo>
                    <a:pt x="192" y="65"/>
                    <a:pt x="204" y="79"/>
                    <a:pt x="204" y="95"/>
                  </a:cubicBezTo>
                  <a:cubicBezTo>
                    <a:pt x="204" y="114"/>
                    <a:pt x="188" y="129"/>
                    <a:pt x="170" y="129"/>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128"/>
            <p:cNvSpPr>
              <a:spLocks/>
            </p:cNvSpPr>
            <p:nvPr/>
          </p:nvSpPr>
          <p:spPr bwMode="auto">
            <a:xfrm>
              <a:off x="8472488" y="3243263"/>
              <a:ext cx="230188" cy="193675"/>
            </a:xfrm>
            <a:custGeom>
              <a:avLst/>
              <a:gdLst>
                <a:gd name="T0" fmla="*/ 74 w 107"/>
                <a:gd name="T1" fmla="*/ 0 h 90"/>
                <a:gd name="T2" fmla="*/ 54 w 107"/>
                <a:gd name="T3" fmla="*/ 12 h 90"/>
                <a:gd name="T4" fmla="*/ 33 w 107"/>
                <a:gd name="T5" fmla="*/ 0 h 90"/>
                <a:gd name="T6" fmla="*/ 8 w 107"/>
                <a:gd name="T7" fmla="*/ 42 h 90"/>
                <a:gd name="T8" fmla="*/ 54 w 107"/>
                <a:gd name="T9" fmla="*/ 90 h 90"/>
                <a:gd name="T10" fmla="*/ 99 w 107"/>
                <a:gd name="T11" fmla="*/ 42 h 90"/>
                <a:gd name="T12" fmla="*/ 74 w 107"/>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0" name="文本框 59"/>
          <p:cNvSpPr txBox="1"/>
          <p:nvPr/>
        </p:nvSpPr>
        <p:spPr>
          <a:xfrm>
            <a:off x="7925845" y="1846425"/>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1" name="文本框 60"/>
          <p:cNvSpPr txBox="1"/>
          <p:nvPr/>
        </p:nvSpPr>
        <p:spPr>
          <a:xfrm>
            <a:off x="8086067" y="3148552"/>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2" name="文本框 61"/>
          <p:cNvSpPr txBox="1"/>
          <p:nvPr/>
        </p:nvSpPr>
        <p:spPr>
          <a:xfrm>
            <a:off x="8056957" y="3721197"/>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3" name="文本框 62"/>
          <p:cNvSpPr txBox="1"/>
          <p:nvPr/>
        </p:nvSpPr>
        <p:spPr>
          <a:xfrm>
            <a:off x="7933308" y="4248524"/>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4" name="文本框 63"/>
          <p:cNvSpPr txBox="1"/>
          <p:nvPr/>
        </p:nvSpPr>
        <p:spPr>
          <a:xfrm>
            <a:off x="8040620" y="4907086"/>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5" name="文本框 64"/>
          <p:cNvSpPr txBox="1"/>
          <p:nvPr/>
        </p:nvSpPr>
        <p:spPr>
          <a:xfrm>
            <a:off x="7837952" y="5676864"/>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6" name="文本框 65"/>
          <p:cNvSpPr txBox="1"/>
          <p:nvPr/>
        </p:nvSpPr>
        <p:spPr>
          <a:xfrm>
            <a:off x="8125469" y="2452935"/>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Tree>
    <p:extLst>
      <p:ext uri="{BB962C8B-B14F-4D97-AF65-F5344CB8AC3E}">
        <p14:creationId xmlns:p14="http://schemas.microsoft.com/office/powerpoint/2010/main" xmlns="" val="355248743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42" presetClass="path" presetSubtype="0" accel="50000" decel="50000" fill="hold" nodeType="withEffect">
                                  <p:stCondLst>
                                    <p:cond delay="0"/>
                                  </p:stCondLst>
                                  <p:childTnLst>
                                    <p:animMotion origin="layout" path="M 0.25781 -0.00139 L -0.03907 -0.00417 " pathEditMode="relative" rAng="0" ptsTypes="AA">
                                      <p:cBhvr>
                                        <p:cTn id="9" dur="2000" fill="hold"/>
                                        <p:tgtEl>
                                          <p:spTgt spid="8"/>
                                        </p:tgtEl>
                                        <p:attrNameLst>
                                          <p:attrName>ppt_x</p:attrName>
                                          <p:attrName>ppt_y</p:attrName>
                                        </p:attrNameLst>
                                      </p:cBhvr>
                                      <p:rCtr x="-14844" y="-139"/>
                                    </p:animMotion>
                                  </p:childTnLst>
                                </p:cTn>
                              </p:par>
                            </p:childTnLst>
                          </p:cTn>
                        </p:par>
                        <p:par>
                          <p:cTn id="10" fill="hold">
                            <p:stCondLst>
                              <p:cond delay="2000"/>
                            </p:stCondLst>
                            <p:childTnLst>
                              <p:par>
                                <p:cTn id="11" presetID="2" presetClass="entr" presetSubtype="2"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fill="hold"/>
                                        <p:tgtEl>
                                          <p:spTgt spid="60"/>
                                        </p:tgtEl>
                                        <p:attrNameLst>
                                          <p:attrName>ppt_x</p:attrName>
                                        </p:attrNameLst>
                                      </p:cBhvr>
                                      <p:tavLst>
                                        <p:tav tm="0">
                                          <p:val>
                                            <p:strVal val="1+#ppt_w/2"/>
                                          </p:val>
                                        </p:tav>
                                        <p:tav tm="100000">
                                          <p:val>
                                            <p:strVal val="#ppt_x"/>
                                          </p:val>
                                        </p:tav>
                                      </p:tavLst>
                                    </p:anim>
                                    <p:anim calcmode="lin" valueType="num">
                                      <p:cBhvr additive="base">
                                        <p:cTn id="14" dur="500" fill="hold"/>
                                        <p:tgtEl>
                                          <p:spTgt spid="60"/>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 presetClass="entr" presetSubtype="2"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additive="base">
                                        <p:cTn id="18" dur="500" fill="hold"/>
                                        <p:tgtEl>
                                          <p:spTgt spid="66"/>
                                        </p:tgtEl>
                                        <p:attrNameLst>
                                          <p:attrName>ppt_x</p:attrName>
                                        </p:attrNameLst>
                                      </p:cBhvr>
                                      <p:tavLst>
                                        <p:tav tm="0">
                                          <p:val>
                                            <p:strVal val="1+#ppt_w/2"/>
                                          </p:val>
                                        </p:tav>
                                        <p:tav tm="100000">
                                          <p:val>
                                            <p:strVal val="#ppt_x"/>
                                          </p:val>
                                        </p:tav>
                                      </p:tavLst>
                                    </p:anim>
                                    <p:anim calcmode="lin" valueType="num">
                                      <p:cBhvr additive="base">
                                        <p:cTn id="19" dur="500" fill="hold"/>
                                        <p:tgtEl>
                                          <p:spTgt spid="66"/>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2" presetClass="entr" presetSubtype="2"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1+#ppt_w/2"/>
                                          </p:val>
                                        </p:tav>
                                        <p:tav tm="100000">
                                          <p:val>
                                            <p:strVal val="#ppt_x"/>
                                          </p:val>
                                        </p:tav>
                                      </p:tavLst>
                                    </p:anim>
                                    <p:anim calcmode="lin" valueType="num">
                                      <p:cBhvr additive="base">
                                        <p:cTn id="24" dur="500" fill="hold"/>
                                        <p:tgtEl>
                                          <p:spTgt spid="61"/>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2" presetClass="entr" presetSubtype="2"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500" fill="hold"/>
                                        <p:tgtEl>
                                          <p:spTgt spid="62"/>
                                        </p:tgtEl>
                                        <p:attrNameLst>
                                          <p:attrName>ppt_x</p:attrName>
                                        </p:attrNameLst>
                                      </p:cBhvr>
                                      <p:tavLst>
                                        <p:tav tm="0">
                                          <p:val>
                                            <p:strVal val="1+#ppt_w/2"/>
                                          </p:val>
                                        </p:tav>
                                        <p:tav tm="100000">
                                          <p:val>
                                            <p:strVal val="#ppt_x"/>
                                          </p:val>
                                        </p:tav>
                                      </p:tavLst>
                                    </p:anim>
                                    <p:anim calcmode="lin" valueType="num">
                                      <p:cBhvr additive="base">
                                        <p:cTn id="29" dur="500" fill="hold"/>
                                        <p:tgtEl>
                                          <p:spTgt spid="62"/>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2" presetClass="entr" presetSubtype="2"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500" fill="hold"/>
                                        <p:tgtEl>
                                          <p:spTgt spid="63"/>
                                        </p:tgtEl>
                                        <p:attrNameLst>
                                          <p:attrName>ppt_x</p:attrName>
                                        </p:attrNameLst>
                                      </p:cBhvr>
                                      <p:tavLst>
                                        <p:tav tm="0">
                                          <p:val>
                                            <p:strVal val="1+#ppt_w/2"/>
                                          </p:val>
                                        </p:tav>
                                        <p:tav tm="100000">
                                          <p:val>
                                            <p:strVal val="#ppt_x"/>
                                          </p:val>
                                        </p:tav>
                                      </p:tavLst>
                                    </p:anim>
                                    <p:anim calcmode="lin" valueType="num">
                                      <p:cBhvr additive="base">
                                        <p:cTn id="34" dur="500" fill="hold"/>
                                        <p:tgtEl>
                                          <p:spTgt spid="63"/>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1+#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1+#ppt_w/2"/>
                                          </p:val>
                                        </p:tav>
                                        <p:tav tm="100000">
                                          <p:val>
                                            <p:strVal val="#ppt_x"/>
                                          </p:val>
                                        </p:tav>
                                      </p:tavLst>
                                    </p:anim>
                                    <p:anim calcmode="lin" valueType="num">
                                      <p:cBhvr additive="base">
                                        <p:cTn id="44"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852360" y="897974"/>
            <a:ext cx="4967415" cy="5062051"/>
            <a:chOff x="976185" y="897974"/>
            <a:chExt cx="4967415" cy="5062051"/>
          </a:xfrm>
        </p:grpSpPr>
        <p:sp>
          <p:nvSpPr>
            <p:cNvPr id="5" name="chenying0907 5"/>
            <p:cNvSpPr>
              <a:spLocks/>
            </p:cNvSpPr>
            <p:nvPr/>
          </p:nvSpPr>
          <p:spPr bwMode="auto">
            <a:xfrm flipH="1">
              <a:off x="1185980" y="897974"/>
              <a:ext cx="1436058" cy="892691"/>
            </a:xfrm>
            <a:custGeom>
              <a:avLst/>
              <a:gdLst>
                <a:gd name="T0" fmla="*/ 734 w 972"/>
                <a:gd name="T1" fmla="*/ 66 h 604"/>
                <a:gd name="T2" fmla="*/ 598 w 972"/>
                <a:gd name="T3" fmla="*/ 22 h 604"/>
                <a:gd name="T4" fmla="*/ 460 w 972"/>
                <a:gd name="T5" fmla="*/ 2 h 604"/>
                <a:gd name="T6" fmla="*/ 384 w 972"/>
                <a:gd name="T7" fmla="*/ 0 h 604"/>
                <a:gd name="T8" fmla="*/ 250 w 972"/>
                <a:gd name="T9" fmla="*/ 10 h 604"/>
                <a:gd name="T10" fmla="*/ 176 w 972"/>
                <a:gd name="T11" fmla="*/ 264 h 604"/>
                <a:gd name="T12" fmla="*/ 104 w 972"/>
                <a:gd name="T13" fmla="*/ 282 h 604"/>
                <a:gd name="T14" fmla="*/ 74 w 972"/>
                <a:gd name="T15" fmla="*/ 272 h 604"/>
                <a:gd name="T16" fmla="*/ 40 w 972"/>
                <a:gd name="T17" fmla="*/ 268 h 604"/>
                <a:gd name="T18" fmla="*/ 22 w 972"/>
                <a:gd name="T19" fmla="*/ 276 h 604"/>
                <a:gd name="T20" fmla="*/ 6 w 972"/>
                <a:gd name="T21" fmla="*/ 288 h 604"/>
                <a:gd name="T22" fmla="*/ 0 w 972"/>
                <a:gd name="T23" fmla="*/ 318 h 604"/>
                <a:gd name="T24" fmla="*/ 2 w 972"/>
                <a:gd name="T25" fmla="*/ 332 h 604"/>
                <a:gd name="T26" fmla="*/ 20 w 972"/>
                <a:gd name="T27" fmla="*/ 364 h 604"/>
                <a:gd name="T28" fmla="*/ 36 w 972"/>
                <a:gd name="T29" fmla="*/ 372 h 604"/>
                <a:gd name="T30" fmla="*/ 68 w 972"/>
                <a:gd name="T31" fmla="*/ 370 h 604"/>
                <a:gd name="T32" fmla="*/ 82 w 972"/>
                <a:gd name="T33" fmla="*/ 362 h 604"/>
                <a:gd name="T34" fmla="*/ 108 w 972"/>
                <a:gd name="T35" fmla="*/ 332 h 604"/>
                <a:gd name="T36" fmla="*/ 126 w 972"/>
                <a:gd name="T37" fmla="*/ 318 h 604"/>
                <a:gd name="T38" fmla="*/ 228 w 972"/>
                <a:gd name="T39" fmla="*/ 464 h 604"/>
                <a:gd name="T40" fmla="*/ 362 w 972"/>
                <a:gd name="T41" fmla="*/ 434 h 604"/>
                <a:gd name="T42" fmla="*/ 508 w 972"/>
                <a:gd name="T43" fmla="*/ 486 h 604"/>
                <a:gd name="T44" fmla="*/ 508 w 972"/>
                <a:gd name="T45" fmla="*/ 510 h 604"/>
                <a:gd name="T46" fmla="*/ 496 w 972"/>
                <a:gd name="T47" fmla="*/ 544 h 604"/>
                <a:gd name="T48" fmla="*/ 496 w 972"/>
                <a:gd name="T49" fmla="*/ 562 h 604"/>
                <a:gd name="T50" fmla="*/ 510 w 972"/>
                <a:gd name="T51" fmla="*/ 590 h 604"/>
                <a:gd name="T52" fmla="*/ 524 w 972"/>
                <a:gd name="T53" fmla="*/ 600 h 604"/>
                <a:gd name="T54" fmla="*/ 560 w 972"/>
                <a:gd name="T55" fmla="*/ 600 h 604"/>
                <a:gd name="T56" fmla="*/ 586 w 972"/>
                <a:gd name="T57" fmla="*/ 590 h 604"/>
                <a:gd name="T58" fmla="*/ 598 w 972"/>
                <a:gd name="T59" fmla="*/ 574 h 604"/>
                <a:gd name="T60" fmla="*/ 600 w 972"/>
                <a:gd name="T61" fmla="*/ 546 h 604"/>
                <a:gd name="T62" fmla="*/ 596 w 972"/>
                <a:gd name="T63" fmla="*/ 526 h 604"/>
                <a:gd name="T64" fmla="*/ 576 w 972"/>
                <a:gd name="T65" fmla="*/ 508 h 604"/>
                <a:gd name="T66" fmla="*/ 546 w 972"/>
                <a:gd name="T67" fmla="*/ 476 h 604"/>
                <a:gd name="T68" fmla="*/ 530 w 972"/>
                <a:gd name="T69" fmla="*/ 412 h 604"/>
                <a:gd name="T70" fmla="*/ 612 w 972"/>
                <a:gd name="T71" fmla="*/ 410 h 604"/>
                <a:gd name="T72" fmla="*/ 708 w 972"/>
                <a:gd name="T73" fmla="*/ 418 h 604"/>
                <a:gd name="T74" fmla="*/ 846 w 972"/>
                <a:gd name="T75" fmla="*/ 454 h 604"/>
                <a:gd name="T76" fmla="*/ 972 w 972"/>
                <a:gd name="T77" fmla="*/ 524 h 604"/>
                <a:gd name="T78" fmla="*/ 918 w 972"/>
                <a:gd name="T79" fmla="*/ 274 h 604"/>
                <a:gd name="T80" fmla="*/ 868 w 972"/>
                <a:gd name="T81" fmla="*/ 180 h 604"/>
                <a:gd name="T82" fmla="*/ 800 w 972"/>
                <a:gd name="T83" fmla="*/ 100 h 604"/>
                <a:gd name="T84" fmla="*/ 778 w 972"/>
                <a:gd name="T85" fmla="*/ 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2" h="604">
                  <a:moveTo>
                    <a:pt x="778" y="86"/>
                  </a:moveTo>
                  <a:lnTo>
                    <a:pt x="778" y="86"/>
                  </a:lnTo>
                  <a:lnTo>
                    <a:pt x="734" y="66"/>
                  </a:lnTo>
                  <a:lnTo>
                    <a:pt x="688" y="48"/>
                  </a:lnTo>
                  <a:lnTo>
                    <a:pt x="642" y="34"/>
                  </a:lnTo>
                  <a:lnTo>
                    <a:pt x="598" y="22"/>
                  </a:lnTo>
                  <a:lnTo>
                    <a:pt x="552" y="14"/>
                  </a:lnTo>
                  <a:lnTo>
                    <a:pt x="506" y="6"/>
                  </a:lnTo>
                  <a:lnTo>
                    <a:pt x="460" y="2"/>
                  </a:lnTo>
                  <a:lnTo>
                    <a:pt x="414" y="0"/>
                  </a:lnTo>
                  <a:lnTo>
                    <a:pt x="414" y="0"/>
                  </a:lnTo>
                  <a:lnTo>
                    <a:pt x="384" y="0"/>
                  </a:lnTo>
                  <a:lnTo>
                    <a:pt x="384" y="0"/>
                  </a:lnTo>
                  <a:lnTo>
                    <a:pt x="318" y="4"/>
                  </a:lnTo>
                  <a:lnTo>
                    <a:pt x="250" y="10"/>
                  </a:lnTo>
                  <a:lnTo>
                    <a:pt x="184" y="22"/>
                  </a:lnTo>
                  <a:lnTo>
                    <a:pt x="118" y="34"/>
                  </a:lnTo>
                  <a:lnTo>
                    <a:pt x="176" y="264"/>
                  </a:lnTo>
                  <a:lnTo>
                    <a:pt x="116" y="280"/>
                  </a:lnTo>
                  <a:lnTo>
                    <a:pt x="116" y="280"/>
                  </a:lnTo>
                  <a:lnTo>
                    <a:pt x="104" y="282"/>
                  </a:lnTo>
                  <a:lnTo>
                    <a:pt x="94" y="280"/>
                  </a:lnTo>
                  <a:lnTo>
                    <a:pt x="74" y="272"/>
                  </a:lnTo>
                  <a:lnTo>
                    <a:pt x="74" y="272"/>
                  </a:lnTo>
                  <a:lnTo>
                    <a:pt x="58" y="268"/>
                  </a:lnTo>
                  <a:lnTo>
                    <a:pt x="50" y="266"/>
                  </a:lnTo>
                  <a:lnTo>
                    <a:pt x="40" y="268"/>
                  </a:lnTo>
                  <a:lnTo>
                    <a:pt x="40" y="268"/>
                  </a:lnTo>
                  <a:lnTo>
                    <a:pt x="30" y="272"/>
                  </a:lnTo>
                  <a:lnTo>
                    <a:pt x="22" y="276"/>
                  </a:lnTo>
                  <a:lnTo>
                    <a:pt x="14" y="282"/>
                  </a:lnTo>
                  <a:lnTo>
                    <a:pt x="6" y="288"/>
                  </a:lnTo>
                  <a:lnTo>
                    <a:pt x="6" y="288"/>
                  </a:lnTo>
                  <a:lnTo>
                    <a:pt x="2" y="296"/>
                  </a:lnTo>
                  <a:lnTo>
                    <a:pt x="0" y="306"/>
                  </a:lnTo>
                  <a:lnTo>
                    <a:pt x="0" y="318"/>
                  </a:lnTo>
                  <a:lnTo>
                    <a:pt x="2" y="332"/>
                  </a:lnTo>
                  <a:lnTo>
                    <a:pt x="2" y="332"/>
                  </a:lnTo>
                  <a:lnTo>
                    <a:pt x="2" y="332"/>
                  </a:lnTo>
                  <a:lnTo>
                    <a:pt x="8" y="346"/>
                  </a:lnTo>
                  <a:lnTo>
                    <a:pt x="14" y="356"/>
                  </a:lnTo>
                  <a:lnTo>
                    <a:pt x="20" y="364"/>
                  </a:lnTo>
                  <a:lnTo>
                    <a:pt x="28" y="368"/>
                  </a:lnTo>
                  <a:lnTo>
                    <a:pt x="28" y="368"/>
                  </a:lnTo>
                  <a:lnTo>
                    <a:pt x="36" y="372"/>
                  </a:lnTo>
                  <a:lnTo>
                    <a:pt x="46" y="372"/>
                  </a:lnTo>
                  <a:lnTo>
                    <a:pt x="56" y="372"/>
                  </a:lnTo>
                  <a:lnTo>
                    <a:pt x="68" y="370"/>
                  </a:lnTo>
                  <a:lnTo>
                    <a:pt x="68" y="370"/>
                  </a:lnTo>
                  <a:lnTo>
                    <a:pt x="76" y="366"/>
                  </a:lnTo>
                  <a:lnTo>
                    <a:pt x="82" y="362"/>
                  </a:lnTo>
                  <a:lnTo>
                    <a:pt x="94" y="348"/>
                  </a:lnTo>
                  <a:lnTo>
                    <a:pt x="94" y="348"/>
                  </a:lnTo>
                  <a:lnTo>
                    <a:pt x="108" y="332"/>
                  </a:lnTo>
                  <a:lnTo>
                    <a:pt x="116" y="324"/>
                  </a:lnTo>
                  <a:lnTo>
                    <a:pt x="126" y="318"/>
                  </a:lnTo>
                  <a:lnTo>
                    <a:pt x="126" y="318"/>
                  </a:lnTo>
                  <a:lnTo>
                    <a:pt x="128" y="318"/>
                  </a:lnTo>
                  <a:lnTo>
                    <a:pt x="186" y="302"/>
                  </a:lnTo>
                  <a:lnTo>
                    <a:pt x="228" y="464"/>
                  </a:lnTo>
                  <a:lnTo>
                    <a:pt x="228" y="464"/>
                  </a:lnTo>
                  <a:lnTo>
                    <a:pt x="294" y="448"/>
                  </a:lnTo>
                  <a:lnTo>
                    <a:pt x="362" y="434"/>
                  </a:lnTo>
                  <a:lnTo>
                    <a:pt x="426" y="424"/>
                  </a:lnTo>
                  <a:lnTo>
                    <a:pt x="490" y="416"/>
                  </a:lnTo>
                  <a:lnTo>
                    <a:pt x="508" y="486"/>
                  </a:lnTo>
                  <a:lnTo>
                    <a:pt x="508" y="486"/>
                  </a:lnTo>
                  <a:lnTo>
                    <a:pt x="510" y="498"/>
                  </a:lnTo>
                  <a:lnTo>
                    <a:pt x="508" y="510"/>
                  </a:lnTo>
                  <a:lnTo>
                    <a:pt x="500" y="528"/>
                  </a:lnTo>
                  <a:lnTo>
                    <a:pt x="500" y="528"/>
                  </a:lnTo>
                  <a:lnTo>
                    <a:pt x="496" y="544"/>
                  </a:lnTo>
                  <a:lnTo>
                    <a:pt x="496" y="554"/>
                  </a:lnTo>
                  <a:lnTo>
                    <a:pt x="496" y="562"/>
                  </a:lnTo>
                  <a:lnTo>
                    <a:pt x="496" y="562"/>
                  </a:lnTo>
                  <a:lnTo>
                    <a:pt x="500" y="572"/>
                  </a:lnTo>
                  <a:lnTo>
                    <a:pt x="504" y="582"/>
                  </a:lnTo>
                  <a:lnTo>
                    <a:pt x="510" y="590"/>
                  </a:lnTo>
                  <a:lnTo>
                    <a:pt x="516" y="596"/>
                  </a:lnTo>
                  <a:lnTo>
                    <a:pt x="516" y="596"/>
                  </a:lnTo>
                  <a:lnTo>
                    <a:pt x="524" y="600"/>
                  </a:lnTo>
                  <a:lnTo>
                    <a:pt x="534" y="604"/>
                  </a:lnTo>
                  <a:lnTo>
                    <a:pt x="546" y="604"/>
                  </a:lnTo>
                  <a:lnTo>
                    <a:pt x="560" y="600"/>
                  </a:lnTo>
                  <a:lnTo>
                    <a:pt x="560" y="600"/>
                  </a:lnTo>
                  <a:lnTo>
                    <a:pt x="574" y="596"/>
                  </a:lnTo>
                  <a:lnTo>
                    <a:pt x="586" y="590"/>
                  </a:lnTo>
                  <a:lnTo>
                    <a:pt x="592" y="582"/>
                  </a:lnTo>
                  <a:lnTo>
                    <a:pt x="598" y="574"/>
                  </a:lnTo>
                  <a:lnTo>
                    <a:pt x="598" y="574"/>
                  </a:lnTo>
                  <a:lnTo>
                    <a:pt x="600" y="566"/>
                  </a:lnTo>
                  <a:lnTo>
                    <a:pt x="600" y="556"/>
                  </a:lnTo>
                  <a:lnTo>
                    <a:pt x="600" y="546"/>
                  </a:lnTo>
                  <a:lnTo>
                    <a:pt x="598" y="536"/>
                  </a:lnTo>
                  <a:lnTo>
                    <a:pt x="598" y="536"/>
                  </a:lnTo>
                  <a:lnTo>
                    <a:pt x="596" y="526"/>
                  </a:lnTo>
                  <a:lnTo>
                    <a:pt x="590" y="520"/>
                  </a:lnTo>
                  <a:lnTo>
                    <a:pt x="576" y="508"/>
                  </a:lnTo>
                  <a:lnTo>
                    <a:pt x="576" y="508"/>
                  </a:lnTo>
                  <a:lnTo>
                    <a:pt x="560" y="496"/>
                  </a:lnTo>
                  <a:lnTo>
                    <a:pt x="552" y="486"/>
                  </a:lnTo>
                  <a:lnTo>
                    <a:pt x="546" y="476"/>
                  </a:lnTo>
                  <a:lnTo>
                    <a:pt x="546" y="476"/>
                  </a:lnTo>
                  <a:lnTo>
                    <a:pt x="546" y="474"/>
                  </a:lnTo>
                  <a:lnTo>
                    <a:pt x="530" y="412"/>
                  </a:lnTo>
                  <a:lnTo>
                    <a:pt x="530" y="412"/>
                  </a:lnTo>
                  <a:lnTo>
                    <a:pt x="572" y="410"/>
                  </a:lnTo>
                  <a:lnTo>
                    <a:pt x="612" y="410"/>
                  </a:lnTo>
                  <a:lnTo>
                    <a:pt x="612" y="410"/>
                  </a:lnTo>
                  <a:lnTo>
                    <a:pt x="660" y="412"/>
                  </a:lnTo>
                  <a:lnTo>
                    <a:pt x="708" y="418"/>
                  </a:lnTo>
                  <a:lnTo>
                    <a:pt x="756" y="426"/>
                  </a:lnTo>
                  <a:lnTo>
                    <a:pt x="802" y="438"/>
                  </a:lnTo>
                  <a:lnTo>
                    <a:pt x="846" y="454"/>
                  </a:lnTo>
                  <a:lnTo>
                    <a:pt x="888" y="474"/>
                  </a:lnTo>
                  <a:lnTo>
                    <a:pt x="930" y="496"/>
                  </a:lnTo>
                  <a:lnTo>
                    <a:pt x="972" y="524"/>
                  </a:lnTo>
                  <a:lnTo>
                    <a:pt x="926" y="298"/>
                  </a:lnTo>
                  <a:lnTo>
                    <a:pt x="926" y="298"/>
                  </a:lnTo>
                  <a:lnTo>
                    <a:pt x="918" y="274"/>
                  </a:lnTo>
                  <a:lnTo>
                    <a:pt x="906" y="246"/>
                  </a:lnTo>
                  <a:lnTo>
                    <a:pt x="888" y="214"/>
                  </a:lnTo>
                  <a:lnTo>
                    <a:pt x="868" y="180"/>
                  </a:lnTo>
                  <a:lnTo>
                    <a:pt x="844" y="150"/>
                  </a:lnTo>
                  <a:lnTo>
                    <a:pt x="822" y="122"/>
                  </a:lnTo>
                  <a:lnTo>
                    <a:pt x="800" y="100"/>
                  </a:lnTo>
                  <a:lnTo>
                    <a:pt x="788" y="92"/>
                  </a:lnTo>
                  <a:lnTo>
                    <a:pt x="778" y="86"/>
                  </a:lnTo>
                  <a:lnTo>
                    <a:pt x="778" y="86"/>
                  </a:lnTo>
                  <a:close/>
                </a:path>
              </a:pathLst>
            </a:custGeom>
            <a:blipFill dpi="0" rotWithShape="1">
              <a:blip r:embed="rId3"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chenying0907 6"/>
            <p:cNvSpPr>
              <a:spLocks/>
            </p:cNvSpPr>
            <p:nvPr/>
          </p:nvSpPr>
          <p:spPr bwMode="auto">
            <a:xfrm flipH="1">
              <a:off x="2353146" y="965960"/>
              <a:ext cx="1539478" cy="975457"/>
            </a:xfrm>
            <a:custGeom>
              <a:avLst/>
              <a:gdLst>
                <a:gd name="T0" fmla="*/ 998 w 1042"/>
                <a:gd name="T1" fmla="*/ 304 h 660"/>
                <a:gd name="T2" fmla="*/ 982 w 1042"/>
                <a:gd name="T3" fmla="*/ 324 h 660"/>
                <a:gd name="T4" fmla="*/ 974 w 1042"/>
                <a:gd name="T5" fmla="*/ 332 h 660"/>
                <a:gd name="T6" fmla="*/ 950 w 1042"/>
                <a:gd name="T7" fmla="*/ 352 h 660"/>
                <a:gd name="T8" fmla="*/ 936 w 1042"/>
                <a:gd name="T9" fmla="*/ 358 h 660"/>
                <a:gd name="T10" fmla="*/ 904 w 1042"/>
                <a:gd name="T11" fmla="*/ 362 h 660"/>
                <a:gd name="T12" fmla="*/ 874 w 1042"/>
                <a:gd name="T13" fmla="*/ 354 h 660"/>
                <a:gd name="T14" fmla="*/ 858 w 1042"/>
                <a:gd name="T15" fmla="*/ 346 h 660"/>
                <a:gd name="T16" fmla="*/ 836 w 1042"/>
                <a:gd name="T17" fmla="*/ 316 h 660"/>
                <a:gd name="T18" fmla="*/ 828 w 1042"/>
                <a:gd name="T19" fmla="*/ 296 h 660"/>
                <a:gd name="T20" fmla="*/ 826 w 1042"/>
                <a:gd name="T21" fmla="*/ 254 h 660"/>
                <a:gd name="T22" fmla="*/ 838 w 1042"/>
                <a:gd name="T23" fmla="*/ 222 h 660"/>
                <a:gd name="T24" fmla="*/ 850 w 1042"/>
                <a:gd name="T25" fmla="*/ 210 h 660"/>
                <a:gd name="T26" fmla="*/ 878 w 1042"/>
                <a:gd name="T27" fmla="*/ 194 h 660"/>
                <a:gd name="T28" fmla="*/ 892 w 1042"/>
                <a:gd name="T29" fmla="*/ 188 h 660"/>
                <a:gd name="T30" fmla="*/ 922 w 1042"/>
                <a:gd name="T31" fmla="*/ 188 h 660"/>
                <a:gd name="T32" fmla="*/ 946 w 1042"/>
                <a:gd name="T33" fmla="*/ 194 h 660"/>
                <a:gd name="T34" fmla="*/ 962 w 1042"/>
                <a:gd name="T35" fmla="*/ 200 h 660"/>
                <a:gd name="T36" fmla="*/ 982 w 1042"/>
                <a:gd name="T37" fmla="*/ 196 h 660"/>
                <a:gd name="T38" fmla="*/ 930 w 1042"/>
                <a:gd name="T39" fmla="*/ 0 h 660"/>
                <a:gd name="T40" fmla="*/ 816 w 1042"/>
                <a:gd name="T41" fmla="*/ 32 h 660"/>
                <a:gd name="T42" fmla="*/ 582 w 1042"/>
                <a:gd name="T43" fmla="*/ 110 h 660"/>
                <a:gd name="T44" fmla="*/ 350 w 1042"/>
                <a:gd name="T45" fmla="*/ 194 h 660"/>
                <a:gd name="T46" fmla="*/ 176 w 1042"/>
                <a:gd name="T47" fmla="*/ 250 h 660"/>
                <a:gd name="T48" fmla="*/ 58 w 1042"/>
                <a:gd name="T49" fmla="*/ 280 h 660"/>
                <a:gd name="T50" fmla="*/ 64 w 1042"/>
                <a:gd name="T51" fmla="*/ 446 h 660"/>
                <a:gd name="T52" fmla="*/ 92 w 1042"/>
                <a:gd name="T53" fmla="*/ 440 h 660"/>
                <a:gd name="T54" fmla="*/ 108 w 1042"/>
                <a:gd name="T55" fmla="*/ 420 h 660"/>
                <a:gd name="T56" fmla="*/ 116 w 1042"/>
                <a:gd name="T57" fmla="*/ 412 h 660"/>
                <a:gd name="T58" fmla="*/ 138 w 1042"/>
                <a:gd name="T59" fmla="*/ 392 h 660"/>
                <a:gd name="T60" fmla="*/ 154 w 1042"/>
                <a:gd name="T61" fmla="*/ 386 h 660"/>
                <a:gd name="T62" fmla="*/ 184 w 1042"/>
                <a:gd name="T63" fmla="*/ 382 h 660"/>
                <a:gd name="T64" fmla="*/ 216 w 1042"/>
                <a:gd name="T65" fmla="*/ 388 h 660"/>
                <a:gd name="T66" fmla="*/ 230 w 1042"/>
                <a:gd name="T67" fmla="*/ 398 h 660"/>
                <a:gd name="T68" fmla="*/ 254 w 1042"/>
                <a:gd name="T69" fmla="*/ 428 h 660"/>
                <a:gd name="T70" fmla="*/ 262 w 1042"/>
                <a:gd name="T71" fmla="*/ 448 h 660"/>
                <a:gd name="T72" fmla="*/ 264 w 1042"/>
                <a:gd name="T73" fmla="*/ 488 h 660"/>
                <a:gd name="T74" fmla="*/ 252 w 1042"/>
                <a:gd name="T75" fmla="*/ 522 h 660"/>
                <a:gd name="T76" fmla="*/ 240 w 1042"/>
                <a:gd name="T77" fmla="*/ 534 h 660"/>
                <a:gd name="T78" fmla="*/ 214 w 1042"/>
                <a:gd name="T79" fmla="*/ 550 h 660"/>
                <a:gd name="T80" fmla="*/ 200 w 1042"/>
                <a:gd name="T81" fmla="*/ 554 h 660"/>
                <a:gd name="T82" fmla="*/ 168 w 1042"/>
                <a:gd name="T83" fmla="*/ 556 h 660"/>
                <a:gd name="T84" fmla="*/ 144 w 1042"/>
                <a:gd name="T85" fmla="*/ 550 h 660"/>
                <a:gd name="T86" fmla="*/ 130 w 1042"/>
                <a:gd name="T87" fmla="*/ 544 h 660"/>
                <a:gd name="T88" fmla="*/ 106 w 1042"/>
                <a:gd name="T89" fmla="*/ 548 h 660"/>
                <a:gd name="T90" fmla="*/ 152 w 1042"/>
                <a:gd name="T91" fmla="*/ 660 h 660"/>
                <a:gd name="T92" fmla="*/ 322 w 1042"/>
                <a:gd name="T93" fmla="*/ 628 h 660"/>
                <a:gd name="T94" fmla="*/ 488 w 1042"/>
                <a:gd name="T95" fmla="*/ 588 h 660"/>
                <a:gd name="T96" fmla="*/ 808 w 1042"/>
                <a:gd name="T97" fmla="*/ 496 h 660"/>
                <a:gd name="T98" fmla="*/ 926 w 1042"/>
                <a:gd name="T99" fmla="*/ 462 h 660"/>
                <a:gd name="T100" fmla="*/ 1008 w 1042"/>
                <a:gd name="T101" fmla="*/ 30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2" h="660">
                  <a:moveTo>
                    <a:pt x="998" y="304"/>
                  </a:moveTo>
                  <a:lnTo>
                    <a:pt x="998" y="304"/>
                  </a:lnTo>
                  <a:lnTo>
                    <a:pt x="992" y="310"/>
                  </a:lnTo>
                  <a:lnTo>
                    <a:pt x="982" y="324"/>
                  </a:lnTo>
                  <a:lnTo>
                    <a:pt x="982" y="324"/>
                  </a:lnTo>
                  <a:lnTo>
                    <a:pt x="974" y="332"/>
                  </a:lnTo>
                  <a:lnTo>
                    <a:pt x="964" y="342"/>
                  </a:lnTo>
                  <a:lnTo>
                    <a:pt x="950" y="352"/>
                  </a:lnTo>
                  <a:lnTo>
                    <a:pt x="936" y="358"/>
                  </a:lnTo>
                  <a:lnTo>
                    <a:pt x="936" y="358"/>
                  </a:lnTo>
                  <a:lnTo>
                    <a:pt x="920" y="360"/>
                  </a:lnTo>
                  <a:lnTo>
                    <a:pt x="904" y="362"/>
                  </a:lnTo>
                  <a:lnTo>
                    <a:pt x="888" y="360"/>
                  </a:lnTo>
                  <a:lnTo>
                    <a:pt x="874" y="354"/>
                  </a:lnTo>
                  <a:lnTo>
                    <a:pt x="874" y="354"/>
                  </a:lnTo>
                  <a:lnTo>
                    <a:pt x="858" y="346"/>
                  </a:lnTo>
                  <a:lnTo>
                    <a:pt x="846" y="332"/>
                  </a:lnTo>
                  <a:lnTo>
                    <a:pt x="836" y="316"/>
                  </a:lnTo>
                  <a:lnTo>
                    <a:pt x="828" y="296"/>
                  </a:lnTo>
                  <a:lnTo>
                    <a:pt x="828" y="296"/>
                  </a:lnTo>
                  <a:lnTo>
                    <a:pt x="824" y="274"/>
                  </a:lnTo>
                  <a:lnTo>
                    <a:pt x="826" y="254"/>
                  </a:lnTo>
                  <a:lnTo>
                    <a:pt x="830" y="236"/>
                  </a:lnTo>
                  <a:lnTo>
                    <a:pt x="838" y="222"/>
                  </a:lnTo>
                  <a:lnTo>
                    <a:pt x="838" y="222"/>
                  </a:lnTo>
                  <a:lnTo>
                    <a:pt x="850" y="210"/>
                  </a:lnTo>
                  <a:lnTo>
                    <a:pt x="862" y="200"/>
                  </a:lnTo>
                  <a:lnTo>
                    <a:pt x="878" y="194"/>
                  </a:lnTo>
                  <a:lnTo>
                    <a:pt x="892" y="188"/>
                  </a:lnTo>
                  <a:lnTo>
                    <a:pt x="892" y="188"/>
                  </a:lnTo>
                  <a:lnTo>
                    <a:pt x="908" y="186"/>
                  </a:lnTo>
                  <a:lnTo>
                    <a:pt x="922" y="188"/>
                  </a:lnTo>
                  <a:lnTo>
                    <a:pt x="936" y="190"/>
                  </a:lnTo>
                  <a:lnTo>
                    <a:pt x="946" y="194"/>
                  </a:lnTo>
                  <a:lnTo>
                    <a:pt x="946" y="194"/>
                  </a:lnTo>
                  <a:lnTo>
                    <a:pt x="962" y="200"/>
                  </a:lnTo>
                  <a:lnTo>
                    <a:pt x="966" y="200"/>
                  </a:lnTo>
                  <a:lnTo>
                    <a:pt x="982" y="196"/>
                  </a:lnTo>
                  <a:lnTo>
                    <a:pt x="930" y="0"/>
                  </a:lnTo>
                  <a:lnTo>
                    <a:pt x="930" y="0"/>
                  </a:lnTo>
                  <a:lnTo>
                    <a:pt x="872" y="16"/>
                  </a:lnTo>
                  <a:lnTo>
                    <a:pt x="816" y="32"/>
                  </a:lnTo>
                  <a:lnTo>
                    <a:pt x="700" y="70"/>
                  </a:lnTo>
                  <a:lnTo>
                    <a:pt x="582" y="110"/>
                  </a:lnTo>
                  <a:lnTo>
                    <a:pt x="466" y="152"/>
                  </a:lnTo>
                  <a:lnTo>
                    <a:pt x="350" y="194"/>
                  </a:lnTo>
                  <a:lnTo>
                    <a:pt x="234" y="232"/>
                  </a:lnTo>
                  <a:lnTo>
                    <a:pt x="176" y="250"/>
                  </a:lnTo>
                  <a:lnTo>
                    <a:pt x="116" y="266"/>
                  </a:lnTo>
                  <a:lnTo>
                    <a:pt x="58" y="280"/>
                  </a:lnTo>
                  <a:lnTo>
                    <a:pt x="0" y="292"/>
                  </a:lnTo>
                  <a:lnTo>
                    <a:pt x="64" y="446"/>
                  </a:lnTo>
                  <a:lnTo>
                    <a:pt x="92" y="440"/>
                  </a:lnTo>
                  <a:lnTo>
                    <a:pt x="92" y="440"/>
                  </a:lnTo>
                  <a:lnTo>
                    <a:pt x="98" y="434"/>
                  </a:lnTo>
                  <a:lnTo>
                    <a:pt x="108" y="420"/>
                  </a:lnTo>
                  <a:lnTo>
                    <a:pt x="108" y="420"/>
                  </a:lnTo>
                  <a:lnTo>
                    <a:pt x="116" y="412"/>
                  </a:lnTo>
                  <a:lnTo>
                    <a:pt x="126" y="402"/>
                  </a:lnTo>
                  <a:lnTo>
                    <a:pt x="138" y="392"/>
                  </a:lnTo>
                  <a:lnTo>
                    <a:pt x="154" y="386"/>
                  </a:lnTo>
                  <a:lnTo>
                    <a:pt x="154" y="386"/>
                  </a:lnTo>
                  <a:lnTo>
                    <a:pt x="170" y="384"/>
                  </a:lnTo>
                  <a:lnTo>
                    <a:pt x="184" y="382"/>
                  </a:lnTo>
                  <a:lnTo>
                    <a:pt x="200" y="384"/>
                  </a:lnTo>
                  <a:lnTo>
                    <a:pt x="216" y="388"/>
                  </a:lnTo>
                  <a:lnTo>
                    <a:pt x="216" y="388"/>
                  </a:lnTo>
                  <a:lnTo>
                    <a:pt x="230" y="398"/>
                  </a:lnTo>
                  <a:lnTo>
                    <a:pt x="244" y="410"/>
                  </a:lnTo>
                  <a:lnTo>
                    <a:pt x="254" y="428"/>
                  </a:lnTo>
                  <a:lnTo>
                    <a:pt x="262" y="448"/>
                  </a:lnTo>
                  <a:lnTo>
                    <a:pt x="262" y="448"/>
                  </a:lnTo>
                  <a:lnTo>
                    <a:pt x="266" y="468"/>
                  </a:lnTo>
                  <a:lnTo>
                    <a:pt x="264" y="488"/>
                  </a:lnTo>
                  <a:lnTo>
                    <a:pt x="260" y="506"/>
                  </a:lnTo>
                  <a:lnTo>
                    <a:pt x="252" y="522"/>
                  </a:lnTo>
                  <a:lnTo>
                    <a:pt x="252" y="522"/>
                  </a:lnTo>
                  <a:lnTo>
                    <a:pt x="240" y="534"/>
                  </a:lnTo>
                  <a:lnTo>
                    <a:pt x="228" y="544"/>
                  </a:lnTo>
                  <a:lnTo>
                    <a:pt x="214" y="550"/>
                  </a:lnTo>
                  <a:lnTo>
                    <a:pt x="200" y="554"/>
                  </a:lnTo>
                  <a:lnTo>
                    <a:pt x="200" y="554"/>
                  </a:lnTo>
                  <a:lnTo>
                    <a:pt x="184" y="558"/>
                  </a:lnTo>
                  <a:lnTo>
                    <a:pt x="168" y="556"/>
                  </a:lnTo>
                  <a:lnTo>
                    <a:pt x="156" y="554"/>
                  </a:lnTo>
                  <a:lnTo>
                    <a:pt x="144" y="550"/>
                  </a:lnTo>
                  <a:lnTo>
                    <a:pt x="144" y="550"/>
                  </a:lnTo>
                  <a:lnTo>
                    <a:pt x="130" y="544"/>
                  </a:lnTo>
                  <a:lnTo>
                    <a:pt x="124" y="544"/>
                  </a:lnTo>
                  <a:lnTo>
                    <a:pt x="106" y="548"/>
                  </a:lnTo>
                  <a:lnTo>
                    <a:pt x="152" y="660"/>
                  </a:lnTo>
                  <a:lnTo>
                    <a:pt x="152" y="660"/>
                  </a:lnTo>
                  <a:lnTo>
                    <a:pt x="238" y="646"/>
                  </a:lnTo>
                  <a:lnTo>
                    <a:pt x="322" y="628"/>
                  </a:lnTo>
                  <a:lnTo>
                    <a:pt x="404" y="608"/>
                  </a:lnTo>
                  <a:lnTo>
                    <a:pt x="488" y="588"/>
                  </a:lnTo>
                  <a:lnTo>
                    <a:pt x="650" y="542"/>
                  </a:lnTo>
                  <a:lnTo>
                    <a:pt x="808" y="496"/>
                  </a:lnTo>
                  <a:lnTo>
                    <a:pt x="808" y="496"/>
                  </a:lnTo>
                  <a:lnTo>
                    <a:pt x="926" y="462"/>
                  </a:lnTo>
                  <a:lnTo>
                    <a:pt x="1042" y="430"/>
                  </a:lnTo>
                  <a:lnTo>
                    <a:pt x="1008" y="302"/>
                  </a:lnTo>
                  <a:lnTo>
                    <a:pt x="998" y="304"/>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chenying0907 7"/>
            <p:cNvSpPr>
              <a:spLocks/>
            </p:cNvSpPr>
            <p:nvPr/>
          </p:nvSpPr>
          <p:spPr bwMode="auto">
            <a:xfrm flipH="1">
              <a:off x="3549861" y="1231994"/>
              <a:ext cx="1539478" cy="1022752"/>
            </a:xfrm>
            <a:custGeom>
              <a:avLst/>
              <a:gdLst>
                <a:gd name="T0" fmla="*/ 1004 w 1042"/>
                <a:gd name="T1" fmla="*/ 238 h 692"/>
                <a:gd name="T2" fmla="*/ 972 w 1042"/>
                <a:gd name="T3" fmla="*/ 240 h 692"/>
                <a:gd name="T4" fmla="*/ 958 w 1042"/>
                <a:gd name="T5" fmla="*/ 248 h 692"/>
                <a:gd name="T6" fmla="*/ 934 w 1042"/>
                <a:gd name="T7" fmla="*/ 278 h 692"/>
                <a:gd name="T8" fmla="*/ 914 w 1042"/>
                <a:gd name="T9" fmla="*/ 292 h 692"/>
                <a:gd name="T10" fmla="*/ 762 w 1042"/>
                <a:gd name="T11" fmla="*/ 122 h 692"/>
                <a:gd name="T12" fmla="*/ 676 w 1042"/>
                <a:gd name="T13" fmla="*/ 132 h 692"/>
                <a:gd name="T14" fmla="*/ 550 w 1042"/>
                <a:gd name="T15" fmla="*/ 138 h 692"/>
                <a:gd name="T16" fmla="*/ 422 w 1042"/>
                <a:gd name="T17" fmla="*/ 128 h 692"/>
                <a:gd name="T18" fmla="*/ 294 w 1042"/>
                <a:gd name="T19" fmla="*/ 100 h 692"/>
                <a:gd name="T20" fmla="*/ 166 w 1042"/>
                <a:gd name="T21" fmla="*/ 50 h 692"/>
                <a:gd name="T22" fmla="*/ 82 w 1042"/>
                <a:gd name="T23" fmla="*/ 4 h 692"/>
                <a:gd name="T24" fmla="*/ 64 w 1042"/>
                <a:gd name="T25" fmla="*/ 0 h 692"/>
                <a:gd name="T26" fmla="*/ 48 w 1042"/>
                <a:gd name="T27" fmla="*/ 2 h 692"/>
                <a:gd name="T28" fmla="*/ 16 w 1042"/>
                <a:gd name="T29" fmla="*/ 36 h 692"/>
                <a:gd name="T30" fmla="*/ 0 w 1042"/>
                <a:gd name="T31" fmla="*/ 90 h 692"/>
                <a:gd name="T32" fmla="*/ 134 w 1042"/>
                <a:gd name="T33" fmla="*/ 406 h 692"/>
                <a:gd name="T34" fmla="*/ 212 w 1042"/>
                <a:gd name="T35" fmla="*/ 434 h 692"/>
                <a:gd name="T36" fmla="*/ 440 w 1042"/>
                <a:gd name="T37" fmla="*/ 488 h 692"/>
                <a:gd name="T38" fmla="*/ 668 w 1042"/>
                <a:gd name="T39" fmla="*/ 504 h 692"/>
                <a:gd name="T40" fmla="*/ 762 w 1042"/>
                <a:gd name="T41" fmla="*/ 576 h 692"/>
                <a:gd name="T42" fmla="*/ 756 w 1042"/>
                <a:gd name="T43" fmla="*/ 618 h 692"/>
                <a:gd name="T44" fmla="*/ 750 w 1042"/>
                <a:gd name="T45" fmla="*/ 642 h 692"/>
                <a:gd name="T46" fmla="*/ 754 w 1042"/>
                <a:gd name="T47" fmla="*/ 662 h 692"/>
                <a:gd name="T48" fmla="*/ 772 w 1042"/>
                <a:gd name="T49" fmla="*/ 686 h 692"/>
                <a:gd name="T50" fmla="*/ 788 w 1042"/>
                <a:gd name="T51" fmla="*/ 692 h 692"/>
                <a:gd name="T52" fmla="*/ 816 w 1042"/>
                <a:gd name="T53" fmla="*/ 690 h 692"/>
                <a:gd name="T54" fmla="*/ 840 w 1042"/>
                <a:gd name="T55" fmla="*/ 678 h 692"/>
                <a:gd name="T56" fmla="*/ 852 w 1042"/>
                <a:gd name="T57" fmla="*/ 664 h 692"/>
                <a:gd name="T58" fmla="*/ 854 w 1042"/>
                <a:gd name="T59" fmla="*/ 636 h 692"/>
                <a:gd name="T60" fmla="*/ 850 w 1042"/>
                <a:gd name="T61" fmla="*/ 616 h 692"/>
                <a:gd name="T62" fmla="*/ 832 w 1042"/>
                <a:gd name="T63" fmla="*/ 598 h 692"/>
                <a:gd name="T64" fmla="*/ 802 w 1042"/>
                <a:gd name="T65" fmla="*/ 566 h 692"/>
                <a:gd name="T66" fmla="*/ 784 w 1042"/>
                <a:gd name="T67" fmla="*/ 500 h 692"/>
                <a:gd name="T68" fmla="*/ 914 w 1042"/>
                <a:gd name="T69" fmla="*/ 486 h 692"/>
                <a:gd name="T70" fmla="*/ 926 w 1042"/>
                <a:gd name="T71" fmla="*/ 330 h 692"/>
                <a:gd name="T72" fmla="*/ 966 w 1042"/>
                <a:gd name="T73" fmla="*/ 338 h 692"/>
                <a:gd name="T74" fmla="*/ 992 w 1042"/>
                <a:gd name="T75" fmla="*/ 342 h 692"/>
                <a:gd name="T76" fmla="*/ 1010 w 1042"/>
                <a:gd name="T77" fmla="*/ 338 h 692"/>
                <a:gd name="T78" fmla="*/ 1034 w 1042"/>
                <a:gd name="T79" fmla="*/ 320 h 692"/>
                <a:gd name="T80" fmla="*/ 1042 w 1042"/>
                <a:gd name="T81" fmla="*/ 304 h 692"/>
                <a:gd name="T82" fmla="*/ 1038 w 1042"/>
                <a:gd name="T83" fmla="*/ 276 h 692"/>
                <a:gd name="T84" fmla="*/ 1020 w 1042"/>
                <a:gd name="T85" fmla="*/ 24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2" h="692">
                  <a:moveTo>
                    <a:pt x="1012" y="240"/>
                  </a:moveTo>
                  <a:lnTo>
                    <a:pt x="1012" y="240"/>
                  </a:lnTo>
                  <a:lnTo>
                    <a:pt x="1004" y="238"/>
                  </a:lnTo>
                  <a:lnTo>
                    <a:pt x="994" y="236"/>
                  </a:lnTo>
                  <a:lnTo>
                    <a:pt x="984" y="238"/>
                  </a:lnTo>
                  <a:lnTo>
                    <a:pt x="972" y="240"/>
                  </a:lnTo>
                  <a:lnTo>
                    <a:pt x="972" y="240"/>
                  </a:lnTo>
                  <a:lnTo>
                    <a:pt x="964" y="242"/>
                  </a:lnTo>
                  <a:lnTo>
                    <a:pt x="958" y="248"/>
                  </a:lnTo>
                  <a:lnTo>
                    <a:pt x="946" y="262"/>
                  </a:lnTo>
                  <a:lnTo>
                    <a:pt x="946" y="262"/>
                  </a:lnTo>
                  <a:lnTo>
                    <a:pt x="934" y="278"/>
                  </a:lnTo>
                  <a:lnTo>
                    <a:pt x="926" y="286"/>
                  </a:lnTo>
                  <a:lnTo>
                    <a:pt x="914" y="292"/>
                  </a:lnTo>
                  <a:lnTo>
                    <a:pt x="914" y="292"/>
                  </a:lnTo>
                  <a:lnTo>
                    <a:pt x="912" y="292"/>
                  </a:lnTo>
                  <a:lnTo>
                    <a:pt x="840" y="312"/>
                  </a:lnTo>
                  <a:lnTo>
                    <a:pt x="762" y="122"/>
                  </a:lnTo>
                  <a:lnTo>
                    <a:pt x="762" y="122"/>
                  </a:lnTo>
                  <a:lnTo>
                    <a:pt x="720" y="128"/>
                  </a:lnTo>
                  <a:lnTo>
                    <a:pt x="676" y="132"/>
                  </a:lnTo>
                  <a:lnTo>
                    <a:pt x="634" y="136"/>
                  </a:lnTo>
                  <a:lnTo>
                    <a:pt x="592" y="138"/>
                  </a:lnTo>
                  <a:lnTo>
                    <a:pt x="550" y="138"/>
                  </a:lnTo>
                  <a:lnTo>
                    <a:pt x="506" y="138"/>
                  </a:lnTo>
                  <a:lnTo>
                    <a:pt x="464" y="134"/>
                  </a:lnTo>
                  <a:lnTo>
                    <a:pt x="422" y="128"/>
                  </a:lnTo>
                  <a:lnTo>
                    <a:pt x="380" y="122"/>
                  </a:lnTo>
                  <a:lnTo>
                    <a:pt x="336" y="112"/>
                  </a:lnTo>
                  <a:lnTo>
                    <a:pt x="294" y="100"/>
                  </a:lnTo>
                  <a:lnTo>
                    <a:pt x="252" y="86"/>
                  </a:lnTo>
                  <a:lnTo>
                    <a:pt x="208" y="70"/>
                  </a:lnTo>
                  <a:lnTo>
                    <a:pt x="166" y="50"/>
                  </a:lnTo>
                  <a:lnTo>
                    <a:pt x="124" y="30"/>
                  </a:lnTo>
                  <a:lnTo>
                    <a:pt x="82" y="4"/>
                  </a:lnTo>
                  <a:lnTo>
                    <a:pt x="82" y="4"/>
                  </a:lnTo>
                  <a:lnTo>
                    <a:pt x="72" y="0"/>
                  </a:lnTo>
                  <a:lnTo>
                    <a:pt x="64" y="0"/>
                  </a:lnTo>
                  <a:lnTo>
                    <a:pt x="64" y="0"/>
                  </a:lnTo>
                  <a:lnTo>
                    <a:pt x="56" y="0"/>
                  </a:lnTo>
                  <a:lnTo>
                    <a:pt x="48" y="2"/>
                  </a:lnTo>
                  <a:lnTo>
                    <a:pt x="48" y="2"/>
                  </a:lnTo>
                  <a:lnTo>
                    <a:pt x="36" y="10"/>
                  </a:lnTo>
                  <a:lnTo>
                    <a:pt x="26" y="22"/>
                  </a:lnTo>
                  <a:lnTo>
                    <a:pt x="16" y="36"/>
                  </a:lnTo>
                  <a:lnTo>
                    <a:pt x="8" y="54"/>
                  </a:lnTo>
                  <a:lnTo>
                    <a:pt x="4" y="72"/>
                  </a:lnTo>
                  <a:lnTo>
                    <a:pt x="0" y="90"/>
                  </a:lnTo>
                  <a:lnTo>
                    <a:pt x="0" y="108"/>
                  </a:lnTo>
                  <a:lnTo>
                    <a:pt x="2" y="126"/>
                  </a:lnTo>
                  <a:lnTo>
                    <a:pt x="134" y="406"/>
                  </a:lnTo>
                  <a:lnTo>
                    <a:pt x="134" y="406"/>
                  </a:lnTo>
                  <a:lnTo>
                    <a:pt x="172" y="420"/>
                  </a:lnTo>
                  <a:lnTo>
                    <a:pt x="212" y="434"/>
                  </a:lnTo>
                  <a:lnTo>
                    <a:pt x="288" y="456"/>
                  </a:lnTo>
                  <a:lnTo>
                    <a:pt x="364" y="474"/>
                  </a:lnTo>
                  <a:lnTo>
                    <a:pt x="440" y="488"/>
                  </a:lnTo>
                  <a:lnTo>
                    <a:pt x="518" y="496"/>
                  </a:lnTo>
                  <a:lnTo>
                    <a:pt x="592" y="502"/>
                  </a:lnTo>
                  <a:lnTo>
                    <a:pt x="668" y="504"/>
                  </a:lnTo>
                  <a:lnTo>
                    <a:pt x="744" y="502"/>
                  </a:lnTo>
                  <a:lnTo>
                    <a:pt x="762" y="576"/>
                  </a:lnTo>
                  <a:lnTo>
                    <a:pt x="762" y="576"/>
                  </a:lnTo>
                  <a:lnTo>
                    <a:pt x="764" y="588"/>
                  </a:lnTo>
                  <a:lnTo>
                    <a:pt x="762" y="598"/>
                  </a:lnTo>
                  <a:lnTo>
                    <a:pt x="756" y="618"/>
                  </a:lnTo>
                  <a:lnTo>
                    <a:pt x="756" y="618"/>
                  </a:lnTo>
                  <a:lnTo>
                    <a:pt x="750" y="634"/>
                  </a:lnTo>
                  <a:lnTo>
                    <a:pt x="750" y="642"/>
                  </a:lnTo>
                  <a:lnTo>
                    <a:pt x="750" y="652"/>
                  </a:lnTo>
                  <a:lnTo>
                    <a:pt x="750" y="652"/>
                  </a:lnTo>
                  <a:lnTo>
                    <a:pt x="754" y="662"/>
                  </a:lnTo>
                  <a:lnTo>
                    <a:pt x="758" y="670"/>
                  </a:lnTo>
                  <a:lnTo>
                    <a:pt x="764" y="678"/>
                  </a:lnTo>
                  <a:lnTo>
                    <a:pt x="772" y="686"/>
                  </a:lnTo>
                  <a:lnTo>
                    <a:pt x="772" y="686"/>
                  </a:lnTo>
                  <a:lnTo>
                    <a:pt x="780" y="690"/>
                  </a:lnTo>
                  <a:lnTo>
                    <a:pt x="788" y="692"/>
                  </a:lnTo>
                  <a:lnTo>
                    <a:pt x="800" y="692"/>
                  </a:lnTo>
                  <a:lnTo>
                    <a:pt x="816" y="690"/>
                  </a:lnTo>
                  <a:lnTo>
                    <a:pt x="816" y="690"/>
                  </a:lnTo>
                  <a:lnTo>
                    <a:pt x="816" y="690"/>
                  </a:lnTo>
                  <a:lnTo>
                    <a:pt x="830" y="684"/>
                  </a:lnTo>
                  <a:lnTo>
                    <a:pt x="840" y="678"/>
                  </a:lnTo>
                  <a:lnTo>
                    <a:pt x="848" y="672"/>
                  </a:lnTo>
                  <a:lnTo>
                    <a:pt x="852" y="664"/>
                  </a:lnTo>
                  <a:lnTo>
                    <a:pt x="852" y="664"/>
                  </a:lnTo>
                  <a:lnTo>
                    <a:pt x="854" y="656"/>
                  </a:lnTo>
                  <a:lnTo>
                    <a:pt x="856" y="646"/>
                  </a:lnTo>
                  <a:lnTo>
                    <a:pt x="854" y="636"/>
                  </a:lnTo>
                  <a:lnTo>
                    <a:pt x="852" y="624"/>
                  </a:lnTo>
                  <a:lnTo>
                    <a:pt x="852" y="624"/>
                  </a:lnTo>
                  <a:lnTo>
                    <a:pt x="850" y="616"/>
                  </a:lnTo>
                  <a:lnTo>
                    <a:pt x="844" y="610"/>
                  </a:lnTo>
                  <a:lnTo>
                    <a:pt x="832" y="598"/>
                  </a:lnTo>
                  <a:lnTo>
                    <a:pt x="832" y="598"/>
                  </a:lnTo>
                  <a:lnTo>
                    <a:pt x="814" y="584"/>
                  </a:lnTo>
                  <a:lnTo>
                    <a:pt x="806" y="576"/>
                  </a:lnTo>
                  <a:lnTo>
                    <a:pt x="802" y="566"/>
                  </a:lnTo>
                  <a:lnTo>
                    <a:pt x="802" y="566"/>
                  </a:lnTo>
                  <a:lnTo>
                    <a:pt x="800" y="564"/>
                  </a:lnTo>
                  <a:lnTo>
                    <a:pt x="784" y="500"/>
                  </a:lnTo>
                  <a:lnTo>
                    <a:pt x="784" y="500"/>
                  </a:lnTo>
                  <a:lnTo>
                    <a:pt x="848" y="494"/>
                  </a:lnTo>
                  <a:lnTo>
                    <a:pt x="914" y="486"/>
                  </a:lnTo>
                  <a:lnTo>
                    <a:pt x="856" y="348"/>
                  </a:lnTo>
                  <a:lnTo>
                    <a:pt x="926" y="330"/>
                  </a:lnTo>
                  <a:lnTo>
                    <a:pt x="926" y="330"/>
                  </a:lnTo>
                  <a:lnTo>
                    <a:pt x="936" y="328"/>
                  </a:lnTo>
                  <a:lnTo>
                    <a:pt x="948" y="330"/>
                  </a:lnTo>
                  <a:lnTo>
                    <a:pt x="966" y="338"/>
                  </a:lnTo>
                  <a:lnTo>
                    <a:pt x="966" y="338"/>
                  </a:lnTo>
                  <a:lnTo>
                    <a:pt x="984" y="342"/>
                  </a:lnTo>
                  <a:lnTo>
                    <a:pt x="992" y="342"/>
                  </a:lnTo>
                  <a:lnTo>
                    <a:pt x="1000" y="342"/>
                  </a:lnTo>
                  <a:lnTo>
                    <a:pt x="1000" y="342"/>
                  </a:lnTo>
                  <a:lnTo>
                    <a:pt x="1010" y="338"/>
                  </a:lnTo>
                  <a:lnTo>
                    <a:pt x="1020" y="334"/>
                  </a:lnTo>
                  <a:lnTo>
                    <a:pt x="1028" y="328"/>
                  </a:lnTo>
                  <a:lnTo>
                    <a:pt x="1034" y="320"/>
                  </a:lnTo>
                  <a:lnTo>
                    <a:pt x="1034" y="320"/>
                  </a:lnTo>
                  <a:lnTo>
                    <a:pt x="1038" y="312"/>
                  </a:lnTo>
                  <a:lnTo>
                    <a:pt x="1042" y="304"/>
                  </a:lnTo>
                  <a:lnTo>
                    <a:pt x="1042" y="292"/>
                  </a:lnTo>
                  <a:lnTo>
                    <a:pt x="1038" y="276"/>
                  </a:lnTo>
                  <a:lnTo>
                    <a:pt x="1038" y="276"/>
                  </a:lnTo>
                  <a:lnTo>
                    <a:pt x="1034" y="262"/>
                  </a:lnTo>
                  <a:lnTo>
                    <a:pt x="1028" y="252"/>
                  </a:lnTo>
                  <a:lnTo>
                    <a:pt x="1020" y="246"/>
                  </a:lnTo>
                  <a:lnTo>
                    <a:pt x="1012" y="240"/>
                  </a:lnTo>
                  <a:lnTo>
                    <a:pt x="1012" y="240"/>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chenying0907 8"/>
            <p:cNvSpPr>
              <a:spLocks/>
            </p:cNvSpPr>
            <p:nvPr/>
          </p:nvSpPr>
          <p:spPr bwMode="auto">
            <a:xfrm flipH="1">
              <a:off x="4752486" y="1282245"/>
              <a:ext cx="833268" cy="1392243"/>
            </a:xfrm>
            <a:custGeom>
              <a:avLst/>
              <a:gdLst>
                <a:gd name="T0" fmla="*/ 350 w 564"/>
                <a:gd name="T1" fmla="*/ 368 h 942"/>
                <a:gd name="T2" fmla="*/ 346 w 564"/>
                <a:gd name="T3" fmla="*/ 360 h 942"/>
                <a:gd name="T4" fmla="*/ 346 w 564"/>
                <a:gd name="T5" fmla="*/ 360 h 942"/>
                <a:gd name="T6" fmla="*/ 346 w 564"/>
                <a:gd name="T7" fmla="*/ 358 h 942"/>
                <a:gd name="T8" fmla="*/ 194 w 564"/>
                <a:gd name="T9" fmla="*/ 44 h 942"/>
                <a:gd name="T10" fmla="*/ 178 w 564"/>
                <a:gd name="T11" fmla="*/ 28 h 942"/>
                <a:gd name="T12" fmla="*/ 150 w 564"/>
                <a:gd name="T13" fmla="*/ 8 h 942"/>
                <a:gd name="T14" fmla="*/ 126 w 564"/>
                <a:gd name="T15" fmla="*/ 0 h 942"/>
                <a:gd name="T16" fmla="*/ 114 w 564"/>
                <a:gd name="T17" fmla="*/ 0 h 942"/>
                <a:gd name="T18" fmla="*/ 106 w 564"/>
                <a:gd name="T19" fmla="*/ 0 h 942"/>
                <a:gd name="T20" fmla="*/ 106 w 564"/>
                <a:gd name="T21" fmla="*/ 0 h 942"/>
                <a:gd name="T22" fmla="*/ 102 w 564"/>
                <a:gd name="T23" fmla="*/ 2 h 942"/>
                <a:gd name="T24" fmla="*/ 90 w 564"/>
                <a:gd name="T25" fmla="*/ 4 h 942"/>
                <a:gd name="T26" fmla="*/ 78 w 564"/>
                <a:gd name="T27" fmla="*/ 10 h 942"/>
                <a:gd name="T28" fmla="*/ 46 w 564"/>
                <a:gd name="T29" fmla="*/ 30 h 942"/>
                <a:gd name="T30" fmla="*/ 24 w 564"/>
                <a:gd name="T31" fmla="*/ 58 h 942"/>
                <a:gd name="T32" fmla="*/ 14 w 564"/>
                <a:gd name="T33" fmla="*/ 80 h 942"/>
                <a:gd name="T34" fmla="*/ 2 w 564"/>
                <a:gd name="T35" fmla="*/ 126 h 942"/>
                <a:gd name="T36" fmla="*/ 0 w 564"/>
                <a:gd name="T37" fmla="*/ 150 h 942"/>
                <a:gd name="T38" fmla="*/ 184 w 564"/>
                <a:gd name="T39" fmla="*/ 546 h 942"/>
                <a:gd name="T40" fmla="*/ 418 w 564"/>
                <a:gd name="T41" fmla="*/ 912 h 942"/>
                <a:gd name="T42" fmla="*/ 412 w 564"/>
                <a:gd name="T43" fmla="*/ 898 h 942"/>
                <a:gd name="T44" fmla="*/ 390 w 564"/>
                <a:gd name="T45" fmla="*/ 886 h 942"/>
                <a:gd name="T46" fmla="*/ 380 w 564"/>
                <a:gd name="T47" fmla="*/ 880 h 942"/>
                <a:gd name="T48" fmla="*/ 356 w 564"/>
                <a:gd name="T49" fmla="*/ 862 h 942"/>
                <a:gd name="T50" fmla="*/ 348 w 564"/>
                <a:gd name="T51" fmla="*/ 848 h 942"/>
                <a:gd name="T52" fmla="*/ 338 w 564"/>
                <a:gd name="T53" fmla="*/ 818 h 942"/>
                <a:gd name="T54" fmla="*/ 338 w 564"/>
                <a:gd name="T55" fmla="*/ 786 h 942"/>
                <a:gd name="T56" fmla="*/ 344 w 564"/>
                <a:gd name="T57" fmla="*/ 770 h 942"/>
                <a:gd name="T58" fmla="*/ 368 w 564"/>
                <a:gd name="T59" fmla="*/ 742 h 942"/>
                <a:gd name="T60" fmla="*/ 386 w 564"/>
                <a:gd name="T61" fmla="*/ 730 h 942"/>
                <a:gd name="T62" fmla="*/ 424 w 564"/>
                <a:gd name="T63" fmla="*/ 718 h 942"/>
                <a:gd name="T64" fmla="*/ 460 w 564"/>
                <a:gd name="T65" fmla="*/ 724 h 942"/>
                <a:gd name="T66" fmla="*/ 474 w 564"/>
                <a:gd name="T67" fmla="*/ 734 h 942"/>
                <a:gd name="T68" fmla="*/ 496 w 564"/>
                <a:gd name="T69" fmla="*/ 756 h 942"/>
                <a:gd name="T70" fmla="*/ 504 w 564"/>
                <a:gd name="T71" fmla="*/ 770 h 942"/>
                <a:gd name="T72" fmla="*/ 510 w 564"/>
                <a:gd name="T73" fmla="*/ 800 h 942"/>
                <a:gd name="T74" fmla="*/ 510 w 564"/>
                <a:gd name="T75" fmla="*/ 824 h 942"/>
                <a:gd name="T76" fmla="*/ 506 w 564"/>
                <a:gd name="T77" fmla="*/ 840 h 942"/>
                <a:gd name="T78" fmla="*/ 514 w 564"/>
                <a:gd name="T79" fmla="*/ 860 h 942"/>
                <a:gd name="T80" fmla="*/ 564 w 564"/>
                <a:gd name="T81" fmla="*/ 832 h 942"/>
                <a:gd name="T82" fmla="*/ 350 w 564"/>
                <a:gd name="T83" fmla="*/ 368 h 942"/>
                <a:gd name="T84" fmla="*/ 350 w 564"/>
                <a:gd name="T85" fmla="*/ 36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4" h="942">
                  <a:moveTo>
                    <a:pt x="350" y="368"/>
                  </a:moveTo>
                  <a:lnTo>
                    <a:pt x="350" y="368"/>
                  </a:lnTo>
                  <a:lnTo>
                    <a:pt x="346" y="360"/>
                  </a:lnTo>
                  <a:lnTo>
                    <a:pt x="346" y="360"/>
                  </a:lnTo>
                  <a:lnTo>
                    <a:pt x="346" y="360"/>
                  </a:lnTo>
                  <a:lnTo>
                    <a:pt x="346" y="360"/>
                  </a:lnTo>
                  <a:lnTo>
                    <a:pt x="346" y="358"/>
                  </a:lnTo>
                  <a:lnTo>
                    <a:pt x="346" y="358"/>
                  </a:lnTo>
                  <a:lnTo>
                    <a:pt x="272" y="204"/>
                  </a:lnTo>
                  <a:lnTo>
                    <a:pt x="194" y="44"/>
                  </a:lnTo>
                  <a:lnTo>
                    <a:pt x="194" y="44"/>
                  </a:lnTo>
                  <a:lnTo>
                    <a:pt x="178" y="28"/>
                  </a:lnTo>
                  <a:lnTo>
                    <a:pt x="160" y="14"/>
                  </a:lnTo>
                  <a:lnTo>
                    <a:pt x="150" y="8"/>
                  </a:lnTo>
                  <a:lnTo>
                    <a:pt x="138" y="4"/>
                  </a:lnTo>
                  <a:lnTo>
                    <a:pt x="126" y="0"/>
                  </a:lnTo>
                  <a:lnTo>
                    <a:pt x="114" y="0"/>
                  </a:lnTo>
                  <a:lnTo>
                    <a:pt x="114" y="0"/>
                  </a:lnTo>
                  <a:lnTo>
                    <a:pt x="106" y="0"/>
                  </a:lnTo>
                  <a:lnTo>
                    <a:pt x="106" y="0"/>
                  </a:lnTo>
                  <a:lnTo>
                    <a:pt x="106" y="0"/>
                  </a:lnTo>
                  <a:lnTo>
                    <a:pt x="106" y="0"/>
                  </a:lnTo>
                  <a:lnTo>
                    <a:pt x="102" y="0"/>
                  </a:lnTo>
                  <a:lnTo>
                    <a:pt x="102" y="2"/>
                  </a:lnTo>
                  <a:lnTo>
                    <a:pt x="102" y="2"/>
                  </a:lnTo>
                  <a:lnTo>
                    <a:pt x="90" y="4"/>
                  </a:lnTo>
                  <a:lnTo>
                    <a:pt x="78" y="10"/>
                  </a:lnTo>
                  <a:lnTo>
                    <a:pt x="78" y="10"/>
                  </a:lnTo>
                  <a:lnTo>
                    <a:pt x="60" y="18"/>
                  </a:lnTo>
                  <a:lnTo>
                    <a:pt x="46" y="30"/>
                  </a:lnTo>
                  <a:lnTo>
                    <a:pt x="34" y="42"/>
                  </a:lnTo>
                  <a:lnTo>
                    <a:pt x="24" y="58"/>
                  </a:lnTo>
                  <a:lnTo>
                    <a:pt x="24" y="58"/>
                  </a:lnTo>
                  <a:lnTo>
                    <a:pt x="14" y="80"/>
                  </a:lnTo>
                  <a:lnTo>
                    <a:pt x="8" y="102"/>
                  </a:lnTo>
                  <a:lnTo>
                    <a:pt x="2" y="126"/>
                  </a:lnTo>
                  <a:lnTo>
                    <a:pt x="0" y="150"/>
                  </a:lnTo>
                  <a:lnTo>
                    <a:pt x="0" y="150"/>
                  </a:lnTo>
                  <a:lnTo>
                    <a:pt x="92" y="348"/>
                  </a:lnTo>
                  <a:lnTo>
                    <a:pt x="184" y="546"/>
                  </a:lnTo>
                  <a:lnTo>
                    <a:pt x="362" y="942"/>
                  </a:lnTo>
                  <a:lnTo>
                    <a:pt x="418" y="912"/>
                  </a:lnTo>
                  <a:lnTo>
                    <a:pt x="412" y="898"/>
                  </a:lnTo>
                  <a:lnTo>
                    <a:pt x="412" y="898"/>
                  </a:lnTo>
                  <a:lnTo>
                    <a:pt x="406" y="894"/>
                  </a:lnTo>
                  <a:lnTo>
                    <a:pt x="390" y="886"/>
                  </a:lnTo>
                  <a:lnTo>
                    <a:pt x="390" y="886"/>
                  </a:lnTo>
                  <a:lnTo>
                    <a:pt x="380" y="880"/>
                  </a:lnTo>
                  <a:lnTo>
                    <a:pt x="368" y="872"/>
                  </a:lnTo>
                  <a:lnTo>
                    <a:pt x="356" y="862"/>
                  </a:lnTo>
                  <a:lnTo>
                    <a:pt x="348" y="848"/>
                  </a:lnTo>
                  <a:lnTo>
                    <a:pt x="348" y="848"/>
                  </a:lnTo>
                  <a:lnTo>
                    <a:pt x="342" y="834"/>
                  </a:lnTo>
                  <a:lnTo>
                    <a:pt x="338" y="818"/>
                  </a:lnTo>
                  <a:lnTo>
                    <a:pt x="336" y="802"/>
                  </a:lnTo>
                  <a:lnTo>
                    <a:pt x="338" y="786"/>
                  </a:lnTo>
                  <a:lnTo>
                    <a:pt x="338" y="786"/>
                  </a:lnTo>
                  <a:lnTo>
                    <a:pt x="344" y="770"/>
                  </a:lnTo>
                  <a:lnTo>
                    <a:pt x="354" y="756"/>
                  </a:lnTo>
                  <a:lnTo>
                    <a:pt x="368" y="742"/>
                  </a:lnTo>
                  <a:lnTo>
                    <a:pt x="386" y="730"/>
                  </a:lnTo>
                  <a:lnTo>
                    <a:pt x="386" y="730"/>
                  </a:lnTo>
                  <a:lnTo>
                    <a:pt x="404" y="722"/>
                  </a:lnTo>
                  <a:lnTo>
                    <a:pt x="424" y="718"/>
                  </a:lnTo>
                  <a:lnTo>
                    <a:pt x="444" y="720"/>
                  </a:lnTo>
                  <a:lnTo>
                    <a:pt x="460" y="724"/>
                  </a:lnTo>
                  <a:lnTo>
                    <a:pt x="460" y="724"/>
                  </a:lnTo>
                  <a:lnTo>
                    <a:pt x="474" y="734"/>
                  </a:lnTo>
                  <a:lnTo>
                    <a:pt x="486" y="744"/>
                  </a:lnTo>
                  <a:lnTo>
                    <a:pt x="496" y="756"/>
                  </a:lnTo>
                  <a:lnTo>
                    <a:pt x="504" y="770"/>
                  </a:lnTo>
                  <a:lnTo>
                    <a:pt x="504" y="770"/>
                  </a:lnTo>
                  <a:lnTo>
                    <a:pt x="508" y="784"/>
                  </a:lnTo>
                  <a:lnTo>
                    <a:pt x="510" y="800"/>
                  </a:lnTo>
                  <a:lnTo>
                    <a:pt x="510" y="812"/>
                  </a:lnTo>
                  <a:lnTo>
                    <a:pt x="510" y="824"/>
                  </a:lnTo>
                  <a:lnTo>
                    <a:pt x="510" y="824"/>
                  </a:lnTo>
                  <a:lnTo>
                    <a:pt x="506" y="840"/>
                  </a:lnTo>
                  <a:lnTo>
                    <a:pt x="508" y="846"/>
                  </a:lnTo>
                  <a:lnTo>
                    <a:pt x="514" y="860"/>
                  </a:lnTo>
                  <a:lnTo>
                    <a:pt x="564" y="832"/>
                  </a:lnTo>
                  <a:lnTo>
                    <a:pt x="564" y="832"/>
                  </a:lnTo>
                  <a:lnTo>
                    <a:pt x="460" y="604"/>
                  </a:lnTo>
                  <a:lnTo>
                    <a:pt x="350" y="368"/>
                  </a:lnTo>
                  <a:lnTo>
                    <a:pt x="350" y="368"/>
                  </a:lnTo>
                  <a:lnTo>
                    <a:pt x="350" y="368"/>
                  </a:lnTo>
                  <a:lnTo>
                    <a:pt x="350" y="368"/>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9"/>
            <p:cNvSpPr>
              <a:spLocks/>
            </p:cNvSpPr>
            <p:nvPr/>
          </p:nvSpPr>
          <p:spPr bwMode="auto">
            <a:xfrm flipH="1">
              <a:off x="4194019" y="2393675"/>
              <a:ext cx="845088" cy="1616894"/>
            </a:xfrm>
            <a:custGeom>
              <a:avLst/>
              <a:gdLst>
                <a:gd name="T0" fmla="*/ 214 w 572"/>
                <a:gd name="T1" fmla="*/ 124 h 1094"/>
                <a:gd name="T2" fmla="*/ 136 w 572"/>
                <a:gd name="T3" fmla="*/ 166 h 1094"/>
                <a:gd name="T4" fmla="*/ 106 w 572"/>
                <a:gd name="T5" fmla="*/ 108 h 1094"/>
                <a:gd name="T6" fmla="*/ 106 w 572"/>
                <a:gd name="T7" fmla="*/ 108 h 1094"/>
                <a:gd name="T8" fmla="*/ 102 w 572"/>
                <a:gd name="T9" fmla="*/ 98 h 1094"/>
                <a:gd name="T10" fmla="*/ 102 w 572"/>
                <a:gd name="T11" fmla="*/ 88 h 1094"/>
                <a:gd name="T12" fmla="*/ 106 w 572"/>
                <a:gd name="T13" fmla="*/ 68 h 1094"/>
                <a:gd name="T14" fmla="*/ 106 w 572"/>
                <a:gd name="T15" fmla="*/ 68 h 1094"/>
                <a:gd name="T16" fmla="*/ 106 w 572"/>
                <a:gd name="T17" fmla="*/ 50 h 1094"/>
                <a:gd name="T18" fmla="*/ 106 w 572"/>
                <a:gd name="T19" fmla="*/ 42 h 1094"/>
                <a:gd name="T20" fmla="*/ 102 w 572"/>
                <a:gd name="T21" fmla="*/ 32 h 1094"/>
                <a:gd name="T22" fmla="*/ 102 w 572"/>
                <a:gd name="T23" fmla="*/ 32 h 1094"/>
                <a:gd name="T24" fmla="*/ 96 w 572"/>
                <a:gd name="T25" fmla="*/ 24 h 1094"/>
                <a:gd name="T26" fmla="*/ 90 w 572"/>
                <a:gd name="T27" fmla="*/ 16 h 1094"/>
                <a:gd name="T28" fmla="*/ 84 w 572"/>
                <a:gd name="T29" fmla="*/ 8 h 1094"/>
                <a:gd name="T30" fmla="*/ 76 w 572"/>
                <a:gd name="T31" fmla="*/ 4 h 1094"/>
                <a:gd name="T32" fmla="*/ 76 w 572"/>
                <a:gd name="T33" fmla="*/ 4 h 1094"/>
                <a:gd name="T34" fmla="*/ 66 w 572"/>
                <a:gd name="T35" fmla="*/ 2 h 1094"/>
                <a:gd name="T36" fmla="*/ 56 w 572"/>
                <a:gd name="T37" fmla="*/ 0 h 1094"/>
                <a:gd name="T38" fmla="*/ 56 w 572"/>
                <a:gd name="T39" fmla="*/ 0 h 1094"/>
                <a:gd name="T40" fmla="*/ 44 w 572"/>
                <a:gd name="T41" fmla="*/ 2 h 1094"/>
                <a:gd name="T42" fmla="*/ 32 w 572"/>
                <a:gd name="T43" fmla="*/ 8 h 1094"/>
                <a:gd name="T44" fmla="*/ 32 w 572"/>
                <a:gd name="T45" fmla="*/ 8 h 1094"/>
                <a:gd name="T46" fmla="*/ 18 w 572"/>
                <a:gd name="T47" fmla="*/ 16 h 1094"/>
                <a:gd name="T48" fmla="*/ 10 w 572"/>
                <a:gd name="T49" fmla="*/ 24 h 1094"/>
                <a:gd name="T50" fmla="*/ 4 w 572"/>
                <a:gd name="T51" fmla="*/ 34 h 1094"/>
                <a:gd name="T52" fmla="*/ 2 w 572"/>
                <a:gd name="T53" fmla="*/ 42 h 1094"/>
                <a:gd name="T54" fmla="*/ 2 w 572"/>
                <a:gd name="T55" fmla="*/ 42 h 1094"/>
                <a:gd name="T56" fmla="*/ 0 w 572"/>
                <a:gd name="T57" fmla="*/ 52 h 1094"/>
                <a:gd name="T58" fmla="*/ 2 w 572"/>
                <a:gd name="T59" fmla="*/ 60 h 1094"/>
                <a:gd name="T60" fmla="*/ 4 w 572"/>
                <a:gd name="T61" fmla="*/ 70 h 1094"/>
                <a:gd name="T62" fmla="*/ 8 w 572"/>
                <a:gd name="T63" fmla="*/ 80 h 1094"/>
                <a:gd name="T64" fmla="*/ 8 w 572"/>
                <a:gd name="T65" fmla="*/ 80 h 1094"/>
                <a:gd name="T66" fmla="*/ 12 w 572"/>
                <a:gd name="T67" fmla="*/ 88 h 1094"/>
                <a:gd name="T68" fmla="*/ 20 w 572"/>
                <a:gd name="T69" fmla="*/ 94 h 1094"/>
                <a:gd name="T70" fmla="*/ 34 w 572"/>
                <a:gd name="T71" fmla="*/ 102 h 1094"/>
                <a:gd name="T72" fmla="*/ 34 w 572"/>
                <a:gd name="T73" fmla="*/ 102 h 1094"/>
                <a:gd name="T74" fmla="*/ 54 w 572"/>
                <a:gd name="T75" fmla="*/ 112 h 1094"/>
                <a:gd name="T76" fmla="*/ 64 w 572"/>
                <a:gd name="T77" fmla="*/ 118 h 1094"/>
                <a:gd name="T78" fmla="*/ 72 w 572"/>
                <a:gd name="T79" fmla="*/ 128 h 1094"/>
                <a:gd name="T80" fmla="*/ 72 w 572"/>
                <a:gd name="T81" fmla="*/ 128 h 1094"/>
                <a:gd name="T82" fmla="*/ 72 w 572"/>
                <a:gd name="T83" fmla="*/ 128 h 1094"/>
                <a:gd name="T84" fmla="*/ 100 w 572"/>
                <a:gd name="T85" fmla="*/ 186 h 1094"/>
                <a:gd name="T86" fmla="*/ 12 w 572"/>
                <a:gd name="T87" fmla="*/ 234 h 1094"/>
                <a:gd name="T88" fmla="*/ 12 w 572"/>
                <a:gd name="T89" fmla="*/ 234 h 1094"/>
                <a:gd name="T90" fmla="*/ 206 w 572"/>
                <a:gd name="T91" fmla="*/ 672 h 1094"/>
                <a:gd name="T92" fmla="*/ 386 w 572"/>
                <a:gd name="T93" fmla="*/ 1094 h 1094"/>
                <a:gd name="T94" fmla="*/ 572 w 572"/>
                <a:gd name="T95" fmla="*/ 920 h 1094"/>
                <a:gd name="T96" fmla="*/ 572 w 572"/>
                <a:gd name="T97" fmla="*/ 920 h 1094"/>
                <a:gd name="T98" fmla="*/ 512 w 572"/>
                <a:gd name="T99" fmla="*/ 788 h 1094"/>
                <a:gd name="T100" fmla="*/ 512 w 572"/>
                <a:gd name="T101" fmla="*/ 788 h 1094"/>
                <a:gd name="T102" fmla="*/ 214 w 572"/>
                <a:gd name="T103" fmla="*/ 124 h 1094"/>
                <a:gd name="T104" fmla="*/ 214 w 572"/>
                <a:gd name="T105" fmla="*/ 12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1094">
                  <a:moveTo>
                    <a:pt x="214" y="124"/>
                  </a:moveTo>
                  <a:lnTo>
                    <a:pt x="136" y="166"/>
                  </a:lnTo>
                  <a:lnTo>
                    <a:pt x="106" y="108"/>
                  </a:lnTo>
                  <a:lnTo>
                    <a:pt x="106" y="108"/>
                  </a:lnTo>
                  <a:lnTo>
                    <a:pt x="102" y="98"/>
                  </a:lnTo>
                  <a:lnTo>
                    <a:pt x="102" y="88"/>
                  </a:lnTo>
                  <a:lnTo>
                    <a:pt x="106" y="68"/>
                  </a:lnTo>
                  <a:lnTo>
                    <a:pt x="106" y="68"/>
                  </a:lnTo>
                  <a:lnTo>
                    <a:pt x="106" y="50"/>
                  </a:lnTo>
                  <a:lnTo>
                    <a:pt x="106" y="42"/>
                  </a:lnTo>
                  <a:lnTo>
                    <a:pt x="102" y="32"/>
                  </a:lnTo>
                  <a:lnTo>
                    <a:pt x="102" y="32"/>
                  </a:lnTo>
                  <a:lnTo>
                    <a:pt x="96" y="24"/>
                  </a:lnTo>
                  <a:lnTo>
                    <a:pt x="90" y="16"/>
                  </a:lnTo>
                  <a:lnTo>
                    <a:pt x="84" y="8"/>
                  </a:lnTo>
                  <a:lnTo>
                    <a:pt x="76" y="4"/>
                  </a:lnTo>
                  <a:lnTo>
                    <a:pt x="76" y="4"/>
                  </a:lnTo>
                  <a:lnTo>
                    <a:pt x="66" y="2"/>
                  </a:lnTo>
                  <a:lnTo>
                    <a:pt x="56" y="0"/>
                  </a:lnTo>
                  <a:lnTo>
                    <a:pt x="56" y="0"/>
                  </a:lnTo>
                  <a:lnTo>
                    <a:pt x="44" y="2"/>
                  </a:lnTo>
                  <a:lnTo>
                    <a:pt x="32" y="8"/>
                  </a:lnTo>
                  <a:lnTo>
                    <a:pt x="32" y="8"/>
                  </a:lnTo>
                  <a:lnTo>
                    <a:pt x="18" y="16"/>
                  </a:lnTo>
                  <a:lnTo>
                    <a:pt x="10" y="24"/>
                  </a:lnTo>
                  <a:lnTo>
                    <a:pt x="4" y="34"/>
                  </a:lnTo>
                  <a:lnTo>
                    <a:pt x="2" y="42"/>
                  </a:lnTo>
                  <a:lnTo>
                    <a:pt x="2" y="42"/>
                  </a:lnTo>
                  <a:lnTo>
                    <a:pt x="0" y="52"/>
                  </a:lnTo>
                  <a:lnTo>
                    <a:pt x="2" y="60"/>
                  </a:lnTo>
                  <a:lnTo>
                    <a:pt x="4" y="70"/>
                  </a:lnTo>
                  <a:lnTo>
                    <a:pt x="8" y="80"/>
                  </a:lnTo>
                  <a:lnTo>
                    <a:pt x="8" y="80"/>
                  </a:lnTo>
                  <a:lnTo>
                    <a:pt x="12" y="88"/>
                  </a:lnTo>
                  <a:lnTo>
                    <a:pt x="20" y="94"/>
                  </a:lnTo>
                  <a:lnTo>
                    <a:pt x="34" y="102"/>
                  </a:lnTo>
                  <a:lnTo>
                    <a:pt x="34" y="102"/>
                  </a:lnTo>
                  <a:lnTo>
                    <a:pt x="54" y="112"/>
                  </a:lnTo>
                  <a:lnTo>
                    <a:pt x="64" y="118"/>
                  </a:lnTo>
                  <a:lnTo>
                    <a:pt x="72" y="128"/>
                  </a:lnTo>
                  <a:lnTo>
                    <a:pt x="72" y="128"/>
                  </a:lnTo>
                  <a:lnTo>
                    <a:pt x="72" y="128"/>
                  </a:lnTo>
                  <a:lnTo>
                    <a:pt x="100" y="186"/>
                  </a:lnTo>
                  <a:lnTo>
                    <a:pt x="12" y="234"/>
                  </a:lnTo>
                  <a:lnTo>
                    <a:pt x="12" y="234"/>
                  </a:lnTo>
                  <a:lnTo>
                    <a:pt x="206" y="672"/>
                  </a:lnTo>
                  <a:lnTo>
                    <a:pt x="386" y="1094"/>
                  </a:lnTo>
                  <a:lnTo>
                    <a:pt x="572" y="920"/>
                  </a:lnTo>
                  <a:lnTo>
                    <a:pt x="572" y="920"/>
                  </a:lnTo>
                  <a:lnTo>
                    <a:pt x="512" y="788"/>
                  </a:lnTo>
                  <a:lnTo>
                    <a:pt x="512" y="788"/>
                  </a:lnTo>
                  <a:lnTo>
                    <a:pt x="214" y="124"/>
                  </a:lnTo>
                  <a:lnTo>
                    <a:pt x="214" y="124"/>
                  </a:lnTo>
                  <a:close/>
                </a:path>
              </a:pathLst>
            </a:custGeom>
            <a:blipFill dpi="0" rotWithShape="1">
              <a:blip r:embed="rId3"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0"/>
            <p:cNvSpPr>
              <a:spLocks/>
            </p:cNvSpPr>
            <p:nvPr/>
          </p:nvSpPr>
          <p:spPr bwMode="auto">
            <a:xfrm flipH="1">
              <a:off x="1055966" y="1574882"/>
              <a:ext cx="1964977" cy="857220"/>
            </a:xfrm>
            <a:custGeom>
              <a:avLst/>
              <a:gdLst>
                <a:gd name="T0" fmla="*/ 848 w 1330"/>
                <a:gd name="T1" fmla="*/ 0 h 580"/>
                <a:gd name="T2" fmla="*/ 854 w 1330"/>
                <a:gd name="T3" fmla="*/ 12 h 580"/>
                <a:gd name="T4" fmla="*/ 876 w 1330"/>
                <a:gd name="T5" fmla="*/ 30 h 580"/>
                <a:gd name="T6" fmla="*/ 902 w 1330"/>
                <a:gd name="T7" fmla="*/ 68 h 580"/>
                <a:gd name="T8" fmla="*/ 906 w 1330"/>
                <a:gd name="T9" fmla="*/ 100 h 580"/>
                <a:gd name="T10" fmla="*/ 898 w 1330"/>
                <a:gd name="T11" fmla="*/ 130 h 580"/>
                <a:gd name="T12" fmla="*/ 860 w 1330"/>
                <a:gd name="T13" fmla="*/ 168 h 580"/>
                <a:gd name="T14" fmla="*/ 818 w 1330"/>
                <a:gd name="T15" fmla="*/ 180 h 580"/>
                <a:gd name="T16" fmla="*/ 766 w 1330"/>
                <a:gd name="T17" fmla="*/ 166 h 580"/>
                <a:gd name="T18" fmla="*/ 744 w 1330"/>
                <a:gd name="T19" fmla="*/ 142 h 580"/>
                <a:gd name="T20" fmla="*/ 732 w 1330"/>
                <a:gd name="T21" fmla="*/ 112 h 580"/>
                <a:gd name="T22" fmla="*/ 734 w 1330"/>
                <a:gd name="T23" fmla="*/ 68 h 580"/>
                <a:gd name="T24" fmla="*/ 744 w 1330"/>
                <a:gd name="T25" fmla="*/ 42 h 580"/>
                <a:gd name="T26" fmla="*/ 736 w 1330"/>
                <a:gd name="T27" fmla="*/ 8 h 580"/>
                <a:gd name="T28" fmla="*/ 558 w 1330"/>
                <a:gd name="T29" fmla="*/ 42 h 580"/>
                <a:gd name="T30" fmla="*/ 232 w 1330"/>
                <a:gd name="T31" fmla="*/ 130 h 580"/>
                <a:gd name="T32" fmla="*/ 0 w 1330"/>
                <a:gd name="T33" fmla="*/ 198 h 580"/>
                <a:gd name="T34" fmla="*/ 86 w 1330"/>
                <a:gd name="T35" fmla="*/ 348 h 580"/>
                <a:gd name="T36" fmla="*/ 100 w 1330"/>
                <a:gd name="T37" fmla="*/ 328 h 580"/>
                <a:gd name="T38" fmla="*/ 126 w 1330"/>
                <a:gd name="T39" fmla="*/ 296 h 580"/>
                <a:gd name="T40" fmla="*/ 156 w 1330"/>
                <a:gd name="T41" fmla="*/ 282 h 580"/>
                <a:gd name="T42" fmla="*/ 202 w 1330"/>
                <a:gd name="T43" fmla="*/ 282 h 580"/>
                <a:gd name="T44" fmla="*/ 232 w 1330"/>
                <a:gd name="T45" fmla="*/ 300 h 580"/>
                <a:gd name="T46" fmla="*/ 256 w 1330"/>
                <a:gd name="T47" fmla="*/ 332 h 580"/>
                <a:gd name="T48" fmla="*/ 262 w 1330"/>
                <a:gd name="T49" fmla="*/ 392 h 580"/>
                <a:gd name="T50" fmla="*/ 246 w 1330"/>
                <a:gd name="T51" fmla="*/ 422 h 580"/>
                <a:gd name="T52" fmla="*/ 208 w 1330"/>
                <a:gd name="T53" fmla="*/ 448 h 580"/>
                <a:gd name="T54" fmla="*/ 178 w 1330"/>
                <a:gd name="T55" fmla="*/ 454 h 580"/>
                <a:gd name="T56" fmla="*/ 152 w 1330"/>
                <a:gd name="T57" fmla="*/ 450 h 580"/>
                <a:gd name="T58" fmla="*/ 108 w 1330"/>
                <a:gd name="T59" fmla="*/ 456 h 580"/>
                <a:gd name="T60" fmla="*/ 188 w 1330"/>
                <a:gd name="T61" fmla="*/ 566 h 580"/>
                <a:gd name="T62" fmla="*/ 322 w 1330"/>
                <a:gd name="T63" fmla="*/ 502 h 580"/>
                <a:gd name="T64" fmla="*/ 524 w 1330"/>
                <a:gd name="T65" fmla="*/ 420 h 580"/>
                <a:gd name="T66" fmla="*/ 664 w 1330"/>
                <a:gd name="T67" fmla="*/ 382 h 580"/>
                <a:gd name="T68" fmla="*/ 752 w 1330"/>
                <a:gd name="T69" fmla="*/ 428 h 580"/>
                <a:gd name="T70" fmla="*/ 750 w 1330"/>
                <a:gd name="T71" fmla="*/ 452 h 580"/>
                <a:gd name="T72" fmla="*/ 738 w 1330"/>
                <a:gd name="T73" fmla="*/ 486 h 580"/>
                <a:gd name="T74" fmla="*/ 740 w 1330"/>
                <a:gd name="T75" fmla="*/ 504 h 580"/>
                <a:gd name="T76" fmla="*/ 752 w 1330"/>
                <a:gd name="T77" fmla="*/ 532 h 580"/>
                <a:gd name="T78" fmla="*/ 768 w 1330"/>
                <a:gd name="T79" fmla="*/ 542 h 580"/>
                <a:gd name="T80" fmla="*/ 804 w 1330"/>
                <a:gd name="T81" fmla="*/ 542 h 580"/>
                <a:gd name="T82" fmla="*/ 828 w 1330"/>
                <a:gd name="T83" fmla="*/ 532 h 580"/>
                <a:gd name="T84" fmla="*/ 840 w 1330"/>
                <a:gd name="T85" fmla="*/ 516 h 580"/>
                <a:gd name="T86" fmla="*/ 844 w 1330"/>
                <a:gd name="T87" fmla="*/ 488 h 580"/>
                <a:gd name="T88" fmla="*/ 838 w 1330"/>
                <a:gd name="T89" fmla="*/ 468 h 580"/>
                <a:gd name="T90" fmla="*/ 820 w 1330"/>
                <a:gd name="T91" fmla="*/ 450 h 580"/>
                <a:gd name="T92" fmla="*/ 790 w 1330"/>
                <a:gd name="T93" fmla="*/ 418 h 580"/>
                <a:gd name="T94" fmla="*/ 776 w 1330"/>
                <a:gd name="T95" fmla="*/ 366 h 580"/>
                <a:gd name="T96" fmla="*/ 850 w 1330"/>
                <a:gd name="T97" fmla="*/ 364 h 580"/>
                <a:gd name="T98" fmla="*/ 964 w 1330"/>
                <a:gd name="T99" fmla="*/ 372 h 580"/>
                <a:gd name="T100" fmla="*/ 1142 w 1330"/>
                <a:gd name="T101" fmla="*/ 416 h 580"/>
                <a:gd name="T102" fmla="*/ 1330 w 1330"/>
                <a:gd name="T103" fmla="*/ 504 h 580"/>
                <a:gd name="T104" fmla="*/ 1236 w 1330"/>
                <a:gd name="T105" fmla="*/ 122 h 580"/>
                <a:gd name="T106" fmla="*/ 1172 w 1330"/>
                <a:gd name="T107" fmla="*/ 76 h 580"/>
                <a:gd name="T108" fmla="*/ 1106 w 1330"/>
                <a:gd name="T109" fmla="*/ 42 h 580"/>
                <a:gd name="T110" fmla="*/ 986 w 1330"/>
                <a:gd name="T111" fmla="*/ 8 h 580"/>
                <a:gd name="T112" fmla="*/ 882 w 1330"/>
                <a:gd name="T11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580">
                  <a:moveTo>
                    <a:pt x="882" y="0"/>
                  </a:moveTo>
                  <a:lnTo>
                    <a:pt x="882" y="0"/>
                  </a:lnTo>
                  <a:lnTo>
                    <a:pt x="848" y="0"/>
                  </a:lnTo>
                  <a:lnTo>
                    <a:pt x="848" y="6"/>
                  </a:lnTo>
                  <a:lnTo>
                    <a:pt x="848" y="6"/>
                  </a:lnTo>
                  <a:lnTo>
                    <a:pt x="854" y="12"/>
                  </a:lnTo>
                  <a:lnTo>
                    <a:pt x="868" y="22"/>
                  </a:lnTo>
                  <a:lnTo>
                    <a:pt x="868" y="22"/>
                  </a:lnTo>
                  <a:lnTo>
                    <a:pt x="876" y="30"/>
                  </a:lnTo>
                  <a:lnTo>
                    <a:pt x="886" y="40"/>
                  </a:lnTo>
                  <a:lnTo>
                    <a:pt x="896" y="54"/>
                  </a:lnTo>
                  <a:lnTo>
                    <a:pt x="902" y="68"/>
                  </a:lnTo>
                  <a:lnTo>
                    <a:pt x="902" y="68"/>
                  </a:lnTo>
                  <a:lnTo>
                    <a:pt x="904" y="84"/>
                  </a:lnTo>
                  <a:lnTo>
                    <a:pt x="906" y="100"/>
                  </a:lnTo>
                  <a:lnTo>
                    <a:pt x="904" y="116"/>
                  </a:lnTo>
                  <a:lnTo>
                    <a:pt x="898" y="130"/>
                  </a:lnTo>
                  <a:lnTo>
                    <a:pt x="898" y="130"/>
                  </a:lnTo>
                  <a:lnTo>
                    <a:pt x="890" y="146"/>
                  </a:lnTo>
                  <a:lnTo>
                    <a:pt x="876" y="158"/>
                  </a:lnTo>
                  <a:lnTo>
                    <a:pt x="860" y="168"/>
                  </a:lnTo>
                  <a:lnTo>
                    <a:pt x="840" y="176"/>
                  </a:lnTo>
                  <a:lnTo>
                    <a:pt x="840" y="176"/>
                  </a:lnTo>
                  <a:lnTo>
                    <a:pt x="818" y="180"/>
                  </a:lnTo>
                  <a:lnTo>
                    <a:pt x="798" y="178"/>
                  </a:lnTo>
                  <a:lnTo>
                    <a:pt x="780" y="174"/>
                  </a:lnTo>
                  <a:lnTo>
                    <a:pt x="766" y="166"/>
                  </a:lnTo>
                  <a:lnTo>
                    <a:pt x="766" y="166"/>
                  </a:lnTo>
                  <a:lnTo>
                    <a:pt x="754" y="154"/>
                  </a:lnTo>
                  <a:lnTo>
                    <a:pt x="744" y="142"/>
                  </a:lnTo>
                  <a:lnTo>
                    <a:pt x="738" y="128"/>
                  </a:lnTo>
                  <a:lnTo>
                    <a:pt x="732" y="112"/>
                  </a:lnTo>
                  <a:lnTo>
                    <a:pt x="732" y="112"/>
                  </a:lnTo>
                  <a:lnTo>
                    <a:pt x="730" y="96"/>
                  </a:lnTo>
                  <a:lnTo>
                    <a:pt x="732" y="82"/>
                  </a:lnTo>
                  <a:lnTo>
                    <a:pt x="734" y="68"/>
                  </a:lnTo>
                  <a:lnTo>
                    <a:pt x="738" y="58"/>
                  </a:lnTo>
                  <a:lnTo>
                    <a:pt x="738" y="58"/>
                  </a:lnTo>
                  <a:lnTo>
                    <a:pt x="744" y="42"/>
                  </a:lnTo>
                  <a:lnTo>
                    <a:pt x="744" y="38"/>
                  </a:lnTo>
                  <a:lnTo>
                    <a:pt x="736" y="8"/>
                  </a:lnTo>
                  <a:lnTo>
                    <a:pt x="736" y="8"/>
                  </a:lnTo>
                  <a:lnTo>
                    <a:pt x="678" y="18"/>
                  </a:lnTo>
                  <a:lnTo>
                    <a:pt x="618" y="28"/>
                  </a:lnTo>
                  <a:lnTo>
                    <a:pt x="558" y="42"/>
                  </a:lnTo>
                  <a:lnTo>
                    <a:pt x="494" y="56"/>
                  </a:lnTo>
                  <a:lnTo>
                    <a:pt x="366" y="92"/>
                  </a:lnTo>
                  <a:lnTo>
                    <a:pt x="232" y="130"/>
                  </a:lnTo>
                  <a:lnTo>
                    <a:pt x="232" y="130"/>
                  </a:lnTo>
                  <a:lnTo>
                    <a:pt x="118" y="164"/>
                  </a:lnTo>
                  <a:lnTo>
                    <a:pt x="0" y="198"/>
                  </a:lnTo>
                  <a:lnTo>
                    <a:pt x="66" y="356"/>
                  </a:lnTo>
                  <a:lnTo>
                    <a:pt x="86" y="348"/>
                  </a:lnTo>
                  <a:lnTo>
                    <a:pt x="86" y="348"/>
                  </a:lnTo>
                  <a:lnTo>
                    <a:pt x="92" y="342"/>
                  </a:lnTo>
                  <a:lnTo>
                    <a:pt x="100" y="328"/>
                  </a:lnTo>
                  <a:lnTo>
                    <a:pt x="100" y="328"/>
                  </a:lnTo>
                  <a:lnTo>
                    <a:pt x="106" y="316"/>
                  </a:lnTo>
                  <a:lnTo>
                    <a:pt x="114" y="306"/>
                  </a:lnTo>
                  <a:lnTo>
                    <a:pt x="126" y="296"/>
                  </a:lnTo>
                  <a:lnTo>
                    <a:pt x="140" y="286"/>
                  </a:lnTo>
                  <a:lnTo>
                    <a:pt x="140" y="286"/>
                  </a:lnTo>
                  <a:lnTo>
                    <a:pt x="156" y="282"/>
                  </a:lnTo>
                  <a:lnTo>
                    <a:pt x="170" y="278"/>
                  </a:lnTo>
                  <a:lnTo>
                    <a:pt x="186" y="278"/>
                  </a:lnTo>
                  <a:lnTo>
                    <a:pt x="202" y="282"/>
                  </a:lnTo>
                  <a:lnTo>
                    <a:pt x="202" y="282"/>
                  </a:lnTo>
                  <a:lnTo>
                    <a:pt x="218" y="288"/>
                  </a:lnTo>
                  <a:lnTo>
                    <a:pt x="232" y="300"/>
                  </a:lnTo>
                  <a:lnTo>
                    <a:pt x="246" y="314"/>
                  </a:lnTo>
                  <a:lnTo>
                    <a:pt x="256" y="332"/>
                  </a:lnTo>
                  <a:lnTo>
                    <a:pt x="256" y="332"/>
                  </a:lnTo>
                  <a:lnTo>
                    <a:pt x="262" y="354"/>
                  </a:lnTo>
                  <a:lnTo>
                    <a:pt x="264" y="374"/>
                  </a:lnTo>
                  <a:lnTo>
                    <a:pt x="262" y="392"/>
                  </a:lnTo>
                  <a:lnTo>
                    <a:pt x="256" y="408"/>
                  </a:lnTo>
                  <a:lnTo>
                    <a:pt x="256" y="408"/>
                  </a:lnTo>
                  <a:lnTo>
                    <a:pt x="246" y="422"/>
                  </a:lnTo>
                  <a:lnTo>
                    <a:pt x="234" y="432"/>
                  </a:lnTo>
                  <a:lnTo>
                    <a:pt x="222" y="442"/>
                  </a:lnTo>
                  <a:lnTo>
                    <a:pt x="208" y="448"/>
                  </a:lnTo>
                  <a:lnTo>
                    <a:pt x="208" y="448"/>
                  </a:lnTo>
                  <a:lnTo>
                    <a:pt x="192" y="452"/>
                  </a:lnTo>
                  <a:lnTo>
                    <a:pt x="178" y="454"/>
                  </a:lnTo>
                  <a:lnTo>
                    <a:pt x="164" y="452"/>
                  </a:lnTo>
                  <a:lnTo>
                    <a:pt x="152" y="450"/>
                  </a:lnTo>
                  <a:lnTo>
                    <a:pt x="152" y="450"/>
                  </a:lnTo>
                  <a:lnTo>
                    <a:pt x="138" y="446"/>
                  </a:lnTo>
                  <a:lnTo>
                    <a:pt x="132" y="446"/>
                  </a:lnTo>
                  <a:lnTo>
                    <a:pt x="108" y="456"/>
                  </a:lnTo>
                  <a:lnTo>
                    <a:pt x="160" y="580"/>
                  </a:lnTo>
                  <a:lnTo>
                    <a:pt x="160" y="580"/>
                  </a:lnTo>
                  <a:lnTo>
                    <a:pt x="188" y="566"/>
                  </a:lnTo>
                  <a:lnTo>
                    <a:pt x="188" y="566"/>
                  </a:lnTo>
                  <a:lnTo>
                    <a:pt x="254" y="534"/>
                  </a:lnTo>
                  <a:lnTo>
                    <a:pt x="322" y="502"/>
                  </a:lnTo>
                  <a:lnTo>
                    <a:pt x="388" y="472"/>
                  </a:lnTo>
                  <a:lnTo>
                    <a:pt x="456" y="444"/>
                  </a:lnTo>
                  <a:lnTo>
                    <a:pt x="524" y="420"/>
                  </a:lnTo>
                  <a:lnTo>
                    <a:pt x="594" y="400"/>
                  </a:lnTo>
                  <a:lnTo>
                    <a:pt x="630" y="390"/>
                  </a:lnTo>
                  <a:lnTo>
                    <a:pt x="664" y="382"/>
                  </a:lnTo>
                  <a:lnTo>
                    <a:pt x="700" y="376"/>
                  </a:lnTo>
                  <a:lnTo>
                    <a:pt x="736" y="372"/>
                  </a:lnTo>
                  <a:lnTo>
                    <a:pt x="752" y="428"/>
                  </a:lnTo>
                  <a:lnTo>
                    <a:pt x="752" y="428"/>
                  </a:lnTo>
                  <a:lnTo>
                    <a:pt x="752" y="440"/>
                  </a:lnTo>
                  <a:lnTo>
                    <a:pt x="750" y="452"/>
                  </a:lnTo>
                  <a:lnTo>
                    <a:pt x="744" y="470"/>
                  </a:lnTo>
                  <a:lnTo>
                    <a:pt x="744" y="470"/>
                  </a:lnTo>
                  <a:lnTo>
                    <a:pt x="738" y="486"/>
                  </a:lnTo>
                  <a:lnTo>
                    <a:pt x="738" y="496"/>
                  </a:lnTo>
                  <a:lnTo>
                    <a:pt x="740" y="504"/>
                  </a:lnTo>
                  <a:lnTo>
                    <a:pt x="740" y="504"/>
                  </a:lnTo>
                  <a:lnTo>
                    <a:pt x="742" y="514"/>
                  </a:lnTo>
                  <a:lnTo>
                    <a:pt x="748" y="524"/>
                  </a:lnTo>
                  <a:lnTo>
                    <a:pt x="752" y="532"/>
                  </a:lnTo>
                  <a:lnTo>
                    <a:pt x="760" y="538"/>
                  </a:lnTo>
                  <a:lnTo>
                    <a:pt x="760" y="538"/>
                  </a:lnTo>
                  <a:lnTo>
                    <a:pt x="768" y="542"/>
                  </a:lnTo>
                  <a:lnTo>
                    <a:pt x="778" y="546"/>
                  </a:lnTo>
                  <a:lnTo>
                    <a:pt x="790" y="546"/>
                  </a:lnTo>
                  <a:lnTo>
                    <a:pt x="804" y="542"/>
                  </a:lnTo>
                  <a:lnTo>
                    <a:pt x="804" y="542"/>
                  </a:lnTo>
                  <a:lnTo>
                    <a:pt x="818" y="538"/>
                  </a:lnTo>
                  <a:lnTo>
                    <a:pt x="828" y="532"/>
                  </a:lnTo>
                  <a:lnTo>
                    <a:pt x="836" y="524"/>
                  </a:lnTo>
                  <a:lnTo>
                    <a:pt x="840" y="516"/>
                  </a:lnTo>
                  <a:lnTo>
                    <a:pt x="840" y="516"/>
                  </a:lnTo>
                  <a:lnTo>
                    <a:pt x="842" y="508"/>
                  </a:lnTo>
                  <a:lnTo>
                    <a:pt x="844" y="498"/>
                  </a:lnTo>
                  <a:lnTo>
                    <a:pt x="844" y="488"/>
                  </a:lnTo>
                  <a:lnTo>
                    <a:pt x="842" y="478"/>
                  </a:lnTo>
                  <a:lnTo>
                    <a:pt x="842" y="478"/>
                  </a:lnTo>
                  <a:lnTo>
                    <a:pt x="838" y="468"/>
                  </a:lnTo>
                  <a:lnTo>
                    <a:pt x="834" y="462"/>
                  </a:lnTo>
                  <a:lnTo>
                    <a:pt x="820" y="450"/>
                  </a:lnTo>
                  <a:lnTo>
                    <a:pt x="820" y="450"/>
                  </a:lnTo>
                  <a:lnTo>
                    <a:pt x="804" y="438"/>
                  </a:lnTo>
                  <a:lnTo>
                    <a:pt x="796" y="428"/>
                  </a:lnTo>
                  <a:lnTo>
                    <a:pt x="790" y="418"/>
                  </a:lnTo>
                  <a:lnTo>
                    <a:pt x="790" y="418"/>
                  </a:lnTo>
                  <a:lnTo>
                    <a:pt x="790" y="416"/>
                  </a:lnTo>
                  <a:lnTo>
                    <a:pt x="776" y="366"/>
                  </a:lnTo>
                  <a:lnTo>
                    <a:pt x="776" y="366"/>
                  </a:lnTo>
                  <a:lnTo>
                    <a:pt x="812" y="364"/>
                  </a:lnTo>
                  <a:lnTo>
                    <a:pt x="850" y="364"/>
                  </a:lnTo>
                  <a:lnTo>
                    <a:pt x="850" y="364"/>
                  </a:lnTo>
                  <a:lnTo>
                    <a:pt x="906" y="366"/>
                  </a:lnTo>
                  <a:lnTo>
                    <a:pt x="964" y="372"/>
                  </a:lnTo>
                  <a:lnTo>
                    <a:pt x="1022" y="382"/>
                  </a:lnTo>
                  <a:lnTo>
                    <a:pt x="1082" y="398"/>
                  </a:lnTo>
                  <a:lnTo>
                    <a:pt x="1142" y="416"/>
                  </a:lnTo>
                  <a:lnTo>
                    <a:pt x="1204" y="440"/>
                  </a:lnTo>
                  <a:lnTo>
                    <a:pt x="1266" y="470"/>
                  </a:lnTo>
                  <a:lnTo>
                    <a:pt x="1330" y="504"/>
                  </a:lnTo>
                  <a:lnTo>
                    <a:pt x="1256" y="140"/>
                  </a:lnTo>
                  <a:lnTo>
                    <a:pt x="1256" y="140"/>
                  </a:lnTo>
                  <a:lnTo>
                    <a:pt x="1236" y="122"/>
                  </a:lnTo>
                  <a:lnTo>
                    <a:pt x="1216" y="106"/>
                  </a:lnTo>
                  <a:lnTo>
                    <a:pt x="1194" y="90"/>
                  </a:lnTo>
                  <a:lnTo>
                    <a:pt x="1172" y="76"/>
                  </a:lnTo>
                  <a:lnTo>
                    <a:pt x="1150" y="64"/>
                  </a:lnTo>
                  <a:lnTo>
                    <a:pt x="1128" y="52"/>
                  </a:lnTo>
                  <a:lnTo>
                    <a:pt x="1106" y="42"/>
                  </a:lnTo>
                  <a:lnTo>
                    <a:pt x="1082" y="34"/>
                  </a:lnTo>
                  <a:lnTo>
                    <a:pt x="1034" y="18"/>
                  </a:lnTo>
                  <a:lnTo>
                    <a:pt x="986" y="8"/>
                  </a:lnTo>
                  <a:lnTo>
                    <a:pt x="934" y="2"/>
                  </a:lnTo>
                  <a:lnTo>
                    <a:pt x="882" y="0"/>
                  </a:lnTo>
                  <a:lnTo>
                    <a:pt x="882" y="0"/>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11"/>
            <p:cNvSpPr>
              <a:spLocks/>
            </p:cNvSpPr>
            <p:nvPr/>
          </p:nvSpPr>
          <p:spPr bwMode="auto">
            <a:xfrm flipH="1">
              <a:off x="2681135" y="1885255"/>
              <a:ext cx="2165907" cy="1155769"/>
            </a:xfrm>
            <a:custGeom>
              <a:avLst/>
              <a:gdLst>
                <a:gd name="T0" fmla="*/ 1420 w 1466"/>
                <a:gd name="T1" fmla="*/ 102 h 782"/>
                <a:gd name="T2" fmla="*/ 1390 w 1466"/>
                <a:gd name="T3" fmla="*/ 108 h 782"/>
                <a:gd name="T4" fmla="*/ 1376 w 1466"/>
                <a:gd name="T5" fmla="*/ 120 h 782"/>
                <a:gd name="T6" fmla="*/ 1356 w 1466"/>
                <a:gd name="T7" fmla="*/ 152 h 782"/>
                <a:gd name="T8" fmla="*/ 1338 w 1466"/>
                <a:gd name="T9" fmla="*/ 168 h 782"/>
                <a:gd name="T10" fmla="*/ 1190 w 1466"/>
                <a:gd name="T11" fmla="*/ 0 h 782"/>
                <a:gd name="T12" fmla="*/ 998 w 1466"/>
                <a:gd name="T13" fmla="*/ 48 h 782"/>
                <a:gd name="T14" fmla="*/ 800 w 1466"/>
                <a:gd name="T15" fmla="*/ 86 h 782"/>
                <a:gd name="T16" fmla="*/ 670 w 1466"/>
                <a:gd name="T17" fmla="*/ 112 h 782"/>
                <a:gd name="T18" fmla="*/ 688 w 1466"/>
                <a:gd name="T19" fmla="*/ 128 h 782"/>
                <a:gd name="T20" fmla="*/ 708 w 1466"/>
                <a:gd name="T21" fmla="*/ 146 h 782"/>
                <a:gd name="T22" fmla="*/ 722 w 1466"/>
                <a:gd name="T23" fmla="*/ 174 h 782"/>
                <a:gd name="T24" fmla="*/ 724 w 1466"/>
                <a:gd name="T25" fmla="*/ 220 h 782"/>
                <a:gd name="T26" fmla="*/ 710 w 1466"/>
                <a:gd name="T27" fmla="*/ 250 h 782"/>
                <a:gd name="T28" fmla="*/ 660 w 1466"/>
                <a:gd name="T29" fmla="*/ 282 h 782"/>
                <a:gd name="T30" fmla="*/ 620 w 1466"/>
                <a:gd name="T31" fmla="*/ 284 h 782"/>
                <a:gd name="T32" fmla="*/ 586 w 1466"/>
                <a:gd name="T33" fmla="*/ 272 h 782"/>
                <a:gd name="T34" fmla="*/ 558 w 1466"/>
                <a:gd name="T35" fmla="*/ 232 h 782"/>
                <a:gd name="T36" fmla="*/ 550 w 1466"/>
                <a:gd name="T37" fmla="*/ 202 h 782"/>
                <a:gd name="T38" fmla="*/ 558 w 1466"/>
                <a:gd name="T39" fmla="*/ 162 h 782"/>
                <a:gd name="T40" fmla="*/ 566 w 1466"/>
                <a:gd name="T41" fmla="*/ 144 h 782"/>
                <a:gd name="T42" fmla="*/ 488 w 1466"/>
                <a:gd name="T43" fmla="*/ 110 h 782"/>
                <a:gd name="T44" fmla="*/ 280 w 1466"/>
                <a:gd name="T45" fmla="*/ 94 h 782"/>
                <a:gd name="T46" fmla="*/ 70 w 1466"/>
                <a:gd name="T47" fmla="*/ 48 h 782"/>
                <a:gd name="T48" fmla="*/ 240 w 1466"/>
                <a:gd name="T49" fmla="*/ 530 h 782"/>
                <a:gd name="T50" fmla="*/ 354 w 1466"/>
                <a:gd name="T51" fmla="*/ 570 h 782"/>
                <a:gd name="T52" fmla="*/ 464 w 1466"/>
                <a:gd name="T53" fmla="*/ 596 h 782"/>
                <a:gd name="T54" fmla="*/ 568 w 1466"/>
                <a:gd name="T55" fmla="*/ 608 h 782"/>
                <a:gd name="T56" fmla="*/ 736 w 1466"/>
                <a:gd name="T57" fmla="*/ 606 h 782"/>
                <a:gd name="T58" fmla="*/ 818 w 1466"/>
                <a:gd name="T59" fmla="*/ 664 h 782"/>
                <a:gd name="T60" fmla="*/ 810 w 1466"/>
                <a:gd name="T61" fmla="*/ 706 h 782"/>
                <a:gd name="T62" fmla="*/ 804 w 1466"/>
                <a:gd name="T63" fmla="*/ 732 h 782"/>
                <a:gd name="T64" fmla="*/ 810 w 1466"/>
                <a:gd name="T65" fmla="*/ 750 h 782"/>
                <a:gd name="T66" fmla="*/ 826 w 1466"/>
                <a:gd name="T67" fmla="*/ 774 h 782"/>
                <a:gd name="T68" fmla="*/ 844 w 1466"/>
                <a:gd name="T69" fmla="*/ 782 h 782"/>
                <a:gd name="T70" fmla="*/ 870 w 1466"/>
                <a:gd name="T71" fmla="*/ 778 h 782"/>
                <a:gd name="T72" fmla="*/ 896 w 1466"/>
                <a:gd name="T73" fmla="*/ 768 h 782"/>
                <a:gd name="T74" fmla="*/ 908 w 1466"/>
                <a:gd name="T75" fmla="*/ 752 h 782"/>
                <a:gd name="T76" fmla="*/ 910 w 1466"/>
                <a:gd name="T77" fmla="*/ 724 h 782"/>
                <a:gd name="T78" fmla="*/ 904 w 1466"/>
                <a:gd name="T79" fmla="*/ 706 h 782"/>
                <a:gd name="T80" fmla="*/ 886 w 1466"/>
                <a:gd name="T81" fmla="*/ 686 h 782"/>
                <a:gd name="T82" fmla="*/ 856 w 1466"/>
                <a:gd name="T83" fmla="*/ 654 h 782"/>
                <a:gd name="T84" fmla="*/ 840 w 1466"/>
                <a:gd name="T85" fmla="*/ 590 h 782"/>
                <a:gd name="T86" fmla="*/ 844 w 1466"/>
                <a:gd name="T87" fmla="*/ 588 h 782"/>
                <a:gd name="T88" fmla="*/ 1040 w 1466"/>
                <a:gd name="T89" fmla="*/ 532 h 782"/>
                <a:gd name="T90" fmla="*/ 1228 w 1466"/>
                <a:gd name="T91" fmla="*/ 452 h 782"/>
                <a:gd name="T92" fmla="*/ 1354 w 1466"/>
                <a:gd name="T93" fmla="*/ 204 h 782"/>
                <a:gd name="T94" fmla="*/ 1376 w 1466"/>
                <a:gd name="T95" fmla="*/ 202 h 782"/>
                <a:gd name="T96" fmla="*/ 1414 w 1466"/>
                <a:gd name="T97" fmla="*/ 210 h 782"/>
                <a:gd name="T98" fmla="*/ 1430 w 1466"/>
                <a:gd name="T99" fmla="*/ 206 h 782"/>
                <a:gd name="T100" fmla="*/ 1456 w 1466"/>
                <a:gd name="T101" fmla="*/ 188 h 782"/>
                <a:gd name="T102" fmla="*/ 1464 w 1466"/>
                <a:gd name="T103" fmla="*/ 172 h 782"/>
                <a:gd name="T104" fmla="*/ 1460 w 1466"/>
                <a:gd name="T105" fmla="*/ 136 h 782"/>
                <a:gd name="T106" fmla="*/ 1446 w 1466"/>
                <a:gd name="T107" fmla="*/ 114 h 782"/>
                <a:gd name="T108" fmla="*/ 1428 w 1466"/>
                <a:gd name="T109" fmla="*/ 104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6" h="782">
                  <a:moveTo>
                    <a:pt x="1428" y="104"/>
                  </a:moveTo>
                  <a:lnTo>
                    <a:pt x="1428" y="104"/>
                  </a:lnTo>
                  <a:lnTo>
                    <a:pt x="1420" y="102"/>
                  </a:lnTo>
                  <a:lnTo>
                    <a:pt x="1410" y="104"/>
                  </a:lnTo>
                  <a:lnTo>
                    <a:pt x="1400" y="106"/>
                  </a:lnTo>
                  <a:lnTo>
                    <a:pt x="1390" y="108"/>
                  </a:lnTo>
                  <a:lnTo>
                    <a:pt x="1390" y="108"/>
                  </a:lnTo>
                  <a:lnTo>
                    <a:pt x="1382" y="114"/>
                  </a:lnTo>
                  <a:lnTo>
                    <a:pt x="1376" y="120"/>
                  </a:lnTo>
                  <a:lnTo>
                    <a:pt x="1366" y="134"/>
                  </a:lnTo>
                  <a:lnTo>
                    <a:pt x="1366" y="134"/>
                  </a:lnTo>
                  <a:lnTo>
                    <a:pt x="1356" y="152"/>
                  </a:lnTo>
                  <a:lnTo>
                    <a:pt x="1348" y="162"/>
                  </a:lnTo>
                  <a:lnTo>
                    <a:pt x="1338" y="168"/>
                  </a:lnTo>
                  <a:lnTo>
                    <a:pt x="1338" y="168"/>
                  </a:lnTo>
                  <a:lnTo>
                    <a:pt x="1338" y="168"/>
                  </a:lnTo>
                  <a:lnTo>
                    <a:pt x="1272" y="196"/>
                  </a:lnTo>
                  <a:lnTo>
                    <a:pt x="1190" y="0"/>
                  </a:lnTo>
                  <a:lnTo>
                    <a:pt x="1190" y="0"/>
                  </a:lnTo>
                  <a:lnTo>
                    <a:pt x="1062" y="34"/>
                  </a:lnTo>
                  <a:lnTo>
                    <a:pt x="998" y="48"/>
                  </a:lnTo>
                  <a:lnTo>
                    <a:pt x="932" y="62"/>
                  </a:lnTo>
                  <a:lnTo>
                    <a:pt x="866" y="74"/>
                  </a:lnTo>
                  <a:lnTo>
                    <a:pt x="800" y="86"/>
                  </a:lnTo>
                  <a:lnTo>
                    <a:pt x="734" y="94"/>
                  </a:lnTo>
                  <a:lnTo>
                    <a:pt x="666" y="102"/>
                  </a:lnTo>
                  <a:lnTo>
                    <a:pt x="670" y="112"/>
                  </a:lnTo>
                  <a:lnTo>
                    <a:pt x="670" y="112"/>
                  </a:lnTo>
                  <a:lnTo>
                    <a:pt x="674" y="118"/>
                  </a:lnTo>
                  <a:lnTo>
                    <a:pt x="688" y="128"/>
                  </a:lnTo>
                  <a:lnTo>
                    <a:pt x="688" y="128"/>
                  </a:lnTo>
                  <a:lnTo>
                    <a:pt x="698" y="136"/>
                  </a:lnTo>
                  <a:lnTo>
                    <a:pt x="708" y="146"/>
                  </a:lnTo>
                  <a:lnTo>
                    <a:pt x="716" y="158"/>
                  </a:lnTo>
                  <a:lnTo>
                    <a:pt x="722" y="174"/>
                  </a:lnTo>
                  <a:lnTo>
                    <a:pt x="722" y="174"/>
                  </a:lnTo>
                  <a:lnTo>
                    <a:pt x="724" y="190"/>
                  </a:lnTo>
                  <a:lnTo>
                    <a:pt x="726" y="204"/>
                  </a:lnTo>
                  <a:lnTo>
                    <a:pt x="724" y="220"/>
                  </a:lnTo>
                  <a:lnTo>
                    <a:pt x="718" y="236"/>
                  </a:lnTo>
                  <a:lnTo>
                    <a:pt x="718" y="236"/>
                  </a:lnTo>
                  <a:lnTo>
                    <a:pt x="710" y="250"/>
                  </a:lnTo>
                  <a:lnTo>
                    <a:pt x="696" y="264"/>
                  </a:lnTo>
                  <a:lnTo>
                    <a:pt x="680" y="274"/>
                  </a:lnTo>
                  <a:lnTo>
                    <a:pt x="660" y="282"/>
                  </a:lnTo>
                  <a:lnTo>
                    <a:pt x="660" y="282"/>
                  </a:lnTo>
                  <a:lnTo>
                    <a:pt x="640" y="286"/>
                  </a:lnTo>
                  <a:lnTo>
                    <a:pt x="620" y="284"/>
                  </a:lnTo>
                  <a:lnTo>
                    <a:pt x="600" y="280"/>
                  </a:lnTo>
                  <a:lnTo>
                    <a:pt x="586" y="272"/>
                  </a:lnTo>
                  <a:lnTo>
                    <a:pt x="586" y="272"/>
                  </a:lnTo>
                  <a:lnTo>
                    <a:pt x="574" y="260"/>
                  </a:lnTo>
                  <a:lnTo>
                    <a:pt x="564" y="246"/>
                  </a:lnTo>
                  <a:lnTo>
                    <a:pt x="558" y="232"/>
                  </a:lnTo>
                  <a:lnTo>
                    <a:pt x="554" y="218"/>
                  </a:lnTo>
                  <a:lnTo>
                    <a:pt x="554" y="218"/>
                  </a:lnTo>
                  <a:lnTo>
                    <a:pt x="550" y="202"/>
                  </a:lnTo>
                  <a:lnTo>
                    <a:pt x="552" y="188"/>
                  </a:lnTo>
                  <a:lnTo>
                    <a:pt x="554" y="174"/>
                  </a:lnTo>
                  <a:lnTo>
                    <a:pt x="558" y="162"/>
                  </a:lnTo>
                  <a:lnTo>
                    <a:pt x="558" y="162"/>
                  </a:lnTo>
                  <a:lnTo>
                    <a:pt x="564" y="148"/>
                  </a:lnTo>
                  <a:lnTo>
                    <a:pt x="566" y="144"/>
                  </a:lnTo>
                  <a:lnTo>
                    <a:pt x="556" y="108"/>
                  </a:lnTo>
                  <a:lnTo>
                    <a:pt x="556" y="108"/>
                  </a:lnTo>
                  <a:lnTo>
                    <a:pt x="488" y="110"/>
                  </a:lnTo>
                  <a:lnTo>
                    <a:pt x="418" y="108"/>
                  </a:lnTo>
                  <a:lnTo>
                    <a:pt x="350" y="102"/>
                  </a:lnTo>
                  <a:lnTo>
                    <a:pt x="280" y="94"/>
                  </a:lnTo>
                  <a:lnTo>
                    <a:pt x="210" y="82"/>
                  </a:lnTo>
                  <a:lnTo>
                    <a:pt x="140" y="68"/>
                  </a:lnTo>
                  <a:lnTo>
                    <a:pt x="70" y="48"/>
                  </a:lnTo>
                  <a:lnTo>
                    <a:pt x="0" y="26"/>
                  </a:lnTo>
                  <a:lnTo>
                    <a:pt x="240" y="530"/>
                  </a:lnTo>
                  <a:lnTo>
                    <a:pt x="240" y="530"/>
                  </a:lnTo>
                  <a:lnTo>
                    <a:pt x="278" y="544"/>
                  </a:lnTo>
                  <a:lnTo>
                    <a:pt x="316" y="558"/>
                  </a:lnTo>
                  <a:lnTo>
                    <a:pt x="354" y="570"/>
                  </a:lnTo>
                  <a:lnTo>
                    <a:pt x="392" y="580"/>
                  </a:lnTo>
                  <a:lnTo>
                    <a:pt x="428" y="588"/>
                  </a:lnTo>
                  <a:lnTo>
                    <a:pt x="464" y="596"/>
                  </a:lnTo>
                  <a:lnTo>
                    <a:pt x="500" y="602"/>
                  </a:lnTo>
                  <a:lnTo>
                    <a:pt x="534" y="606"/>
                  </a:lnTo>
                  <a:lnTo>
                    <a:pt x="568" y="608"/>
                  </a:lnTo>
                  <a:lnTo>
                    <a:pt x="604" y="610"/>
                  </a:lnTo>
                  <a:lnTo>
                    <a:pt x="670" y="610"/>
                  </a:lnTo>
                  <a:lnTo>
                    <a:pt x="736" y="606"/>
                  </a:lnTo>
                  <a:lnTo>
                    <a:pt x="800" y="596"/>
                  </a:lnTo>
                  <a:lnTo>
                    <a:pt x="818" y="664"/>
                  </a:lnTo>
                  <a:lnTo>
                    <a:pt x="818" y="664"/>
                  </a:lnTo>
                  <a:lnTo>
                    <a:pt x="820" y="676"/>
                  </a:lnTo>
                  <a:lnTo>
                    <a:pt x="818" y="688"/>
                  </a:lnTo>
                  <a:lnTo>
                    <a:pt x="810" y="706"/>
                  </a:lnTo>
                  <a:lnTo>
                    <a:pt x="810" y="706"/>
                  </a:lnTo>
                  <a:lnTo>
                    <a:pt x="806" y="722"/>
                  </a:lnTo>
                  <a:lnTo>
                    <a:pt x="804" y="732"/>
                  </a:lnTo>
                  <a:lnTo>
                    <a:pt x="806" y="740"/>
                  </a:lnTo>
                  <a:lnTo>
                    <a:pt x="806" y="740"/>
                  </a:lnTo>
                  <a:lnTo>
                    <a:pt x="810" y="750"/>
                  </a:lnTo>
                  <a:lnTo>
                    <a:pt x="814" y="760"/>
                  </a:lnTo>
                  <a:lnTo>
                    <a:pt x="820" y="768"/>
                  </a:lnTo>
                  <a:lnTo>
                    <a:pt x="826" y="774"/>
                  </a:lnTo>
                  <a:lnTo>
                    <a:pt x="826" y="774"/>
                  </a:lnTo>
                  <a:lnTo>
                    <a:pt x="834" y="778"/>
                  </a:lnTo>
                  <a:lnTo>
                    <a:pt x="844" y="782"/>
                  </a:lnTo>
                  <a:lnTo>
                    <a:pt x="856" y="782"/>
                  </a:lnTo>
                  <a:lnTo>
                    <a:pt x="870" y="778"/>
                  </a:lnTo>
                  <a:lnTo>
                    <a:pt x="870" y="778"/>
                  </a:lnTo>
                  <a:lnTo>
                    <a:pt x="870" y="778"/>
                  </a:lnTo>
                  <a:lnTo>
                    <a:pt x="884" y="774"/>
                  </a:lnTo>
                  <a:lnTo>
                    <a:pt x="896" y="768"/>
                  </a:lnTo>
                  <a:lnTo>
                    <a:pt x="902" y="760"/>
                  </a:lnTo>
                  <a:lnTo>
                    <a:pt x="908" y="752"/>
                  </a:lnTo>
                  <a:lnTo>
                    <a:pt x="908" y="752"/>
                  </a:lnTo>
                  <a:lnTo>
                    <a:pt x="910" y="744"/>
                  </a:lnTo>
                  <a:lnTo>
                    <a:pt x="910" y="734"/>
                  </a:lnTo>
                  <a:lnTo>
                    <a:pt x="910" y="724"/>
                  </a:lnTo>
                  <a:lnTo>
                    <a:pt x="908" y="714"/>
                  </a:lnTo>
                  <a:lnTo>
                    <a:pt x="908" y="714"/>
                  </a:lnTo>
                  <a:lnTo>
                    <a:pt x="904" y="706"/>
                  </a:lnTo>
                  <a:lnTo>
                    <a:pt x="900" y="698"/>
                  </a:lnTo>
                  <a:lnTo>
                    <a:pt x="886" y="686"/>
                  </a:lnTo>
                  <a:lnTo>
                    <a:pt x="886" y="686"/>
                  </a:lnTo>
                  <a:lnTo>
                    <a:pt x="870" y="674"/>
                  </a:lnTo>
                  <a:lnTo>
                    <a:pt x="862" y="666"/>
                  </a:lnTo>
                  <a:lnTo>
                    <a:pt x="856" y="654"/>
                  </a:lnTo>
                  <a:lnTo>
                    <a:pt x="856" y="654"/>
                  </a:lnTo>
                  <a:lnTo>
                    <a:pt x="856" y="652"/>
                  </a:lnTo>
                  <a:lnTo>
                    <a:pt x="840" y="590"/>
                  </a:lnTo>
                  <a:lnTo>
                    <a:pt x="840" y="590"/>
                  </a:lnTo>
                  <a:lnTo>
                    <a:pt x="844" y="588"/>
                  </a:lnTo>
                  <a:lnTo>
                    <a:pt x="844" y="588"/>
                  </a:lnTo>
                  <a:lnTo>
                    <a:pt x="910" y="572"/>
                  </a:lnTo>
                  <a:lnTo>
                    <a:pt x="976" y="554"/>
                  </a:lnTo>
                  <a:lnTo>
                    <a:pt x="1040" y="532"/>
                  </a:lnTo>
                  <a:lnTo>
                    <a:pt x="1104" y="506"/>
                  </a:lnTo>
                  <a:lnTo>
                    <a:pt x="1166" y="480"/>
                  </a:lnTo>
                  <a:lnTo>
                    <a:pt x="1228" y="452"/>
                  </a:lnTo>
                  <a:lnTo>
                    <a:pt x="1352" y="392"/>
                  </a:lnTo>
                  <a:lnTo>
                    <a:pt x="1286" y="234"/>
                  </a:lnTo>
                  <a:lnTo>
                    <a:pt x="1354" y="204"/>
                  </a:lnTo>
                  <a:lnTo>
                    <a:pt x="1354" y="204"/>
                  </a:lnTo>
                  <a:lnTo>
                    <a:pt x="1366" y="202"/>
                  </a:lnTo>
                  <a:lnTo>
                    <a:pt x="1376" y="202"/>
                  </a:lnTo>
                  <a:lnTo>
                    <a:pt x="1396" y="206"/>
                  </a:lnTo>
                  <a:lnTo>
                    <a:pt x="1396" y="206"/>
                  </a:lnTo>
                  <a:lnTo>
                    <a:pt x="1414" y="210"/>
                  </a:lnTo>
                  <a:lnTo>
                    <a:pt x="1422" y="208"/>
                  </a:lnTo>
                  <a:lnTo>
                    <a:pt x="1430" y="206"/>
                  </a:lnTo>
                  <a:lnTo>
                    <a:pt x="1430" y="206"/>
                  </a:lnTo>
                  <a:lnTo>
                    <a:pt x="1440" y="202"/>
                  </a:lnTo>
                  <a:lnTo>
                    <a:pt x="1448" y="196"/>
                  </a:lnTo>
                  <a:lnTo>
                    <a:pt x="1456" y="188"/>
                  </a:lnTo>
                  <a:lnTo>
                    <a:pt x="1462" y="180"/>
                  </a:lnTo>
                  <a:lnTo>
                    <a:pt x="1462" y="180"/>
                  </a:lnTo>
                  <a:lnTo>
                    <a:pt x="1464" y="172"/>
                  </a:lnTo>
                  <a:lnTo>
                    <a:pt x="1466" y="162"/>
                  </a:lnTo>
                  <a:lnTo>
                    <a:pt x="1464" y="150"/>
                  </a:lnTo>
                  <a:lnTo>
                    <a:pt x="1460" y="136"/>
                  </a:lnTo>
                  <a:lnTo>
                    <a:pt x="1460" y="136"/>
                  </a:lnTo>
                  <a:lnTo>
                    <a:pt x="1452" y="124"/>
                  </a:lnTo>
                  <a:lnTo>
                    <a:pt x="1446" y="114"/>
                  </a:lnTo>
                  <a:lnTo>
                    <a:pt x="1438" y="108"/>
                  </a:lnTo>
                  <a:lnTo>
                    <a:pt x="1428" y="104"/>
                  </a:lnTo>
                  <a:lnTo>
                    <a:pt x="1428" y="104"/>
                  </a:lnTo>
                  <a:close/>
                </a:path>
              </a:pathLst>
            </a:custGeom>
            <a:blipFill dpi="0" rotWithShape="1">
              <a:blip r:embed="rId6"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chenying0907 12"/>
            <p:cNvSpPr>
              <a:spLocks/>
            </p:cNvSpPr>
            <p:nvPr/>
          </p:nvSpPr>
          <p:spPr bwMode="auto">
            <a:xfrm flipH="1">
              <a:off x="976185" y="2183804"/>
              <a:ext cx="1335593" cy="706467"/>
            </a:xfrm>
            <a:custGeom>
              <a:avLst/>
              <a:gdLst>
                <a:gd name="T0" fmla="*/ 864 w 904"/>
                <a:gd name="T1" fmla="*/ 156 h 478"/>
                <a:gd name="T2" fmla="*/ 732 w 904"/>
                <a:gd name="T3" fmla="*/ 84 h 478"/>
                <a:gd name="T4" fmla="*/ 606 w 904"/>
                <a:gd name="T5" fmla="*/ 36 h 478"/>
                <a:gd name="T6" fmla="*/ 486 w 904"/>
                <a:gd name="T7" fmla="*/ 8 h 478"/>
                <a:gd name="T8" fmla="*/ 370 w 904"/>
                <a:gd name="T9" fmla="*/ 0 h 478"/>
                <a:gd name="T10" fmla="*/ 346 w 904"/>
                <a:gd name="T11" fmla="*/ 0 h 478"/>
                <a:gd name="T12" fmla="*/ 360 w 904"/>
                <a:gd name="T13" fmla="*/ 10 h 478"/>
                <a:gd name="T14" fmla="*/ 370 w 904"/>
                <a:gd name="T15" fmla="*/ 18 h 478"/>
                <a:gd name="T16" fmla="*/ 388 w 904"/>
                <a:gd name="T17" fmla="*/ 42 h 478"/>
                <a:gd name="T18" fmla="*/ 394 w 904"/>
                <a:gd name="T19" fmla="*/ 56 h 478"/>
                <a:gd name="T20" fmla="*/ 398 w 904"/>
                <a:gd name="T21" fmla="*/ 88 h 478"/>
                <a:gd name="T22" fmla="*/ 392 w 904"/>
                <a:gd name="T23" fmla="*/ 118 h 478"/>
                <a:gd name="T24" fmla="*/ 382 w 904"/>
                <a:gd name="T25" fmla="*/ 134 h 478"/>
                <a:gd name="T26" fmla="*/ 352 w 904"/>
                <a:gd name="T27" fmla="*/ 156 h 478"/>
                <a:gd name="T28" fmla="*/ 332 w 904"/>
                <a:gd name="T29" fmla="*/ 164 h 478"/>
                <a:gd name="T30" fmla="*/ 292 w 904"/>
                <a:gd name="T31" fmla="*/ 166 h 478"/>
                <a:gd name="T32" fmla="*/ 258 w 904"/>
                <a:gd name="T33" fmla="*/ 154 h 478"/>
                <a:gd name="T34" fmla="*/ 246 w 904"/>
                <a:gd name="T35" fmla="*/ 142 h 478"/>
                <a:gd name="T36" fmla="*/ 230 w 904"/>
                <a:gd name="T37" fmla="*/ 116 h 478"/>
                <a:gd name="T38" fmla="*/ 226 w 904"/>
                <a:gd name="T39" fmla="*/ 100 h 478"/>
                <a:gd name="T40" fmla="*/ 224 w 904"/>
                <a:gd name="T41" fmla="*/ 70 h 478"/>
                <a:gd name="T42" fmla="*/ 232 w 904"/>
                <a:gd name="T43" fmla="*/ 46 h 478"/>
                <a:gd name="T44" fmla="*/ 236 w 904"/>
                <a:gd name="T45" fmla="*/ 30 h 478"/>
                <a:gd name="T46" fmla="*/ 234 w 904"/>
                <a:gd name="T47" fmla="*/ 10 h 478"/>
                <a:gd name="T48" fmla="*/ 182 w 904"/>
                <a:gd name="T49" fmla="*/ 20 h 478"/>
                <a:gd name="T50" fmla="*/ 174 w 904"/>
                <a:gd name="T51" fmla="*/ 202 h 478"/>
                <a:gd name="T52" fmla="*/ 118 w 904"/>
                <a:gd name="T53" fmla="*/ 218 h 478"/>
                <a:gd name="T54" fmla="*/ 96 w 904"/>
                <a:gd name="T55" fmla="*/ 218 h 478"/>
                <a:gd name="T56" fmla="*/ 76 w 904"/>
                <a:gd name="T57" fmla="*/ 210 h 478"/>
                <a:gd name="T58" fmla="*/ 52 w 904"/>
                <a:gd name="T59" fmla="*/ 204 h 478"/>
                <a:gd name="T60" fmla="*/ 42 w 904"/>
                <a:gd name="T61" fmla="*/ 206 h 478"/>
                <a:gd name="T62" fmla="*/ 22 w 904"/>
                <a:gd name="T63" fmla="*/ 214 h 478"/>
                <a:gd name="T64" fmla="*/ 8 w 904"/>
                <a:gd name="T65" fmla="*/ 226 h 478"/>
                <a:gd name="T66" fmla="*/ 4 w 904"/>
                <a:gd name="T67" fmla="*/ 234 h 478"/>
                <a:gd name="T68" fmla="*/ 0 w 904"/>
                <a:gd name="T69" fmla="*/ 256 h 478"/>
                <a:gd name="T70" fmla="*/ 4 w 904"/>
                <a:gd name="T71" fmla="*/ 270 h 478"/>
                <a:gd name="T72" fmla="*/ 14 w 904"/>
                <a:gd name="T73" fmla="*/ 294 h 478"/>
                <a:gd name="T74" fmla="*/ 30 w 904"/>
                <a:gd name="T75" fmla="*/ 306 h 478"/>
                <a:gd name="T76" fmla="*/ 38 w 904"/>
                <a:gd name="T77" fmla="*/ 310 h 478"/>
                <a:gd name="T78" fmla="*/ 58 w 904"/>
                <a:gd name="T79" fmla="*/ 310 h 478"/>
                <a:gd name="T80" fmla="*/ 70 w 904"/>
                <a:gd name="T81" fmla="*/ 308 h 478"/>
                <a:gd name="T82" fmla="*/ 84 w 904"/>
                <a:gd name="T83" fmla="*/ 300 h 478"/>
                <a:gd name="T84" fmla="*/ 96 w 904"/>
                <a:gd name="T85" fmla="*/ 286 h 478"/>
                <a:gd name="T86" fmla="*/ 118 w 904"/>
                <a:gd name="T87" fmla="*/ 262 h 478"/>
                <a:gd name="T88" fmla="*/ 128 w 904"/>
                <a:gd name="T89" fmla="*/ 256 h 478"/>
                <a:gd name="T90" fmla="*/ 184 w 904"/>
                <a:gd name="T91" fmla="*/ 242 h 478"/>
                <a:gd name="T92" fmla="*/ 220 w 904"/>
                <a:gd name="T93" fmla="*/ 388 h 478"/>
                <a:gd name="T94" fmla="*/ 286 w 904"/>
                <a:gd name="T95" fmla="*/ 368 h 478"/>
                <a:gd name="T96" fmla="*/ 352 w 904"/>
                <a:gd name="T97" fmla="*/ 356 h 478"/>
                <a:gd name="T98" fmla="*/ 422 w 904"/>
                <a:gd name="T99" fmla="*/ 350 h 478"/>
                <a:gd name="T100" fmla="*/ 494 w 904"/>
                <a:gd name="T101" fmla="*/ 354 h 478"/>
                <a:gd name="T102" fmla="*/ 570 w 904"/>
                <a:gd name="T103" fmla="*/ 368 h 478"/>
                <a:gd name="T104" fmla="*/ 650 w 904"/>
                <a:gd name="T105" fmla="*/ 390 h 478"/>
                <a:gd name="T106" fmla="*/ 734 w 904"/>
                <a:gd name="T107" fmla="*/ 426 h 478"/>
                <a:gd name="T108" fmla="*/ 824 w 904"/>
                <a:gd name="T109" fmla="*/ 472 h 478"/>
                <a:gd name="T110" fmla="*/ 832 w 904"/>
                <a:gd name="T111" fmla="*/ 476 h 478"/>
                <a:gd name="T112" fmla="*/ 850 w 904"/>
                <a:gd name="T113" fmla="*/ 476 h 478"/>
                <a:gd name="T114" fmla="*/ 866 w 904"/>
                <a:gd name="T115" fmla="*/ 468 h 478"/>
                <a:gd name="T116" fmla="*/ 880 w 904"/>
                <a:gd name="T117" fmla="*/ 452 h 478"/>
                <a:gd name="T118" fmla="*/ 896 w 904"/>
                <a:gd name="T119" fmla="*/ 420 h 478"/>
                <a:gd name="T120" fmla="*/ 904 w 904"/>
                <a:gd name="T121" fmla="*/ 372 h 478"/>
                <a:gd name="T122" fmla="*/ 904 w 904"/>
                <a:gd name="T123" fmla="*/ 35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478">
                  <a:moveTo>
                    <a:pt x="864" y="156"/>
                  </a:moveTo>
                  <a:lnTo>
                    <a:pt x="864" y="156"/>
                  </a:lnTo>
                  <a:lnTo>
                    <a:pt x="796" y="116"/>
                  </a:lnTo>
                  <a:lnTo>
                    <a:pt x="732" y="84"/>
                  </a:lnTo>
                  <a:lnTo>
                    <a:pt x="668" y="58"/>
                  </a:lnTo>
                  <a:lnTo>
                    <a:pt x="606" y="36"/>
                  </a:lnTo>
                  <a:lnTo>
                    <a:pt x="544" y="20"/>
                  </a:lnTo>
                  <a:lnTo>
                    <a:pt x="486" y="8"/>
                  </a:lnTo>
                  <a:lnTo>
                    <a:pt x="426" y="2"/>
                  </a:lnTo>
                  <a:lnTo>
                    <a:pt x="370" y="0"/>
                  </a:lnTo>
                  <a:lnTo>
                    <a:pt x="370" y="0"/>
                  </a:lnTo>
                  <a:lnTo>
                    <a:pt x="346" y="0"/>
                  </a:lnTo>
                  <a:lnTo>
                    <a:pt x="346" y="0"/>
                  </a:lnTo>
                  <a:lnTo>
                    <a:pt x="360" y="10"/>
                  </a:lnTo>
                  <a:lnTo>
                    <a:pt x="360" y="10"/>
                  </a:lnTo>
                  <a:lnTo>
                    <a:pt x="370" y="18"/>
                  </a:lnTo>
                  <a:lnTo>
                    <a:pt x="380" y="28"/>
                  </a:lnTo>
                  <a:lnTo>
                    <a:pt x="388" y="42"/>
                  </a:lnTo>
                  <a:lnTo>
                    <a:pt x="394" y="56"/>
                  </a:lnTo>
                  <a:lnTo>
                    <a:pt x="394" y="56"/>
                  </a:lnTo>
                  <a:lnTo>
                    <a:pt x="398" y="72"/>
                  </a:lnTo>
                  <a:lnTo>
                    <a:pt x="398" y="88"/>
                  </a:lnTo>
                  <a:lnTo>
                    <a:pt x="396" y="104"/>
                  </a:lnTo>
                  <a:lnTo>
                    <a:pt x="392" y="118"/>
                  </a:lnTo>
                  <a:lnTo>
                    <a:pt x="392" y="118"/>
                  </a:lnTo>
                  <a:lnTo>
                    <a:pt x="382" y="134"/>
                  </a:lnTo>
                  <a:lnTo>
                    <a:pt x="370" y="146"/>
                  </a:lnTo>
                  <a:lnTo>
                    <a:pt x="352" y="156"/>
                  </a:lnTo>
                  <a:lnTo>
                    <a:pt x="332" y="164"/>
                  </a:lnTo>
                  <a:lnTo>
                    <a:pt x="332" y="164"/>
                  </a:lnTo>
                  <a:lnTo>
                    <a:pt x="312" y="168"/>
                  </a:lnTo>
                  <a:lnTo>
                    <a:pt x="292" y="166"/>
                  </a:lnTo>
                  <a:lnTo>
                    <a:pt x="274" y="162"/>
                  </a:lnTo>
                  <a:lnTo>
                    <a:pt x="258" y="154"/>
                  </a:lnTo>
                  <a:lnTo>
                    <a:pt x="258" y="154"/>
                  </a:lnTo>
                  <a:lnTo>
                    <a:pt x="246" y="142"/>
                  </a:lnTo>
                  <a:lnTo>
                    <a:pt x="236" y="130"/>
                  </a:lnTo>
                  <a:lnTo>
                    <a:pt x="230" y="116"/>
                  </a:lnTo>
                  <a:lnTo>
                    <a:pt x="226" y="100"/>
                  </a:lnTo>
                  <a:lnTo>
                    <a:pt x="226" y="100"/>
                  </a:lnTo>
                  <a:lnTo>
                    <a:pt x="224" y="84"/>
                  </a:lnTo>
                  <a:lnTo>
                    <a:pt x="224" y="70"/>
                  </a:lnTo>
                  <a:lnTo>
                    <a:pt x="228" y="56"/>
                  </a:lnTo>
                  <a:lnTo>
                    <a:pt x="232" y="46"/>
                  </a:lnTo>
                  <a:lnTo>
                    <a:pt x="232" y="46"/>
                  </a:lnTo>
                  <a:lnTo>
                    <a:pt x="236" y="30"/>
                  </a:lnTo>
                  <a:lnTo>
                    <a:pt x="238" y="26"/>
                  </a:lnTo>
                  <a:lnTo>
                    <a:pt x="234" y="10"/>
                  </a:lnTo>
                  <a:lnTo>
                    <a:pt x="234" y="10"/>
                  </a:lnTo>
                  <a:lnTo>
                    <a:pt x="182" y="20"/>
                  </a:lnTo>
                  <a:lnTo>
                    <a:pt x="130" y="34"/>
                  </a:lnTo>
                  <a:lnTo>
                    <a:pt x="174" y="202"/>
                  </a:lnTo>
                  <a:lnTo>
                    <a:pt x="118" y="218"/>
                  </a:lnTo>
                  <a:lnTo>
                    <a:pt x="118" y="218"/>
                  </a:lnTo>
                  <a:lnTo>
                    <a:pt x="106" y="218"/>
                  </a:lnTo>
                  <a:lnTo>
                    <a:pt x="96" y="218"/>
                  </a:lnTo>
                  <a:lnTo>
                    <a:pt x="76" y="210"/>
                  </a:lnTo>
                  <a:lnTo>
                    <a:pt x="76" y="210"/>
                  </a:lnTo>
                  <a:lnTo>
                    <a:pt x="60" y="204"/>
                  </a:lnTo>
                  <a:lnTo>
                    <a:pt x="52" y="204"/>
                  </a:lnTo>
                  <a:lnTo>
                    <a:pt x="42" y="206"/>
                  </a:lnTo>
                  <a:lnTo>
                    <a:pt x="42" y="206"/>
                  </a:lnTo>
                  <a:lnTo>
                    <a:pt x="32" y="210"/>
                  </a:lnTo>
                  <a:lnTo>
                    <a:pt x="22" y="214"/>
                  </a:lnTo>
                  <a:lnTo>
                    <a:pt x="14" y="220"/>
                  </a:lnTo>
                  <a:lnTo>
                    <a:pt x="8" y="226"/>
                  </a:lnTo>
                  <a:lnTo>
                    <a:pt x="8" y="226"/>
                  </a:lnTo>
                  <a:lnTo>
                    <a:pt x="4" y="234"/>
                  </a:lnTo>
                  <a:lnTo>
                    <a:pt x="0" y="244"/>
                  </a:lnTo>
                  <a:lnTo>
                    <a:pt x="0" y="256"/>
                  </a:lnTo>
                  <a:lnTo>
                    <a:pt x="4" y="270"/>
                  </a:lnTo>
                  <a:lnTo>
                    <a:pt x="4" y="270"/>
                  </a:lnTo>
                  <a:lnTo>
                    <a:pt x="8" y="284"/>
                  </a:lnTo>
                  <a:lnTo>
                    <a:pt x="14" y="294"/>
                  </a:lnTo>
                  <a:lnTo>
                    <a:pt x="22" y="302"/>
                  </a:lnTo>
                  <a:lnTo>
                    <a:pt x="30" y="306"/>
                  </a:lnTo>
                  <a:lnTo>
                    <a:pt x="30" y="306"/>
                  </a:lnTo>
                  <a:lnTo>
                    <a:pt x="38" y="310"/>
                  </a:lnTo>
                  <a:lnTo>
                    <a:pt x="48" y="310"/>
                  </a:lnTo>
                  <a:lnTo>
                    <a:pt x="58" y="310"/>
                  </a:lnTo>
                  <a:lnTo>
                    <a:pt x="70" y="308"/>
                  </a:lnTo>
                  <a:lnTo>
                    <a:pt x="70" y="308"/>
                  </a:lnTo>
                  <a:lnTo>
                    <a:pt x="78" y="304"/>
                  </a:lnTo>
                  <a:lnTo>
                    <a:pt x="84" y="300"/>
                  </a:lnTo>
                  <a:lnTo>
                    <a:pt x="96" y="286"/>
                  </a:lnTo>
                  <a:lnTo>
                    <a:pt x="96" y="286"/>
                  </a:lnTo>
                  <a:lnTo>
                    <a:pt x="108" y="270"/>
                  </a:lnTo>
                  <a:lnTo>
                    <a:pt x="118" y="262"/>
                  </a:lnTo>
                  <a:lnTo>
                    <a:pt x="128" y="256"/>
                  </a:lnTo>
                  <a:lnTo>
                    <a:pt x="128" y="256"/>
                  </a:lnTo>
                  <a:lnTo>
                    <a:pt x="130" y="256"/>
                  </a:lnTo>
                  <a:lnTo>
                    <a:pt x="184" y="242"/>
                  </a:lnTo>
                  <a:lnTo>
                    <a:pt x="220" y="388"/>
                  </a:lnTo>
                  <a:lnTo>
                    <a:pt x="220" y="388"/>
                  </a:lnTo>
                  <a:lnTo>
                    <a:pt x="252" y="376"/>
                  </a:lnTo>
                  <a:lnTo>
                    <a:pt x="286" y="368"/>
                  </a:lnTo>
                  <a:lnTo>
                    <a:pt x="318" y="360"/>
                  </a:lnTo>
                  <a:lnTo>
                    <a:pt x="352" y="356"/>
                  </a:lnTo>
                  <a:lnTo>
                    <a:pt x="386" y="352"/>
                  </a:lnTo>
                  <a:lnTo>
                    <a:pt x="422" y="350"/>
                  </a:lnTo>
                  <a:lnTo>
                    <a:pt x="458" y="352"/>
                  </a:lnTo>
                  <a:lnTo>
                    <a:pt x="494" y="354"/>
                  </a:lnTo>
                  <a:lnTo>
                    <a:pt x="532" y="360"/>
                  </a:lnTo>
                  <a:lnTo>
                    <a:pt x="570" y="368"/>
                  </a:lnTo>
                  <a:lnTo>
                    <a:pt x="610" y="378"/>
                  </a:lnTo>
                  <a:lnTo>
                    <a:pt x="650" y="390"/>
                  </a:lnTo>
                  <a:lnTo>
                    <a:pt x="692" y="406"/>
                  </a:lnTo>
                  <a:lnTo>
                    <a:pt x="734" y="426"/>
                  </a:lnTo>
                  <a:lnTo>
                    <a:pt x="778" y="446"/>
                  </a:lnTo>
                  <a:lnTo>
                    <a:pt x="824" y="472"/>
                  </a:lnTo>
                  <a:lnTo>
                    <a:pt x="824" y="472"/>
                  </a:lnTo>
                  <a:lnTo>
                    <a:pt x="832" y="476"/>
                  </a:lnTo>
                  <a:lnTo>
                    <a:pt x="842" y="478"/>
                  </a:lnTo>
                  <a:lnTo>
                    <a:pt x="850" y="476"/>
                  </a:lnTo>
                  <a:lnTo>
                    <a:pt x="858" y="472"/>
                  </a:lnTo>
                  <a:lnTo>
                    <a:pt x="866" y="468"/>
                  </a:lnTo>
                  <a:lnTo>
                    <a:pt x="874" y="460"/>
                  </a:lnTo>
                  <a:lnTo>
                    <a:pt x="880" y="452"/>
                  </a:lnTo>
                  <a:lnTo>
                    <a:pt x="886" y="442"/>
                  </a:lnTo>
                  <a:lnTo>
                    <a:pt x="896" y="420"/>
                  </a:lnTo>
                  <a:lnTo>
                    <a:pt x="902" y="396"/>
                  </a:lnTo>
                  <a:lnTo>
                    <a:pt x="904" y="372"/>
                  </a:lnTo>
                  <a:lnTo>
                    <a:pt x="904" y="362"/>
                  </a:lnTo>
                  <a:lnTo>
                    <a:pt x="904" y="350"/>
                  </a:lnTo>
                  <a:lnTo>
                    <a:pt x="864" y="156"/>
                  </a:lnTo>
                  <a:close/>
                </a:path>
              </a:pathLst>
            </a:custGeom>
            <a:blipFill dpi="0" rotWithShape="1">
              <a:blip r:embed="rId3"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chenying0907 13"/>
            <p:cNvSpPr>
              <a:spLocks/>
            </p:cNvSpPr>
            <p:nvPr/>
          </p:nvSpPr>
          <p:spPr bwMode="auto">
            <a:xfrm flipH="1">
              <a:off x="2051751" y="2251790"/>
              <a:ext cx="1279451" cy="1123253"/>
            </a:xfrm>
            <a:custGeom>
              <a:avLst/>
              <a:gdLst>
                <a:gd name="T0" fmla="*/ 830 w 866"/>
                <a:gd name="T1" fmla="*/ 242 h 760"/>
                <a:gd name="T2" fmla="*/ 814 w 866"/>
                <a:gd name="T3" fmla="*/ 260 h 760"/>
                <a:gd name="T4" fmla="*/ 806 w 866"/>
                <a:gd name="T5" fmla="*/ 270 h 760"/>
                <a:gd name="T6" fmla="*/ 782 w 866"/>
                <a:gd name="T7" fmla="*/ 288 h 760"/>
                <a:gd name="T8" fmla="*/ 768 w 866"/>
                <a:gd name="T9" fmla="*/ 294 h 760"/>
                <a:gd name="T10" fmla="*/ 736 w 866"/>
                <a:gd name="T11" fmla="*/ 298 h 760"/>
                <a:gd name="T12" fmla="*/ 704 w 866"/>
                <a:gd name="T13" fmla="*/ 292 h 760"/>
                <a:gd name="T14" fmla="*/ 690 w 866"/>
                <a:gd name="T15" fmla="*/ 282 h 760"/>
                <a:gd name="T16" fmla="*/ 668 w 866"/>
                <a:gd name="T17" fmla="*/ 254 h 760"/>
                <a:gd name="T18" fmla="*/ 660 w 866"/>
                <a:gd name="T19" fmla="*/ 234 h 760"/>
                <a:gd name="T20" fmla="*/ 656 w 866"/>
                <a:gd name="T21" fmla="*/ 192 h 760"/>
                <a:gd name="T22" fmla="*/ 670 w 866"/>
                <a:gd name="T23" fmla="*/ 160 h 760"/>
                <a:gd name="T24" fmla="*/ 682 w 866"/>
                <a:gd name="T25" fmla="*/ 146 h 760"/>
                <a:gd name="T26" fmla="*/ 708 w 866"/>
                <a:gd name="T27" fmla="*/ 130 h 760"/>
                <a:gd name="T28" fmla="*/ 724 w 866"/>
                <a:gd name="T29" fmla="*/ 126 h 760"/>
                <a:gd name="T30" fmla="*/ 754 w 866"/>
                <a:gd name="T31" fmla="*/ 124 h 760"/>
                <a:gd name="T32" fmla="*/ 778 w 866"/>
                <a:gd name="T33" fmla="*/ 132 h 760"/>
                <a:gd name="T34" fmla="*/ 792 w 866"/>
                <a:gd name="T35" fmla="*/ 138 h 760"/>
                <a:gd name="T36" fmla="*/ 808 w 866"/>
                <a:gd name="T37" fmla="*/ 136 h 760"/>
                <a:gd name="T38" fmla="*/ 774 w 866"/>
                <a:gd name="T39" fmla="*/ 0 h 760"/>
                <a:gd name="T40" fmla="*/ 684 w 866"/>
                <a:gd name="T41" fmla="*/ 32 h 760"/>
                <a:gd name="T42" fmla="*/ 508 w 866"/>
                <a:gd name="T43" fmla="*/ 108 h 760"/>
                <a:gd name="T44" fmla="*/ 420 w 866"/>
                <a:gd name="T45" fmla="*/ 150 h 760"/>
                <a:gd name="T46" fmla="*/ 214 w 866"/>
                <a:gd name="T47" fmla="*/ 252 h 760"/>
                <a:gd name="T48" fmla="*/ 108 w 866"/>
                <a:gd name="T49" fmla="*/ 298 h 760"/>
                <a:gd name="T50" fmla="*/ 0 w 866"/>
                <a:gd name="T51" fmla="*/ 340 h 760"/>
                <a:gd name="T52" fmla="*/ 86 w 866"/>
                <a:gd name="T53" fmla="*/ 508 h 760"/>
                <a:gd name="T54" fmla="*/ 90 w 866"/>
                <a:gd name="T55" fmla="*/ 502 h 760"/>
                <a:gd name="T56" fmla="*/ 100 w 866"/>
                <a:gd name="T57" fmla="*/ 488 h 760"/>
                <a:gd name="T58" fmla="*/ 116 w 866"/>
                <a:gd name="T59" fmla="*/ 466 h 760"/>
                <a:gd name="T60" fmla="*/ 142 w 866"/>
                <a:gd name="T61" fmla="*/ 448 h 760"/>
                <a:gd name="T62" fmla="*/ 156 w 866"/>
                <a:gd name="T63" fmla="*/ 444 h 760"/>
                <a:gd name="T64" fmla="*/ 188 w 866"/>
                <a:gd name="T65" fmla="*/ 442 h 760"/>
                <a:gd name="T66" fmla="*/ 204 w 866"/>
                <a:gd name="T67" fmla="*/ 446 h 760"/>
                <a:gd name="T68" fmla="*/ 234 w 866"/>
                <a:gd name="T69" fmla="*/ 464 h 760"/>
                <a:gd name="T70" fmla="*/ 256 w 866"/>
                <a:gd name="T71" fmla="*/ 498 h 760"/>
                <a:gd name="T72" fmla="*/ 262 w 866"/>
                <a:gd name="T73" fmla="*/ 520 h 760"/>
                <a:gd name="T74" fmla="*/ 260 w 866"/>
                <a:gd name="T75" fmla="*/ 558 h 760"/>
                <a:gd name="T76" fmla="*/ 254 w 866"/>
                <a:gd name="T77" fmla="*/ 574 h 760"/>
                <a:gd name="T78" fmla="*/ 232 w 866"/>
                <a:gd name="T79" fmla="*/ 598 h 760"/>
                <a:gd name="T80" fmla="*/ 204 w 866"/>
                <a:gd name="T81" fmla="*/ 612 h 760"/>
                <a:gd name="T82" fmla="*/ 188 w 866"/>
                <a:gd name="T83" fmla="*/ 616 h 760"/>
                <a:gd name="T84" fmla="*/ 160 w 866"/>
                <a:gd name="T85" fmla="*/ 614 h 760"/>
                <a:gd name="T86" fmla="*/ 148 w 866"/>
                <a:gd name="T87" fmla="*/ 612 h 760"/>
                <a:gd name="T88" fmla="*/ 128 w 866"/>
                <a:gd name="T89" fmla="*/ 608 h 760"/>
                <a:gd name="T90" fmla="*/ 176 w 866"/>
                <a:gd name="T91" fmla="*/ 760 h 760"/>
                <a:gd name="T92" fmla="*/ 224 w 866"/>
                <a:gd name="T93" fmla="*/ 740 h 760"/>
                <a:gd name="T94" fmla="*/ 316 w 866"/>
                <a:gd name="T95" fmla="*/ 694 h 760"/>
                <a:gd name="T96" fmla="*/ 406 w 866"/>
                <a:gd name="T97" fmla="*/ 642 h 760"/>
                <a:gd name="T98" fmla="*/ 532 w 866"/>
                <a:gd name="T99" fmla="*/ 558 h 760"/>
                <a:gd name="T100" fmla="*/ 698 w 866"/>
                <a:gd name="T101" fmla="*/ 448 h 760"/>
                <a:gd name="T102" fmla="*/ 782 w 866"/>
                <a:gd name="T103" fmla="*/ 400 h 760"/>
                <a:gd name="T104" fmla="*/ 866 w 866"/>
                <a:gd name="T105" fmla="*/ 358 h 760"/>
                <a:gd name="T106" fmla="*/ 830 w 866"/>
                <a:gd name="T107" fmla="*/ 242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6" h="760">
                  <a:moveTo>
                    <a:pt x="830" y="242"/>
                  </a:moveTo>
                  <a:lnTo>
                    <a:pt x="830" y="242"/>
                  </a:lnTo>
                  <a:lnTo>
                    <a:pt x="824" y="248"/>
                  </a:lnTo>
                  <a:lnTo>
                    <a:pt x="814" y="260"/>
                  </a:lnTo>
                  <a:lnTo>
                    <a:pt x="814" y="260"/>
                  </a:lnTo>
                  <a:lnTo>
                    <a:pt x="806" y="270"/>
                  </a:lnTo>
                  <a:lnTo>
                    <a:pt x="796" y="280"/>
                  </a:lnTo>
                  <a:lnTo>
                    <a:pt x="782" y="288"/>
                  </a:lnTo>
                  <a:lnTo>
                    <a:pt x="768" y="294"/>
                  </a:lnTo>
                  <a:lnTo>
                    <a:pt x="768" y="294"/>
                  </a:lnTo>
                  <a:lnTo>
                    <a:pt x="752" y="298"/>
                  </a:lnTo>
                  <a:lnTo>
                    <a:pt x="736" y="298"/>
                  </a:lnTo>
                  <a:lnTo>
                    <a:pt x="720" y="298"/>
                  </a:lnTo>
                  <a:lnTo>
                    <a:pt x="704" y="292"/>
                  </a:lnTo>
                  <a:lnTo>
                    <a:pt x="704" y="292"/>
                  </a:lnTo>
                  <a:lnTo>
                    <a:pt x="690" y="282"/>
                  </a:lnTo>
                  <a:lnTo>
                    <a:pt x="678" y="270"/>
                  </a:lnTo>
                  <a:lnTo>
                    <a:pt x="668" y="254"/>
                  </a:lnTo>
                  <a:lnTo>
                    <a:pt x="660" y="234"/>
                  </a:lnTo>
                  <a:lnTo>
                    <a:pt x="660" y="234"/>
                  </a:lnTo>
                  <a:lnTo>
                    <a:pt x="656" y="212"/>
                  </a:lnTo>
                  <a:lnTo>
                    <a:pt x="656" y="192"/>
                  </a:lnTo>
                  <a:lnTo>
                    <a:pt x="662" y="174"/>
                  </a:lnTo>
                  <a:lnTo>
                    <a:pt x="670" y="160"/>
                  </a:lnTo>
                  <a:lnTo>
                    <a:pt x="670" y="160"/>
                  </a:lnTo>
                  <a:lnTo>
                    <a:pt x="682" y="146"/>
                  </a:lnTo>
                  <a:lnTo>
                    <a:pt x="694" y="138"/>
                  </a:lnTo>
                  <a:lnTo>
                    <a:pt x="708" y="130"/>
                  </a:lnTo>
                  <a:lnTo>
                    <a:pt x="724" y="126"/>
                  </a:lnTo>
                  <a:lnTo>
                    <a:pt x="724" y="126"/>
                  </a:lnTo>
                  <a:lnTo>
                    <a:pt x="738" y="124"/>
                  </a:lnTo>
                  <a:lnTo>
                    <a:pt x="754" y="124"/>
                  </a:lnTo>
                  <a:lnTo>
                    <a:pt x="766" y="128"/>
                  </a:lnTo>
                  <a:lnTo>
                    <a:pt x="778" y="132"/>
                  </a:lnTo>
                  <a:lnTo>
                    <a:pt x="778" y="132"/>
                  </a:lnTo>
                  <a:lnTo>
                    <a:pt x="792" y="138"/>
                  </a:lnTo>
                  <a:lnTo>
                    <a:pt x="798" y="138"/>
                  </a:lnTo>
                  <a:lnTo>
                    <a:pt x="808" y="136"/>
                  </a:lnTo>
                  <a:lnTo>
                    <a:pt x="774" y="0"/>
                  </a:lnTo>
                  <a:lnTo>
                    <a:pt x="774" y="0"/>
                  </a:lnTo>
                  <a:lnTo>
                    <a:pt x="730" y="16"/>
                  </a:lnTo>
                  <a:lnTo>
                    <a:pt x="684" y="32"/>
                  </a:lnTo>
                  <a:lnTo>
                    <a:pt x="596" y="68"/>
                  </a:lnTo>
                  <a:lnTo>
                    <a:pt x="508" y="108"/>
                  </a:lnTo>
                  <a:lnTo>
                    <a:pt x="420" y="150"/>
                  </a:lnTo>
                  <a:lnTo>
                    <a:pt x="420" y="150"/>
                  </a:lnTo>
                  <a:lnTo>
                    <a:pt x="318" y="202"/>
                  </a:lnTo>
                  <a:lnTo>
                    <a:pt x="214" y="252"/>
                  </a:lnTo>
                  <a:lnTo>
                    <a:pt x="162" y="274"/>
                  </a:lnTo>
                  <a:lnTo>
                    <a:pt x="108" y="298"/>
                  </a:lnTo>
                  <a:lnTo>
                    <a:pt x="54" y="320"/>
                  </a:lnTo>
                  <a:lnTo>
                    <a:pt x="0" y="340"/>
                  </a:lnTo>
                  <a:lnTo>
                    <a:pt x="72" y="512"/>
                  </a:lnTo>
                  <a:lnTo>
                    <a:pt x="86" y="508"/>
                  </a:lnTo>
                  <a:lnTo>
                    <a:pt x="86" y="508"/>
                  </a:lnTo>
                  <a:lnTo>
                    <a:pt x="90" y="502"/>
                  </a:lnTo>
                  <a:lnTo>
                    <a:pt x="100" y="488"/>
                  </a:lnTo>
                  <a:lnTo>
                    <a:pt x="100" y="488"/>
                  </a:lnTo>
                  <a:lnTo>
                    <a:pt x="106" y="478"/>
                  </a:lnTo>
                  <a:lnTo>
                    <a:pt x="116" y="466"/>
                  </a:lnTo>
                  <a:lnTo>
                    <a:pt x="128" y="456"/>
                  </a:lnTo>
                  <a:lnTo>
                    <a:pt x="142" y="448"/>
                  </a:lnTo>
                  <a:lnTo>
                    <a:pt x="142" y="448"/>
                  </a:lnTo>
                  <a:lnTo>
                    <a:pt x="156" y="444"/>
                  </a:lnTo>
                  <a:lnTo>
                    <a:pt x="172" y="442"/>
                  </a:lnTo>
                  <a:lnTo>
                    <a:pt x="188" y="442"/>
                  </a:lnTo>
                  <a:lnTo>
                    <a:pt x="204" y="446"/>
                  </a:lnTo>
                  <a:lnTo>
                    <a:pt x="204" y="446"/>
                  </a:lnTo>
                  <a:lnTo>
                    <a:pt x="220" y="452"/>
                  </a:lnTo>
                  <a:lnTo>
                    <a:pt x="234" y="464"/>
                  </a:lnTo>
                  <a:lnTo>
                    <a:pt x="246" y="480"/>
                  </a:lnTo>
                  <a:lnTo>
                    <a:pt x="256" y="498"/>
                  </a:lnTo>
                  <a:lnTo>
                    <a:pt x="256" y="498"/>
                  </a:lnTo>
                  <a:lnTo>
                    <a:pt x="262" y="520"/>
                  </a:lnTo>
                  <a:lnTo>
                    <a:pt x="262" y="540"/>
                  </a:lnTo>
                  <a:lnTo>
                    <a:pt x="260" y="558"/>
                  </a:lnTo>
                  <a:lnTo>
                    <a:pt x="254" y="574"/>
                  </a:lnTo>
                  <a:lnTo>
                    <a:pt x="254" y="574"/>
                  </a:lnTo>
                  <a:lnTo>
                    <a:pt x="244" y="586"/>
                  </a:lnTo>
                  <a:lnTo>
                    <a:pt x="232" y="598"/>
                  </a:lnTo>
                  <a:lnTo>
                    <a:pt x="218" y="606"/>
                  </a:lnTo>
                  <a:lnTo>
                    <a:pt x="204" y="612"/>
                  </a:lnTo>
                  <a:lnTo>
                    <a:pt x="204" y="612"/>
                  </a:lnTo>
                  <a:lnTo>
                    <a:pt x="188" y="616"/>
                  </a:lnTo>
                  <a:lnTo>
                    <a:pt x="174" y="616"/>
                  </a:lnTo>
                  <a:lnTo>
                    <a:pt x="160" y="614"/>
                  </a:lnTo>
                  <a:lnTo>
                    <a:pt x="148" y="612"/>
                  </a:lnTo>
                  <a:lnTo>
                    <a:pt x="148" y="612"/>
                  </a:lnTo>
                  <a:lnTo>
                    <a:pt x="134" y="608"/>
                  </a:lnTo>
                  <a:lnTo>
                    <a:pt x="128" y="608"/>
                  </a:lnTo>
                  <a:lnTo>
                    <a:pt x="114" y="614"/>
                  </a:lnTo>
                  <a:lnTo>
                    <a:pt x="176" y="760"/>
                  </a:lnTo>
                  <a:lnTo>
                    <a:pt x="176" y="760"/>
                  </a:lnTo>
                  <a:lnTo>
                    <a:pt x="224" y="740"/>
                  </a:lnTo>
                  <a:lnTo>
                    <a:pt x="270" y="718"/>
                  </a:lnTo>
                  <a:lnTo>
                    <a:pt x="316" y="694"/>
                  </a:lnTo>
                  <a:lnTo>
                    <a:pt x="362" y="668"/>
                  </a:lnTo>
                  <a:lnTo>
                    <a:pt x="406" y="642"/>
                  </a:lnTo>
                  <a:lnTo>
                    <a:pt x="448" y="614"/>
                  </a:lnTo>
                  <a:lnTo>
                    <a:pt x="532" y="558"/>
                  </a:lnTo>
                  <a:lnTo>
                    <a:pt x="616" y="502"/>
                  </a:lnTo>
                  <a:lnTo>
                    <a:pt x="698" y="448"/>
                  </a:lnTo>
                  <a:lnTo>
                    <a:pt x="740" y="422"/>
                  </a:lnTo>
                  <a:lnTo>
                    <a:pt x="782" y="400"/>
                  </a:lnTo>
                  <a:lnTo>
                    <a:pt x="824" y="378"/>
                  </a:lnTo>
                  <a:lnTo>
                    <a:pt x="866" y="358"/>
                  </a:lnTo>
                  <a:lnTo>
                    <a:pt x="836" y="240"/>
                  </a:lnTo>
                  <a:lnTo>
                    <a:pt x="830" y="242"/>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chenying0907 14"/>
            <p:cNvSpPr>
              <a:spLocks/>
            </p:cNvSpPr>
            <p:nvPr/>
          </p:nvSpPr>
          <p:spPr bwMode="auto">
            <a:xfrm flipH="1">
              <a:off x="2994349" y="2760210"/>
              <a:ext cx="1453787" cy="709423"/>
            </a:xfrm>
            <a:custGeom>
              <a:avLst/>
              <a:gdLst>
                <a:gd name="T0" fmla="*/ 950 w 984"/>
                <a:gd name="T1" fmla="*/ 134 h 480"/>
                <a:gd name="T2" fmla="*/ 930 w 984"/>
                <a:gd name="T3" fmla="*/ 132 h 480"/>
                <a:gd name="T4" fmla="*/ 910 w 984"/>
                <a:gd name="T5" fmla="*/ 136 h 480"/>
                <a:gd name="T6" fmla="*/ 902 w 984"/>
                <a:gd name="T7" fmla="*/ 142 h 480"/>
                <a:gd name="T8" fmla="*/ 886 w 984"/>
                <a:gd name="T9" fmla="*/ 162 h 480"/>
                <a:gd name="T10" fmla="*/ 874 w 984"/>
                <a:gd name="T11" fmla="*/ 180 h 480"/>
                <a:gd name="T12" fmla="*/ 858 w 984"/>
                <a:gd name="T13" fmla="*/ 194 h 480"/>
                <a:gd name="T14" fmla="*/ 856 w 984"/>
                <a:gd name="T15" fmla="*/ 196 h 480"/>
                <a:gd name="T16" fmla="*/ 710 w 984"/>
                <a:gd name="T17" fmla="*/ 10 h 480"/>
                <a:gd name="T18" fmla="*/ 664 w 984"/>
                <a:gd name="T19" fmla="*/ 24 h 480"/>
                <a:gd name="T20" fmla="*/ 618 w 984"/>
                <a:gd name="T21" fmla="*/ 50 h 480"/>
                <a:gd name="T22" fmla="*/ 624 w 984"/>
                <a:gd name="T23" fmla="*/ 56 h 480"/>
                <a:gd name="T24" fmla="*/ 638 w 984"/>
                <a:gd name="T25" fmla="*/ 66 h 480"/>
                <a:gd name="T26" fmla="*/ 656 w 984"/>
                <a:gd name="T27" fmla="*/ 84 h 480"/>
                <a:gd name="T28" fmla="*/ 672 w 984"/>
                <a:gd name="T29" fmla="*/ 112 h 480"/>
                <a:gd name="T30" fmla="*/ 674 w 984"/>
                <a:gd name="T31" fmla="*/ 128 h 480"/>
                <a:gd name="T32" fmla="*/ 674 w 984"/>
                <a:gd name="T33" fmla="*/ 160 h 480"/>
                <a:gd name="T34" fmla="*/ 668 w 984"/>
                <a:gd name="T35" fmla="*/ 176 h 480"/>
                <a:gd name="T36" fmla="*/ 646 w 984"/>
                <a:gd name="T37" fmla="*/ 202 h 480"/>
                <a:gd name="T38" fmla="*/ 610 w 984"/>
                <a:gd name="T39" fmla="*/ 220 h 480"/>
                <a:gd name="T40" fmla="*/ 588 w 984"/>
                <a:gd name="T41" fmla="*/ 224 h 480"/>
                <a:gd name="T42" fmla="*/ 550 w 984"/>
                <a:gd name="T43" fmla="*/ 218 h 480"/>
                <a:gd name="T44" fmla="*/ 536 w 984"/>
                <a:gd name="T45" fmla="*/ 210 h 480"/>
                <a:gd name="T46" fmla="*/ 514 w 984"/>
                <a:gd name="T47" fmla="*/ 186 h 480"/>
                <a:gd name="T48" fmla="*/ 502 w 984"/>
                <a:gd name="T49" fmla="*/ 156 h 480"/>
                <a:gd name="T50" fmla="*/ 500 w 984"/>
                <a:gd name="T51" fmla="*/ 140 h 480"/>
                <a:gd name="T52" fmla="*/ 504 w 984"/>
                <a:gd name="T53" fmla="*/ 114 h 480"/>
                <a:gd name="T54" fmla="*/ 508 w 984"/>
                <a:gd name="T55" fmla="*/ 102 h 480"/>
                <a:gd name="T56" fmla="*/ 514 w 984"/>
                <a:gd name="T57" fmla="*/ 82 h 480"/>
                <a:gd name="T58" fmla="*/ 508 w 984"/>
                <a:gd name="T59" fmla="*/ 56 h 480"/>
                <a:gd name="T60" fmla="*/ 388 w 984"/>
                <a:gd name="T61" fmla="*/ 66 h 480"/>
                <a:gd name="T62" fmla="*/ 264 w 984"/>
                <a:gd name="T63" fmla="*/ 62 h 480"/>
                <a:gd name="T64" fmla="*/ 134 w 984"/>
                <a:gd name="T65" fmla="*/ 40 h 480"/>
                <a:gd name="T66" fmla="*/ 0 w 984"/>
                <a:gd name="T67" fmla="*/ 0 h 480"/>
                <a:gd name="T68" fmla="*/ 166 w 984"/>
                <a:gd name="T69" fmla="*/ 350 h 480"/>
                <a:gd name="T70" fmla="*/ 172 w 984"/>
                <a:gd name="T71" fmla="*/ 368 h 480"/>
                <a:gd name="T72" fmla="*/ 196 w 984"/>
                <a:gd name="T73" fmla="*/ 396 h 480"/>
                <a:gd name="T74" fmla="*/ 228 w 984"/>
                <a:gd name="T75" fmla="*/ 412 h 480"/>
                <a:gd name="T76" fmla="*/ 288 w 984"/>
                <a:gd name="T77" fmla="*/ 430 h 480"/>
                <a:gd name="T78" fmla="*/ 332 w 984"/>
                <a:gd name="T79" fmla="*/ 442 h 480"/>
                <a:gd name="T80" fmla="*/ 418 w 984"/>
                <a:gd name="T81" fmla="*/ 462 h 480"/>
                <a:gd name="T82" fmla="*/ 500 w 984"/>
                <a:gd name="T83" fmla="*/ 474 h 480"/>
                <a:gd name="T84" fmla="*/ 576 w 984"/>
                <a:gd name="T85" fmla="*/ 480 h 480"/>
                <a:gd name="T86" fmla="*/ 652 w 984"/>
                <a:gd name="T87" fmla="*/ 480 h 480"/>
                <a:gd name="T88" fmla="*/ 722 w 984"/>
                <a:gd name="T89" fmla="*/ 472 h 480"/>
                <a:gd name="T90" fmla="*/ 790 w 984"/>
                <a:gd name="T91" fmla="*/ 460 h 480"/>
                <a:gd name="T92" fmla="*/ 854 w 984"/>
                <a:gd name="T93" fmla="*/ 444 h 480"/>
                <a:gd name="T94" fmla="*/ 812 w 984"/>
                <a:gd name="T95" fmla="*/ 254 h 480"/>
                <a:gd name="T96" fmla="*/ 872 w 984"/>
                <a:gd name="T97" fmla="*/ 232 h 480"/>
                <a:gd name="T98" fmla="*/ 894 w 984"/>
                <a:gd name="T99" fmla="*/ 230 h 480"/>
                <a:gd name="T100" fmla="*/ 914 w 984"/>
                <a:gd name="T101" fmla="*/ 234 h 480"/>
                <a:gd name="T102" fmla="*/ 940 w 984"/>
                <a:gd name="T103" fmla="*/ 238 h 480"/>
                <a:gd name="T104" fmla="*/ 948 w 984"/>
                <a:gd name="T105" fmla="*/ 236 h 480"/>
                <a:gd name="T106" fmla="*/ 966 w 984"/>
                <a:gd name="T107" fmla="*/ 226 h 480"/>
                <a:gd name="T108" fmla="*/ 980 w 984"/>
                <a:gd name="T109" fmla="*/ 212 h 480"/>
                <a:gd name="T110" fmla="*/ 984 w 984"/>
                <a:gd name="T111" fmla="*/ 204 h 480"/>
                <a:gd name="T112" fmla="*/ 984 w 984"/>
                <a:gd name="T113" fmla="*/ 182 h 480"/>
                <a:gd name="T114" fmla="*/ 980 w 984"/>
                <a:gd name="T115" fmla="*/ 168 h 480"/>
                <a:gd name="T116" fmla="*/ 966 w 984"/>
                <a:gd name="T117" fmla="*/ 144 h 480"/>
                <a:gd name="T118" fmla="*/ 950 w 984"/>
                <a:gd name="T119" fmla="*/ 1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4" h="480">
                  <a:moveTo>
                    <a:pt x="950" y="134"/>
                  </a:moveTo>
                  <a:lnTo>
                    <a:pt x="950" y="134"/>
                  </a:lnTo>
                  <a:lnTo>
                    <a:pt x="940" y="132"/>
                  </a:lnTo>
                  <a:lnTo>
                    <a:pt x="930" y="132"/>
                  </a:lnTo>
                  <a:lnTo>
                    <a:pt x="920" y="134"/>
                  </a:lnTo>
                  <a:lnTo>
                    <a:pt x="910" y="136"/>
                  </a:lnTo>
                  <a:lnTo>
                    <a:pt x="910" y="136"/>
                  </a:lnTo>
                  <a:lnTo>
                    <a:pt x="902" y="142"/>
                  </a:lnTo>
                  <a:lnTo>
                    <a:pt x="896" y="146"/>
                  </a:lnTo>
                  <a:lnTo>
                    <a:pt x="886" y="162"/>
                  </a:lnTo>
                  <a:lnTo>
                    <a:pt x="886" y="162"/>
                  </a:lnTo>
                  <a:lnTo>
                    <a:pt x="874" y="180"/>
                  </a:lnTo>
                  <a:lnTo>
                    <a:pt x="868" y="188"/>
                  </a:lnTo>
                  <a:lnTo>
                    <a:pt x="858" y="194"/>
                  </a:lnTo>
                  <a:lnTo>
                    <a:pt x="858" y="194"/>
                  </a:lnTo>
                  <a:lnTo>
                    <a:pt x="856" y="196"/>
                  </a:lnTo>
                  <a:lnTo>
                    <a:pt x="796" y="218"/>
                  </a:lnTo>
                  <a:lnTo>
                    <a:pt x="710" y="10"/>
                  </a:lnTo>
                  <a:lnTo>
                    <a:pt x="710" y="10"/>
                  </a:lnTo>
                  <a:lnTo>
                    <a:pt x="664" y="24"/>
                  </a:lnTo>
                  <a:lnTo>
                    <a:pt x="614" y="36"/>
                  </a:lnTo>
                  <a:lnTo>
                    <a:pt x="618" y="50"/>
                  </a:lnTo>
                  <a:lnTo>
                    <a:pt x="618" y="50"/>
                  </a:lnTo>
                  <a:lnTo>
                    <a:pt x="624" y="56"/>
                  </a:lnTo>
                  <a:lnTo>
                    <a:pt x="638" y="66"/>
                  </a:lnTo>
                  <a:lnTo>
                    <a:pt x="638" y="66"/>
                  </a:lnTo>
                  <a:lnTo>
                    <a:pt x="646" y="74"/>
                  </a:lnTo>
                  <a:lnTo>
                    <a:pt x="656" y="84"/>
                  </a:lnTo>
                  <a:lnTo>
                    <a:pt x="664" y="98"/>
                  </a:lnTo>
                  <a:lnTo>
                    <a:pt x="672" y="112"/>
                  </a:lnTo>
                  <a:lnTo>
                    <a:pt x="672" y="112"/>
                  </a:lnTo>
                  <a:lnTo>
                    <a:pt x="674" y="128"/>
                  </a:lnTo>
                  <a:lnTo>
                    <a:pt x="676" y="144"/>
                  </a:lnTo>
                  <a:lnTo>
                    <a:pt x="674" y="160"/>
                  </a:lnTo>
                  <a:lnTo>
                    <a:pt x="668" y="176"/>
                  </a:lnTo>
                  <a:lnTo>
                    <a:pt x="668" y="176"/>
                  </a:lnTo>
                  <a:lnTo>
                    <a:pt x="660" y="190"/>
                  </a:lnTo>
                  <a:lnTo>
                    <a:pt x="646" y="202"/>
                  </a:lnTo>
                  <a:lnTo>
                    <a:pt x="630" y="212"/>
                  </a:lnTo>
                  <a:lnTo>
                    <a:pt x="610" y="220"/>
                  </a:lnTo>
                  <a:lnTo>
                    <a:pt x="610" y="220"/>
                  </a:lnTo>
                  <a:lnTo>
                    <a:pt x="588" y="224"/>
                  </a:lnTo>
                  <a:lnTo>
                    <a:pt x="568" y="222"/>
                  </a:lnTo>
                  <a:lnTo>
                    <a:pt x="550" y="218"/>
                  </a:lnTo>
                  <a:lnTo>
                    <a:pt x="536" y="210"/>
                  </a:lnTo>
                  <a:lnTo>
                    <a:pt x="536" y="210"/>
                  </a:lnTo>
                  <a:lnTo>
                    <a:pt x="522" y="198"/>
                  </a:lnTo>
                  <a:lnTo>
                    <a:pt x="514" y="186"/>
                  </a:lnTo>
                  <a:lnTo>
                    <a:pt x="506" y="172"/>
                  </a:lnTo>
                  <a:lnTo>
                    <a:pt x="502" y="156"/>
                  </a:lnTo>
                  <a:lnTo>
                    <a:pt x="502" y="156"/>
                  </a:lnTo>
                  <a:lnTo>
                    <a:pt x="500" y="140"/>
                  </a:lnTo>
                  <a:lnTo>
                    <a:pt x="502" y="126"/>
                  </a:lnTo>
                  <a:lnTo>
                    <a:pt x="504" y="114"/>
                  </a:lnTo>
                  <a:lnTo>
                    <a:pt x="508" y="102"/>
                  </a:lnTo>
                  <a:lnTo>
                    <a:pt x="508" y="102"/>
                  </a:lnTo>
                  <a:lnTo>
                    <a:pt x="514" y="88"/>
                  </a:lnTo>
                  <a:lnTo>
                    <a:pt x="514" y="82"/>
                  </a:lnTo>
                  <a:lnTo>
                    <a:pt x="508" y="56"/>
                  </a:lnTo>
                  <a:lnTo>
                    <a:pt x="508" y="56"/>
                  </a:lnTo>
                  <a:lnTo>
                    <a:pt x="448" y="62"/>
                  </a:lnTo>
                  <a:lnTo>
                    <a:pt x="388" y="66"/>
                  </a:lnTo>
                  <a:lnTo>
                    <a:pt x="328" y="66"/>
                  </a:lnTo>
                  <a:lnTo>
                    <a:pt x="264" y="62"/>
                  </a:lnTo>
                  <a:lnTo>
                    <a:pt x="200" y="52"/>
                  </a:lnTo>
                  <a:lnTo>
                    <a:pt x="134" y="40"/>
                  </a:lnTo>
                  <a:lnTo>
                    <a:pt x="68" y="22"/>
                  </a:lnTo>
                  <a:lnTo>
                    <a:pt x="0" y="0"/>
                  </a:lnTo>
                  <a:lnTo>
                    <a:pt x="166" y="350"/>
                  </a:lnTo>
                  <a:lnTo>
                    <a:pt x="166" y="350"/>
                  </a:lnTo>
                  <a:lnTo>
                    <a:pt x="168" y="360"/>
                  </a:lnTo>
                  <a:lnTo>
                    <a:pt x="172" y="368"/>
                  </a:lnTo>
                  <a:lnTo>
                    <a:pt x="182" y="384"/>
                  </a:lnTo>
                  <a:lnTo>
                    <a:pt x="196" y="396"/>
                  </a:lnTo>
                  <a:lnTo>
                    <a:pt x="212" y="404"/>
                  </a:lnTo>
                  <a:lnTo>
                    <a:pt x="228" y="412"/>
                  </a:lnTo>
                  <a:lnTo>
                    <a:pt x="248" y="418"/>
                  </a:lnTo>
                  <a:lnTo>
                    <a:pt x="288" y="430"/>
                  </a:lnTo>
                  <a:lnTo>
                    <a:pt x="288" y="430"/>
                  </a:lnTo>
                  <a:lnTo>
                    <a:pt x="332" y="442"/>
                  </a:lnTo>
                  <a:lnTo>
                    <a:pt x="376" y="454"/>
                  </a:lnTo>
                  <a:lnTo>
                    <a:pt x="418" y="462"/>
                  </a:lnTo>
                  <a:lnTo>
                    <a:pt x="458" y="470"/>
                  </a:lnTo>
                  <a:lnTo>
                    <a:pt x="500" y="474"/>
                  </a:lnTo>
                  <a:lnTo>
                    <a:pt x="538" y="478"/>
                  </a:lnTo>
                  <a:lnTo>
                    <a:pt x="576" y="480"/>
                  </a:lnTo>
                  <a:lnTo>
                    <a:pt x="614" y="480"/>
                  </a:lnTo>
                  <a:lnTo>
                    <a:pt x="652" y="480"/>
                  </a:lnTo>
                  <a:lnTo>
                    <a:pt x="686" y="476"/>
                  </a:lnTo>
                  <a:lnTo>
                    <a:pt x="722" y="472"/>
                  </a:lnTo>
                  <a:lnTo>
                    <a:pt x="756" y="468"/>
                  </a:lnTo>
                  <a:lnTo>
                    <a:pt x="790" y="460"/>
                  </a:lnTo>
                  <a:lnTo>
                    <a:pt x="822" y="452"/>
                  </a:lnTo>
                  <a:lnTo>
                    <a:pt x="854" y="444"/>
                  </a:lnTo>
                  <a:lnTo>
                    <a:pt x="886" y="434"/>
                  </a:lnTo>
                  <a:lnTo>
                    <a:pt x="812" y="254"/>
                  </a:lnTo>
                  <a:lnTo>
                    <a:pt x="872" y="232"/>
                  </a:lnTo>
                  <a:lnTo>
                    <a:pt x="872" y="232"/>
                  </a:lnTo>
                  <a:lnTo>
                    <a:pt x="884" y="230"/>
                  </a:lnTo>
                  <a:lnTo>
                    <a:pt x="894" y="230"/>
                  </a:lnTo>
                  <a:lnTo>
                    <a:pt x="914" y="234"/>
                  </a:lnTo>
                  <a:lnTo>
                    <a:pt x="914" y="234"/>
                  </a:lnTo>
                  <a:lnTo>
                    <a:pt x="930" y="238"/>
                  </a:lnTo>
                  <a:lnTo>
                    <a:pt x="940" y="238"/>
                  </a:lnTo>
                  <a:lnTo>
                    <a:pt x="948" y="236"/>
                  </a:lnTo>
                  <a:lnTo>
                    <a:pt x="948" y="236"/>
                  </a:lnTo>
                  <a:lnTo>
                    <a:pt x="958" y="232"/>
                  </a:lnTo>
                  <a:lnTo>
                    <a:pt x="966" y="226"/>
                  </a:lnTo>
                  <a:lnTo>
                    <a:pt x="974" y="218"/>
                  </a:lnTo>
                  <a:lnTo>
                    <a:pt x="980" y="212"/>
                  </a:lnTo>
                  <a:lnTo>
                    <a:pt x="980" y="212"/>
                  </a:lnTo>
                  <a:lnTo>
                    <a:pt x="984" y="204"/>
                  </a:lnTo>
                  <a:lnTo>
                    <a:pt x="984" y="194"/>
                  </a:lnTo>
                  <a:lnTo>
                    <a:pt x="984" y="182"/>
                  </a:lnTo>
                  <a:lnTo>
                    <a:pt x="980" y="168"/>
                  </a:lnTo>
                  <a:lnTo>
                    <a:pt x="980" y="168"/>
                  </a:lnTo>
                  <a:lnTo>
                    <a:pt x="972" y="154"/>
                  </a:lnTo>
                  <a:lnTo>
                    <a:pt x="966" y="144"/>
                  </a:lnTo>
                  <a:lnTo>
                    <a:pt x="958" y="138"/>
                  </a:lnTo>
                  <a:lnTo>
                    <a:pt x="950" y="134"/>
                  </a:lnTo>
                  <a:lnTo>
                    <a:pt x="950" y="134"/>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chenying0907 15"/>
            <p:cNvSpPr>
              <a:spLocks/>
            </p:cNvSpPr>
            <p:nvPr/>
          </p:nvSpPr>
          <p:spPr bwMode="auto">
            <a:xfrm flipH="1">
              <a:off x="3564636" y="4657917"/>
              <a:ext cx="540738" cy="611878"/>
            </a:xfrm>
            <a:custGeom>
              <a:avLst/>
              <a:gdLst>
                <a:gd name="T0" fmla="*/ 270 w 366"/>
                <a:gd name="T1" fmla="*/ 72 h 414"/>
                <a:gd name="T2" fmla="*/ 270 w 366"/>
                <a:gd name="T3" fmla="*/ 72 h 414"/>
                <a:gd name="T4" fmla="*/ 234 w 366"/>
                <a:gd name="T5" fmla="*/ 0 h 414"/>
                <a:gd name="T6" fmla="*/ 0 w 366"/>
                <a:gd name="T7" fmla="*/ 140 h 414"/>
                <a:gd name="T8" fmla="*/ 0 w 366"/>
                <a:gd name="T9" fmla="*/ 140 h 414"/>
                <a:gd name="T10" fmla="*/ 94 w 366"/>
                <a:gd name="T11" fmla="*/ 366 h 414"/>
                <a:gd name="T12" fmla="*/ 94 w 366"/>
                <a:gd name="T13" fmla="*/ 366 h 414"/>
                <a:gd name="T14" fmla="*/ 100 w 366"/>
                <a:gd name="T15" fmla="*/ 376 h 414"/>
                <a:gd name="T16" fmla="*/ 106 w 366"/>
                <a:gd name="T17" fmla="*/ 384 h 414"/>
                <a:gd name="T18" fmla="*/ 114 w 366"/>
                <a:gd name="T19" fmla="*/ 392 h 414"/>
                <a:gd name="T20" fmla="*/ 124 w 366"/>
                <a:gd name="T21" fmla="*/ 400 h 414"/>
                <a:gd name="T22" fmla="*/ 132 w 366"/>
                <a:gd name="T23" fmla="*/ 404 h 414"/>
                <a:gd name="T24" fmla="*/ 144 w 366"/>
                <a:gd name="T25" fmla="*/ 408 h 414"/>
                <a:gd name="T26" fmla="*/ 154 w 366"/>
                <a:gd name="T27" fmla="*/ 412 h 414"/>
                <a:gd name="T28" fmla="*/ 166 w 366"/>
                <a:gd name="T29" fmla="*/ 414 h 414"/>
                <a:gd name="T30" fmla="*/ 192 w 366"/>
                <a:gd name="T31" fmla="*/ 414 h 414"/>
                <a:gd name="T32" fmla="*/ 218 w 366"/>
                <a:gd name="T33" fmla="*/ 412 h 414"/>
                <a:gd name="T34" fmla="*/ 246 w 366"/>
                <a:gd name="T35" fmla="*/ 406 h 414"/>
                <a:gd name="T36" fmla="*/ 272 w 366"/>
                <a:gd name="T37" fmla="*/ 396 h 414"/>
                <a:gd name="T38" fmla="*/ 296 w 366"/>
                <a:gd name="T39" fmla="*/ 382 h 414"/>
                <a:gd name="T40" fmla="*/ 318 w 366"/>
                <a:gd name="T41" fmla="*/ 366 h 414"/>
                <a:gd name="T42" fmla="*/ 338 w 366"/>
                <a:gd name="T43" fmla="*/ 348 h 414"/>
                <a:gd name="T44" fmla="*/ 346 w 366"/>
                <a:gd name="T45" fmla="*/ 338 h 414"/>
                <a:gd name="T46" fmla="*/ 352 w 366"/>
                <a:gd name="T47" fmla="*/ 328 h 414"/>
                <a:gd name="T48" fmla="*/ 358 w 366"/>
                <a:gd name="T49" fmla="*/ 316 h 414"/>
                <a:gd name="T50" fmla="*/ 362 w 366"/>
                <a:gd name="T51" fmla="*/ 304 h 414"/>
                <a:gd name="T52" fmla="*/ 364 w 366"/>
                <a:gd name="T53" fmla="*/ 292 h 414"/>
                <a:gd name="T54" fmla="*/ 366 w 366"/>
                <a:gd name="T55" fmla="*/ 280 h 414"/>
                <a:gd name="T56" fmla="*/ 366 w 366"/>
                <a:gd name="T57" fmla="*/ 268 h 414"/>
                <a:gd name="T58" fmla="*/ 362 w 366"/>
                <a:gd name="T59" fmla="*/ 254 h 414"/>
                <a:gd name="T60" fmla="*/ 358 w 366"/>
                <a:gd name="T61" fmla="*/ 242 h 414"/>
                <a:gd name="T62" fmla="*/ 352 w 366"/>
                <a:gd name="T63" fmla="*/ 228 h 414"/>
                <a:gd name="T64" fmla="*/ 352 w 366"/>
                <a:gd name="T65" fmla="*/ 228 h 414"/>
                <a:gd name="T66" fmla="*/ 270 w 366"/>
                <a:gd name="T67" fmla="*/ 72 h 414"/>
                <a:gd name="T68" fmla="*/ 270 w 366"/>
                <a:gd name="T69" fmla="*/ 7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414">
                  <a:moveTo>
                    <a:pt x="270" y="72"/>
                  </a:moveTo>
                  <a:lnTo>
                    <a:pt x="270" y="72"/>
                  </a:lnTo>
                  <a:lnTo>
                    <a:pt x="234" y="0"/>
                  </a:lnTo>
                  <a:lnTo>
                    <a:pt x="0" y="140"/>
                  </a:lnTo>
                  <a:lnTo>
                    <a:pt x="0" y="140"/>
                  </a:lnTo>
                  <a:lnTo>
                    <a:pt x="94" y="366"/>
                  </a:lnTo>
                  <a:lnTo>
                    <a:pt x="94" y="366"/>
                  </a:lnTo>
                  <a:lnTo>
                    <a:pt x="100" y="376"/>
                  </a:lnTo>
                  <a:lnTo>
                    <a:pt x="106" y="384"/>
                  </a:lnTo>
                  <a:lnTo>
                    <a:pt x="114" y="392"/>
                  </a:lnTo>
                  <a:lnTo>
                    <a:pt x="124" y="400"/>
                  </a:lnTo>
                  <a:lnTo>
                    <a:pt x="132" y="404"/>
                  </a:lnTo>
                  <a:lnTo>
                    <a:pt x="144" y="408"/>
                  </a:lnTo>
                  <a:lnTo>
                    <a:pt x="154" y="412"/>
                  </a:lnTo>
                  <a:lnTo>
                    <a:pt x="166" y="414"/>
                  </a:lnTo>
                  <a:lnTo>
                    <a:pt x="192" y="414"/>
                  </a:lnTo>
                  <a:lnTo>
                    <a:pt x="218" y="412"/>
                  </a:lnTo>
                  <a:lnTo>
                    <a:pt x="246" y="406"/>
                  </a:lnTo>
                  <a:lnTo>
                    <a:pt x="272" y="396"/>
                  </a:lnTo>
                  <a:lnTo>
                    <a:pt x="296" y="382"/>
                  </a:lnTo>
                  <a:lnTo>
                    <a:pt x="318" y="366"/>
                  </a:lnTo>
                  <a:lnTo>
                    <a:pt x="338" y="348"/>
                  </a:lnTo>
                  <a:lnTo>
                    <a:pt x="346" y="338"/>
                  </a:lnTo>
                  <a:lnTo>
                    <a:pt x="352" y="328"/>
                  </a:lnTo>
                  <a:lnTo>
                    <a:pt x="358" y="316"/>
                  </a:lnTo>
                  <a:lnTo>
                    <a:pt x="362" y="304"/>
                  </a:lnTo>
                  <a:lnTo>
                    <a:pt x="364" y="292"/>
                  </a:lnTo>
                  <a:lnTo>
                    <a:pt x="366" y="280"/>
                  </a:lnTo>
                  <a:lnTo>
                    <a:pt x="366" y="268"/>
                  </a:lnTo>
                  <a:lnTo>
                    <a:pt x="362" y="254"/>
                  </a:lnTo>
                  <a:lnTo>
                    <a:pt x="358" y="242"/>
                  </a:lnTo>
                  <a:lnTo>
                    <a:pt x="352" y="228"/>
                  </a:lnTo>
                  <a:lnTo>
                    <a:pt x="352" y="228"/>
                  </a:lnTo>
                  <a:lnTo>
                    <a:pt x="270" y="72"/>
                  </a:lnTo>
                  <a:lnTo>
                    <a:pt x="270" y="72"/>
                  </a:lnTo>
                  <a:close/>
                </a:path>
              </a:pathLst>
            </a:custGeom>
            <a:blipFill dpi="0" rotWithShape="1">
              <a:blip r:embed="rId7"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chenying0907 16"/>
            <p:cNvSpPr>
              <a:spLocks/>
            </p:cNvSpPr>
            <p:nvPr/>
          </p:nvSpPr>
          <p:spPr bwMode="auto">
            <a:xfrm flipH="1">
              <a:off x="3567591" y="3478501"/>
              <a:ext cx="1784731" cy="1882927"/>
            </a:xfrm>
            <a:custGeom>
              <a:avLst/>
              <a:gdLst>
                <a:gd name="T0" fmla="*/ 1038 w 1208"/>
                <a:gd name="T1" fmla="*/ 722 h 1274"/>
                <a:gd name="T2" fmla="*/ 1016 w 1208"/>
                <a:gd name="T3" fmla="*/ 722 h 1274"/>
                <a:gd name="T4" fmla="*/ 1008 w 1208"/>
                <a:gd name="T5" fmla="*/ 710 h 1274"/>
                <a:gd name="T6" fmla="*/ 1014 w 1208"/>
                <a:gd name="T7" fmla="*/ 690 h 1274"/>
                <a:gd name="T8" fmla="*/ 1144 w 1208"/>
                <a:gd name="T9" fmla="*/ 584 h 1274"/>
                <a:gd name="T10" fmla="*/ 1170 w 1208"/>
                <a:gd name="T11" fmla="*/ 556 h 1274"/>
                <a:gd name="T12" fmla="*/ 1182 w 1208"/>
                <a:gd name="T13" fmla="*/ 520 h 1274"/>
                <a:gd name="T14" fmla="*/ 1170 w 1208"/>
                <a:gd name="T15" fmla="*/ 462 h 1274"/>
                <a:gd name="T16" fmla="*/ 1146 w 1208"/>
                <a:gd name="T17" fmla="*/ 432 h 1274"/>
                <a:gd name="T18" fmla="*/ 1092 w 1208"/>
                <a:gd name="T19" fmla="*/ 410 h 1274"/>
                <a:gd name="T20" fmla="*/ 972 w 1208"/>
                <a:gd name="T21" fmla="*/ 506 h 1274"/>
                <a:gd name="T22" fmla="*/ 958 w 1208"/>
                <a:gd name="T23" fmla="*/ 510 h 1274"/>
                <a:gd name="T24" fmla="*/ 944 w 1208"/>
                <a:gd name="T25" fmla="*/ 504 h 1274"/>
                <a:gd name="T26" fmla="*/ 942 w 1208"/>
                <a:gd name="T27" fmla="*/ 482 h 1274"/>
                <a:gd name="T28" fmla="*/ 1068 w 1208"/>
                <a:gd name="T29" fmla="*/ 380 h 1274"/>
                <a:gd name="T30" fmla="*/ 1084 w 1208"/>
                <a:gd name="T31" fmla="*/ 358 h 1274"/>
                <a:gd name="T32" fmla="*/ 1092 w 1208"/>
                <a:gd name="T33" fmla="*/ 314 h 1274"/>
                <a:gd name="T34" fmla="*/ 1076 w 1208"/>
                <a:gd name="T35" fmla="*/ 258 h 1274"/>
                <a:gd name="T36" fmla="*/ 1056 w 1208"/>
                <a:gd name="T37" fmla="*/ 234 h 1274"/>
                <a:gd name="T38" fmla="*/ 1026 w 1208"/>
                <a:gd name="T39" fmla="*/ 212 h 1274"/>
                <a:gd name="T40" fmla="*/ 990 w 1208"/>
                <a:gd name="T41" fmla="*/ 202 h 1274"/>
                <a:gd name="T42" fmla="*/ 842 w 1208"/>
                <a:gd name="T43" fmla="*/ 312 h 1274"/>
                <a:gd name="T44" fmla="*/ 820 w 1208"/>
                <a:gd name="T45" fmla="*/ 314 h 1274"/>
                <a:gd name="T46" fmla="*/ 810 w 1208"/>
                <a:gd name="T47" fmla="*/ 302 h 1274"/>
                <a:gd name="T48" fmla="*/ 818 w 1208"/>
                <a:gd name="T49" fmla="*/ 280 h 1274"/>
                <a:gd name="T50" fmla="*/ 930 w 1208"/>
                <a:gd name="T51" fmla="*/ 176 h 1274"/>
                <a:gd name="T52" fmla="*/ 952 w 1208"/>
                <a:gd name="T53" fmla="*/ 148 h 1274"/>
                <a:gd name="T54" fmla="*/ 962 w 1208"/>
                <a:gd name="T55" fmla="*/ 100 h 1274"/>
                <a:gd name="T56" fmla="*/ 946 w 1208"/>
                <a:gd name="T57" fmla="*/ 50 h 1274"/>
                <a:gd name="T58" fmla="*/ 924 w 1208"/>
                <a:gd name="T59" fmla="*/ 22 h 1274"/>
                <a:gd name="T60" fmla="*/ 888 w 1208"/>
                <a:gd name="T61" fmla="*/ 2 h 1274"/>
                <a:gd name="T62" fmla="*/ 866 w 1208"/>
                <a:gd name="T63" fmla="*/ 0 h 1274"/>
                <a:gd name="T64" fmla="*/ 812 w 1208"/>
                <a:gd name="T65" fmla="*/ 16 h 1274"/>
                <a:gd name="T66" fmla="*/ 688 w 1208"/>
                <a:gd name="T67" fmla="*/ 116 h 1274"/>
                <a:gd name="T68" fmla="*/ 506 w 1208"/>
                <a:gd name="T69" fmla="*/ 266 h 1274"/>
                <a:gd name="T70" fmla="*/ 492 w 1208"/>
                <a:gd name="T71" fmla="*/ 270 h 1274"/>
                <a:gd name="T72" fmla="*/ 478 w 1208"/>
                <a:gd name="T73" fmla="*/ 264 h 1274"/>
                <a:gd name="T74" fmla="*/ 474 w 1208"/>
                <a:gd name="T75" fmla="*/ 242 h 1274"/>
                <a:gd name="T76" fmla="*/ 528 w 1208"/>
                <a:gd name="T77" fmla="*/ 194 h 1274"/>
                <a:gd name="T78" fmla="*/ 410 w 1208"/>
                <a:gd name="T79" fmla="*/ 142 h 1274"/>
                <a:gd name="T80" fmla="*/ 256 w 1208"/>
                <a:gd name="T81" fmla="*/ 228 h 1274"/>
                <a:gd name="T82" fmla="*/ 234 w 1208"/>
                <a:gd name="T83" fmla="*/ 252 h 1274"/>
                <a:gd name="T84" fmla="*/ 212 w 1208"/>
                <a:gd name="T85" fmla="*/ 294 h 1274"/>
                <a:gd name="T86" fmla="*/ 198 w 1208"/>
                <a:gd name="T87" fmla="*/ 362 h 1274"/>
                <a:gd name="T88" fmla="*/ 156 w 1208"/>
                <a:gd name="T89" fmla="*/ 636 h 1274"/>
                <a:gd name="T90" fmla="*/ 362 w 1208"/>
                <a:gd name="T91" fmla="*/ 1274 h 1274"/>
                <a:gd name="T92" fmla="*/ 632 w 1208"/>
                <a:gd name="T93" fmla="*/ 1108 h 1274"/>
                <a:gd name="T94" fmla="*/ 808 w 1208"/>
                <a:gd name="T95" fmla="*/ 1050 h 1274"/>
                <a:gd name="T96" fmla="*/ 886 w 1208"/>
                <a:gd name="T97" fmla="*/ 1010 h 1274"/>
                <a:gd name="T98" fmla="*/ 1030 w 1208"/>
                <a:gd name="T99" fmla="*/ 904 h 1274"/>
                <a:gd name="T100" fmla="*/ 1178 w 1208"/>
                <a:gd name="T101" fmla="*/ 776 h 1274"/>
                <a:gd name="T102" fmla="*/ 1204 w 1208"/>
                <a:gd name="T103" fmla="*/ 734 h 1274"/>
                <a:gd name="T104" fmla="*/ 1208 w 1208"/>
                <a:gd name="T105" fmla="*/ 702 h 1274"/>
                <a:gd name="T106" fmla="*/ 1188 w 1208"/>
                <a:gd name="T107" fmla="*/ 656 h 1274"/>
                <a:gd name="T108" fmla="*/ 1172 w 1208"/>
                <a:gd name="T109" fmla="*/ 642 h 1274"/>
                <a:gd name="T110" fmla="*/ 1152 w 1208"/>
                <a:gd name="T111" fmla="*/ 63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8" h="1274">
                  <a:moveTo>
                    <a:pt x="1152" y="634"/>
                  </a:moveTo>
                  <a:lnTo>
                    <a:pt x="1038" y="722"/>
                  </a:lnTo>
                  <a:lnTo>
                    <a:pt x="1038" y="722"/>
                  </a:lnTo>
                  <a:lnTo>
                    <a:pt x="1032" y="724"/>
                  </a:lnTo>
                  <a:lnTo>
                    <a:pt x="1024" y="724"/>
                  </a:lnTo>
                  <a:lnTo>
                    <a:pt x="1016" y="722"/>
                  </a:lnTo>
                  <a:lnTo>
                    <a:pt x="1010" y="718"/>
                  </a:lnTo>
                  <a:lnTo>
                    <a:pt x="1010" y="718"/>
                  </a:lnTo>
                  <a:lnTo>
                    <a:pt x="1008" y="710"/>
                  </a:lnTo>
                  <a:lnTo>
                    <a:pt x="1006" y="702"/>
                  </a:lnTo>
                  <a:lnTo>
                    <a:pt x="1010" y="696"/>
                  </a:lnTo>
                  <a:lnTo>
                    <a:pt x="1014" y="690"/>
                  </a:lnTo>
                  <a:lnTo>
                    <a:pt x="1014" y="690"/>
                  </a:lnTo>
                  <a:lnTo>
                    <a:pt x="1078" y="638"/>
                  </a:lnTo>
                  <a:lnTo>
                    <a:pt x="1144" y="584"/>
                  </a:lnTo>
                  <a:lnTo>
                    <a:pt x="1144" y="584"/>
                  </a:lnTo>
                  <a:lnTo>
                    <a:pt x="1158" y="572"/>
                  </a:lnTo>
                  <a:lnTo>
                    <a:pt x="1170" y="556"/>
                  </a:lnTo>
                  <a:lnTo>
                    <a:pt x="1178" y="538"/>
                  </a:lnTo>
                  <a:lnTo>
                    <a:pt x="1182" y="520"/>
                  </a:lnTo>
                  <a:lnTo>
                    <a:pt x="1182" y="520"/>
                  </a:lnTo>
                  <a:lnTo>
                    <a:pt x="1182" y="500"/>
                  </a:lnTo>
                  <a:lnTo>
                    <a:pt x="1178" y="480"/>
                  </a:lnTo>
                  <a:lnTo>
                    <a:pt x="1170" y="462"/>
                  </a:lnTo>
                  <a:lnTo>
                    <a:pt x="1160" y="446"/>
                  </a:lnTo>
                  <a:lnTo>
                    <a:pt x="1160" y="446"/>
                  </a:lnTo>
                  <a:lnTo>
                    <a:pt x="1146" y="432"/>
                  </a:lnTo>
                  <a:lnTo>
                    <a:pt x="1130" y="420"/>
                  </a:lnTo>
                  <a:lnTo>
                    <a:pt x="1110" y="414"/>
                  </a:lnTo>
                  <a:lnTo>
                    <a:pt x="1092" y="410"/>
                  </a:lnTo>
                  <a:lnTo>
                    <a:pt x="1092" y="410"/>
                  </a:lnTo>
                  <a:lnTo>
                    <a:pt x="1086" y="416"/>
                  </a:lnTo>
                  <a:lnTo>
                    <a:pt x="972" y="506"/>
                  </a:lnTo>
                  <a:lnTo>
                    <a:pt x="972" y="506"/>
                  </a:lnTo>
                  <a:lnTo>
                    <a:pt x="966" y="510"/>
                  </a:lnTo>
                  <a:lnTo>
                    <a:pt x="958" y="510"/>
                  </a:lnTo>
                  <a:lnTo>
                    <a:pt x="950" y="508"/>
                  </a:lnTo>
                  <a:lnTo>
                    <a:pt x="944" y="504"/>
                  </a:lnTo>
                  <a:lnTo>
                    <a:pt x="944" y="504"/>
                  </a:lnTo>
                  <a:lnTo>
                    <a:pt x="940" y="498"/>
                  </a:lnTo>
                  <a:lnTo>
                    <a:pt x="940" y="490"/>
                  </a:lnTo>
                  <a:lnTo>
                    <a:pt x="942" y="482"/>
                  </a:lnTo>
                  <a:lnTo>
                    <a:pt x="948" y="476"/>
                  </a:lnTo>
                  <a:lnTo>
                    <a:pt x="1068" y="380"/>
                  </a:lnTo>
                  <a:lnTo>
                    <a:pt x="1068" y="380"/>
                  </a:lnTo>
                  <a:lnTo>
                    <a:pt x="1074" y="374"/>
                  </a:lnTo>
                  <a:lnTo>
                    <a:pt x="1080" y="366"/>
                  </a:lnTo>
                  <a:lnTo>
                    <a:pt x="1084" y="358"/>
                  </a:lnTo>
                  <a:lnTo>
                    <a:pt x="1088" y="350"/>
                  </a:lnTo>
                  <a:lnTo>
                    <a:pt x="1092" y="332"/>
                  </a:lnTo>
                  <a:lnTo>
                    <a:pt x="1092" y="314"/>
                  </a:lnTo>
                  <a:lnTo>
                    <a:pt x="1090" y="294"/>
                  </a:lnTo>
                  <a:lnTo>
                    <a:pt x="1084" y="276"/>
                  </a:lnTo>
                  <a:lnTo>
                    <a:pt x="1076" y="258"/>
                  </a:lnTo>
                  <a:lnTo>
                    <a:pt x="1064" y="242"/>
                  </a:lnTo>
                  <a:lnTo>
                    <a:pt x="1064" y="242"/>
                  </a:lnTo>
                  <a:lnTo>
                    <a:pt x="1056" y="234"/>
                  </a:lnTo>
                  <a:lnTo>
                    <a:pt x="1048" y="226"/>
                  </a:lnTo>
                  <a:lnTo>
                    <a:pt x="1038" y="218"/>
                  </a:lnTo>
                  <a:lnTo>
                    <a:pt x="1026" y="212"/>
                  </a:lnTo>
                  <a:lnTo>
                    <a:pt x="1014" y="208"/>
                  </a:lnTo>
                  <a:lnTo>
                    <a:pt x="1002" y="204"/>
                  </a:lnTo>
                  <a:lnTo>
                    <a:pt x="990" y="202"/>
                  </a:lnTo>
                  <a:lnTo>
                    <a:pt x="978" y="202"/>
                  </a:lnTo>
                  <a:lnTo>
                    <a:pt x="842" y="312"/>
                  </a:lnTo>
                  <a:lnTo>
                    <a:pt x="842" y="312"/>
                  </a:lnTo>
                  <a:lnTo>
                    <a:pt x="836" y="314"/>
                  </a:lnTo>
                  <a:lnTo>
                    <a:pt x="828" y="316"/>
                  </a:lnTo>
                  <a:lnTo>
                    <a:pt x="820" y="314"/>
                  </a:lnTo>
                  <a:lnTo>
                    <a:pt x="814" y="308"/>
                  </a:lnTo>
                  <a:lnTo>
                    <a:pt x="814" y="308"/>
                  </a:lnTo>
                  <a:lnTo>
                    <a:pt x="810" y="302"/>
                  </a:lnTo>
                  <a:lnTo>
                    <a:pt x="810" y="294"/>
                  </a:lnTo>
                  <a:lnTo>
                    <a:pt x="812" y="286"/>
                  </a:lnTo>
                  <a:lnTo>
                    <a:pt x="818" y="280"/>
                  </a:lnTo>
                  <a:lnTo>
                    <a:pt x="886" y="214"/>
                  </a:lnTo>
                  <a:lnTo>
                    <a:pt x="930" y="176"/>
                  </a:lnTo>
                  <a:lnTo>
                    <a:pt x="930" y="176"/>
                  </a:lnTo>
                  <a:lnTo>
                    <a:pt x="938" y="166"/>
                  </a:lnTo>
                  <a:lnTo>
                    <a:pt x="946" y="156"/>
                  </a:lnTo>
                  <a:lnTo>
                    <a:pt x="952" y="148"/>
                  </a:lnTo>
                  <a:lnTo>
                    <a:pt x="956" y="138"/>
                  </a:lnTo>
                  <a:lnTo>
                    <a:pt x="962" y="118"/>
                  </a:lnTo>
                  <a:lnTo>
                    <a:pt x="962" y="100"/>
                  </a:lnTo>
                  <a:lnTo>
                    <a:pt x="960" y="82"/>
                  </a:lnTo>
                  <a:lnTo>
                    <a:pt x="954" y="66"/>
                  </a:lnTo>
                  <a:lnTo>
                    <a:pt x="946" y="50"/>
                  </a:lnTo>
                  <a:lnTo>
                    <a:pt x="938" y="36"/>
                  </a:lnTo>
                  <a:lnTo>
                    <a:pt x="938" y="36"/>
                  </a:lnTo>
                  <a:lnTo>
                    <a:pt x="924" y="22"/>
                  </a:lnTo>
                  <a:lnTo>
                    <a:pt x="906" y="10"/>
                  </a:lnTo>
                  <a:lnTo>
                    <a:pt x="898" y="6"/>
                  </a:lnTo>
                  <a:lnTo>
                    <a:pt x="888" y="2"/>
                  </a:lnTo>
                  <a:lnTo>
                    <a:pt x="878" y="0"/>
                  </a:lnTo>
                  <a:lnTo>
                    <a:pt x="866" y="0"/>
                  </a:lnTo>
                  <a:lnTo>
                    <a:pt x="866" y="0"/>
                  </a:lnTo>
                  <a:lnTo>
                    <a:pt x="850" y="2"/>
                  </a:lnTo>
                  <a:lnTo>
                    <a:pt x="830" y="6"/>
                  </a:lnTo>
                  <a:lnTo>
                    <a:pt x="812" y="16"/>
                  </a:lnTo>
                  <a:lnTo>
                    <a:pt x="794" y="30"/>
                  </a:lnTo>
                  <a:lnTo>
                    <a:pt x="794" y="30"/>
                  </a:lnTo>
                  <a:lnTo>
                    <a:pt x="688" y="116"/>
                  </a:lnTo>
                  <a:lnTo>
                    <a:pt x="648" y="146"/>
                  </a:lnTo>
                  <a:lnTo>
                    <a:pt x="608" y="176"/>
                  </a:lnTo>
                  <a:lnTo>
                    <a:pt x="506" y="266"/>
                  </a:lnTo>
                  <a:lnTo>
                    <a:pt x="506" y="266"/>
                  </a:lnTo>
                  <a:lnTo>
                    <a:pt x="498" y="270"/>
                  </a:lnTo>
                  <a:lnTo>
                    <a:pt x="492" y="270"/>
                  </a:lnTo>
                  <a:lnTo>
                    <a:pt x="484" y="268"/>
                  </a:lnTo>
                  <a:lnTo>
                    <a:pt x="478" y="264"/>
                  </a:lnTo>
                  <a:lnTo>
                    <a:pt x="478" y="264"/>
                  </a:lnTo>
                  <a:lnTo>
                    <a:pt x="474" y="256"/>
                  </a:lnTo>
                  <a:lnTo>
                    <a:pt x="472" y="250"/>
                  </a:lnTo>
                  <a:lnTo>
                    <a:pt x="474" y="242"/>
                  </a:lnTo>
                  <a:lnTo>
                    <a:pt x="480" y="236"/>
                  </a:lnTo>
                  <a:lnTo>
                    <a:pt x="528" y="194"/>
                  </a:lnTo>
                  <a:lnTo>
                    <a:pt x="528" y="194"/>
                  </a:lnTo>
                  <a:lnTo>
                    <a:pt x="490" y="106"/>
                  </a:lnTo>
                  <a:lnTo>
                    <a:pt x="490" y="106"/>
                  </a:lnTo>
                  <a:lnTo>
                    <a:pt x="410" y="142"/>
                  </a:lnTo>
                  <a:lnTo>
                    <a:pt x="334" y="180"/>
                  </a:lnTo>
                  <a:lnTo>
                    <a:pt x="276" y="214"/>
                  </a:lnTo>
                  <a:lnTo>
                    <a:pt x="256" y="228"/>
                  </a:lnTo>
                  <a:lnTo>
                    <a:pt x="246" y="238"/>
                  </a:lnTo>
                  <a:lnTo>
                    <a:pt x="246" y="238"/>
                  </a:lnTo>
                  <a:lnTo>
                    <a:pt x="234" y="252"/>
                  </a:lnTo>
                  <a:lnTo>
                    <a:pt x="224" y="266"/>
                  </a:lnTo>
                  <a:lnTo>
                    <a:pt x="218" y="280"/>
                  </a:lnTo>
                  <a:lnTo>
                    <a:pt x="212" y="294"/>
                  </a:lnTo>
                  <a:lnTo>
                    <a:pt x="206" y="310"/>
                  </a:lnTo>
                  <a:lnTo>
                    <a:pt x="204" y="326"/>
                  </a:lnTo>
                  <a:lnTo>
                    <a:pt x="198" y="362"/>
                  </a:lnTo>
                  <a:lnTo>
                    <a:pt x="186" y="468"/>
                  </a:lnTo>
                  <a:lnTo>
                    <a:pt x="174" y="542"/>
                  </a:lnTo>
                  <a:lnTo>
                    <a:pt x="156" y="636"/>
                  </a:lnTo>
                  <a:lnTo>
                    <a:pt x="116" y="710"/>
                  </a:lnTo>
                  <a:lnTo>
                    <a:pt x="0" y="836"/>
                  </a:lnTo>
                  <a:lnTo>
                    <a:pt x="362" y="1274"/>
                  </a:lnTo>
                  <a:lnTo>
                    <a:pt x="560" y="1126"/>
                  </a:lnTo>
                  <a:lnTo>
                    <a:pt x="560" y="1126"/>
                  </a:lnTo>
                  <a:lnTo>
                    <a:pt x="632" y="1108"/>
                  </a:lnTo>
                  <a:lnTo>
                    <a:pt x="698" y="1090"/>
                  </a:lnTo>
                  <a:lnTo>
                    <a:pt x="756" y="1072"/>
                  </a:lnTo>
                  <a:lnTo>
                    <a:pt x="808" y="1050"/>
                  </a:lnTo>
                  <a:lnTo>
                    <a:pt x="834" y="1038"/>
                  </a:lnTo>
                  <a:lnTo>
                    <a:pt x="860" y="1026"/>
                  </a:lnTo>
                  <a:lnTo>
                    <a:pt x="886" y="1010"/>
                  </a:lnTo>
                  <a:lnTo>
                    <a:pt x="914" y="994"/>
                  </a:lnTo>
                  <a:lnTo>
                    <a:pt x="968" y="954"/>
                  </a:lnTo>
                  <a:lnTo>
                    <a:pt x="1030" y="904"/>
                  </a:lnTo>
                  <a:lnTo>
                    <a:pt x="1030" y="904"/>
                  </a:lnTo>
                  <a:lnTo>
                    <a:pt x="1178" y="776"/>
                  </a:lnTo>
                  <a:lnTo>
                    <a:pt x="1178" y="776"/>
                  </a:lnTo>
                  <a:lnTo>
                    <a:pt x="1190" y="764"/>
                  </a:lnTo>
                  <a:lnTo>
                    <a:pt x="1198" y="750"/>
                  </a:lnTo>
                  <a:lnTo>
                    <a:pt x="1204" y="734"/>
                  </a:lnTo>
                  <a:lnTo>
                    <a:pt x="1208" y="718"/>
                  </a:lnTo>
                  <a:lnTo>
                    <a:pt x="1208" y="718"/>
                  </a:lnTo>
                  <a:lnTo>
                    <a:pt x="1208" y="702"/>
                  </a:lnTo>
                  <a:lnTo>
                    <a:pt x="1204" y="686"/>
                  </a:lnTo>
                  <a:lnTo>
                    <a:pt x="1196" y="670"/>
                  </a:lnTo>
                  <a:lnTo>
                    <a:pt x="1188" y="656"/>
                  </a:lnTo>
                  <a:lnTo>
                    <a:pt x="1188" y="656"/>
                  </a:lnTo>
                  <a:lnTo>
                    <a:pt x="1180" y="650"/>
                  </a:lnTo>
                  <a:lnTo>
                    <a:pt x="1172" y="642"/>
                  </a:lnTo>
                  <a:lnTo>
                    <a:pt x="1162" y="638"/>
                  </a:lnTo>
                  <a:lnTo>
                    <a:pt x="1152" y="634"/>
                  </a:lnTo>
                  <a:lnTo>
                    <a:pt x="1152" y="634"/>
                  </a:lnTo>
                  <a:close/>
                </a:path>
              </a:pathLst>
            </a:custGeom>
            <a:blipFill dpi="0" rotWithShape="1">
              <a:blip r:embed="rId4"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chenying0907 17"/>
            <p:cNvSpPr>
              <a:spLocks noEditPoints="1"/>
            </p:cNvSpPr>
            <p:nvPr/>
          </p:nvSpPr>
          <p:spPr bwMode="auto">
            <a:xfrm flipH="1">
              <a:off x="4723246" y="4591429"/>
              <a:ext cx="1220354" cy="1368596"/>
            </a:xfrm>
            <a:custGeom>
              <a:avLst/>
              <a:gdLst>
                <a:gd name="T0" fmla="*/ 328 w 826"/>
                <a:gd name="T1" fmla="*/ 22 h 926"/>
                <a:gd name="T2" fmla="*/ 300 w 826"/>
                <a:gd name="T3" fmla="*/ 4 h 926"/>
                <a:gd name="T4" fmla="*/ 266 w 826"/>
                <a:gd name="T5" fmla="*/ 2 h 926"/>
                <a:gd name="T6" fmla="*/ 250 w 826"/>
                <a:gd name="T7" fmla="*/ 6 h 926"/>
                <a:gd name="T8" fmla="*/ 22 w 826"/>
                <a:gd name="T9" fmla="*/ 194 h 926"/>
                <a:gd name="T10" fmla="*/ 12 w 826"/>
                <a:gd name="T11" fmla="*/ 202 h 926"/>
                <a:gd name="T12" fmla="*/ 2 w 826"/>
                <a:gd name="T13" fmla="*/ 226 h 926"/>
                <a:gd name="T14" fmla="*/ 0 w 826"/>
                <a:gd name="T15" fmla="*/ 252 h 926"/>
                <a:gd name="T16" fmla="*/ 6 w 826"/>
                <a:gd name="T17" fmla="*/ 276 h 926"/>
                <a:gd name="T18" fmla="*/ 506 w 826"/>
                <a:gd name="T19" fmla="*/ 904 h 926"/>
                <a:gd name="T20" fmla="*/ 516 w 826"/>
                <a:gd name="T21" fmla="*/ 914 h 926"/>
                <a:gd name="T22" fmla="*/ 540 w 826"/>
                <a:gd name="T23" fmla="*/ 924 h 926"/>
                <a:gd name="T24" fmla="*/ 564 w 826"/>
                <a:gd name="T25" fmla="*/ 924 h 926"/>
                <a:gd name="T26" fmla="*/ 588 w 826"/>
                <a:gd name="T27" fmla="*/ 916 h 926"/>
                <a:gd name="T28" fmla="*/ 806 w 826"/>
                <a:gd name="T29" fmla="*/ 720 h 926"/>
                <a:gd name="T30" fmla="*/ 814 w 826"/>
                <a:gd name="T31" fmla="*/ 710 h 926"/>
                <a:gd name="T32" fmla="*/ 824 w 826"/>
                <a:gd name="T33" fmla="*/ 688 h 926"/>
                <a:gd name="T34" fmla="*/ 826 w 826"/>
                <a:gd name="T35" fmla="*/ 662 h 926"/>
                <a:gd name="T36" fmla="*/ 818 w 826"/>
                <a:gd name="T37" fmla="*/ 638 h 926"/>
                <a:gd name="T38" fmla="*/ 328 w 826"/>
                <a:gd name="T39" fmla="*/ 22 h 926"/>
                <a:gd name="T40" fmla="*/ 644 w 826"/>
                <a:gd name="T41" fmla="*/ 768 h 926"/>
                <a:gd name="T42" fmla="*/ 602 w 826"/>
                <a:gd name="T43" fmla="*/ 768 h 926"/>
                <a:gd name="T44" fmla="*/ 566 w 826"/>
                <a:gd name="T45" fmla="*/ 754 h 926"/>
                <a:gd name="T46" fmla="*/ 536 w 826"/>
                <a:gd name="T47" fmla="*/ 726 h 926"/>
                <a:gd name="T48" fmla="*/ 518 w 826"/>
                <a:gd name="T49" fmla="*/ 688 h 926"/>
                <a:gd name="T50" fmla="*/ 516 w 826"/>
                <a:gd name="T51" fmla="*/ 668 h 926"/>
                <a:gd name="T52" fmla="*/ 522 w 826"/>
                <a:gd name="T53" fmla="*/ 628 h 926"/>
                <a:gd name="T54" fmla="*/ 544 w 826"/>
                <a:gd name="T55" fmla="*/ 594 h 926"/>
                <a:gd name="T56" fmla="*/ 578 w 826"/>
                <a:gd name="T57" fmla="*/ 570 h 926"/>
                <a:gd name="T58" fmla="*/ 598 w 826"/>
                <a:gd name="T59" fmla="*/ 564 h 926"/>
                <a:gd name="T60" fmla="*/ 638 w 826"/>
                <a:gd name="T61" fmla="*/ 562 h 926"/>
                <a:gd name="T62" fmla="*/ 676 w 826"/>
                <a:gd name="T63" fmla="*/ 576 h 926"/>
                <a:gd name="T64" fmla="*/ 706 w 826"/>
                <a:gd name="T65" fmla="*/ 604 h 926"/>
                <a:gd name="T66" fmla="*/ 722 w 826"/>
                <a:gd name="T67" fmla="*/ 642 h 926"/>
                <a:gd name="T68" fmla="*/ 726 w 826"/>
                <a:gd name="T69" fmla="*/ 662 h 926"/>
                <a:gd name="T70" fmla="*/ 718 w 826"/>
                <a:gd name="T71" fmla="*/ 702 h 926"/>
                <a:gd name="T72" fmla="*/ 698 w 826"/>
                <a:gd name="T73" fmla="*/ 736 h 926"/>
                <a:gd name="T74" fmla="*/ 664 w 826"/>
                <a:gd name="T75" fmla="*/ 760 h 926"/>
                <a:gd name="T76" fmla="*/ 644 w 826"/>
                <a:gd name="T77" fmla="*/ 768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6" h="926">
                  <a:moveTo>
                    <a:pt x="328" y="22"/>
                  </a:moveTo>
                  <a:lnTo>
                    <a:pt x="328" y="22"/>
                  </a:lnTo>
                  <a:lnTo>
                    <a:pt x="314" y="12"/>
                  </a:lnTo>
                  <a:lnTo>
                    <a:pt x="300" y="4"/>
                  </a:lnTo>
                  <a:lnTo>
                    <a:pt x="284" y="0"/>
                  </a:lnTo>
                  <a:lnTo>
                    <a:pt x="266" y="2"/>
                  </a:lnTo>
                  <a:lnTo>
                    <a:pt x="266" y="2"/>
                  </a:lnTo>
                  <a:lnTo>
                    <a:pt x="250" y="6"/>
                  </a:lnTo>
                  <a:lnTo>
                    <a:pt x="238" y="14"/>
                  </a:lnTo>
                  <a:lnTo>
                    <a:pt x="22" y="194"/>
                  </a:lnTo>
                  <a:lnTo>
                    <a:pt x="22" y="194"/>
                  </a:lnTo>
                  <a:lnTo>
                    <a:pt x="12" y="202"/>
                  </a:lnTo>
                  <a:lnTo>
                    <a:pt x="6" y="214"/>
                  </a:lnTo>
                  <a:lnTo>
                    <a:pt x="2" y="226"/>
                  </a:lnTo>
                  <a:lnTo>
                    <a:pt x="0" y="238"/>
                  </a:lnTo>
                  <a:lnTo>
                    <a:pt x="0" y="252"/>
                  </a:lnTo>
                  <a:lnTo>
                    <a:pt x="2" y="264"/>
                  </a:lnTo>
                  <a:lnTo>
                    <a:pt x="6" y="276"/>
                  </a:lnTo>
                  <a:lnTo>
                    <a:pt x="14" y="286"/>
                  </a:lnTo>
                  <a:lnTo>
                    <a:pt x="506" y="904"/>
                  </a:lnTo>
                  <a:lnTo>
                    <a:pt x="506" y="904"/>
                  </a:lnTo>
                  <a:lnTo>
                    <a:pt x="516" y="914"/>
                  </a:lnTo>
                  <a:lnTo>
                    <a:pt x="528" y="920"/>
                  </a:lnTo>
                  <a:lnTo>
                    <a:pt x="540" y="924"/>
                  </a:lnTo>
                  <a:lnTo>
                    <a:pt x="552" y="926"/>
                  </a:lnTo>
                  <a:lnTo>
                    <a:pt x="564" y="924"/>
                  </a:lnTo>
                  <a:lnTo>
                    <a:pt x="578" y="922"/>
                  </a:lnTo>
                  <a:lnTo>
                    <a:pt x="588" y="916"/>
                  </a:lnTo>
                  <a:lnTo>
                    <a:pt x="600" y="910"/>
                  </a:lnTo>
                  <a:lnTo>
                    <a:pt x="806" y="720"/>
                  </a:lnTo>
                  <a:lnTo>
                    <a:pt x="806" y="720"/>
                  </a:lnTo>
                  <a:lnTo>
                    <a:pt x="814" y="710"/>
                  </a:lnTo>
                  <a:lnTo>
                    <a:pt x="820" y="700"/>
                  </a:lnTo>
                  <a:lnTo>
                    <a:pt x="824" y="688"/>
                  </a:lnTo>
                  <a:lnTo>
                    <a:pt x="826" y="674"/>
                  </a:lnTo>
                  <a:lnTo>
                    <a:pt x="826" y="662"/>
                  </a:lnTo>
                  <a:lnTo>
                    <a:pt x="824" y="650"/>
                  </a:lnTo>
                  <a:lnTo>
                    <a:pt x="818" y="638"/>
                  </a:lnTo>
                  <a:lnTo>
                    <a:pt x="810" y="628"/>
                  </a:lnTo>
                  <a:lnTo>
                    <a:pt x="328" y="22"/>
                  </a:lnTo>
                  <a:close/>
                  <a:moveTo>
                    <a:pt x="644" y="768"/>
                  </a:moveTo>
                  <a:lnTo>
                    <a:pt x="644" y="768"/>
                  </a:lnTo>
                  <a:lnTo>
                    <a:pt x="624" y="770"/>
                  </a:lnTo>
                  <a:lnTo>
                    <a:pt x="602" y="768"/>
                  </a:lnTo>
                  <a:lnTo>
                    <a:pt x="584" y="764"/>
                  </a:lnTo>
                  <a:lnTo>
                    <a:pt x="566" y="754"/>
                  </a:lnTo>
                  <a:lnTo>
                    <a:pt x="550" y="742"/>
                  </a:lnTo>
                  <a:lnTo>
                    <a:pt x="536" y="726"/>
                  </a:lnTo>
                  <a:lnTo>
                    <a:pt x="526" y="710"/>
                  </a:lnTo>
                  <a:lnTo>
                    <a:pt x="518" y="688"/>
                  </a:lnTo>
                  <a:lnTo>
                    <a:pt x="518" y="688"/>
                  </a:lnTo>
                  <a:lnTo>
                    <a:pt x="516" y="668"/>
                  </a:lnTo>
                  <a:lnTo>
                    <a:pt x="518" y="648"/>
                  </a:lnTo>
                  <a:lnTo>
                    <a:pt x="522" y="628"/>
                  </a:lnTo>
                  <a:lnTo>
                    <a:pt x="532" y="610"/>
                  </a:lnTo>
                  <a:lnTo>
                    <a:pt x="544" y="594"/>
                  </a:lnTo>
                  <a:lnTo>
                    <a:pt x="560" y="580"/>
                  </a:lnTo>
                  <a:lnTo>
                    <a:pt x="578" y="570"/>
                  </a:lnTo>
                  <a:lnTo>
                    <a:pt x="598" y="564"/>
                  </a:lnTo>
                  <a:lnTo>
                    <a:pt x="598" y="564"/>
                  </a:lnTo>
                  <a:lnTo>
                    <a:pt x="618" y="560"/>
                  </a:lnTo>
                  <a:lnTo>
                    <a:pt x="638" y="562"/>
                  </a:lnTo>
                  <a:lnTo>
                    <a:pt x="658" y="568"/>
                  </a:lnTo>
                  <a:lnTo>
                    <a:pt x="676" y="576"/>
                  </a:lnTo>
                  <a:lnTo>
                    <a:pt x="692" y="588"/>
                  </a:lnTo>
                  <a:lnTo>
                    <a:pt x="706" y="604"/>
                  </a:lnTo>
                  <a:lnTo>
                    <a:pt x="716" y="622"/>
                  </a:lnTo>
                  <a:lnTo>
                    <a:pt x="722" y="642"/>
                  </a:lnTo>
                  <a:lnTo>
                    <a:pt x="722" y="642"/>
                  </a:lnTo>
                  <a:lnTo>
                    <a:pt x="726" y="662"/>
                  </a:lnTo>
                  <a:lnTo>
                    <a:pt x="724" y="684"/>
                  </a:lnTo>
                  <a:lnTo>
                    <a:pt x="718" y="702"/>
                  </a:lnTo>
                  <a:lnTo>
                    <a:pt x="710" y="720"/>
                  </a:lnTo>
                  <a:lnTo>
                    <a:pt x="698" y="736"/>
                  </a:lnTo>
                  <a:lnTo>
                    <a:pt x="682" y="750"/>
                  </a:lnTo>
                  <a:lnTo>
                    <a:pt x="664" y="760"/>
                  </a:lnTo>
                  <a:lnTo>
                    <a:pt x="644" y="768"/>
                  </a:lnTo>
                  <a:lnTo>
                    <a:pt x="644" y="768"/>
                  </a:lnTo>
                  <a:close/>
                </a:path>
              </a:pathLst>
            </a:custGeom>
            <a:blipFill dpi="0" rotWithShape="1">
              <a:blip r:embed="rId5" cstate="print"/>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文本框 17"/>
          <p:cNvSpPr txBox="1"/>
          <p:nvPr/>
        </p:nvSpPr>
        <p:spPr>
          <a:xfrm>
            <a:off x="5795281" y="1941417"/>
            <a:ext cx="5412059" cy="1938992"/>
          </a:xfrm>
          <a:prstGeom prst="rect">
            <a:avLst/>
          </a:prstGeom>
          <a:noFill/>
        </p:spPr>
        <p:txBody>
          <a:bodyPr wrap="none" rtlCol="0">
            <a:spAutoFit/>
          </a:bodyPr>
          <a:lstStyle/>
          <a:p>
            <a:r>
              <a:rPr lang="en-US" altLang="zh-CN" sz="6000" b="1" smtClean="0">
                <a:blipFill>
                  <a:blip r:embed="rId3"/>
                  <a:stretch>
                    <a:fillRect/>
                  </a:stretch>
                </a:blipFill>
                <a:latin typeface="微软雅黑" panose="020B0503020204020204" pitchFamily="34" charset="-122"/>
                <a:ea typeface="微软雅黑" panose="020B0503020204020204" pitchFamily="34" charset="-122"/>
              </a:rPr>
              <a:t>THANKS FOU</a:t>
            </a:r>
          </a:p>
          <a:p>
            <a:r>
              <a:rPr lang="en-US" altLang="zh-CN" sz="6000" b="1" smtClean="0">
                <a:blipFill>
                  <a:blip r:embed="rId3"/>
                  <a:stretch>
                    <a:fillRect/>
                  </a:stretch>
                </a:blipFill>
                <a:latin typeface="微软雅黑" panose="020B0503020204020204" pitchFamily="34" charset="-122"/>
                <a:ea typeface="微软雅黑" panose="020B0503020204020204" pitchFamily="34" charset="-122"/>
              </a:rPr>
              <a:t>WHATCHING</a:t>
            </a:r>
            <a:endParaRPr lang="zh-CN" altLang="en-US" sz="60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19" name="任意多边形 18"/>
          <p:cNvSpPr/>
          <p:nvPr/>
        </p:nvSpPr>
        <p:spPr>
          <a:xfrm rot="16200000">
            <a:off x="8597874" y="1138541"/>
            <a:ext cx="45719" cy="546419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3" cstate="print"/>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5854504"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工作总结</a:t>
            </a:r>
            <a:endParaRPr lang="zh-CN" altLang="en-US" sz="20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7275648"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商务报告</a:t>
            </a:r>
            <a:endParaRPr lang="zh-CN" altLang="en-US" sz="2000" dirty="0">
              <a:latin typeface="微软雅黑" panose="020B0503020204020204" pitchFamily="34" charset="-122"/>
              <a:ea typeface="微软雅黑" panose="020B0503020204020204" pitchFamily="34" charset="-122"/>
            </a:endParaRPr>
          </a:p>
        </p:txBody>
      </p:sp>
      <p:sp>
        <p:nvSpPr>
          <p:cNvPr id="22" name="任意多边形 21"/>
          <p:cNvSpPr/>
          <p:nvPr/>
        </p:nvSpPr>
        <p:spPr>
          <a:xfrm flipH="1" flipV="1">
            <a:off x="7123445" y="4170362"/>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8"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3" name="文本框 22"/>
          <p:cNvSpPr txBox="1"/>
          <p:nvPr/>
        </p:nvSpPr>
        <p:spPr>
          <a:xfrm>
            <a:off x="8696792"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商务展示</a:t>
            </a:r>
            <a:endParaRPr lang="zh-CN" altLang="en-US" sz="20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0117935"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工作计划</a:t>
            </a:r>
            <a:endParaRPr lang="zh-CN" altLang="en-US" sz="2000" dirty="0">
              <a:latin typeface="微软雅黑" panose="020B0503020204020204" pitchFamily="34" charset="-122"/>
              <a:ea typeface="微软雅黑" panose="020B0503020204020204" pitchFamily="34" charset="-122"/>
            </a:endParaRPr>
          </a:p>
        </p:txBody>
      </p:sp>
      <p:sp>
        <p:nvSpPr>
          <p:cNvPr id="25" name="任意多边形 24"/>
          <p:cNvSpPr/>
          <p:nvPr/>
        </p:nvSpPr>
        <p:spPr>
          <a:xfrm flipH="1" flipV="1">
            <a:off x="8602943" y="4167855"/>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8"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6" name="任意多边形 25"/>
          <p:cNvSpPr/>
          <p:nvPr/>
        </p:nvSpPr>
        <p:spPr>
          <a:xfrm flipH="1" flipV="1">
            <a:off x="9966343" y="4169681"/>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8"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6964958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37982 0 L 2.29167E-6 0 " pathEditMode="relative" rAng="0" ptsTypes="AA">
                                      <p:cBhvr>
                                        <p:cTn id="8" dur="2000" fill="hold"/>
                                        <p:tgtEl>
                                          <p:spTgt spid="2"/>
                                        </p:tgtEl>
                                        <p:attrNameLst>
                                          <p:attrName>ppt_x</p:attrName>
                                          <p:attrName>ppt_y</p:attrName>
                                        </p:attrNameLst>
                                      </p:cBhvr>
                                      <p:rCtr x="18984" y="0"/>
                                    </p:animMotion>
                                  </p:childTnLst>
                                </p:cTn>
                              </p:par>
                            </p:childTnLst>
                          </p:cTn>
                        </p:par>
                        <p:par>
                          <p:cTn id="9" fill="hold">
                            <p:stCondLst>
                              <p:cond delay="2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anim calcmode="lin" valueType="num">
                                      <p:cBhvr>
                                        <p:cTn id="1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8"/>
                                        </p:tgtEl>
                                      </p:cBhvr>
                                    </p:animEffect>
                                  </p:childTnLst>
                                </p:cTn>
                              </p:par>
                            </p:childTnLst>
                          </p:cTn>
                        </p:par>
                        <p:par>
                          <p:cTn id="17" fill="hold">
                            <p:stCondLst>
                              <p:cond delay="3350"/>
                            </p:stCondLst>
                            <p:childTnLst>
                              <p:par>
                                <p:cTn id="18" presetID="2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3850"/>
                            </p:stCondLst>
                            <p:childTnLst>
                              <p:par>
                                <p:cTn id="22" presetID="16" presetClass="entr" presetSubtype="21"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inVertical)">
                                      <p:cBhvr>
                                        <p:cTn id="24" dur="500"/>
                                        <p:tgtEl>
                                          <p:spTgt spid="20"/>
                                        </p:tgtEl>
                                      </p:cBhvr>
                                    </p:animEffect>
                                  </p:childTnLst>
                                </p:cTn>
                              </p:par>
                            </p:childTnLst>
                          </p:cTn>
                        </p:par>
                        <p:par>
                          <p:cTn id="25" fill="hold">
                            <p:stCondLst>
                              <p:cond delay="4350"/>
                            </p:stCondLst>
                            <p:childTnLst>
                              <p:par>
                                <p:cTn id="26" presetID="16" presetClass="entr" presetSubtype="2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childTnLst>
                          </p:cTn>
                        </p:par>
                        <p:par>
                          <p:cTn id="29" fill="hold">
                            <p:stCondLst>
                              <p:cond delay="4850"/>
                            </p:stCondLst>
                            <p:childTnLst>
                              <p:par>
                                <p:cTn id="30" presetID="16" presetClass="entr" presetSubtype="2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par>
                          <p:cTn id="33" fill="hold">
                            <p:stCondLst>
                              <p:cond delay="5350"/>
                            </p:stCondLst>
                            <p:childTnLst>
                              <p:par>
                                <p:cTn id="34" presetID="16" presetClass="entr" presetSubtype="21"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arn(inVertical)">
                                      <p:cBhvr>
                                        <p:cTn id="36" dur="500"/>
                                        <p:tgtEl>
                                          <p:spTgt spid="23"/>
                                        </p:tgtEl>
                                      </p:cBhvr>
                                    </p:animEffect>
                                  </p:childTnLst>
                                </p:cTn>
                              </p:par>
                            </p:childTnLst>
                          </p:cTn>
                        </p:par>
                        <p:par>
                          <p:cTn id="37" fill="hold">
                            <p:stCondLst>
                              <p:cond delay="5850"/>
                            </p:stCondLst>
                            <p:childTnLst>
                              <p:par>
                                <p:cTn id="38" presetID="16" presetClass="entr" presetSubtype="21"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500"/>
                                        <p:tgtEl>
                                          <p:spTgt spid="24"/>
                                        </p:tgtEl>
                                      </p:cBhvr>
                                    </p:animEffect>
                                  </p:childTnLst>
                                </p:cTn>
                              </p:par>
                            </p:childTnLst>
                          </p:cTn>
                        </p:par>
                        <p:par>
                          <p:cTn id="41" fill="hold">
                            <p:stCondLst>
                              <p:cond delay="6350"/>
                            </p:stCondLst>
                            <p:childTnLst>
                              <p:par>
                                <p:cTn id="42" presetID="16" presetClass="entr" presetSubtype="2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arn(inVertical)">
                                      <p:cBhvr>
                                        <p:cTn id="44" dur="500"/>
                                        <p:tgtEl>
                                          <p:spTgt spid="25"/>
                                        </p:tgtEl>
                                      </p:cBhvr>
                                    </p:animEffect>
                                  </p:childTnLst>
                                </p:cTn>
                              </p:par>
                            </p:childTnLst>
                          </p:cTn>
                        </p:par>
                        <p:par>
                          <p:cTn id="45" fill="hold">
                            <p:stCondLst>
                              <p:cond delay="6850"/>
                            </p:stCondLst>
                            <p:childTnLst>
                              <p:par>
                                <p:cTn id="46" presetID="16" presetClass="entr" presetSubtype="2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inVertical)">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p:bldP spid="22" grpId="0" animBg="1"/>
      <p:bldP spid="23" grpId="0"/>
      <p:bldP spid="24" grpId="0"/>
      <p:bldP spid="25" grpId="0" animBg="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chenying0907 13"/>
          <p:cNvGrpSpPr/>
          <p:nvPr/>
        </p:nvGrpSpPr>
        <p:grpSpPr>
          <a:xfrm>
            <a:off x="3203855" y="1873320"/>
            <a:ext cx="1944739" cy="1929181"/>
            <a:chOff x="1148299" y="972702"/>
            <a:chExt cx="4762500" cy="4724400"/>
          </a:xfrm>
        </p:grpSpPr>
        <p:sp>
          <p:nvSpPr>
            <p:cNvPr id="2" name="chenying0907 5"/>
            <p:cNvSpPr>
              <a:spLocks/>
            </p:cNvSpPr>
            <p:nvPr/>
          </p:nvSpPr>
          <p:spPr bwMode="auto">
            <a:xfrm>
              <a:off x="2272249" y="972702"/>
              <a:ext cx="2409825" cy="882650"/>
            </a:xfrm>
            <a:custGeom>
              <a:avLst/>
              <a:gdLst>
                <a:gd name="T0" fmla="*/ 122 w 1518"/>
                <a:gd name="T1" fmla="*/ 390 h 556"/>
                <a:gd name="T2" fmla="*/ 98 w 1518"/>
                <a:gd name="T3" fmla="*/ 396 h 556"/>
                <a:gd name="T4" fmla="*/ 64 w 1518"/>
                <a:gd name="T5" fmla="*/ 392 h 556"/>
                <a:gd name="T6" fmla="*/ 34 w 1518"/>
                <a:gd name="T7" fmla="*/ 398 h 556"/>
                <a:gd name="T8" fmla="*/ 16 w 1518"/>
                <a:gd name="T9" fmla="*/ 414 h 556"/>
                <a:gd name="T10" fmla="*/ 2 w 1518"/>
                <a:gd name="T11" fmla="*/ 432 h 556"/>
                <a:gd name="T12" fmla="*/ 2 w 1518"/>
                <a:gd name="T13" fmla="*/ 466 h 556"/>
                <a:gd name="T14" fmla="*/ 20 w 1518"/>
                <a:gd name="T15" fmla="*/ 496 h 556"/>
                <a:gd name="T16" fmla="*/ 50 w 1518"/>
                <a:gd name="T17" fmla="*/ 516 h 556"/>
                <a:gd name="T18" fmla="*/ 72 w 1518"/>
                <a:gd name="T19" fmla="*/ 514 h 556"/>
                <a:gd name="T20" fmla="*/ 94 w 1518"/>
                <a:gd name="T21" fmla="*/ 504 h 556"/>
                <a:gd name="T22" fmla="*/ 114 w 1518"/>
                <a:gd name="T23" fmla="*/ 482 h 556"/>
                <a:gd name="T24" fmla="*/ 128 w 1518"/>
                <a:gd name="T25" fmla="*/ 450 h 556"/>
                <a:gd name="T26" fmla="*/ 146 w 1518"/>
                <a:gd name="T27" fmla="*/ 430 h 556"/>
                <a:gd name="T28" fmla="*/ 280 w 1518"/>
                <a:gd name="T29" fmla="*/ 556 h 556"/>
                <a:gd name="T30" fmla="*/ 384 w 1518"/>
                <a:gd name="T31" fmla="*/ 504 h 556"/>
                <a:gd name="T32" fmla="*/ 552 w 1518"/>
                <a:gd name="T33" fmla="*/ 450 h 556"/>
                <a:gd name="T34" fmla="*/ 732 w 1518"/>
                <a:gd name="T35" fmla="*/ 426 h 556"/>
                <a:gd name="T36" fmla="*/ 728 w 1518"/>
                <a:gd name="T37" fmla="*/ 392 h 556"/>
                <a:gd name="T38" fmla="*/ 708 w 1518"/>
                <a:gd name="T39" fmla="*/ 366 h 556"/>
                <a:gd name="T40" fmla="*/ 692 w 1518"/>
                <a:gd name="T41" fmla="*/ 324 h 556"/>
                <a:gd name="T42" fmla="*/ 692 w 1518"/>
                <a:gd name="T43" fmla="*/ 298 h 556"/>
                <a:gd name="T44" fmla="*/ 712 w 1518"/>
                <a:gd name="T45" fmla="*/ 246 h 556"/>
                <a:gd name="T46" fmla="*/ 726 w 1518"/>
                <a:gd name="T47" fmla="*/ 232 h 556"/>
                <a:gd name="T48" fmla="*/ 780 w 1518"/>
                <a:gd name="T49" fmla="*/ 214 h 556"/>
                <a:gd name="T50" fmla="*/ 804 w 1518"/>
                <a:gd name="T51" fmla="*/ 212 h 556"/>
                <a:gd name="T52" fmla="*/ 838 w 1518"/>
                <a:gd name="T53" fmla="*/ 222 h 556"/>
                <a:gd name="T54" fmla="*/ 864 w 1518"/>
                <a:gd name="T55" fmla="*/ 238 h 556"/>
                <a:gd name="T56" fmla="*/ 882 w 1518"/>
                <a:gd name="T57" fmla="*/ 262 h 556"/>
                <a:gd name="T58" fmla="*/ 894 w 1518"/>
                <a:gd name="T59" fmla="*/ 314 h 556"/>
                <a:gd name="T60" fmla="*/ 886 w 1518"/>
                <a:gd name="T61" fmla="*/ 350 h 556"/>
                <a:gd name="T62" fmla="*/ 870 w 1518"/>
                <a:gd name="T63" fmla="*/ 374 h 556"/>
                <a:gd name="T64" fmla="*/ 858 w 1518"/>
                <a:gd name="T65" fmla="*/ 426 h 556"/>
                <a:gd name="T66" fmla="*/ 976 w 1518"/>
                <a:gd name="T67" fmla="*/ 440 h 556"/>
                <a:gd name="T68" fmla="*/ 1146 w 1518"/>
                <a:gd name="T69" fmla="*/ 484 h 556"/>
                <a:gd name="T70" fmla="*/ 1304 w 1518"/>
                <a:gd name="T71" fmla="*/ 556 h 556"/>
                <a:gd name="T72" fmla="*/ 1364 w 1518"/>
                <a:gd name="T73" fmla="*/ 438 h 556"/>
                <a:gd name="T74" fmla="*/ 1330 w 1518"/>
                <a:gd name="T75" fmla="*/ 442 h 556"/>
                <a:gd name="T76" fmla="*/ 1288 w 1518"/>
                <a:gd name="T77" fmla="*/ 434 h 556"/>
                <a:gd name="T78" fmla="*/ 1264 w 1518"/>
                <a:gd name="T79" fmla="*/ 420 h 556"/>
                <a:gd name="T80" fmla="*/ 1232 w 1518"/>
                <a:gd name="T81" fmla="*/ 376 h 556"/>
                <a:gd name="T82" fmla="*/ 1228 w 1518"/>
                <a:gd name="T83" fmla="*/ 358 h 556"/>
                <a:gd name="T84" fmla="*/ 1238 w 1518"/>
                <a:gd name="T85" fmla="*/ 302 h 556"/>
                <a:gd name="T86" fmla="*/ 1250 w 1518"/>
                <a:gd name="T87" fmla="*/ 280 h 556"/>
                <a:gd name="T88" fmla="*/ 1274 w 1518"/>
                <a:gd name="T89" fmla="*/ 256 h 556"/>
                <a:gd name="T90" fmla="*/ 1304 w 1518"/>
                <a:gd name="T91" fmla="*/ 242 h 556"/>
                <a:gd name="T92" fmla="*/ 1332 w 1518"/>
                <a:gd name="T93" fmla="*/ 240 h 556"/>
                <a:gd name="T94" fmla="*/ 1384 w 1518"/>
                <a:gd name="T95" fmla="*/ 256 h 556"/>
                <a:gd name="T96" fmla="*/ 1410 w 1518"/>
                <a:gd name="T97" fmla="*/ 282 h 556"/>
                <a:gd name="T98" fmla="*/ 1424 w 1518"/>
                <a:gd name="T99" fmla="*/ 306 h 556"/>
                <a:gd name="T100" fmla="*/ 1436 w 1518"/>
                <a:gd name="T101" fmla="*/ 328 h 556"/>
                <a:gd name="T102" fmla="*/ 1476 w 1518"/>
                <a:gd name="T103" fmla="*/ 166 h 556"/>
                <a:gd name="T104" fmla="*/ 1350 w 1518"/>
                <a:gd name="T105" fmla="*/ 108 h 556"/>
                <a:gd name="T106" fmla="*/ 1218 w 1518"/>
                <a:gd name="T107" fmla="*/ 62 h 556"/>
                <a:gd name="T108" fmla="*/ 1080 w 1518"/>
                <a:gd name="T109" fmla="*/ 28 h 556"/>
                <a:gd name="T110" fmla="*/ 938 w 1518"/>
                <a:gd name="T111" fmla="*/ 6 h 556"/>
                <a:gd name="T112" fmla="*/ 792 w 1518"/>
                <a:gd name="T113" fmla="*/ 0 h 556"/>
                <a:gd name="T114" fmla="*/ 694 w 1518"/>
                <a:gd name="T115" fmla="*/ 2 h 556"/>
                <a:gd name="T116" fmla="*/ 550 w 1518"/>
                <a:gd name="T117" fmla="*/ 18 h 556"/>
                <a:gd name="T118" fmla="*/ 412 w 1518"/>
                <a:gd name="T119" fmla="*/ 48 h 556"/>
                <a:gd name="T120" fmla="*/ 278 w 1518"/>
                <a:gd name="T121" fmla="*/ 90 h 556"/>
                <a:gd name="T122" fmla="*/ 148 w 1518"/>
                <a:gd name="T123" fmla="*/ 144 h 556"/>
                <a:gd name="T124" fmla="*/ 66 w 1518"/>
                <a:gd name="T125" fmla="*/ 18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66" y="186"/>
                  </a:moveTo>
                  <a:lnTo>
                    <a:pt x="170" y="364"/>
                  </a:lnTo>
                  <a:lnTo>
                    <a:pt x="122" y="390"/>
                  </a:lnTo>
                  <a:lnTo>
                    <a:pt x="122" y="390"/>
                  </a:lnTo>
                  <a:lnTo>
                    <a:pt x="110" y="394"/>
                  </a:lnTo>
                  <a:lnTo>
                    <a:pt x="98" y="396"/>
                  </a:lnTo>
                  <a:lnTo>
                    <a:pt x="74" y="394"/>
                  </a:lnTo>
                  <a:lnTo>
                    <a:pt x="74" y="394"/>
                  </a:lnTo>
                  <a:lnTo>
                    <a:pt x="64" y="392"/>
                  </a:lnTo>
                  <a:lnTo>
                    <a:pt x="54" y="392"/>
                  </a:lnTo>
                  <a:lnTo>
                    <a:pt x="44" y="394"/>
                  </a:lnTo>
                  <a:lnTo>
                    <a:pt x="34" y="398"/>
                  </a:lnTo>
                  <a:lnTo>
                    <a:pt x="34" y="398"/>
                  </a:lnTo>
                  <a:lnTo>
                    <a:pt x="24" y="406"/>
                  </a:lnTo>
                  <a:lnTo>
                    <a:pt x="16" y="414"/>
                  </a:lnTo>
                  <a:lnTo>
                    <a:pt x="8" y="422"/>
                  </a:lnTo>
                  <a:lnTo>
                    <a:pt x="2" y="432"/>
                  </a:lnTo>
                  <a:lnTo>
                    <a:pt x="2" y="432"/>
                  </a:lnTo>
                  <a:lnTo>
                    <a:pt x="0" y="442"/>
                  </a:lnTo>
                  <a:lnTo>
                    <a:pt x="0" y="454"/>
                  </a:lnTo>
                  <a:lnTo>
                    <a:pt x="2" y="466"/>
                  </a:lnTo>
                  <a:lnTo>
                    <a:pt x="10" y="482"/>
                  </a:lnTo>
                  <a:lnTo>
                    <a:pt x="10" y="482"/>
                  </a:lnTo>
                  <a:lnTo>
                    <a:pt x="20" y="496"/>
                  </a:lnTo>
                  <a:lnTo>
                    <a:pt x="30" y="506"/>
                  </a:lnTo>
                  <a:lnTo>
                    <a:pt x="40" y="512"/>
                  </a:lnTo>
                  <a:lnTo>
                    <a:pt x="50" y="516"/>
                  </a:lnTo>
                  <a:lnTo>
                    <a:pt x="50" y="516"/>
                  </a:lnTo>
                  <a:lnTo>
                    <a:pt x="60" y="516"/>
                  </a:lnTo>
                  <a:lnTo>
                    <a:pt x="72" y="514"/>
                  </a:lnTo>
                  <a:lnTo>
                    <a:pt x="82" y="510"/>
                  </a:lnTo>
                  <a:lnTo>
                    <a:pt x="94" y="504"/>
                  </a:lnTo>
                  <a:lnTo>
                    <a:pt x="94" y="504"/>
                  </a:lnTo>
                  <a:lnTo>
                    <a:pt x="102" y="498"/>
                  </a:lnTo>
                  <a:lnTo>
                    <a:pt x="110" y="492"/>
                  </a:lnTo>
                  <a:lnTo>
                    <a:pt x="114" y="482"/>
                  </a:lnTo>
                  <a:lnTo>
                    <a:pt x="118" y="472"/>
                  </a:lnTo>
                  <a:lnTo>
                    <a:pt x="118" y="472"/>
                  </a:lnTo>
                  <a:lnTo>
                    <a:pt x="128" y="450"/>
                  </a:lnTo>
                  <a:lnTo>
                    <a:pt x="136" y="440"/>
                  </a:lnTo>
                  <a:lnTo>
                    <a:pt x="146" y="430"/>
                  </a:lnTo>
                  <a:lnTo>
                    <a:pt x="146" y="430"/>
                  </a:lnTo>
                  <a:lnTo>
                    <a:pt x="146" y="428"/>
                  </a:lnTo>
                  <a:lnTo>
                    <a:pt x="192" y="404"/>
                  </a:lnTo>
                  <a:lnTo>
                    <a:pt x="280" y="556"/>
                  </a:lnTo>
                  <a:lnTo>
                    <a:pt x="280" y="556"/>
                  </a:lnTo>
                  <a:lnTo>
                    <a:pt x="330" y="528"/>
                  </a:lnTo>
                  <a:lnTo>
                    <a:pt x="384" y="504"/>
                  </a:lnTo>
                  <a:lnTo>
                    <a:pt x="438" y="484"/>
                  </a:lnTo>
                  <a:lnTo>
                    <a:pt x="496" y="466"/>
                  </a:lnTo>
                  <a:lnTo>
                    <a:pt x="552" y="450"/>
                  </a:lnTo>
                  <a:lnTo>
                    <a:pt x="612" y="440"/>
                  </a:lnTo>
                  <a:lnTo>
                    <a:pt x="670" y="430"/>
                  </a:lnTo>
                  <a:lnTo>
                    <a:pt x="732" y="426"/>
                  </a:lnTo>
                  <a:lnTo>
                    <a:pt x="732" y="400"/>
                  </a:lnTo>
                  <a:lnTo>
                    <a:pt x="732" y="400"/>
                  </a:lnTo>
                  <a:lnTo>
                    <a:pt x="728" y="392"/>
                  </a:lnTo>
                  <a:lnTo>
                    <a:pt x="716" y="376"/>
                  </a:lnTo>
                  <a:lnTo>
                    <a:pt x="716" y="376"/>
                  </a:lnTo>
                  <a:lnTo>
                    <a:pt x="708" y="366"/>
                  </a:lnTo>
                  <a:lnTo>
                    <a:pt x="700" y="350"/>
                  </a:lnTo>
                  <a:lnTo>
                    <a:pt x="694" y="334"/>
                  </a:lnTo>
                  <a:lnTo>
                    <a:pt x="692" y="324"/>
                  </a:lnTo>
                  <a:lnTo>
                    <a:pt x="692" y="314"/>
                  </a:lnTo>
                  <a:lnTo>
                    <a:pt x="692" y="314"/>
                  </a:lnTo>
                  <a:lnTo>
                    <a:pt x="692" y="298"/>
                  </a:lnTo>
                  <a:lnTo>
                    <a:pt x="696" y="280"/>
                  </a:lnTo>
                  <a:lnTo>
                    <a:pt x="702" y="262"/>
                  </a:lnTo>
                  <a:lnTo>
                    <a:pt x="712" y="246"/>
                  </a:lnTo>
                  <a:lnTo>
                    <a:pt x="712" y="246"/>
                  </a:lnTo>
                  <a:lnTo>
                    <a:pt x="720" y="240"/>
                  </a:lnTo>
                  <a:lnTo>
                    <a:pt x="726" y="232"/>
                  </a:lnTo>
                  <a:lnTo>
                    <a:pt x="746" y="222"/>
                  </a:lnTo>
                  <a:lnTo>
                    <a:pt x="768" y="216"/>
                  </a:lnTo>
                  <a:lnTo>
                    <a:pt x="780" y="214"/>
                  </a:lnTo>
                  <a:lnTo>
                    <a:pt x="792" y="212"/>
                  </a:lnTo>
                  <a:lnTo>
                    <a:pt x="792" y="212"/>
                  </a:lnTo>
                  <a:lnTo>
                    <a:pt x="804" y="212"/>
                  </a:lnTo>
                  <a:lnTo>
                    <a:pt x="816" y="214"/>
                  </a:lnTo>
                  <a:lnTo>
                    <a:pt x="828" y="218"/>
                  </a:lnTo>
                  <a:lnTo>
                    <a:pt x="838" y="222"/>
                  </a:lnTo>
                  <a:lnTo>
                    <a:pt x="848" y="226"/>
                  </a:lnTo>
                  <a:lnTo>
                    <a:pt x="858" y="232"/>
                  </a:lnTo>
                  <a:lnTo>
                    <a:pt x="864" y="238"/>
                  </a:lnTo>
                  <a:lnTo>
                    <a:pt x="872" y="246"/>
                  </a:lnTo>
                  <a:lnTo>
                    <a:pt x="872" y="246"/>
                  </a:lnTo>
                  <a:lnTo>
                    <a:pt x="882" y="262"/>
                  </a:lnTo>
                  <a:lnTo>
                    <a:pt x="888" y="280"/>
                  </a:lnTo>
                  <a:lnTo>
                    <a:pt x="892" y="298"/>
                  </a:lnTo>
                  <a:lnTo>
                    <a:pt x="894" y="314"/>
                  </a:lnTo>
                  <a:lnTo>
                    <a:pt x="894" y="314"/>
                  </a:lnTo>
                  <a:lnTo>
                    <a:pt x="890" y="334"/>
                  </a:lnTo>
                  <a:lnTo>
                    <a:pt x="886" y="350"/>
                  </a:lnTo>
                  <a:lnTo>
                    <a:pt x="878" y="364"/>
                  </a:lnTo>
                  <a:lnTo>
                    <a:pt x="870" y="374"/>
                  </a:lnTo>
                  <a:lnTo>
                    <a:pt x="870" y="374"/>
                  </a:lnTo>
                  <a:lnTo>
                    <a:pt x="860" y="390"/>
                  </a:lnTo>
                  <a:lnTo>
                    <a:pt x="858" y="396"/>
                  </a:lnTo>
                  <a:lnTo>
                    <a:pt x="858" y="426"/>
                  </a:lnTo>
                  <a:lnTo>
                    <a:pt x="858" y="426"/>
                  </a:lnTo>
                  <a:lnTo>
                    <a:pt x="918" y="432"/>
                  </a:lnTo>
                  <a:lnTo>
                    <a:pt x="976" y="440"/>
                  </a:lnTo>
                  <a:lnTo>
                    <a:pt x="1034" y="452"/>
                  </a:lnTo>
                  <a:lnTo>
                    <a:pt x="1092" y="466"/>
                  </a:lnTo>
                  <a:lnTo>
                    <a:pt x="1146" y="484"/>
                  </a:lnTo>
                  <a:lnTo>
                    <a:pt x="1202" y="506"/>
                  </a:lnTo>
                  <a:lnTo>
                    <a:pt x="1254" y="528"/>
                  </a:lnTo>
                  <a:lnTo>
                    <a:pt x="1304" y="556"/>
                  </a:lnTo>
                  <a:lnTo>
                    <a:pt x="1372" y="438"/>
                  </a:lnTo>
                  <a:lnTo>
                    <a:pt x="1372" y="438"/>
                  </a:lnTo>
                  <a:lnTo>
                    <a:pt x="1364" y="438"/>
                  </a:lnTo>
                  <a:lnTo>
                    <a:pt x="1346" y="440"/>
                  </a:lnTo>
                  <a:lnTo>
                    <a:pt x="1346" y="440"/>
                  </a:lnTo>
                  <a:lnTo>
                    <a:pt x="1330" y="442"/>
                  </a:lnTo>
                  <a:lnTo>
                    <a:pt x="1314" y="442"/>
                  </a:lnTo>
                  <a:lnTo>
                    <a:pt x="1298" y="438"/>
                  </a:lnTo>
                  <a:lnTo>
                    <a:pt x="1288" y="434"/>
                  </a:lnTo>
                  <a:lnTo>
                    <a:pt x="1280" y="430"/>
                  </a:lnTo>
                  <a:lnTo>
                    <a:pt x="1280" y="430"/>
                  </a:lnTo>
                  <a:lnTo>
                    <a:pt x="1264" y="420"/>
                  </a:lnTo>
                  <a:lnTo>
                    <a:pt x="1252" y="408"/>
                  </a:lnTo>
                  <a:lnTo>
                    <a:pt x="1240" y="394"/>
                  </a:lnTo>
                  <a:lnTo>
                    <a:pt x="1232" y="376"/>
                  </a:lnTo>
                  <a:lnTo>
                    <a:pt x="1232" y="376"/>
                  </a:lnTo>
                  <a:lnTo>
                    <a:pt x="1228" y="368"/>
                  </a:lnTo>
                  <a:lnTo>
                    <a:pt x="1228" y="358"/>
                  </a:lnTo>
                  <a:lnTo>
                    <a:pt x="1228" y="336"/>
                  </a:lnTo>
                  <a:lnTo>
                    <a:pt x="1232" y="314"/>
                  </a:lnTo>
                  <a:lnTo>
                    <a:pt x="1238" y="302"/>
                  </a:lnTo>
                  <a:lnTo>
                    <a:pt x="1244" y="292"/>
                  </a:lnTo>
                  <a:lnTo>
                    <a:pt x="1244" y="292"/>
                  </a:lnTo>
                  <a:lnTo>
                    <a:pt x="1250" y="280"/>
                  </a:lnTo>
                  <a:lnTo>
                    <a:pt x="1258" y="272"/>
                  </a:lnTo>
                  <a:lnTo>
                    <a:pt x="1266" y="264"/>
                  </a:lnTo>
                  <a:lnTo>
                    <a:pt x="1274" y="256"/>
                  </a:lnTo>
                  <a:lnTo>
                    <a:pt x="1284" y="250"/>
                  </a:lnTo>
                  <a:lnTo>
                    <a:pt x="1294" y="246"/>
                  </a:lnTo>
                  <a:lnTo>
                    <a:pt x="1304" y="242"/>
                  </a:lnTo>
                  <a:lnTo>
                    <a:pt x="1312" y="240"/>
                  </a:lnTo>
                  <a:lnTo>
                    <a:pt x="1312" y="240"/>
                  </a:lnTo>
                  <a:lnTo>
                    <a:pt x="1332" y="240"/>
                  </a:lnTo>
                  <a:lnTo>
                    <a:pt x="1350" y="242"/>
                  </a:lnTo>
                  <a:lnTo>
                    <a:pt x="1368" y="248"/>
                  </a:lnTo>
                  <a:lnTo>
                    <a:pt x="1384" y="256"/>
                  </a:lnTo>
                  <a:lnTo>
                    <a:pt x="1384" y="256"/>
                  </a:lnTo>
                  <a:lnTo>
                    <a:pt x="1398" y="268"/>
                  </a:lnTo>
                  <a:lnTo>
                    <a:pt x="1410" y="282"/>
                  </a:lnTo>
                  <a:lnTo>
                    <a:pt x="1418" y="294"/>
                  </a:lnTo>
                  <a:lnTo>
                    <a:pt x="1424" y="306"/>
                  </a:lnTo>
                  <a:lnTo>
                    <a:pt x="1424" y="306"/>
                  </a:lnTo>
                  <a:lnTo>
                    <a:pt x="1430" y="324"/>
                  </a:lnTo>
                  <a:lnTo>
                    <a:pt x="1434" y="328"/>
                  </a:lnTo>
                  <a:lnTo>
                    <a:pt x="1436" y="328"/>
                  </a:lnTo>
                  <a:lnTo>
                    <a:pt x="1518" y="186"/>
                  </a:lnTo>
                  <a:lnTo>
                    <a:pt x="1518" y="186"/>
                  </a:lnTo>
                  <a:lnTo>
                    <a:pt x="1476" y="166"/>
                  </a:lnTo>
                  <a:lnTo>
                    <a:pt x="1436" y="144"/>
                  </a:lnTo>
                  <a:lnTo>
                    <a:pt x="1394" y="126"/>
                  </a:lnTo>
                  <a:lnTo>
                    <a:pt x="1350" y="108"/>
                  </a:lnTo>
                  <a:lnTo>
                    <a:pt x="1308" y="90"/>
                  </a:lnTo>
                  <a:lnTo>
                    <a:pt x="1262" y="76"/>
                  </a:lnTo>
                  <a:lnTo>
                    <a:pt x="1218" y="62"/>
                  </a:lnTo>
                  <a:lnTo>
                    <a:pt x="1172" y="48"/>
                  </a:lnTo>
                  <a:lnTo>
                    <a:pt x="1128" y="38"/>
                  </a:lnTo>
                  <a:lnTo>
                    <a:pt x="1080" y="28"/>
                  </a:lnTo>
                  <a:lnTo>
                    <a:pt x="1034" y="18"/>
                  </a:lnTo>
                  <a:lnTo>
                    <a:pt x="986" y="12"/>
                  </a:lnTo>
                  <a:lnTo>
                    <a:pt x="938" y="6"/>
                  </a:lnTo>
                  <a:lnTo>
                    <a:pt x="890" y="2"/>
                  </a:lnTo>
                  <a:lnTo>
                    <a:pt x="842" y="0"/>
                  </a:lnTo>
                  <a:lnTo>
                    <a:pt x="792" y="0"/>
                  </a:lnTo>
                  <a:lnTo>
                    <a:pt x="792" y="0"/>
                  </a:lnTo>
                  <a:lnTo>
                    <a:pt x="742" y="0"/>
                  </a:lnTo>
                  <a:lnTo>
                    <a:pt x="694" y="2"/>
                  </a:lnTo>
                  <a:lnTo>
                    <a:pt x="646" y="6"/>
                  </a:lnTo>
                  <a:lnTo>
                    <a:pt x="598" y="12"/>
                  </a:lnTo>
                  <a:lnTo>
                    <a:pt x="550" y="18"/>
                  </a:lnTo>
                  <a:lnTo>
                    <a:pt x="504" y="28"/>
                  </a:lnTo>
                  <a:lnTo>
                    <a:pt x="458" y="38"/>
                  </a:lnTo>
                  <a:lnTo>
                    <a:pt x="412" y="48"/>
                  </a:lnTo>
                  <a:lnTo>
                    <a:pt x="366" y="62"/>
                  </a:lnTo>
                  <a:lnTo>
                    <a:pt x="322" y="76"/>
                  </a:lnTo>
                  <a:lnTo>
                    <a:pt x="278" y="90"/>
                  </a:lnTo>
                  <a:lnTo>
                    <a:pt x="234" y="108"/>
                  </a:lnTo>
                  <a:lnTo>
                    <a:pt x="190" y="126"/>
                  </a:lnTo>
                  <a:lnTo>
                    <a:pt x="148" y="144"/>
                  </a:lnTo>
                  <a:lnTo>
                    <a:pt x="108" y="166"/>
                  </a:lnTo>
                  <a:lnTo>
                    <a:pt x="66" y="186"/>
                  </a:lnTo>
                  <a:lnTo>
                    <a:pt x="66" y="186"/>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chenying0907 6"/>
            <p:cNvSpPr>
              <a:spLocks/>
            </p:cNvSpPr>
            <p:nvPr/>
          </p:nvSpPr>
          <p:spPr bwMode="auto">
            <a:xfrm>
              <a:off x="1148299" y="1306077"/>
              <a:ext cx="1504950" cy="2311400"/>
            </a:xfrm>
            <a:custGeom>
              <a:avLst/>
              <a:gdLst>
                <a:gd name="T0" fmla="*/ 872 w 948"/>
                <a:gd name="T1" fmla="*/ 260 h 1456"/>
                <a:gd name="T2" fmla="*/ 858 w 948"/>
                <a:gd name="T3" fmla="*/ 292 h 1456"/>
                <a:gd name="T4" fmla="*/ 830 w 948"/>
                <a:gd name="T5" fmla="*/ 324 h 1456"/>
                <a:gd name="T6" fmla="*/ 806 w 948"/>
                <a:gd name="T7" fmla="*/ 338 h 1456"/>
                <a:gd name="T8" fmla="*/ 752 w 948"/>
                <a:gd name="T9" fmla="*/ 344 h 1456"/>
                <a:gd name="T10" fmla="*/ 732 w 948"/>
                <a:gd name="T11" fmla="*/ 338 h 1456"/>
                <a:gd name="T12" fmla="*/ 690 w 948"/>
                <a:gd name="T13" fmla="*/ 302 h 1456"/>
                <a:gd name="T14" fmla="*/ 678 w 948"/>
                <a:gd name="T15" fmla="*/ 280 h 1456"/>
                <a:gd name="T16" fmla="*/ 668 w 948"/>
                <a:gd name="T17" fmla="*/ 246 h 1456"/>
                <a:gd name="T18" fmla="*/ 670 w 948"/>
                <a:gd name="T19" fmla="*/ 216 h 1456"/>
                <a:gd name="T20" fmla="*/ 682 w 948"/>
                <a:gd name="T21" fmla="*/ 188 h 1456"/>
                <a:gd name="T22" fmla="*/ 724 w 948"/>
                <a:gd name="T23" fmla="*/ 154 h 1456"/>
                <a:gd name="T24" fmla="*/ 758 w 948"/>
                <a:gd name="T25" fmla="*/ 144 h 1456"/>
                <a:gd name="T26" fmla="*/ 786 w 948"/>
                <a:gd name="T27" fmla="*/ 144 h 1456"/>
                <a:gd name="T28" fmla="*/ 818 w 948"/>
                <a:gd name="T29" fmla="*/ 142 h 1456"/>
                <a:gd name="T30" fmla="*/ 696 w 948"/>
                <a:gd name="T31" fmla="*/ 24 h 1456"/>
                <a:gd name="T32" fmla="*/ 580 w 948"/>
                <a:gd name="T33" fmla="*/ 106 h 1456"/>
                <a:gd name="T34" fmla="*/ 472 w 948"/>
                <a:gd name="T35" fmla="*/ 198 h 1456"/>
                <a:gd name="T36" fmla="*/ 374 w 948"/>
                <a:gd name="T37" fmla="*/ 298 h 1456"/>
                <a:gd name="T38" fmla="*/ 286 w 948"/>
                <a:gd name="T39" fmla="*/ 408 h 1456"/>
                <a:gd name="T40" fmla="*/ 208 w 948"/>
                <a:gd name="T41" fmla="*/ 526 h 1456"/>
                <a:gd name="T42" fmla="*/ 142 w 948"/>
                <a:gd name="T43" fmla="*/ 650 h 1456"/>
                <a:gd name="T44" fmla="*/ 86 w 948"/>
                <a:gd name="T45" fmla="*/ 782 h 1456"/>
                <a:gd name="T46" fmla="*/ 44 w 948"/>
                <a:gd name="T47" fmla="*/ 918 h 1456"/>
                <a:gd name="T48" fmla="*/ 16 w 948"/>
                <a:gd name="T49" fmla="*/ 1060 h 1456"/>
                <a:gd name="T50" fmla="*/ 2 w 948"/>
                <a:gd name="T51" fmla="*/ 1206 h 1456"/>
                <a:gd name="T52" fmla="*/ 208 w 948"/>
                <a:gd name="T53" fmla="*/ 1312 h 1456"/>
                <a:gd name="T54" fmla="*/ 200 w 948"/>
                <a:gd name="T55" fmla="*/ 1336 h 1456"/>
                <a:gd name="T56" fmla="*/ 182 w 948"/>
                <a:gd name="T57" fmla="*/ 1364 h 1456"/>
                <a:gd name="T58" fmla="*/ 172 w 948"/>
                <a:gd name="T59" fmla="*/ 1392 h 1456"/>
                <a:gd name="T60" fmla="*/ 174 w 948"/>
                <a:gd name="T61" fmla="*/ 1416 h 1456"/>
                <a:gd name="T62" fmla="*/ 184 w 948"/>
                <a:gd name="T63" fmla="*/ 1436 h 1456"/>
                <a:gd name="T64" fmla="*/ 214 w 948"/>
                <a:gd name="T65" fmla="*/ 1454 h 1456"/>
                <a:gd name="T66" fmla="*/ 250 w 948"/>
                <a:gd name="T67" fmla="*/ 1454 h 1456"/>
                <a:gd name="T68" fmla="*/ 280 w 948"/>
                <a:gd name="T69" fmla="*/ 1436 h 1456"/>
                <a:gd name="T70" fmla="*/ 290 w 948"/>
                <a:gd name="T71" fmla="*/ 1418 h 1456"/>
                <a:gd name="T72" fmla="*/ 294 w 948"/>
                <a:gd name="T73" fmla="*/ 1394 h 1456"/>
                <a:gd name="T74" fmla="*/ 284 w 948"/>
                <a:gd name="T75" fmla="*/ 1366 h 1456"/>
                <a:gd name="T76" fmla="*/ 264 w 948"/>
                <a:gd name="T77" fmla="*/ 1338 h 1456"/>
                <a:gd name="T78" fmla="*/ 254 w 948"/>
                <a:gd name="T79" fmla="*/ 1312 h 1456"/>
                <a:gd name="T80" fmla="*/ 436 w 948"/>
                <a:gd name="T81" fmla="*/ 1256 h 1456"/>
                <a:gd name="T82" fmla="*/ 444 w 948"/>
                <a:gd name="T83" fmla="*/ 1134 h 1456"/>
                <a:gd name="T84" fmla="*/ 484 w 948"/>
                <a:gd name="T85" fmla="*/ 960 h 1456"/>
                <a:gd name="T86" fmla="*/ 550 w 948"/>
                <a:gd name="T87" fmla="*/ 798 h 1456"/>
                <a:gd name="T88" fmla="*/ 520 w 948"/>
                <a:gd name="T89" fmla="*/ 786 h 1456"/>
                <a:gd name="T90" fmla="*/ 486 w 948"/>
                <a:gd name="T91" fmla="*/ 790 h 1456"/>
                <a:gd name="T92" fmla="*/ 442 w 948"/>
                <a:gd name="T93" fmla="*/ 784 h 1456"/>
                <a:gd name="T94" fmla="*/ 418 w 948"/>
                <a:gd name="T95" fmla="*/ 770 h 1456"/>
                <a:gd name="T96" fmla="*/ 384 w 948"/>
                <a:gd name="T97" fmla="*/ 726 h 1456"/>
                <a:gd name="T98" fmla="*/ 380 w 948"/>
                <a:gd name="T99" fmla="*/ 706 h 1456"/>
                <a:gd name="T100" fmla="*/ 390 w 948"/>
                <a:gd name="T101" fmla="*/ 652 h 1456"/>
                <a:gd name="T102" fmla="*/ 402 w 948"/>
                <a:gd name="T103" fmla="*/ 630 h 1456"/>
                <a:gd name="T104" fmla="*/ 426 w 948"/>
                <a:gd name="T105" fmla="*/ 604 h 1456"/>
                <a:gd name="T106" fmla="*/ 454 w 948"/>
                <a:gd name="T107" fmla="*/ 590 h 1456"/>
                <a:gd name="T108" fmla="*/ 484 w 948"/>
                <a:gd name="T109" fmla="*/ 588 h 1456"/>
                <a:gd name="T110" fmla="*/ 534 w 948"/>
                <a:gd name="T111" fmla="*/ 604 h 1456"/>
                <a:gd name="T112" fmla="*/ 560 w 948"/>
                <a:gd name="T113" fmla="*/ 628 h 1456"/>
                <a:gd name="T114" fmla="*/ 576 w 948"/>
                <a:gd name="T115" fmla="*/ 654 h 1456"/>
                <a:gd name="T116" fmla="*/ 612 w 948"/>
                <a:gd name="T117" fmla="*/ 690 h 1456"/>
                <a:gd name="T118" fmla="*/ 682 w 948"/>
                <a:gd name="T119" fmla="*/ 596 h 1456"/>
                <a:gd name="T120" fmla="*/ 806 w 948"/>
                <a:gd name="T121" fmla="*/ 472 h 1456"/>
                <a:gd name="T122" fmla="*/ 948 w 948"/>
                <a:gd name="T123" fmla="*/ 368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56">
                  <a:moveTo>
                    <a:pt x="876" y="252"/>
                  </a:moveTo>
                  <a:lnTo>
                    <a:pt x="876" y="252"/>
                  </a:lnTo>
                  <a:lnTo>
                    <a:pt x="872" y="260"/>
                  </a:lnTo>
                  <a:lnTo>
                    <a:pt x="864" y="278"/>
                  </a:lnTo>
                  <a:lnTo>
                    <a:pt x="864" y="278"/>
                  </a:lnTo>
                  <a:lnTo>
                    <a:pt x="858" y="292"/>
                  </a:lnTo>
                  <a:lnTo>
                    <a:pt x="848" y="306"/>
                  </a:lnTo>
                  <a:lnTo>
                    <a:pt x="838" y="318"/>
                  </a:lnTo>
                  <a:lnTo>
                    <a:pt x="830" y="324"/>
                  </a:lnTo>
                  <a:lnTo>
                    <a:pt x="822" y="330"/>
                  </a:lnTo>
                  <a:lnTo>
                    <a:pt x="822" y="330"/>
                  </a:lnTo>
                  <a:lnTo>
                    <a:pt x="806" y="338"/>
                  </a:lnTo>
                  <a:lnTo>
                    <a:pt x="788" y="344"/>
                  </a:lnTo>
                  <a:lnTo>
                    <a:pt x="770" y="346"/>
                  </a:lnTo>
                  <a:lnTo>
                    <a:pt x="752" y="344"/>
                  </a:lnTo>
                  <a:lnTo>
                    <a:pt x="752" y="344"/>
                  </a:lnTo>
                  <a:lnTo>
                    <a:pt x="742" y="342"/>
                  </a:lnTo>
                  <a:lnTo>
                    <a:pt x="732" y="338"/>
                  </a:lnTo>
                  <a:lnTo>
                    <a:pt x="714" y="328"/>
                  </a:lnTo>
                  <a:lnTo>
                    <a:pt x="698" y="312"/>
                  </a:lnTo>
                  <a:lnTo>
                    <a:pt x="690" y="302"/>
                  </a:lnTo>
                  <a:lnTo>
                    <a:pt x="684" y="292"/>
                  </a:lnTo>
                  <a:lnTo>
                    <a:pt x="684" y="292"/>
                  </a:lnTo>
                  <a:lnTo>
                    <a:pt x="678" y="280"/>
                  </a:lnTo>
                  <a:lnTo>
                    <a:pt x="674" y="270"/>
                  </a:lnTo>
                  <a:lnTo>
                    <a:pt x="670" y="258"/>
                  </a:lnTo>
                  <a:lnTo>
                    <a:pt x="668" y="246"/>
                  </a:lnTo>
                  <a:lnTo>
                    <a:pt x="668" y="236"/>
                  </a:lnTo>
                  <a:lnTo>
                    <a:pt x="668" y="226"/>
                  </a:lnTo>
                  <a:lnTo>
                    <a:pt x="670" y="216"/>
                  </a:lnTo>
                  <a:lnTo>
                    <a:pt x="674" y="206"/>
                  </a:lnTo>
                  <a:lnTo>
                    <a:pt x="674" y="206"/>
                  </a:lnTo>
                  <a:lnTo>
                    <a:pt x="682" y="188"/>
                  </a:lnTo>
                  <a:lnTo>
                    <a:pt x="694" y="174"/>
                  </a:lnTo>
                  <a:lnTo>
                    <a:pt x="708" y="162"/>
                  </a:lnTo>
                  <a:lnTo>
                    <a:pt x="724" y="154"/>
                  </a:lnTo>
                  <a:lnTo>
                    <a:pt x="724" y="154"/>
                  </a:lnTo>
                  <a:lnTo>
                    <a:pt x="740" y="146"/>
                  </a:lnTo>
                  <a:lnTo>
                    <a:pt x="758" y="144"/>
                  </a:lnTo>
                  <a:lnTo>
                    <a:pt x="772" y="142"/>
                  </a:lnTo>
                  <a:lnTo>
                    <a:pt x="786" y="144"/>
                  </a:lnTo>
                  <a:lnTo>
                    <a:pt x="786" y="144"/>
                  </a:lnTo>
                  <a:lnTo>
                    <a:pt x="804" y="146"/>
                  </a:lnTo>
                  <a:lnTo>
                    <a:pt x="810" y="146"/>
                  </a:lnTo>
                  <a:lnTo>
                    <a:pt x="818" y="142"/>
                  </a:lnTo>
                  <a:lnTo>
                    <a:pt x="736" y="0"/>
                  </a:lnTo>
                  <a:lnTo>
                    <a:pt x="736" y="0"/>
                  </a:lnTo>
                  <a:lnTo>
                    <a:pt x="696" y="24"/>
                  </a:lnTo>
                  <a:lnTo>
                    <a:pt x="656" y="50"/>
                  </a:lnTo>
                  <a:lnTo>
                    <a:pt x="618" y="78"/>
                  </a:lnTo>
                  <a:lnTo>
                    <a:pt x="580" y="106"/>
                  </a:lnTo>
                  <a:lnTo>
                    <a:pt x="542" y="136"/>
                  </a:lnTo>
                  <a:lnTo>
                    <a:pt x="508" y="166"/>
                  </a:lnTo>
                  <a:lnTo>
                    <a:pt x="472" y="198"/>
                  </a:lnTo>
                  <a:lnTo>
                    <a:pt x="438" y="230"/>
                  </a:lnTo>
                  <a:lnTo>
                    <a:pt x="406" y="264"/>
                  </a:lnTo>
                  <a:lnTo>
                    <a:pt x="374" y="298"/>
                  </a:lnTo>
                  <a:lnTo>
                    <a:pt x="344" y="334"/>
                  </a:lnTo>
                  <a:lnTo>
                    <a:pt x="314" y="370"/>
                  </a:lnTo>
                  <a:lnTo>
                    <a:pt x="286" y="408"/>
                  </a:lnTo>
                  <a:lnTo>
                    <a:pt x="258" y="446"/>
                  </a:lnTo>
                  <a:lnTo>
                    <a:pt x="232" y="486"/>
                  </a:lnTo>
                  <a:lnTo>
                    <a:pt x="208" y="526"/>
                  </a:lnTo>
                  <a:lnTo>
                    <a:pt x="184" y="566"/>
                  </a:lnTo>
                  <a:lnTo>
                    <a:pt x="162" y="608"/>
                  </a:lnTo>
                  <a:lnTo>
                    <a:pt x="142" y="650"/>
                  </a:lnTo>
                  <a:lnTo>
                    <a:pt x="122" y="694"/>
                  </a:lnTo>
                  <a:lnTo>
                    <a:pt x="104" y="738"/>
                  </a:lnTo>
                  <a:lnTo>
                    <a:pt x="86" y="782"/>
                  </a:lnTo>
                  <a:lnTo>
                    <a:pt x="72" y="828"/>
                  </a:lnTo>
                  <a:lnTo>
                    <a:pt x="58" y="872"/>
                  </a:lnTo>
                  <a:lnTo>
                    <a:pt x="44" y="918"/>
                  </a:lnTo>
                  <a:lnTo>
                    <a:pt x="34" y="966"/>
                  </a:lnTo>
                  <a:lnTo>
                    <a:pt x="24" y="1012"/>
                  </a:lnTo>
                  <a:lnTo>
                    <a:pt x="16" y="1060"/>
                  </a:lnTo>
                  <a:lnTo>
                    <a:pt x="10" y="1108"/>
                  </a:lnTo>
                  <a:lnTo>
                    <a:pt x="4" y="1158"/>
                  </a:lnTo>
                  <a:lnTo>
                    <a:pt x="2" y="1206"/>
                  </a:lnTo>
                  <a:lnTo>
                    <a:pt x="0" y="1256"/>
                  </a:lnTo>
                  <a:lnTo>
                    <a:pt x="210" y="1256"/>
                  </a:lnTo>
                  <a:lnTo>
                    <a:pt x="208" y="1312"/>
                  </a:lnTo>
                  <a:lnTo>
                    <a:pt x="208" y="1312"/>
                  </a:lnTo>
                  <a:lnTo>
                    <a:pt x="206" y="1326"/>
                  </a:lnTo>
                  <a:lnTo>
                    <a:pt x="200" y="1336"/>
                  </a:lnTo>
                  <a:lnTo>
                    <a:pt x="188" y="1356"/>
                  </a:lnTo>
                  <a:lnTo>
                    <a:pt x="188" y="1356"/>
                  </a:lnTo>
                  <a:lnTo>
                    <a:pt x="182" y="1364"/>
                  </a:lnTo>
                  <a:lnTo>
                    <a:pt x="176" y="1372"/>
                  </a:lnTo>
                  <a:lnTo>
                    <a:pt x="174" y="1382"/>
                  </a:lnTo>
                  <a:lnTo>
                    <a:pt x="172" y="1392"/>
                  </a:lnTo>
                  <a:lnTo>
                    <a:pt x="172" y="1392"/>
                  </a:lnTo>
                  <a:lnTo>
                    <a:pt x="172" y="1404"/>
                  </a:lnTo>
                  <a:lnTo>
                    <a:pt x="174" y="1416"/>
                  </a:lnTo>
                  <a:lnTo>
                    <a:pt x="178" y="1426"/>
                  </a:lnTo>
                  <a:lnTo>
                    <a:pt x="184" y="1436"/>
                  </a:lnTo>
                  <a:lnTo>
                    <a:pt x="184" y="1436"/>
                  </a:lnTo>
                  <a:lnTo>
                    <a:pt x="192" y="1444"/>
                  </a:lnTo>
                  <a:lnTo>
                    <a:pt x="202" y="1450"/>
                  </a:lnTo>
                  <a:lnTo>
                    <a:pt x="214" y="1454"/>
                  </a:lnTo>
                  <a:lnTo>
                    <a:pt x="232" y="1456"/>
                  </a:lnTo>
                  <a:lnTo>
                    <a:pt x="232" y="1456"/>
                  </a:lnTo>
                  <a:lnTo>
                    <a:pt x="250" y="1454"/>
                  </a:lnTo>
                  <a:lnTo>
                    <a:pt x="262" y="1450"/>
                  </a:lnTo>
                  <a:lnTo>
                    <a:pt x="272" y="1444"/>
                  </a:lnTo>
                  <a:lnTo>
                    <a:pt x="280" y="1436"/>
                  </a:lnTo>
                  <a:lnTo>
                    <a:pt x="280" y="1436"/>
                  </a:lnTo>
                  <a:lnTo>
                    <a:pt x="286" y="1428"/>
                  </a:lnTo>
                  <a:lnTo>
                    <a:pt x="290" y="1418"/>
                  </a:lnTo>
                  <a:lnTo>
                    <a:pt x="292" y="1406"/>
                  </a:lnTo>
                  <a:lnTo>
                    <a:pt x="294" y="1394"/>
                  </a:lnTo>
                  <a:lnTo>
                    <a:pt x="294" y="1394"/>
                  </a:lnTo>
                  <a:lnTo>
                    <a:pt x="292" y="1384"/>
                  </a:lnTo>
                  <a:lnTo>
                    <a:pt x="290" y="1374"/>
                  </a:lnTo>
                  <a:lnTo>
                    <a:pt x="284" y="1366"/>
                  </a:lnTo>
                  <a:lnTo>
                    <a:pt x="278" y="1356"/>
                  </a:lnTo>
                  <a:lnTo>
                    <a:pt x="278" y="1356"/>
                  </a:lnTo>
                  <a:lnTo>
                    <a:pt x="264" y="1338"/>
                  </a:lnTo>
                  <a:lnTo>
                    <a:pt x="258" y="1326"/>
                  </a:lnTo>
                  <a:lnTo>
                    <a:pt x="254" y="1312"/>
                  </a:lnTo>
                  <a:lnTo>
                    <a:pt x="254" y="1312"/>
                  </a:lnTo>
                  <a:lnTo>
                    <a:pt x="254" y="1310"/>
                  </a:lnTo>
                  <a:lnTo>
                    <a:pt x="256" y="1256"/>
                  </a:lnTo>
                  <a:lnTo>
                    <a:pt x="436" y="1256"/>
                  </a:lnTo>
                  <a:lnTo>
                    <a:pt x="436" y="1256"/>
                  </a:lnTo>
                  <a:lnTo>
                    <a:pt x="438" y="1194"/>
                  </a:lnTo>
                  <a:lnTo>
                    <a:pt x="444" y="1134"/>
                  </a:lnTo>
                  <a:lnTo>
                    <a:pt x="454" y="1076"/>
                  </a:lnTo>
                  <a:lnTo>
                    <a:pt x="468" y="1018"/>
                  </a:lnTo>
                  <a:lnTo>
                    <a:pt x="484" y="960"/>
                  </a:lnTo>
                  <a:lnTo>
                    <a:pt x="502" y="906"/>
                  </a:lnTo>
                  <a:lnTo>
                    <a:pt x="524" y="852"/>
                  </a:lnTo>
                  <a:lnTo>
                    <a:pt x="550" y="798"/>
                  </a:lnTo>
                  <a:lnTo>
                    <a:pt x="528" y="786"/>
                  </a:lnTo>
                  <a:lnTo>
                    <a:pt x="528" y="786"/>
                  </a:lnTo>
                  <a:lnTo>
                    <a:pt x="520" y="786"/>
                  </a:lnTo>
                  <a:lnTo>
                    <a:pt x="500" y="788"/>
                  </a:lnTo>
                  <a:lnTo>
                    <a:pt x="500" y="788"/>
                  </a:lnTo>
                  <a:lnTo>
                    <a:pt x="486" y="790"/>
                  </a:lnTo>
                  <a:lnTo>
                    <a:pt x="468" y="790"/>
                  </a:lnTo>
                  <a:lnTo>
                    <a:pt x="452" y="786"/>
                  </a:lnTo>
                  <a:lnTo>
                    <a:pt x="442" y="784"/>
                  </a:lnTo>
                  <a:lnTo>
                    <a:pt x="434" y="778"/>
                  </a:lnTo>
                  <a:lnTo>
                    <a:pt x="434" y="778"/>
                  </a:lnTo>
                  <a:lnTo>
                    <a:pt x="418" y="770"/>
                  </a:lnTo>
                  <a:lnTo>
                    <a:pt x="404" y="758"/>
                  </a:lnTo>
                  <a:lnTo>
                    <a:pt x="394" y="742"/>
                  </a:lnTo>
                  <a:lnTo>
                    <a:pt x="384" y="726"/>
                  </a:lnTo>
                  <a:lnTo>
                    <a:pt x="384" y="726"/>
                  </a:lnTo>
                  <a:lnTo>
                    <a:pt x="382" y="716"/>
                  </a:lnTo>
                  <a:lnTo>
                    <a:pt x="380" y="706"/>
                  </a:lnTo>
                  <a:lnTo>
                    <a:pt x="380" y="686"/>
                  </a:lnTo>
                  <a:lnTo>
                    <a:pt x="386" y="664"/>
                  </a:lnTo>
                  <a:lnTo>
                    <a:pt x="390" y="652"/>
                  </a:lnTo>
                  <a:lnTo>
                    <a:pt x="396" y="640"/>
                  </a:lnTo>
                  <a:lnTo>
                    <a:pt x="396" y="640"/>
                  </a:lnTo>
                  <a:lnTo>
                    <a:pt x="402" y="630"/>
                  </a:lnTo>
                  <a:lnTo>
                    <a:pt x="410" y="620"/>
                  </a:lnTo>
                  <a:lnTo>
                    <a:pt x="418" y="612"/>
                  </a:lnTo>
                  <a:lnTo>
                    <a:pt x="426" y="604"/>
                  </a:lnTo>
                  <a:lnTo>
                    <a:pt x="436" y="598"/>
                  </a:lnTo>
                  <a:lnTo>
                    <a:pt x="444" y="594"/>
                  </a:lnTo>
                  <a:lnTo>
                    <a:pt x="454" y="590"/>
                  </a:lnTo>
                  <a:lnTo>
                    <a:pt x="464" y="588"/>
                  </a:lnTo>
                  <a:lnTo>
                    <a:pt x="464" y="588"/>
                  </a:lnTo>
                  <a:lnTo>
                    <a:pt x="484" y="588"/>
                  </a:lnTo>
                  <a:lnTo>
                    <a:pt x="502" y="590"/>
                  </a:lnTo>
                  <a:lnTo>
                    <a:pt x="518" y="596"/>
                  </a:lnTo>
                  <a:lnTo>
                    <a:pt x="534" y="604"/>
                  </a:lnTo>
                  <a:lnTo>
                    <a:pt x="534" y="604"/>
                  </a:lnTo>
                  <a:lnTo>
                    <a:pt x="550" y="616"/>
                  </a:lnTo>
                  <a:lnTo>
                    <a:pt x="560" y="628"/>
                  </a:lnTo>
                  <a:lnTo>
                    <a:pt x="570" y="642"/>
                  </a:lnTo>
                  <a:lnTo>
                    <a:pt x="576" y="654"/>
                  </a:lnTo>
                  <a:lnTo>
                    <a:pt x="576" y="654"/>
                  </a:lnTo>
                  <a:lnTo>
                    <a:pt x="582" y="670"/>
                  </a:lnTo>
                  <a:lnTo>
                    <a:pt x="586" y="674"/>
                  </a:lnTo>
                  <a:lnTo>
                    <a:pt x="612" y="690"/>
                  </a:lnTo>
                  <a:lnTo>
                    <a:pt x="612" y="690"/>
                  </a:lnTo>
                  <a:lnTo>
                    <a:pt x="646" y="642"/>
                  </a:lnTo>
                  <a:lnTo>
                    <a:pt x="682" y="596"/>
                  </a:lnTo>
                  <a:lnTo>
                    <a:pt x="722" y="552"/>
                  </a:lnTo>
                  <a:lnTo>
                    <a:pt x="762" y="510"/>
                  </a:lnTo>
                  <a:lnTo>
                    <a:pt x="806" y="472"/>
                  </a:lnTo>
                  <a:lnTo>
                    <a:pt x="852" y="434"/>
                  </a:lnTo>
                  <a:lnTo>
                    <a:pt x="900" y="400"/>
                  </a:lnTo>
                  <a:lnTo>
                    <a:pt x="948" y="368"/>
                  </a:lnTo>
                  <a:lnTo>
                    <a:pt x="880" y="250"/>
                  </a:lnTo>
                  <a:lnTo>
                    <a:pt x="876" y="252"/>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chenying0907 7"/>
            <p:cNvSpPr>
              <a:spLocks/>
            </p:cNvSpPr>
            <p:nvPr/>
          </p:nvSpPr>
          <p:spPr bwMode="auto">
            <a:xfrm>
              <a:off x="4282024" y="1306077"/>
              <a:ext cx="1628775" cy="1993900"/>
            </a:xfrm>
            <a:custGeom>
              <a:avLst/>
              <a:gdLst>
                <a:gd name="T0" fmla="*/ 148 w 1026"/>
                <a:gd name="T1" fmla="*/ 152 h 1256"/>
                <a:gd name="T2" fmla="*/ 130 w 1026"/>
                <a:gd name="T3" fmla="*/ 134 h 1256"/>
                <a:gd name="T4" fmla="*/ 116 w 1026"/>
                <a:gd name="T5" fmla="*/ 104 h 1256"/>
                <a:gd name="T6" fmla="*/ 96 w 1026"/>
                <a:gd name="T7" fmla="*/ 82 h 1256"/>
                <a:gd name="T8" fmla="*/ 74 w 1026"/>
                <a:gd name="T9" fmla="*/ 72 h 1256"/>
                <a:gd name="T10" fmla="*/ 52 w 1026"/>
                <a:gd name="T11" fmla="*/ 70 h 1256"/>
                <a:gd name="T12" fmla="*/ 22 w 1026"/>
                <a:gd name="T13" fmla="*/ 88 h 1256"/>
                <a:gd name="T14" fmla="*/ 4 w 1026"/>
                <a:gd name="T15" fmla="*/ 118 h 1256"/>
                <a:gd name="T16" fmla="*/ 4 w 1026"/>
                <a:gd name="T17" fmla="*/ 152 h 1256"/>
                <a:gd name="T18" fmla="*/ 14 w 1026"/>
                <a:gd name="T19" fmla="*/ 172 h 1256"/>
                <a:gd name="T20" fmla="*/ 34 w 1026"/>
                <a:gd name="T21" fmla="*/ 186 h 1256"/>
                <a:gd name="T22" fmla="*/ 64 w 1026"/>
                <a:gd name="T23" fmla="*/ 192 h 1256"/>
                <a:gd name="T24" fmla="*/ 98 w 1026"/>
                <a:gd name="T25" fmla="*/ 188 h 1256"/>
                <a:gd name="T26" fmla="*/ 124 w 1026"/>
                <a:gd name="T27" fmla="*/ 192 h 1256"/>
                <a:gd name="T28" fmla="*/ 78 w 1026"/>
                <a:gd name="T29" fmla="*/ 368 h 1256"/>
                <a:gd name="T30" fmla="*/ 176 w 1026"/>
                <a:gd name="T31" fmla="*/ 434 h 1256"/>
                <a:gd name="T32" fmla="*/ 306 w 1026"/>
                <a:gd name="T33" fmla="*/ 554 h 1256"/>
                <a:gd name="T34" fmla="*/ 416 w 1026"/>
                <a:gd name="T35" fmla="*/ 694 h 1256"/>
                <a:gd name="T36" fmla="*/ 442 w 1026"/>
                <a:gd name="T37" fmla="*/ 676 h 1256"/>
                <a:gd name="T38" fmla="*/ 456 w 1026"/>
                <a:gd name="T39" fmla="*/ 644 h 1256"/>
                <a:gd name="T40" fmla="*/ 484 w 1026"/>
                <a:gd name="T41" fmla="*/ 610 h 1256"/>
                <a:gd name="T42" fmla="*/ 508 w 1026"/>
                <a:gd name="T43" fmla="*/ 596 h 1256"/>
                <a:gd name="T44" fmla="*/ 562 w 1026"/>
                <a:gd name="T45" fmla="*/ 588 h 1256"/>
                <a:gd name="T46" fmla="*/ 580 w 1026"/>
                <a:gd name="T47" fmla="*/ 594 h 1256"/>
                <a:gd name="T48" fmla="*/ 624 w 1026"/>
                <a:gd name="T49" fmla="*/ 630 h 1256"/>
                <a:gd name="T50" fmla="*/ 636 w 1026"/>
                <a:gd name="T51" fmla="*/ 652 h 1256"/>
                <a:gd name="T52" fmla="*/ 646 w 1026"/>
                <a:gd name="T53" fmla="*/ 686 h 1256"/>
                <a:gd name="T54" fmla="*/ 644 w 1026"/>
                <a:gd name="T55" fmla="*/ 716 h 1256"/>
                <a:gd name="T56" fmla="*/ 632 w 1026"/>
                <a:gd name="T57" fmla="*/ 744 h 1256"/>
                <a:gd name="T58" fmla="*/ 592 w 1026"/>
                <a:gd name="T59" fmla="*/ 778 h 1256"/>
                <a:gd name="T60" fmla="*/ 558 w 1026"/>
                <a:gd name="T61" fmla="*/ 790 h 1256"/>
                <a:gd name="T62" fmla="*/ 530 w 1026"/>
                <a:gd name="T63" fmla="*/ 790 h 1256"/>
                <a:gd name="T64" fmla="*/ 480 w 1026"/>
                <a:gd name="T65" fmla="*/ 804 h 1256"/>
                <a:gd name="T66" fmla="*/ 524 w 1026"/>
                <a:gd name="T67" fmla="*/ 910 h 1256"/>
                <a:gd name="T68" fmla="*/ 572 w 1026"/>
                <a:gd name="T69" fmla="*/ 1078 h 1256"/>
                <a:gd name="T70" fmla="*/ 590 w 1026"/>
                <a:gd name="T71" fmla="*/ 1256 h 1256"/>
                <a:gd name="T72" fmla="*/ 716 w 1026"/>
                <a:gd name="T73" fmla="*/ 1238 h 1256"/>
                <a:gd name="T74" fmla="*/ 700 w 1026"/>
                <a:gd name="T75" fmla="*/ 1212 h 1256"/>
                <a:gd name="T76" fmla="*/ 692 w 1026"/>
                <a:gd name="T77" fmla="*/ 1176 h 1256"/>
                <a:gd name="T78" fmla="*/ 696 w 1026"/>
                <a:gd name="T79" fmla="*/ 1140 h 1256"/>
                <a:gd name="T80" fmla="*/ 714 w 1026"/>
                <a:gd name="T81" fmla="*/ 1106 h 1256"/>
                <a:gd name="T82" fmla="*/ 746 w 1026"/>
                <a:gd name="T83" fmla="*/ 1084 h 1256"/>
                <a:gd name="T84" fmla="*/ 794 w 1026"/>
                <a:gd name="T85" fmla="*/ 1074 h 1256"/>
                <a:gd name="T86" fmla="*/ 818 w 1026"/>
                <a:gd name="T87" fmla="*/ 1076 h 1256"/>
                <a:gd name="T88" fmla="*/ 850 w 1026"/>
                <a:gd name="T89" fmla="*/ 1090 h 1256"/>
                <a:gd name="T90" fmla="*/ 872 w 1026"/>
                <a:gd name="T91" fmla="*/ 1108 h 1256"/>
                <a:gd name="T92" fmla="*/ 890 w 1026"/>
                <a:gd name="T93" fmla="*/ 1142 h 1256"/>
                <a:gd name="T94" fmla="*/ 894 w 1026"/>
                <a:gd name="T95" fmla="*/ 1178 h 1256"/>
                <a:gd name="T96" fmla="*/ 878 w 1026"/>
                <a:gd name="T97" fmla="*/ 1226 h 1256"/>
                <a:gd name="T98" fmla="*/ 858 w 1026"/>
                <a:gd name="T99" fmla="*/ 1256 h 1256"/>
                <a:gd name="T100" fmla="*/ 1024 w 1026"/>
                <a:gd name="T101" fmla="*/ 1206 h 1256"/>
                <a:gd name="T102" fmla="*/ 1010 w 1026"/>
                <a:gd name="T103" fmla="*/ 1060 h 1256"/>
                <a:gd name="T104" fmla="*/ 982 w 1026"/>
                <a:gd name="T105" fmla="*/ 918 h 1256"/>
                <a:gd name="T106" fmla="*/ 940 w 1026"/>
                <a:gd name="T107" fmla="*/ 782 h 1256"/>
                <a:gd name="T108" fmla="*/ 884 w 1026"/>
                <a:gd name="T109" fmla="*/ 650 h 1256"/>
                <a:gd name="T110" fmla="*/ 818 w 1026"/>
                <a:gd name="T111" fmla="*/ 526 h 1256"/>
                <a:gd name="T112" fmla="*/ 740 w 1026"/>
                <a:gd name="T113" fmla="*/ 408 h 1256"/>
                <a:gd name="T114" fmla="*/ 652 w 1026"/>
                <a:gd name="T115" fmla="*/ 298 h 1256"/>
                <a:gd name="T116" fmla="*/ 554 w 1026"/>
                <a:gd name="T117" fmla="*/ 198 h 1256"/>
                <a:gd name="T118" fmla="*/ 446 w 1026"/>
                <a:gd name="T119" fmla="*/ 106 h 1256"/>
                <a:gd name="T120" fmla="*/ 330 w 1026"/>
                <a:gd name="T121" fmla="*/ 2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6" h="1256">
                  <a:moveTo>
                    <a:pt x="290" y="0"/>
                  </a:moveTo>
                  <a:lnTo>
                    <a:pt x="188" y="176"/>
                  </a:lnTo>
                  <a:lnTo>
                    <a:pt x="148" y="152"/>
                  </a:lnTo>
                  <a:lnTo>
                    <a:pt x="148" y="152"/>
                  </a:lnTo>
                  <a:lnTo>
                    <a:pt x="138" y="144"/>
                  </a:lnTo>
                  <a:lnTo>
                    <a:pt x="130" y="134"/>
                  </a:lnTo>
                  <a:lnTo>
                    <a:pt x="120" y="112"/>
                  </a:lnTo>
                  <a:lnTo>
                    <a:pt x="120" y="112"/>
                  </a:lnTo>
                  <a:lnTo>
                    <a:pt x="116" y="104"/>
                  </a:lnTo>
                  <a:lnTo>
                    <a:pt x="112" y="94"/>
                  </a:lnTo>
                  <a:lnTo>
                    <a:pt x="104" y="88"/>
                  </a:lnTo>
                  <a:lnTo>
                    <a:pt x="96" y="82"/>
                  </a:lnTo>
                  <a:lnTo>
                    <a:pt x="96" y="82"/>
                  </a:lnTo>
                  <a:lnTo>
                    <a:pt x="86" y="76"/>
                  </a:lnTo>
                  <a:lnTo>
                    <a:pt x="74" y="72"/>
                  </a:lnTo>
                  <a:lnTo>
                    <a:pt x="62" y="70"/>
                  </a:lnTo>
                  <a:lnTo>
                    <a:pt x="52" y="70"/>
                  </a:lnTo>
                  <a:lnTo>
                    <a:pt x="52" y="70"/>
                  </a:lnTo>
                  <a:lnTo>
                    <a:pt x="42" y="72"/>
                  </a:lnTo>
                  <a:lnTo>
                    <a:pt x="32" y="78"/>
                  </a:lnTo>
                  <a:lnTo>
                    <a:pt x="22" y="88"/>
                  </a:lnTo>
                  <a:lnTo>
                    <a:pt x="12" y="102"/>
                  </a:lnTo>
                  <a:lnTo>
                    <a:pt x="12" y="102"/>
                  </a:lnTo>
                  <a:lnTo>
                    <a:pt x="4" y="118"/>
                  </a:lnTo>
                  <a:lnTo>
                    <a:pt x="0" y="130"/>
                  </a:lnTo>
                  <a:lnTo>
                    <a:pt x="0" y="142"/>
                  </a:lnTo>
                  <a:lnTo>
                    <a:pt x="4" y="152"/>
                  </a:lnTo>
                  <a:lnTo>
                    <a:pt x="4" y="152"/>
                  </a:lnTo>
                  <a:lnTo>
                    <a:pt x="8" y="162"/>
                  </a:lnTo>
                  <a:lnTo>
                    <a:pt x="14" y="172"/>
                  </a:lnTo>
                  <a:lnTo>
                    <a:pt x="24" y="178"/>
                  </a:lnTo>
                  <a:lnTo>
                    <a:pt x="34" y="186"/>
                  </a:lnTo>
                  <a:lnTo>
                    <a:pt x="34" y="186"/>
                  </a:lnTo>
                  <a:lnTo>
                    <a:pt x="44" y="190"/>
                  </a:lnTo>
                  <a:lnTo>
                    <a:pt x="54" y="192"/>
                  </a:lnTo>
                  <a:lnTo>
                    <a:pt x="64" y="192"/>
                  </a:lnTo>
                  <a:lnTo>
                    <a:pt x="74" y="192"/>
                  </a:lnTo>
                  <a:lnTo>
                    <a:pt x="74" y="192"/>
                  </a:lnTo>
                  <a:lnTo>
                    <a:pt x="98" y="188"/>
                  </a:lnTo>
                  <a:lnTo>
                    <a:pt x="112" y="188"/>
                  </a:lnTo>
                  <a:lnTo>
                    <a:pt x="124" y="192"/>
                  </a:lnTo>
                  <a:lnTo>
                    <a:pt x="124" y="192"/>
                  </a:lnTo>
                  <a:lnTo>
                    <a:pt x="126" y="194"/>
                  </a:lnTo>
                  <a:lnTo>
                    <a:pt x="164" y="216"/>
                  </a:lnTo>
                  <a:lnTo>
                    <a:pt x="78" y="368"/>
                  </a:lnTo>
                  <a:lnTo>
                    <a:pt x="78" y="368"/>
                  </a:lnTo>
                  <a:lnTo>
                    <a:pt x="128" y="400"/>
                  </a:lnTo>
                  <a:lnTo>
                    <a:pt x="176" y="434"/>
                  </a:lnTo>
                  <a:lnTo>
                    <a:pt x="222" y="472"/>
                  </a:lnTo>
                  <a:lnTo>
                    <a:pt x="266" y="512"/>
                  </a:lnTo>
                  <a:lnTo>
                    <a:pt x="306" y="554"/>
                  </a:lnTo>
                  <a:lnTo>
                    <a:pt x="346" y="600"/>
                  </a:lnTo>
                  <a:lnTo>
                    <a:pt x="382" y="646"/>
                  </a:lnTo>
                  <a:lnTo>
                    <a:pt x="416" y="694"/>
                  </a:lnTo>
                  <a:lnTo>
                    <a:pt x="438" y="682"/>
                  </a:lnTo>
                  <a:lnTo>
                    <a:pt x="438" y="682"/>
                  </a:lnTo>
                  <a:lnTo>
                    <a:pt x="442" y="676"/>
                  </a:lnTo>
                  <a:lnTo>
                    <a:pt x="450" y="656"/>
                  </a:lnTo>
                  <a:lnTo>
                    <a:pt x="450" y="656"/>
                  </a:lnTo>
                  <a:lnTo>
                    <a:pt x="456" y="644"/>
                  </a:lnTo>
                  <a:lnTo>
                    <a:pt x="464" y="630"/>
                  </a:lnTo>
                  <a:lnTo>
                    <a:pt x="476" y="616"/>
                  </a:lnTo>
                  <a:lnTo>
                    <a:pt x="484" y="610"/>
                  </a:lnTo>
                  <a:lnTo>
                    <a:pt x="492" y="604"/>
                  </a:lnTo>
                  <a:lnTo>
                    <a:pt x="492" y="604"/>
                  </a:lnTo>
                  <a:lnTo>
                    <a:pt x="508" y="596"/>
                  </a:lnTo>
                  <a:lnTo>
                    <a:pt x="524" y="590"/>
                  </a:lnTo>
                  <a:lnTo>
                    <a:pt x="542" y="588"/>
                  </a:lnTo>
                  <a:lnTo>
                    <a:pt x="562" y="588"/>
                  </a:lnTo>
                  <a:lnTo>
                    <a:pt x="562" y="588"/>
                  </a:lnTo>
                  <a:lnTo>
                    <a:pt x="572" y="590"/>
                  </a:lnTo>
                  <a:lnTo>
                    <a:pt x="580" y="594"/>
                  </a:lnTo>
                  <a:lnTo>
                    <a:pt x="600" y="604"/>
                  </a:lnTo>
                  <a:lnTo>
                    <a:pt x="616" y="620"/>
                  </a:lnTo>
                  <a:lnTo>
                    <a:pt x="624" y="630"/>
                  </a:lnTo>
                  <a:lnTo>
                    <a:pt x="630" y="640"/>
                  </a:lnTo>
                  <a:lnTo>
                    <a:pt x="630" y="640"/>
                  </a:lnTo>
                  <a:lnTo>
                    <a:pt x="636" y="652"/>
                  </a:lnTo>
                  <a:lnTo>
                    <a:pt x="640" y="662"/>
                  </a:lnTo>
                  <a:lnTo>
                    <a:pt x="644" y="674"/>
                  </a:lnTo>
                  <a:lnTo>
                    <a:pt x="646" y="686"/>
                  </a:lnTo>
                  <a:lnTo>
                    <a:pt x="646" y="696"/>
                  </a:lnTo>
                  <a:lnTo>
                    <a:pt x="646" y="706"/>
                  </a:lnTo>
                  <a:lnTo>
                    <a:pt x="644" y="716"/>
                  </a:lnTo>
                  <a:lnTo>
                    <a:pt x="642" y="726"/>
                  </a:lnTo>
                  <a:lnTo>
                    <a:pt x="642" y="726"/>
                  </a:lnTo>
                  <a:lnTo>
                    <a:pt x="632" y="744"/>
                  </a:lnTo>
                  <a:lnTo>
                    <a:pt x="620" y="758"/>
                  </a:lnTo>
                  <a:lnTo>
                    <a:pt x="608" y="770"/>
                  </a:lnTo>
                  <a:lnTo>
                    <a:pt x="592" y="778"/>
                  </a:lnTo>
                  <a:lnTo>
                    <a:pt x="592" y="778"/>
                  </a:lnTo>
                  <a:lnTo>
                    <a:pt x="576" y="786"/>
                  </a:lnTo>
                  <a:lnTo>
                    <a:pt x="558" y="790"/>
                  </a:lnTo>
                  <a:lnTo>
                    <a:pt x="544" y="790"/>
                  </a:lnTo>
                  <a:lnTo>
                    <a:pt x="530" y="790"/>
                  </a:lnTo>
                  <a:lnTo>
                    <a:pt x="530" y="790"/>
                  </a:lnTo>
                  <a:lnTo>
                    <a:pt x="512" y="788"/>
                  </a:lnTo>
                  <a:lnTo>
                    <a:pt x="506" y="788"/>
                  </a:lnTo>
                  <a:lnTo>
                    <a:pt x="480" y="804"/>
                  </a:lnTo>
                  <a:lnTo>
                    <a:pt x="480" y="804"/>
                  </a:lnTo>
                  <a:lnTo>
                    <a:pt x="504" y="856"/>
                  </a:lnTo>
                  <a:lnTo>
                    <a:pt x="524" y="910"/>
                  </a:lnTo>
                  <a:lnTo>
                    <a:pt x="544" y="964"/>
                  </a:lnTo>
                  <a:lnTo>
                    <a:pt x="560" y="1020"/>
                  </a:lnTo>
                  <a:lnTo>
                    <a:pt x="572" y="1078"/>
                  </a:lnTo>
                  <a:lnTo>
                    <a:pt x="582" y="1136"/>
                  </a:lnTo>
                  <a:lnTo>
                    <a:pt x="588" y="1196"/>
                  </a:lnTo>
                  <a:lnTo>
                    <a:pt x="590" y="1256"/>
                  </a:lnTo>
                  <a:lnTo>
                    <a:pt x="730" y="1256"/>
                  </a:lnTo>
                  <a:lnTo>
                    <a:pt x="730" y="1256"/>
                  </a:lnTo>
                  <a:lnTo>
                    <a:pt x="716" y="1238"/>
                  </a:lnTo>
                  <a:lnTo>
                    <a:pt x="716" y="1238"/>
                  </a:lnTo>
                  <a:lnTo>
                    <a:pt x="708" y="1226"/>
                  </a:lnTo>
                  <a:lnTo>
                    <a:pt x="700" y="1212"/>
                  </a:lnTo>
                  <a:lnTo>
                    <a:pt x="694" y="1194"/>
                  </a:lnTo>
                  <a:lnTo>
                    <a:pt x="692" y="1186"/>
                  </a:lnTo>
                  <a:lnTo>
                    <a:pt x="692" y="1176"/>
                  </a:lnTo>
                  <a:lnTo>
                    <a:pt x="692" y="1176"/>
                  </a:lnTo>
                  <a:lnTo>
                    <a:pt x="692" y="1158"/>
                  </a:lnTo>
                  <a:lnTo>
                    <a:pt x="696" y="1140"/>
                  </a:lnTo>
                  <a:lnTo>
                    <a:pt x="704" y="1122"/>
                  </a:lnTo>
                  <a:lnTo>
                    <a:pt x="714" y="1106"/>
                  </a:lnTo>
                  <a:lnTo>
                    <a:pt x="714" y="1106"/>
                  </a:lnTo>
                  <a:lnTo>
                    <a:pt x="720" y="1100"/>
                  </a:lnTo>
                  <a:lnTo>
                    <a:pt x="728" y="1094"/>
                  </a:lnTo>
                  <a:lnTo>
                    <a:pt x="746" y="1084"/>
                  </a:lnTo>
                  <a:lnTo>
                    <a:pt x="768" y="1076"/>
                  </a:lnTo>
                  <a:lnTo>
                    <a:pt x="780" y="1074"/>
                  </a:lnTo>
                  <a:lnTo>
                    <a:pt x="794" y="1074"/>
                  </a:lnTo>
                  <a:lnTo>
                    <a:pt x="794" y="1074"/>
                  </a:lnTo>
                  <a:lnTo>
                    <a:pt x="806" y="1074"/>
                  </a:lnTo>
                  <a:lnTo>
                    <a:pt x="818" y="1076"/>
                  </a:lnTo>
                  <a:lnTo>
                    <a:pt x="830" y="1080"/>
                  </a:lnTo>
                  <a:lnTo>
                    <a:pt x="840" y="1084"/>
                  </a:lnTo>
                  <a:lnTo>
                    <a:pt x="850" y="1090"/>
                  </a:lnTo>
                  <a:lnTo>
                    <a:pt x="858" y="1094"/>
                  </a:lnTo>
                  <a:lnTo>
                    <a:pt x="866" y="1102"/>
                  </a:lnTo>
                  <a:lnTo>
                    <a:pt x="872" y="1108"/>
                  </a:lnTo>
                  <a:lnTo>
                    <a:pt x="872" y="1108"/>
                  </a:lnTo>
                  <a:lnTo>
                    <a:pt x="884" y="1126"/>
                  </a:lnTo>
                  <a:lnTo>
                    <a:pt x="890" y="1142"/>
                  </a:lnTo>
                  <a:lnTo>
                    <a:pt x="892" y="1160"/>
                  </a:lnTo>
                  <a:lnTo>
                    <a:pt x="894" y="1178"/>
                  </a:lnTo>
                  <a:lnTo>
                    <a:pt x="894" y="1178"/>
                  </a:lnTo>
                  <a:lnTo>
                    <a:pt x="890" y="1196"/>
                  </a:lnTo>
                  <a:lnTo>
                    <a:pt x="886" y="1212"/>
                  </a:lnTo>
                  <a:lnTo>
                    <a:pt x="878" y="1226"/>
                  </a:lnTo>
                  <a:lnTo>
                    <a:pt x="870" y="1238"/>
                  </a:lnTo>
                  <a:lnTo>
                    <a:pt x="870" y="1238"/>
                  </a:lnTo>
                  <a:lnTo>
                    <a:pt x="858" y="1256"/>
                  </a:lnTo>
                  <a:lnTo>
                    <a:pt x="1026" y="1256"/>
                  </a:lnTo>
                  <a:lnTo>
                    <a:pt x="1026" y="1256"/>
                  </a:lnTo>
                  <a:lnTo>
                    <a:pt x="1024" y="1206"/>
                  </a:lnTo>
                  <a:lnTo>
                    <a:pt x="1022" y="1158"/>
                  </a:lnTo>
                  <a:lnTo>
                    <a:pt x="1016" y="1108"/>
                  </a:lnTo>
                  <a:lnTo>
                    <a:pt x="1010" y="1060"/>
                  </a:lnTo>
                  <a:lnTo>
                    <a:pt x="1002" y="1012"/>
                  </a:lnTo>
                  <a:lnTo>
                    <a:pt x="992" y="966"/>
                  </a:lnTo>
                  <a:lnTo>
                    <a:pt x="982" y="918"/>
                  </a:lnTo>
                  <a:lnTo>
                    <a:pt x="968" y="872"/>
                  </a:lnTo>
                  <a:lnTo>
                    <a:pt x="954" y="828"/>
                  </a:lnTo>
                  <a:lnTo>
                    <a:pt x="940" y="782"/>
                  </a:lnTo>
                  <a:lnTo>
                    <a:pt x="922" y="738"/>
                  </a:lnTo>
                  <a:lnTo>
                    <a:pt x="904" y="694"/>
                  </a:lnTo>
                  <a:lnTo>
                    <a:pt x="884" y="650"/>
                  </a:lnTo>
                  <a:lnTo>
                    <a:pt x="864" y="608"/>
                  </a:lnTo>
                  <a:lnTo>
                    <a:pt x="842" y="566"/>
                  </a:lnTo>
                  <a:lnTo>
                    <a:pt x="818" y="526"/>
                  </a:lnTo>
                  <a:lnTo>
                    <a:pt x="794" y="486"/>
                  </a:lnTo>
                  <a:lnTo>
                    <a:pt x="768" y="446"/>
                  </a:lnTo>
                  <a:lnTo>
                    <a:pt x="740" y="408"/>
                  </a:lnTo>
                  <a:lnTo>
                    <a:pt x="712" y="370"/>
                  </a:lnTo>
                  <a:lnTo>
                    <a:pt x="682" y="334"/>
                  </a:lnTo>
                  <a:lnTo>
                    <a:pt x="652" y="298"/>
                  </a:lnTo>
                  <a:lnTo>
                    <a:pt x="620" y="264"/>
                  </a:lnTo>
                  <a:lnTo>
                    <a:pt x="588" y="230"/>
                  </a:lnTo>
                  <a:lnTo>
                    <a:pt x="554" y="198"/>
                  </a:lnTo>
                  <a:lnTo>
                    <a:pt x="518" y="166"/>
                  </a:lnTo>
                  <a:lnTo>
                    <a:pt x="484" y="136"/>
                  </a:lnTo>
                  <a:lnTo>
                    <a:pt x="446" y="106"/>
                  </a:lnTo>
                  <a:lnTo>
                    <a:pt x="408" y="78"/>
                  </a:lnTo>
                  <a:lnTo>
                    <a:pt x="370" y="50"/>
                  </a:lnTo>
                  <a:lnTo>
                    <a:pt x="330" y="24"/>
                  </a:lnTo>
                  <a:lnTo>
                    <a:pt x="290" y="0"/>
                  </a:lnTo>
                  <a:lnTo>
                    <a:pt x="290" y="0"/>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chenying0907 8"/>
            <p:cNvSpPr>
              <a:spLocks/>
            </p:cNvSpPr>
            <p:nvPr/>
          </p:nvSpPr>
          <p:spPr bwMode="auto">
            <a:xfrm>
              <a:off x="2751674" y="1372752"/>
              <a:ext cx="1685925" cy="1127125"/>
            </a:xfrm>
            <a:custGeom>
              <a:avLst/>
              <a:gdLst>
                <a:gd name="T0" fmla="*/ 1020 w 1062"/>
                <a:gd name="T1" fmla="*/ 556 h 710"/>
                <a:gd name="T2" fmla="*/ 988 w 1062"/>
                <a:gd name="T3" fmla="*/ 556 h 710"/>
                <a:gd name="T4" fmla="*/ 952 w 1062"/>
                <a:gd name="T5" fmla="*/ 558 h 710"/>
                <a:gd name="T6" fmla="*/ 936 w 1062"/>
                <a:gd name="T7" fmla="*/ 554 h 710"/>
                <a:gd name="T8" fmla="*/ 980 w 1062"/>
                <a:gd name="T9" fmla="*/ 342 h 710"/>
                <a:gd name="T10" fmla="*/ 816 w 1062"/>
                <a:gd name="T11" fmla="*/ 270 h 710"/>
                <a:gd name="T12" fmla="*/ 640 w 1062"/>
                <a:gd name="T13" fmla="*/ 228 h 710"/>
                <a:gd name="T14" fmla="*/ 516 w 1062"/>
                <a:gd name="T15" fmla="*/ 144 h 710"/>
                <a:gd name="T16" fmla="*/ 522 w 1062"/>
                <a:gd name="T17" fmla="*/ 118 h 710"/>
                <a:gd name="T18" fmla="*/ 542 w 1062"/>
                <a:gd name="T19" fmla="*/ 92 h 710"/>
                <a:gd name="T20" fmla="*/ 552 w 1062"/>
                <a:gd name="T21" fmla="*/ 62 h 710"/>
                <a:gd name="T22" fmla="*/ 548 w 1062"/>
                <a:gd name="T23" fmla="*/ 38 h 710"/>
                <a:gd name="T24" fmla="*/ 538 w 1062"/>
                <a:gd name="T25" fmla="*/ 18 h 710"/>
                <a:gd name="T26" fmla="*/ 508 w 1062"/>
                <a:gd name="T27" fmla="*/ 2 h 710"/>
                <a:gd name="T28" fmla="*/ 472 w 1062"/>
                <a:gd name="T29" fmla="*/ 2 h 710"/>
                <a:gd name="T30" fmla="*/ 442 w 1062"/>
                <a:gd name="T31" fmla="*/ 20 h 710"/>
                <a:gd name="T32" fmla="*/ 432 w 1062"/>
                <a:gd name="T33" fmla="*/ 38 h 710"/>
                <a:gd name="T34" fmla="*/ 430 w 1062"/>
                <a:gd name="T35" fmla="*/ 62 h 710"/>
                <a:gd name="T36" fmla="*/ 438 w 1062"/>
                <a:gd name="T37" fmla="*/ 92 h 710"/>
                <a:gd name="T38" fmla="*/ 460 w 1062"/>
                <a:gd name="T39" fmla="*/ 120 h 710"/>
                <a:gd name="T40" fmla="*/ 470 w 1062"/>
                <a:gd name="T41" fmla="*/ 144 h 710"/>
                <a:gd name="T42" fmla="*/ 470 w 1062"/>
                <a:gd name="T43" fmla="*/ 216 h 710"/>
                <a:gd name="T44" fmla="*/ 284 w 1062"/>
                <a:gd name="T45" fmla="*/ 238 h 710"/>
                <a:gd name="T46" fmla="*/ 108 w 1062"/>
                <a:gd name="T47" fmla="*/ 290 h 710"/>
                <a:gd name="T48" fmla="*/ 82 w 1062"/>
                <a:gd name="T49" fmla="*/ 484 h 710"/>
                <a:gd name="T50" fmla="*/ 100 w 1062"/>
                <a:gd name="T51" fmla="*/ 470 h 710"/>
                <a:gd name="T52" fmla="*/ 114 w 1062"/>
                <a:gd name="T53" fmla="*/ 440 h 710"/>
                <a:gd name="T54" fmla="*/ 140 w 1062"/>
                <a:gd name="T55" fmla="*/ 406 h 710"/>
                <a:gd name="T56" fmla="*/ 166 w 1062"/>
                <a:gd name="T57" fmla="*/ 392 h 710"/>
                <a:gd name="T58" fmla="*/ 220 w 1062"/>
                <a:gd name="T59" fmla="*/ 386 h 710"/>
                <a:gd name="T60" fmla="*/ 238 w 1062"/>
                <a:gd name="T61" fmla="*/ 392 h 710"/>
                <a:gd name="T62" fmla="*/ 288 w 1062"/>
                <a:gd name="T63" fmla="*/ 438 h 710"/>
                <a:gd name="T64" fmla="*/ 298 w 1062"/>
                <a:gd name="T65" fmla="*/ 460 h 710"/>
                <a:gd name="T66" fmla="*/ 302 w 1062"/>
                <a:gd name="T67" fmla="*/ 494 h 710"/>
                <a:gd name="T68" fmla="*/ 298 w 1062"/>
                <a:gd name="T69" fmla="*/ 524 h 710"/>
                <a:gd name="T70" fmla="*/ 276 w 1062"/>
                <a:gd name="T71" fmla="*/ 556 h 710"/>
                <a:gd name="T72" fmla="*/ 248 w 1062"/>
                <a:gd name="T73" fmla="*/ 576 h 710"/>
                <a:gd name="T74" fmla="*/ 198 w 1062"/>
                <a:gd name="T75" fmla="*/ 588 h 710"/>
                <a:gd name="T76" fmla="*/ 166 w 1062"/>
                <a:gd name="T77" fmla="*/ 584 h 710"/>
                <a:gd name="T78" fmla="*/ 212 w 1062"/>
                <a:gd name="T79" fmla="*/ 710 h 710"/>
                <a:gd name="T80" fmla="*/ 276 w 1062"/>
                <a:gd name="T81" fmla="*/ 680 h 710"/>
                <a:gd name="T82" fmla="*/ 380 w 1062"/>
                <a:gd name="T83" fmla="*/ 650 h 710"/>
                <a:gd name="T84" fmla="*/ 490 w 1062"/>
                <a:gd name="T85" fmla="*/ 640 h 710"/>
                <a:gd name="T86" fmla="*/ 564 w 1062"/>
                <a:gd name="T87" fmla="*/ 646 h 710"/>
                <a:gd name="T88" fmla="*/ 670 w 1062"/>
                <a:gd name="T89" fmla="*/ 668 h 710"/>
                <a:gd name="T90" fmla="*/ 768 w 1062"/>
                <a:gd name="T91" fmla="*/ 710 h 710"/>
                <a:gd name="T92" fmla="*/ 916 w 1062"/>
                <a:gd name="T93" fmla="*/ 594 h 710"/>
                <a:gd name="T94" fmla="*/ 942 w 1062"/>
                <a:gd name="T95" fmla="*/ 634 h 710"/>
                <a:gd name="T96" fmla="*/ 952 w 1062"/>
                <a:gd name="T97" fmla="*/ 652 h 710"/>
                <a:gd name="T98" fmla="*/ 966 w 1062"/>
                <a:gd name="T99" fmla="*/ 666 h 710"/>
                <a:gd name="T100" fmla="*/ 1000 w 1062"/>
                <a:gd name="T101" fmla="*/ 678 h 710"/>
                <a:gd name="T102" fmla="*/ 1020 w 1062"/>
                <a:gd name="T103" fmla="*/ 674 h 710"/>
                <a:gd name="T104" fmla="*/ 1050 w 1062"/>
                <a:gd name="T105" fmla="*/ 646 h 710"/>
                <a:gd name="T106" fmla="*/ 1062 w 1062"/>
                <a:gd name="T107" fmla="*/ 616 h 710"/>
                <a:gd name="T108" fmla="*/ 1060 w 1062"/>
                <a:gd name="T109" fmla="*/ 594 h 710"/>
                <a:gd name="T110" fmla="*/ 1038 w 1062"/>
                <a:gd name="T111" fmla="*/ 56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1028" y="560"/>
                  </a:moveTo>
                  <a:lnTo>
                    <a:pt x="1028" y="560"/>
                  </a:lnTo>
                  <a:lnTo>
                    <a:pt x="1020" y="556"/>
                  </a:lnTo>
                  <a:lnTo>
                    <a:pt x="1010" y="554"/>
                  </a:lnTo>
                  <a:lnTo>
                    <a:pt x="1000" y="554"/>
                  </a:lnTo>
                  <a:lnTo>
                    <a:pt x="988" y="556"/>
                  </a:lnTo>
                  <a:lnTo>
                    <a:pt x="988" y="556"/>
                  </a:lnTo>
                  <a:lnTo>
                    <a:pt x="964" y="558"/>
                  </a:lnTo>
                  <a:lnTo>
                    <a:pt x="952" y="558"/>
                  </a:lnTo>
                  <a:lnTo>
                    <a:pt x="938" y="554"/>
                  </a:lnTo>
                  <a:lnTo>
                    <a:pt x="938" y="554"/>
                  </a:lnTo>
                  <a:lnTo>
                    <a:pt x="936" y="554"/>
                  </a:lnTo>
                  <a:lnTo>
                    <a:pt x="878" y="518"/>
                  </a:lnTo>
                  <a:lnTo>
                    <a:pt x="980" y="342"/>
                  </a:lnTo>
                  <a:lnTo>
                    <a:pt x="980" y="342"/>
                  </a:lnTo>
                  <a:lnTo>
                    <a:pt x="928" y="314"/>
                  </a:lnTo>
                  <a:lnTo>
                    <a:pt x="874" y="290"/>
                  </a:lnTo>
                  <a:lnTo>
                    <a:pt x="816" y="270"/>
                  </a:lnTo>
                  <a:lnTo>
                    <a:pt x="760" y="252"/>
                  </a:lnTo>
                  <a:lnTo>
                    <a:pt x="700" y="238"/>
                  </a:lnTo>
                  <a:lnTo>
                    <a:pt x="640" y="228"/>
                  </a:lnTo>
                  <a:lnTo>
                    <a:pt x="578" y="220"/>
                  </a:lnTo>
                  <a:lnTo>
                    <a:pt x="516" y="216"/>
                  </a:lnTo>
                  <a:lnTo>
                    <a:pt x="516" y="144"/>
                  </a:lnTo>
                  <a:lnTo>
                    <a:pt x="516" y="144"/>
                  </a:lnTo>
                  <a:lnTo>
                    <a:pt x="518" y="130"/>
                  </a:lnTo>
                  <a:lnTo>
                    <a:pt x="522" y="118"/>
                  </a:lnTo>
                  <a:lnTo>
                    <a:pt x="536" y="100"/>
                  </a:lnTo>
                  <a:lnTo>
                    <a:pt x="536" y="100"/>
                  </a:lnTo>
                  <a:lnTo>
                    <a:pt x="542" y="92"/>
                  </a:lnTo>
                  <a:lnTo>
                    <a:pt x="546" y="82"/>
                  </a:lnTo>
                  <a:lnTo>
                    <a:pt x="550" y="74"/>
                  </a:lnTo>
                  <a:lnTo>
                    <a:pt x="552" y="62"/>
                  </a:lnTo>
                  <a:lnTo>
                    <a:pt x="552" y="62"/>
                  </a:lnTo>
                  <a:lnTo>
                    <a:pt x="550" y="50"/>
                  </a:lnTo>
                  <a:lnTo>
                    <a:pt x="548" y="38"/>
                  </a:lnTo>
                  <a:lnTo>
                    <a:pt x="544" y="28"/>
                  </a:lnTo>
                  <a:lnTo>
                    <a:pt x="538" y="18"/>
                  </a:lnTo>
                  <a:lnTo>
                    <a:pt x="538" y="18"/>
                  </a:lnTo>
                  <a:lnTo>
                    <a:pt x="530" y="12"/>
                  </a:lnTo>
                  <a:lnTo>
                    <a:pt x="520" y="6"/>
                  </a:lnTo>
                  <a:lnTo>
                    <a:pt x="508" y="2"/>
                  </a:lnTo>
                  <a:lnTo>
                    <a:pt x="490" y="0"/>
                  </a:lnTo>
                  <a:lnTo>
                    <a:pt x="490" y="0"/>
                  </a:lnTo>
                  <a:lnTo>
                    <a:pt x="472" y="2"/>
                  </a:lnTo>
                  <a:lnTo>
                    <a:pt x="460" y="6"/>
                  </a:lnTo>
                  <a:lnTo>
                    <a:pt x="450" y="12"/>
                  </a:lnTo>
                  <a:lnTo>
                    <a:pt x="442" y="20"/>
                  </a:lnTo>
                  <a:lnTo>
                    <a:pt x="442" y="20"/>
                  </a:lnTo>
                  <a:lnTo>
                    <a:pt x="436" y="28"/>
                  </a:lnTo>
                  <a:lnTo>
                    <a:pt x="432" y="38"/>
                  </a:lnTo>
                  <a:lnTo>
                    <a:pt x="430" y="50"/>
                  </a:lnTo>
                  <a:lnTo>
                    <a:pt x="430" y="62"/>
                  </a:lnTo>
                  <a:lnTo>
                    <a:pt x="430" y="62"/>
                  </a:lnTo>
                  <a:lnTo>
                    <a:pt x="430" y="74"/>
                  </a:lnTo>
                  <a:lnTo>
                    <a:pt x="434" y="82"/>
                  </a:lnTo>
                  <a:lnTo>
                    <a:pt x="438" y="92"/>
                  </a:lnTo>
                  <a:lnTo>
                    <a:pt x="446" y="100"/>
                  </a:lnTo>
                  <a:lnTo>
                    <a:pt x="446" y="100"/>
                  </a:lnTo>
                  <a:lnTo>
                    <a:pt x="460" y="120"/>
                  </a:lnTo>
                  <a:lnTo>
                    <a:pt x="466" y="130"/>
                  </a:lnTo>
                  <a:lnTo>
                    <a:pt x="470" y="144"/>
                  </a:lnTo>
                  <a:lnTo>
                    <a:pt x="470" y="144"/>
                  </a:lnTo>
                  <a:lnTo>
                    <a:pt x="470" y="146"/>
                  </a:lnTo>
                  <a:lnTo>
                    <a:pt x="470" y="216"/>
                  </a:lnTo>
                  <a:lnTo>
                    <a:pt x="470" y="216"/>
                  </a:lnTo>
                  <a:lnTo>
                    <a:pt x="406" y="220"/>
                  </a:lnTo>
                  <a:lnTo>
                    <a:pt x="344" y="226"/>
                  </a:lnTo>
                  <a:lnTo>
                    <a:pt x="284" y="238"/>
                  </a:lnTo>
                  <a:lnTo>
                    <a:pt x="224" y="252"/>
                  </a:lnTo>
                  <a:lnTo>
                    <a:pt x="164" y="268"/>
                  </a:lnTo>
                  <a:lnTo>
                    <a:pt x="108" y="290"/>
                  </a:lnTo>
                  <a:lnTo>
                    <a:pt x="52" y="314"/>
                  </a:lnTo>
                  <a:lnTo>
                    <a:pt x="0" y="342"/>
                  </a:lnTo>
                  <a:lnTo>
                    <a:pt x="82" y="484"/>
                  </a:lnTo>
                  <a:lnTo>
                    <a:pt x="94" y="478"/>
                  </a:lnTo>
                  <a:lnTo>
                    <a:pt x="94" y="478"/>
                  </a:lnTo>
                  <a:lnTo>
                    <a:pt x="100" y="470"/>
                  </a:lnTo>
                  <a:lnTo>
                    <a:pt x="108" y="452"/>
                  </a:lnTo>
                  <a:lnTo>
                    <a:pt x="108" y="452"/>
                  </a:lnTo>
                  <a:lnTo>
                    <a:pt x="114" y="440"/>
                  </a:lnTo>
                  <a:lnTo>
                    <a:pt x="122" y="426"/>
                  </a:lnTo>
                  <a:lnTo>
                    <a:pt x="134" y="412"/>
                  </a:lnTo>
                  <a:lnTo>
                    <a:pt x="140" y="406"/>
                  </a:lnTo>
                  <a:lnTo>
                    <a:pt x="150" y="400"/>
                  </a:lnTo>
                  <a:lnTo>
                    <a:pt x="150" y="400"/>
                  </a:lnTo>
                  <a:lnTo>
                    <a:pt x="166" y="392"/>
                  </a:lnTo>
                  <a:lnTo>
                    <a:pt x="182" y="386"/>
                  </a:lnTo>
                  <a:lnTo>
                    <a:pt x="200" y="384"/>
                  </a:lnTo>
                  <a:lnTo>
                    <a:pt x="220" y="386"/>
                  </a:lnTo>
                  <a:lnTo>
                    <a:pt x="220" y="386"/>
                  </a:lnTo>
                  <a:lnTo>
                    <a:pt x="230" y="388"/>
                  </a:lnTo>
                  <a:lnTo>
                    <a:pt x="238" y="392"/>
                  </a:lnTo>
                  <a:lnTo>
                    <a:pt x="256" y="402"/>
                  </a:lnTo>
                  <a:lnTo>
                    <a:pt x="274" y="418"/>
                  </a:lnTo>
                  <a:lnTo>
                    <a:pt x="288" y="438"/>
                  </a:lnTo>
                  <a:lnTo>
                    <a:pt x="288" y="438"/>
                  </a:lnTo>
                  <a:lnTo>
                    <a:pt x="294" y="450"/>
                  </a:lnTo>
                  <a:lnTo>
                    <a:pt x="298" y="460"/>
                  </a:lnTo>
                  <a:lnTo>
                    <a:pt x="300" y="472"/>
                  </a:lnTo>
                  <a:lnTo>
                    <a:pt x="302" y="484"/>
                  </a:lnTo>
                  <a:lnTo>
                    <a:pt x="302" y="494"/>
                  </a:lnTo>
                  <a:lnTo>
                    <a:pt x="302" y="504"/>
                  </a:lnTo>
                  <a:lnTo>
                    <a:pt x="300" y="514"/>
                  </a:lnTo>
                  <a:lnTo>
                    <a:pt x="298" y="524"/>
                  </a:lnTo>
                  <a:lnTo>
                    <a:pt x="298" y="524"/>
                  </a:lnTo>
                  <a:lnTo>
                    <a:pt x="288" y="542"/>
                  </a:lnTo>
                  <a:lnTo>
                    <a:pt x="276" y="556"/>
                  </a:lnTo>
                  <a:lnTo>
                    <a:pt x="262" y="568"/>
                  </a:lnTo>
                  <a:lnTo>
                    <a:pt x="248" y="576"/>
                  </a:lnTo>
                  <a:lnTo>
                    <a:pt x="248" y="576"/>
                  </a:lnTo>
                  <a:lnTo>
                    <a:pt x="230" y="584"/>
                  </a:lnTo>
                  <a:lnTo>
                    <a:pt x="214" y="586"/>
                  </a:lnTo>
                  <a:lnTo>
                    <a:pt x="198" y="588"/>
                  </a:lnTo>
                  <a:lnTo>
                    <a:pt x="184" y="586"/>
                  </a:lnTo>
                  <a:lnTo>
                    <a:pt x="184" y="586"/>
                  </a:lnTo>
                  <a:lnTo>
                    <a:pt x="166" y="584"/>
                  </a:lnTo>
                  <a:lnTo>
                    <a:pt x="160" y="584"/>
                  </a:lnTo>
                  <a:lnTo>
                    <a:pt x="146" y="594"/>
                  </a:lnTo>
                  <a:lnTo>
                    <a:pt x="212" y="710"/>
                  </a:lnTo>
                  <a:lnTo>
                    <a:pt x="212" y="710"/>
                  </a:lnTo>
                  <a:lnTo>
                    <a:pt x="244" y="694"/>
                  </a:lnTo>
                  <a:lnTo>
                    <a:pt x="276" y="680"/>
                  </a:lnTo>
                  <a:lnTo>
                    <a:pt x="310" y="668"/>
                  </a:lnTo>
                  <a:lnTo>
                    <a:pt x="344" y="658"/>
                  </a:lnTo>
                  <a:lnTo>
                    <a:pt x="380" y="650"/>
                  </a:lnTo>
                  <a:lnTo>
                    <a:pt x="416" y="646"/>
                  </a:lnTo>
                  <a:lnTo>
                    <a:pt x="452" y="642"/>
                  </a:lnTo>
                  <a:lnTo>
                    <a:pt x="490" y="640"/>
                  </a:lnTo>
                  <a:lnTo>
                    <a:pt x="490" y="640"/>
                  </a:lnTo>
                  <a:lnTo>
                    <a:pt x="528" y="642"/>
                  </a:lnTo>
                  <a:lnTo>
                    <a:pt x="564" y="646"/>
                  </a:lnTo>
                  <a:lnTo>
                    <a:pt x="600" y="650"/>
                  </a:lnTo>
                  <a:lnTo>
                    <a:pt x="636" y="658"/>
                  </a:lnTo>
                  <a:lnTo>
                    <a:pt x="670" y="668"/>
                  </a:lnTo>
                  <a:lnTo>
                    <a:pt x="704" y="680"/>
                  </a:lnTo>
                  <a:lnTo>
                    <a:pt x="736" y="694"/>
                  </a:lnTo>
                  <a:lnTo>
                    <a:pt x="768" y="710"/>
                  </a:lnTo>
                  <a:lnTo>
                    <a:pt x="856" y="558"/>
                  </a:lnTo>
                  <a:lnTo>
                    <a:pt x="916" y="594"/>
                  </a:lnTo>
                  <a:lnTo>
                    <a:pt x="916" y="594"/>
                  </a:lnTo>
                  <a:lnTo>
                    <a:pt x="926" y="602"/>
                  </a:lnTo>
                  <a:lnTo>
                    <a:pt x="932" y="614"/>
                  </a:lnTo>
                  <a:lnTo>
                    <a:pt x="942" y="634"/>
                  </a:lnTo>
                  <a:lnTo>
                    <a:pt x="942" y="634"/>
                  </a:lnTo>
                  <a:lnTo>
                    <a:pt x="946" y="644"/>
                  </a:lnTo>
                  <a:lnTo>
                    <a:pt x="952" y="652"/>
                  </a:lnTo>
                  <a:lnTo>
                    <a:pt x="958" y="660"/>
                  </a:lnTo>
                  <a:lnTo>
                    <a:pt x="966" y="666"/>
                  </a:lnTo>
                  <a:lnTo>
                    <a:pt x="966" y="666"/>
                  </a:lnTo>
                  <a:lnTo>
                    <a:pt x="978" y="672"/>
                  </a:lnTo>
                  <a:lnTo>
                    <a:pt x="988" y="676"/>
                  </a:lnTo>
                  <a:lnTo>
                    <a:pt x="1000" y="678"/>
                  </a:lnTo>
                  <a:lnTo>
                    <a:pt x="1010" y="678"/>
                  </a:lnTo>
                  <a:lnTo>
                    <a:pt x="1010" y="678"/>
                  </a:lnTo>
                  <a:lnTo>
                    <a:pt x="1020" y="674"/>
                  </a:lnTo>
                  <a:lnTo>
                    <a:pt x="1032" y="670"/>
                  </a:lnTo>
                  <a:lnTo>
                    <a:pt x="1042" y="660"/>
                  </a:lnTo>
                  <a:lnTo>
                    <a:pt x="1050" y="646"/>
                  </a:lnTo>
                  <a:lnTo>
                    <a:pt x="1050" y="646"/>
                  </a:lnTo>
                  <a:lnTo>
                    <a:pt x="1058" y="630"/>
                  </a:lnTo>
                  <a:lnTo>
                    <a:pt x="1062" y="616"/>
                  </a:lnTo>
                  <a:lnTo>
                    <a:pt x="1062" y="604"/>
                  </a:lnTo>
                  <a:lnTo>
                    <a:pt x="1060" y="594"/>
                  </a:lnTo>
                  <a:lnTo>
                    <a:pt x="1060" y="594"/>
                  </a:lnTo>
                  <a:lnTo>
                    <a:pt x="1054" y="584"/>
                  </a:lnTo>
                  <a:lnTo>
                    <a:pt x="1048" y="576"/>
                  </a:lnTo>
                  <a:lnTo>
                    <a:pt x="1038" y="568"/>
                  </a:lnTo>
                  <a:lnTo>
                    <a:pt x="1028" y="560"/>
                  </a:lnTo>
                  <a:lnTo>
                    <a:pt x="1028" y="560"/>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chenying0907 9"/>
            <p:cNvSpPr>
              <a:spLocks/>
            </p:cNvSpPr>
            <p:nvPr/>
          </p:nvSpPr>
          <p:spPr bwMode="auto">
            <a:xfrm>
              <a:off x="1815049" y="1950602"/>
              <a:ext cx="1355725" cy="1349375"/>
            </a:xfrm>
            <a:custGeom>
              <a:avLst/>
              <a:gdLst>
                <a:gd name="T0" fmla="*/ 792 w 854"/>
                <a:gd name="T1" fmla="*/ 60 h 850"/>
                <a:gd name="T2" fmla="*/ 758 w 854"/>
                <a:gd name="T3" fmla="*/ 70 h 850"/>
                <a:gd name="T4" fmla="*/ 744 w 854"/>
                <a:gd name="T5" fmla="*/ 84 h 850"/>
                <a:gd name="T6" fmla="*/ 734 w 854"/>
                <a:gd name="T7" fmla="*/ 102 h 850"/>
                <a:gd name="T8" fmla="*/ 708 w 854"/>
                <a:gd name="T9" fmla="*/ 146 h 850"/>
                <a:gd name="T10" fmla="*/ 652 w 854"/>
                <a:gd name="T11" fmla="*/ 176 h 850"/>
                <a:gd name="T12" fmla="*/ 500 w 854"/>
                <a:gd name="T13" fmla="*/ 34 h 850"/>
                <a:gd name="T14" fmla="*/ 360 w 854"/>
                <a:gd name="T15" fmla="*/ 150 h 850"/>
                <a:gd name="T16" fmla="*/ 244 w 854"/>
                <a:gd name="T17" fmla="*/ 290 h 850"/>
                <a:gd name="T18" fmla="*/ 146 w 854"/>
                <a:gd name="T19" fmla="*/ 304 h 850"/>
                <a:gd name="T20" fmla="*/ 120 w 854"/>
                <a:gd name="T21" fmla="*/ 264 h 850"/>
                <a:gd name="T22" fmla="*/ 110 w 854"/>
                <a:gd name="T23" fmla="*/ 246 h 850"/>
                <a:gd name="T24" fmla="*/ 94 w 854"/>
                <a:gd name="T25" fmla="*/ 232 h 850"/>
                <a:gd name="T26" fmla="*/ 60 w 854"/>
                <a:gd name="T27" fmla="*/ 222 h 850"/>
                <a:gd name="T28" fmla="*/ 40 w 854"/>
                <a:gd name="T29" fmla="*/ 224 h 850"/>
                <a:gd name="T30" fmla="*/ 10 w 854"/>
                <a:gd name="T31" fmla="*/ 254 h 850"/>
                <a:gd name="T32" fmla="*/ 0 w 854"/>
                <a:gd name="T33" fmla="*/ 284 h 850"/>
                <a:gd name="T34" fmla="*/ 2 w 854"/>
                <a:gd name="T35" fmla="*/ 306 h 850"/>
                <a:gd name="T36" fmla="*/ 22 w 854"/>
                <a:gd name="T37" fmla="*/ 332 h 850"/>
                <a:gd name="T38" fmla="*/ 44 w 854"/>
                <a:gd name="T39" fmla="*/ 342 h 850"/>
                <a:gd name="T40" fmla="*/ 74 w 854"/>
                <a:gd name="T41" fmla="*/ 342 h 850"/>
                <a:gd name="T42" fmla="*/ 110 w 854"/>
                <a:gd name="T43" fmla="*/ 340 h 850"/>
                <a:gd name="T44" fmla="*/ 126 w 854"/>
                <a:gd name="T45" fmla="*/ 344 h 850"/>
                <a:gd name="T46" fmla="*/ 160 w 854"/>
                <a:gd name="T47" fmla="*/ 434 h 850"/>
                <a:gd name="T48" fmla="*/ 96 w 854"/>
                <a:gd name="T49" fmla="*/ 604 h 850"/>
                <a:gd name="T50" fmla="*/ 64 w 854"/>
                <a:gd name="T51" fmla="*/ 786 h 850"/>
                <a:gd name="T52" fmla="*/ 220 w 854"/>
                <a:gd name="T53" fmla="*/ 838 h 850"/>
                <a:gd name="T54" fmla="*/ 204 w 854"/>
                <a:gd name="T55" fmla="*/ 814 h 850"/>
                <a:gd name="T56" fmla="*/ 188 w 854"/>
                <a:gd name="T57" fmla="*/ 788 h 850"/>
                <a:gd name="T58" fmla="*/ 180 w 854"/>
                <a:gd name="T59" fmla="*/ 752 h 850"/>
                <a:gd name="T60" fmla="*/ 184 w 854"/>
                <a:gd name="T61" fmla="*/ 716 h 850"/>
                <a:gd name="T62" fmla="*/ 202 w 854"/>
                <a:gd name="T63" fmla="*/ 684 h 850"/>
                <a:gd name="T64" fmla="*/ 236 w 854"/>
                <a:gd name="T65" fmla="*/ 660 h 850"/>
                <a:gd name="T66" fmla="*/ 282 w 854"/>
                <a:gd name="T67" fmla="*/ 652 h 850"/>
                <a:gd name="T68" fmla="*/ 306 w 854"/>
                <a:gd name="T69" fmla="*/ 654 h 850"/>
                <a:gd name="T70" fmla="*/ 338 w 854"/>
                <a:gd name="T71" fmla="*/ 666 h 850"/>
                <a:gd name="T72" fmla="*/ 362 w 854"/>
                <a:gd name="T73" fmla="*/ 686 h 850"/>
                <a:gd name="T74" fmla="*/ 378 w 854"/>
                <a:gd name="T75" fmla="*/ 720 h 850"/>
                <a:gd name="T76" fmla="*/ 382 w 854"/>
                <a:gd name="T77" fmla="*/ 756 h 850"/>
                <a:gd name="T78" fmla="*/ 366 w 854"/>
                <a:gd name="T79" fmla="*/ 804 h 850"/>
                <a:gd name="T80" fmla="*/ 348 w 854"/>
                <a:gd name="T81" fmla="*/ 830 h 850"/>
                <a:gd name="T82" fmla="*/ 496 w 854"/>
                <a:gd name="T83" fmla="*/ 850 h 850"/>
                <a:gd name="T84" fmla="*/ 504 w 854"/>
                <a:gd name="T85" fmla="*/ 774 h 850"/>
                <a:gd name="T86" fmla="*/ 530 w 854"/>
                <a:gd name="T87" fmla="*/ 666 h 850"/>
                <a:gd name="T88" fmla="*/ 574 w 854"/>
                <a:gd name="T89" fmla="*/ 570 h 850"/>
                <a:gd name="T90" fmla="*/ 634 w 854"/>
                <a:gd name="T91" fmla="*/ 484 h 850"/>
                <a:gd name="T92" fmla="*/ 708 w 854"/>
                <a:gd name="T93" fmla="*/ 410 h 850"/>
                <a:gd name="T94" fmla="*/ 676 w 854"/>
                <a:gd name="T95" fmla="*/ 216 h 850"/>
                <a:gd name="T96" fmla="*/ 744 w 854"/>
                <a:gd name="T97" fmla="*/ 182 h 850"/>
                <a:gd name="T98" fmla="*/ 778 w 854"/>
                <a:gd name="T99" fmla="*/ 182 h 850"/>
                <a:gd name="T100" fmla="*/ 808 w 854"/>
                <a:gd name="T101" fmla="*/ 182 h 850"/>
                <a:gd name="T102" fmla="*/ 828 w 854"/>
                <a:gd name="T103" fmla="*/ 172 h 850"/>
                <a:gd name="T104" fmla="*/ 850 w 854"/>
                <a:gd name="T105" fmla="*/ 144 h 850"/>
                <a:gd name="T106" fmla="*/ 854 w 854"/>
                <a:gd name="T107" fmla="*/ 124 h 850"/>
                <a:gd name="T108" fmla="*/ 844 w 854"/>
                <a:gd name="T109" fmla="*/ 94 h 850"/>
                <a:gd name="T110" fmla="*/ 812 w 854"/>
                <a:gd name="T111" fmla="*/ 64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02" y="60"/>
                  </a:moveTo>
                  <a:lnTo>
                    <a:pt x="802" y="60"/>
                  </a:lnTo>
                  <a:lnTo>
                    <a:pt x="792" y="60"/>
                  </a:lnTo>
                  <a:lnTo>
                    <a:pt x="782" y="62"/>
                  </a:lnTo>
                  <a:lnTo>
                    <a:pt x="770" y="66"/>
                  </a:lnTo>
                  <a:lnTo>
                    <a:pt x="758" y="70"/>
                  </a:lnTo>
                  <a:lnTo>
                    <a:pt x="758" y="70"/>
                  </a:lnTo>
                  <a:lnTo>
                    <a:pt x="750" y="78"/>
                  </a:lnTo>
                  <a:lnTo>
                    <a:pt x="744" y="84"/>
                  </a:lnTo>
                  <a:lnTo>
                    <a:pt x="738" y="94"/>
                  </a:lnTo>
                  <a:lnTo>
                    <a:pt x="734" y="102"/>
                  </a:lnTo>
                  <a:lnTo>
                    <a:pt x="734" y="102"/>
                  </a:lnTo>
                  <a:lnTo>
                    <a:pt x="724" y="126"/>
                  </a:lnTo>
                  <a:lnTo>
                    <a:pt x="718" y="136"/>
                  </a:lnTo>
                  <a:lnTo>
                    <a:pt x="708" y="146"/>
                  </a:lnTo>
                  <a:lnTo>
                    <a:pt x="708" y="146"/>
                  </a:lnTo>
                  <a:lnTo>
                    <a:pt x="706" y="146"/>
                  </a:lnTo>
                  <a:lnTo>
                    <a:pt x="652" y="176"/>
                  </a:lnTo>
                  <a:lnTo>
                    <a:pt x="550" y="0"/>
                  </a:lnTo>
                  <a:lnTo>
                    <a:pt x="550" y="0"/>
                  </a:lnTo>
                  <a:lnTo>
                    <a:pt x="500" y="34"/>
                  </a:lnTo>
                  <a:lnTo>
                    <a:pt x="450" y="70"/>
                  </a:lnTo>
                  <a:lnTo>
                    <a:pt x="404" y="108"/>
                  </a:lnTo>
                  <a:lnTo>
                    <a:pt x="360" y="150"/>
                  </a:lnTo>
                  <a:lnTo>
                    <a:pt x="318" y="194"/>
                  </a:lnTo>
                  <a:lnTo>
                    <a:pt x="280" y="240"/>
                  </a:lnTo>
                  <a:lnTo>
                    <a:pt x="244" y="290"/>
                  </a:lnTo>
                  <a:lnTo>
                    <a:pt x="210" y="340"/>
                  </a:lnTo>
                  <a:lnTo>
                    <a:pt x="146" y="304"/>
                  </a:lnTo>
                  <a:lnTo>
                    <a:pt x="146" y="304"/>
                  </a:lnTo>
                  <a:lnTo>
                    <a:pt x="136" y="296"/>
                  </a:lnTo>
                  <a:lnTo>
                    <a:pt x="128" y="286"/>
                  </a:lnTo>
                  <a:lnTo>
                    <a:pt x="120" y="264"/>
                  </a:lnTo>
                  <a:lnTo>
                    <a:pt x="120" y="264"/>
                  </a:lnTo>
                  <a:lnTo>
                    <a:pt x="114" y="254"/>
                  </a:lnTo>
                  <a:lnTo>
                    <a:pt x="110" y="246"/>
                  </a:lnTo>
                  <a:lnTo>
                    <a:pt x="102" y="238"/>
                  </a:lnTo>
                  <a:lnTo>
                    <a:pt x="94" y="232"/>
                  </a:lnTo>
                  <a:lnTo>
                    <a:pt x="94" y="232"/>
                  </a:lnTo>
                  <a:lnTo>
                    <a:pt x="84" y="228"/>
                  </a:lnTo>
                  <a:lnTo>
                    <a:pt x="72" y="224"/>
                  </a:lnTo>
                  <a:lnTo>
                    <a:pt x="60" y="222"/>
                  </a:lnTo>
                  <a:lnTo>
                    <a:pt x="50" y="222"/>
                  </a:lnTo>
                  <a:lnTo>
                    <a:pt x="50" y="222"/>
                  </a:lnTo>
                  <a:lnTo>
                    <a:pt x="40" y="224"/>
                  </a:lnTo>
                  <a:lnTo>
                    <a:pt x="30" y="230"/>
                  </a:lnTo>
                  <a:lnTo>
                    <a:pt x="20" y="240"/>
                  </a:lnTo>
                  <a:lnTo>
                    <a:pt x="10" y="254"/>
                  </a:lnTo>
                  <a:lnTo>
                    <a:pt x="10" y="254"/>
                  </a:lnTo>
                  <a:lnTo>
                    <a:pt x="2" y="270"/>
                  </a:lnTo>
                  <a:lnTo>
                    <a:pt x="0" y="284"/>
                  </a:lnTo>
                  <a:lnTo>
                    <a:pt x="0" y="296"/>
                  </a:lnTo>
                  <a:lnTo>
                    <a:pt x="2" y="306"/>
                  </a:lnTo>
                  <a:lnTo>
                    <a:pt x="2" y="306"/>
                  </a:lnTo>
                  <a:lnTo>
                    <a:pt x="8" y="316"/>
                  </a:lnTo>
                  <a:lnTo>
                    <a:pt x="14" y="324"/>
                  </a:lnTo>
                  <a:lnTo>
                    <a:pt x="22" y="332"/>
                  </a:lnTo>
                  <a:lnTo>
                    <a:pt x="34" y="338"/>
                  </a:lnTo>
                  <a:lnTo>
                    <a:pt x="34" y="338"/>
                  </a:lnTo>
                  <a:lnTo>
                    <a:pt x="44" y="342"/>
                  </a:lnTo>
                  <a:lnTo>
                    <a:pt x="52" y="344"/>
                  </a:lnTo>
                  <a:lnTo>
                    <a:pt x="62" y="344"/>
                  </a:lnTo>
                  <a:lnTo>
                    <a:pt x="74" y="342"/>
                  </a:lnTo>
                  <a:lnTo>
                    <a:pt x="74" y="342"/>
                  </a:lnTo>
                  <a:lnTo>
                    <a:pt x="98" y="340"/>
                  </a:lnTo>
                  <a:lnTo>
                    <a:pt x="110" y="340"/>
                  </a:lnTo>
                  <a:lnTo>
                    <a:pt x="124" y="344"/>
                  </a:lnTo>
                  <a:lnTo>
                    <a:pt x="124" y="344"/>
                  </a:lnTo>
                  <a:lnTo>
                    <a:pt x="126" y="344"/>
                  </a:lnTo>
                  <a:lnTo>
                    <a:pt x="186" y="380"/>
                  </a:lnTo>
                  <a:lnTo>
                    <a:pt x="186" y="380"/>
                  </a:lnTo>
                  <a:lnTo>
                    <a:pt x="160" y="434"/>
                  </a:lnTo>
                  <a:lnTo>
                    <a:pt x="136" y="488"/>
                  </a:lnTo>
                  <a:lnTo>
                    <a:pt x="114" y="546"/>
                  </a:lnTo>
                  <a:lnTo>
                    <a:pt x="96" y="604"/>
                  </a:lnTo>
                  <a:lnTo>
                    <a:pt x="82" y="664"/>
                  </a:lnTo>
                  <a:lnTo>
                    <a:pt x="72" y="724"/>
                  </a:lnTo>
                  <a:lnTo>
                    <a:pt x="64" y="786"/>
                  </a:lnTo>
                  <a:lnTo>
                    <a:pt x="60" y="850"/>
                  </a:lnTo>
                  <a:lnTo>
                    <a:pt x="220" y="850"/>
                  </a:lnTo>
                  <a:lnTo>
                    <a:pt x="220" y="838"/>
                  </a:lnTo>
                  <a:lnTo>
                    <a:pt x="220" y="838"/>
                  </a:lnTo>
                  <a:lnTo>
                    <a:pt x="216" y="830"/>
                  </a:lnTo>
                  <a:lnTo>
                    <a:pt x="204" y="814"/>
                  </a:lnTo>
                  <a:lnTo>
                    <a:pt x="204" y="814"/>
                  </a:lnTo>
                  <a:lnTo>
                    <a:pt x="196" y="802"/>
                  </a:lnTo>
                  <a:lnTo>
                    <a:pt x="188" y="788"/>
                  </a:lnTo>
                  <a:lnTo>
                    <a:pt x="182" y="772"/>
                  </a:lnTo>
                  <a:lnTo>
                    <a:pt x="180" y="762"/>
                  </a:lnTo>
                  <a:lnTo>
                    <a:pt x="180" y="752"/>
                  </a:lnTo>
                  <a:lnTo>
                    <a:pt x="180" y="752"/>
                  </a:lnTo>
                  <a:lnTo>
                    <a:pt x="182" y="734"/>
                  </a:lnTo>
                  <a:lnTo>
                    <a:pt x="184" y="716"/>
                  </a:lnTo>
                  <a:lnTo>
                    <a:pt x="192" y="700"/>
                  </a:lnTo>
                  <a:lnTo>
                    <a:pt x="202" y="684"/>
                  </a:lnTo>
                  <a:lnTo>
                    <a:pt x="202" y="684"/>
                  </a:lnTo>
                  <a:lnTo>
                    <a:pt x="210" y="676"/>
                  </a:lnTo>
                  <a:lnTo>
                    <a:pt x="216" y="670"/>
                  </a:lnTo>
                  <a:lnTo>
                    <a:pt x="236" y="660"/>
                  </a:lnTo>
                  <a:lnTo>
                    <a:pt x="258" y="654"/>
                  </a:lnTo>
                  <a:lnTo>
                    <a:pt x="270" y="652"/>
                  </a:lnTo>
                  <a:lnTo>
                    <a:pt x="282" y="652"/>
                  </a:lnTo>
                  <a:lnTo>
                    <a:pt x="282" y="652"/>
                  </a:lnTo>
                  <a:lnTo>
                    <a:pt x="294" y="652"/>
                  </a:lnTo>
                  <a:lnTo>
                    <a:pt x="306" y="654"/>
                  </a:lnTo>
                  <a:lnTo>
                    <a:pt x="318" y="656"/>
                  </a:lnTo>
                  <a:lnTo>
                    <a:pt x="328" y="662"/>
                  </a:lnTo>
                  <a:lnTo>
                    <a:pt x="338" y="666"/>
                  </a:lnTo>
                  <a:lnTo>
                    <a:pt x="348" y="672"/>
                  </a:lnTo>
                  <a:lnTo>
                    <a:pt x="354" y="678"/>
                  </a:lnTo>
                  <a:lnTo>
                    <a:pt x="362" y="686"/>
                  </a:lnTo>
                  <a:lnTo>
                    <a:pt x="362" y="686"/>
                  </a:lnTo>
                  <a:lnTo>
                    <a:pt x="372" y="702"/>
                  </a:lnTo>
                  <a:lnTo>
                    <a:pt x="378" y="720"/>
                  </a:lnTo>
                  <a:lnTo>
                    <a:pt x="382" y="738"/>
                  </a:lnTo>
                  <a:lnTo>
                    <a:pt x="382" y="756"/>
                  </a:lnTo>
                  <a:lnTo>
                    <a:pt x="382" y="756"/>
                  </a:lnTo>
                  <a:lnTo>
                    <a:pt x="380" y="774"/>
                  </a:lnTo>
                  <a:lnTo>
                    <a:pt x="374" y="790"/>
                  </a:lnTo>
                  <a:lnTo>
                    <a:pt x="366" y="804"/>
                  </a:lnTo>
                  <a:lnTo>
                    <a:pt x="358" y="814"/>
                  </a:lnTo>
                  <a:lnTo>
                    <a:pt x="358" y="814"/>
                  </a:lnTo>
                  <a:lnTo>
                    <a:pt x="348" y="830"/>
                  </a:lnTo>
                  <a:lnTo>
                    <a:pt x="346" y="834"/>
                  </a:lnTo>
                  <a:lnTo>
                    <a:pt x="346" y="850"/>
                  </a:lnTo>
                  <a:lnTo>
                    <a:pt x="496" y="850"/>
                  </a:lnTo>
                  <a:lnTo>
                    <a:pt x="496" y="850"/>
                  </a:lnTo>
                  <a:lnTo>
                    <a:pt x="498" y="812"/>
                  </a:lnTo>
                  <a:lnTo>
                    <a:pt x="504" y="774"/>
                  </a:lnTo>
                  <a:lnTo>
                    <a:pt x="510" y="738"/>
                  </a:lnTo>
                  <a:lnTo>
                    <a:pt x="520" y="702"/>
                  </a:lnTo>
                  <a:lnTo>
                    <a:pt x="530" y="666"/>
                  </a:lnTo>
                  <a:lnTo>
                    <a:pt x="544" y="634"/>
                  </a:lnTo>
                  <a:lnTo>
                    <a:pt x="558" y="600"/>
                  </a:lnTo>
                  <a:lnTo>
                    <a:pt x="574" y="570"/>
                  </a:lnTo>
                  <a:lnTo>
                    <a:pt x="592" y="540"/>
                  </a:lnTo>
                  <a:lnTo>
                    <a:pt x="612" y="510"/>
                  </a:lnTo>
                  <a:lnTo>
                    <a:pt x="634" y="484"/>
                  </a:lnTo>
                  <a:lnTo>
                    <a:pt x="658" y="458"/>
                  </a:lnTo>
                  <a:lnTo>
                    <a:pt x="682" y="432"/>
                  </a:lnTo>
                  <a:lnTo>
                    <a:pt x="708" y="410"/>
                  </a:lnTo>
                  <a:lnTo>
                    <a:pt x="736" y="388"/>
                  </a:lnTo>
                  <a:lnTo>
                    <a:pt x="764" y="370"/>
                  </a:lnTo>
                  <a:lnTo>
                    <a:pt x="676" y="216"/>
                  </a:lnTo>
                  <a:lnTo>
                    <a:pt x="730" y="186"/>
                  </a:lnTo>
                  <a:lnTo>
                    <a:pt x="730" y="186"/>
                  </a:lnTo>
                  <a:lnTo>
                    <a:pt x="744" y="182"/>
                  </a:lnTo>
                  <a:lnTo>
                    <a:pt x="756" y="180"/>
                  </a:lnTo>
                  <a:lnTo>
                    <a:pt x="778" y="182"/>
                  </a:lnTo>
                  <a:lnTo>
                    <a:pt x="778" y="182"/>
                  </a:lnTo>
                  <a:lnTo>
                    <a:pt x="790" y="184"/>
                  </a:lnTo>
                  <a:lnTo>
                    <a:pt x="800" y="184"/>
                  </a:lnTo>
                  <a:lnTo>
                    <a:pt x="808" y="182"/>
                  </a:lnTo>
                  <a:lnTo>
                    <a:pt x="818" y="178"/>
                  </a:lnTo>
                  <a:lnTo>
                    <a:pt x="818" y="178"/>
                  </a:lnTo>
                  <a:lnTo>
                    <a:pt x="828" y="172"/>
                  </a:lnTo>
                  <a:lnTo>
                    <a:pt x="838" y="164"/>
                  </a:lnTo>
                  <a:lnTo>
                    <a:pt x="846" y="154"/>
                  </a:lnTo>
                  <a:lnTo>
                    <a:pt x="850" y="144"/>
                  </a:lnTo>
                  <a:lnTo>
                    <a:pt x="850" y="144"/>
                  </a:lnTo>
                  <a:lnTo>
                    <a:pt x="854" y="134"/>
                  </a:lnTo>
                  <a:lnTo>
                    <a:pt x="854" y="124"/>
                  </a:lnTo>
                  <a:lnTo>
                    <a:pt x="850" y="110"/>
                  </a:lnTo>
                  <a:lnTo>
                    <a:pt x="844" y="94"/>
                  </a:lnTo>
                  <a:lnTo>
                    <a:pt x="844" y="94"/>
                  </a:lnTo>
                  <a:lnTo>
                    <a:pt x="834" y="80"/>
                  </a:lnTo>
                  <a:lnTo>
                    <a:pt x="824" y="70"/>
                  </a:lnTo>
                  <a:lnTo>
                    <a:pt x="812" y="64"/>
                  </a:lnTo>
                  <a:lnTo>
                    <a:pt x="802" y="60"/>
                  </a:lnTo>
                  <a:lnTo>
                    <a:pt x="802" y="60"/>
                  </a:lnTo>
                  <a:close/>
                </a:path>
              </a:pathLst>
            </a:custGeom>
            <a:blipFill>
              <a:blip r:embed="rId7"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chenying0907 10"/>
            <p:cNvSpPr>
              <a:spLocks/>
            </p:cNvSpPr>
            <p:nvPr/>
          </p:nvSpPr>
          <p:spPr bwMode="auto">
            <a:xfrm>
              <a:off x="4031199" y="1950602"/>
              <a:ext cx="1216025" cy="1692275"/>
            </a:xfrm>
            <a:custGeom>
              <a:avLst/>
              <a:gdLst>
                <a:gd name="T0" fmla="*/ 702 w 766"/>
                <a:gd name="T1" fmla="*/ 222 h 1066"/>
                <a:gd name="T2" fmla="*/ 670 w 766"/>
                <a:gd name="T3" fmla="*/ 232 h 1066"/>
                <a:gd name="T4" fmla="*/ 654 w 766"/>
                <a:gd name="T5" fmla="*/ 246 h 1066"/>
                <a:gd name="T6" fmla="*/ 646 w 766"/>
                <a:gd name="T7" fmla="*/ 266 h 1066"/>
                <a:gd name="T8" fmla="*/ 620 w 766"/>
                <a:gd name="T9" fmla="*/ 308 h 1066"/>
                <a:gd name="T10" fmla="*/ 556 w 766"/>
                <a:gd name="T11" fmla="*/ 344 h 1066"/>
                <a:gd name="T12" fmla="*/ 486 w 766"/>
                <a:gd name="T13" fmla="*/ 244 h 1066"/>
                <a:gd name="T14" fmla="*/ 362 w 766"/>
                <a:gd name="T15" fmla="*/ 110 h 1066"/>
                <a:gd name="T16" fmla="*/ 214 w 766"/>
                <a:gd name="T17" fmla="*/ 0 h 1066"/>
                <a:gd name="T18" fmla="*/ 150 w 766"/>
                <a:gd name="T19" fmla="*/ 154 h 1066"/>
                <a:gd name="T20" fmla="*/ 178 w 766"/>
                <a:gd name="T21" fmla="*/ 152 h 1066"/>
                <a:gd name="T22" fmla="*/ 226 w 766"/>
                <a:gd name="T23" fmla="*/ 156 h 1066"/>
                <a:gd name="T24" fmla="*/ 244 w 766"/>
                <a:gd name="T25" fmla="*/ 162 h 1066"/>
                <a:gd name="T26" fmla="*/ 282 w 766"/>
                <a:gd name="T27" fmla="*/ 200 h 1066"/>
                <a:gd name="T28" fmla="*/ 294 w 766"/>
                <a:gd name="T29" fmla="*/ 226 h 1066"/>
                <a:gd name="T30" fmla="*/ 290 w 766"/>
                <a:gd name="T31" fmla="*/ 280 h 1066"/>
                <a:gd name="T32" fmla="*/ 280 w 766"/>
                <a:gd name="T33" fmla="*/ 302 h 1066"/>
                <a:gd name="T34" fmla="*/ 256 w 766"/>
                <a:gd name="T35" fmla="*/ 330 h 1066"/>
                <a:gd name="T36" fmla="*/ 228 w 766"/>
                <a:gd name="T37" fmla="*/ 348 h 1066"/>
                <a:gd name="T38" fmla="*/ 210 w 766"/>
                <a:gd name="T39" fmla="*/ 354 h 1066"/>
                <a:gd name="T40" fmla="*/ 156 w 766"/>
                <a:gd name="T41" fmla="*/ 344 h 1066"/>
                <a:gd name="T42" fmla="*/ 124 w 766"/>
                <a:gd name="T43" fmla="*/ 324 h 1066"/>
                <a:gd name="T44" fmla="*/ 100 w 766"/>
                <a:gd name="T45" fmla="*/ 286 h 1066"/>
                <a:gd name="T46" fmla="*/ 88 w 766"/>
                <a:gd name="T47" fmla="*/ 264 h 1066"/>
                <a:gd name="T48" fmla="*/ 0 w 766"/>
                <a:gd name="T49" fmla="*/ 370 h 1066"/>
                <a:gd name="T50" fmla="*/ 82 w 766"/>
                <a:gd name="T51" fmla="*/ 432 h 1066"/>
                <a:gd name="T52" fmla="*/ 152 w 766"/>
                <a:gd name="T53" fmla="*/ 510 h 1066"/>
                <a:gd name="T54" fmla="*/ 206 w 766"/>
                <a:gd name="T55" fmla="*/ 600 h 1066"/>
                <a:gd name="T56" fmla="*/ 244 w 766"/>
                <a:gd name="T57" fmla="*/ 702 h 1066"/>
                <a:gd name="T58" fmla="*/ 266 w 766"/>
                <a:gd name="T59" fmla="*/ 812 h 1066"/>
                <a:gd name="T60" fmla="*/ 458 w 766"/>
                <a:gd name="T61" fmla="*/ 922 h 1066"/>
                <a:gd name="T62" fmla="*/ 450 w 766"/>
                <a:gd name="T63" fmla="*/ 948 h 1066"/>
                <a:gd name="T64" fmla="*/ 430 w 766"/>
                <a:gd name="T65" fmla="*/ 974 h 1066"/>
                <a:gd name="T66" fmla="*/ 422 w 766"/>
                <a:gd name="T67" fmla="*/ 1002 h 1066"/>
                <a:gd name="T68" fmla="*/ 424 w 766"/>
                <a:gd name="T69" fmla="*/ 1028 h 1066"/>
                <a:gd name="T70" fmla="*/ 434 w 766"/>
                <a:gd name="T71" fmla="*/ 1048 h 1066"/>
                <a:gd name="T72" fmla="*/ 464 w 766"/>
                <a:gd name="T73" fmla="*/ 1064 h 1066"/>
                <a:gd name="T74" fmla="*/ 498 w 766"/>
                <a:gd name="T75" fmla="*/ 1064 h 1066"/>
                <a:gd name="T76" fmla="*/ 530 w 766"/>
                <a:gd name="T77" fmla="*/ 1048 h 1066"/>
                <a:gd name="T78" fmla="*/ 540 w 766"/>
                <a:gd name="T79" fmla="*/ 1028 h 1066"/>
                <a:gd name="T80" fmla="*/ 544 w 766"/>
                <a:gd name="T81" fmla="*/ 1004 h 1066"/>
                <a:gd name="T82" fmla="*/ 534 w 766"/>
                <a:gd name="T83" fmla="*/ 976 h 1066"/>
                <a:gd name="T84" fmla="*/ 514 w 766"/>
                <a:gd name="T85" fmla="*/ 948 h 1066"/>
                <a:gd name="T86" fmla="*/ 504 w 766"/>
                <a:gd name="T87" fmla="*/ 922 h 1066"/>
                <a:gd name="T88" fmla="*/ 704 w 766"/>
                <a:gd name="T89" fmla="*/ 850 h 1066"/>
                <a:gd name="T90" fmla="*/ 692 w 766"/>
                <a:gd name="T91" fmla="*/ 726 h 1066"/>
                <a:gd name="T92" fmla="*/ 650 w 766"/>
                <a:gd name="T93" fmla="*/ 548 h 1066"/>
                <a:gd name="T94" fmla="*/ 580 w 766"/>
                <a:gd name="T95" fmla="*/ 384 h 1066"/>
                <a:gd name="T96" fmla="*/ 656 w 766"/>
                <a:gd name="T97" fmla="*/ 344 h 1066"/>
                <a:gd name="T98" fmla="*/ 692 w 766"/>
                <a:gd name="T99" fmla="*/ 344 h 1066"/>
                <a:gd name="T100" fmla="*/ 722 w 766"/>
                <a:gd name="T101" fmla="*/ 342 h 1066"/>
                <a:gd name="T102" fmla="*/ 740 w 766"/>
                <a:gd name="T103" fmla="*/ 332 h 1066"/>
                <a:gd name="T104" fmla="*/ 762 w 766"/>
                <a:gd name="T105" fmla="*/ 306 h 1066"/>
                <a:gd name="T106" fmla="*/ 766 w 766"/>
                <a:gd name="T107" fmla="*/ 284 h 1066"/>
                <a:gd name="T108" fmla="*/ 754 w 766"/>
                <a:gd name="T109" fmla="*/ 254 h 1066"/>
                <a:gd name="T110" fmla="*/ 724 w 766"/>
                <a:gd name="T111" fmla="*/ 224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66">
                  <a:moveTo>
                    <a:pt x="714" y="222"/>
                  </a:moveTo>
                  <a:lnTo>
                    <a:pt x="714" y="222"/>
                  </a:lnTo>
                  <a:lnTo>
                    <a:pt x="702" y="222"/>
                  </a:lnTo>
                  <a:lnTo>
                    <a:pt x="692" y="224"/>
                  </a:lnTo>
                  <a:lnTo>
                    <a:pt x="680" y="228"/>
                  </a:lnTo>
                  <a:lnTo>
                    <a:pt x="670" y="232"/>
                  </a:lnTo>
                  <a:lnTo>
                    <a:pt x="670" y="232"/>
                  </a:lnTo>
                  <a:lnTo>
                    <a:pt x="662" y="238"/>
                  </a:lnTo>
                  <a:lnTo>
                    <a:pt x="654" y="246"/>
                  </a:lnTo>
                  <a:lnTo>
                    <a:pt x="650" y="256"/>
                  </a:lnTo>
                  <a:lnTo>
                    <a:pt x="646" y="266"/>
                  </a:lnTo>
                  <a:lnTo>
                    <a:pt x="646" y="266"/>
                  </a:lnTo>
                  <a:lnTo>
                    <a:pt x="636" y="288"/>
                  </a:lnTo>
                  <a:lnTo>
                    <a:pt x="630" y="298"/>
                  </a:lnTo>
                  <a:lnTo>
                    <a:pt x="620" y="308"/>
                  </a:lnTo>
                  <a:lnTo>
                    <a:pt x="620" y="308"/>
                  </a:lnTo>
                  <a:lnTo>
                    <a:pt x="618" y="310"/>
                  </a:lnTo>
                  <a:lnTo>
                    <a:pt x="556" y="344"/>
                  </a:lnTo>
                  <a:lnTo>
                    <a:pt x="556" y="344"/>
                  </a:lnTo>
                  <a:lnTo>
                    <a:pt x="524" y="294"/>
                  </a:lnTo>
                  <a:lnTo>
                    <a:pt x="486" y="244"/>
                  </a:lnTo>
                  <a:lnTo>
                    <a:pt x="448" y="196"/>
                  </a:lnTo>
                  <a:lnTo>
                    <a:pt x="406" y="152"/>
                  </a:lnTo>
                  <a:lnTo>
                    <a:pt x="362" y="110"/>
                  </a:lnTo>
                  <a:lnTo>
                    <a:pt x="314" y="70"/>
                  </a:lnTo>
                  <a:lnTo>
                    <a:pt x="264" y="34"/>
                  </a:lnTo>
                  <a:lnTo>
                    <a:pt x="214" y="0"/>
                  </a:lnTo>
                  <a:lnTo>
                    <a:pt x="130" y="144"/>
                  </a:lnTo>
                  <a:lnTo>
                    <a:pt x="150" y="154"/>
                  </a:lnTo>
                  <a:lnTo>
                    <a:pt x="150" y="154"/>
                  </a:lnTo>
                  <a:lnTo>
                    <a:pt x="158" y="154"/>
                  </a:lnTo>
                  <a:lnTo>
                    <a:pt x="178" y="152"/>
                  </a:lnTo>
                  <a:lnTo>
                    <a:pt x="178" y="152"/>
                  </a:lnTo>
                  <a:lnTo>
                    <a:pt x="192" y="152"/>
                  </a:lnTo>
                  <a:lnTo>
                    <a:pt x="208" y="152"/>
                  </a:lnTo>
                  <a:lnTo>
                    <a:pt x="226" y="156"/>
                  </a:lnTo>
                  <a:lnTo>
                    <a:pt x="234" y="158"/>
                  </a:lnTo>
                  <a:lnTo>
                    <a:pt x="244" y="162"/>
                  </a:lnTo>
                  <a:lnTo>
                    <a:pt x="244" y="162"/>
                  </a:lnTo>
                  <a:lnTo>
                    <a:pt x="258" y="172"/>
                  </a:lnTo>
                  <a:lnTo>
                    <a:pt x="272" y="184"/>
                  </a:lnTo>
                  <a:lnTo>
                    <a:pt x="282" y="200"/>
                  </a:lnTo>
                  <a:lnTo>
                    <a:pt x="292" y="216"/>
                  </a:lnTo>
                  <a:lnTo>
                    <a:pt x="292" y="216"/>
                  </a:lnTo>
                  <a:lnTo>
                    <a:pt x="294" y="226"/>
                  </a:lnTo>
                  <a:lnTo>
                    <a:pt x="296" y="236"/>
                  </a:lnTo>
                  <a:lnTo>
                    <a:pt x="294" y="256"/>
                  </a:lnTo>
                  <a:lnTo>
                    <a:pt x="290" y="280"/>
                  </a:lnTo>
                  <a:lnTo>
                    <a:pt x="286" y="290"/>
                  </a:lnTo>
                  <a:lnTo>
                    <a:pt x="280" y="302"/>
                  </a:lnTo>
                  <a:lnTo>
                    <a:pt x="280" y="302"/>
                  </a:lnTo>
                  <a:lnTo>
                    <a:pt x="272" y="312"/>
                  </a:lnTo>
                  <a:lnTo>
                    <a:pt x="266" y="322"/>
                  </a:lnTo>
                  <a:lnTo>
                    <a:pt x="256" y="330"/>
                  </a:lnTo>
                  <a:lnTo>
                    <a:pt x="248" y="338"/>
                  </a:lnTo>
                  <a:lnTo>
                    <a:pt x="238" y="344"/>
                  </a:lnTo>
                  <a:lnTo>
                    <a:pt x="228" y="348"/>
                  </a:lnTo>
                  <a:lnTo>
                    <a:pt x="220" y="352"/>
                  </a:lnTo>
                  <a:lnTo>
                    <a:pt x="210" y="354"/>
                  </a:lnTo>
                  <a:lnTo>
                    <a:pt x="210" y="354"/>
                  </a:lnTo>
                  <a:lnTo>
                    <a:pt x="190" y="354"/>
                  </a:lnTo>
                  <a:lnTo>
                    <a:pt x="172" y="350"/>
                  </a:lnTo>
                  <a:lnTo>
                    <a:pt x="156" y="344"/>
                  </a:lnTo>
                  <a:lnTo>
                    <a:pt x="140" y="336"/>
                  </a:lnTo>
                  <a:lnTo>
                    <a:pt x="140" y="336"/>
                  </a:lnTo>
                  <a:lnTo>
                    <a:pt x="124" y="324"/>
                  </a:lnTo>
                  <a:lnTo>
                    <a:pt x="114" y="312"/>
                  </a:lnTo>
                  <a:lnTo>
                    <a:pt x="106" y="298"/>
                  </a:lnTo>
                  <a:lnTo>
                    <a:pt x="100" y="286"/>
                  </a:lnTo>
                  <a:lnTo>
                    <a:pt x="100" y="286"/>
                  </a:lnTo>
                  <a:lnTo>
                    <a:pt x="92" y="270"/>
                  </a:lnTo>
                  <a:lnTo>
                    <a:pt x="88" y="264"/>
                  </a:lnTo>
                  <a:lnTo>
                    <a:pt x="68" y="252"/>
                  </a:lnTo>
                  <a:lnTo>
                    <a:pt x="0" y="370"/>
                  </a:lnTo>
                  <a:lnTo>
                    <a:pt x="0" y="370"/>
                  </a:lnTo>
                  <a:lnTo>
                    <a:pt x="28" y="388"/>
                  </a:lnTo>
                  <a:lnTo>
                    <a:pt x="56" y="410"/>
                  </a:lnTo>
                  <a:lnTo>
                    <a:pt x="82" y="432"/>
                  </a:lnTo>
                  <a:lnTo>
                    <a:pt x="106" y="458"/>
                  </a:lnTo>
                  <a:lnTo>
                    <a:pt x="130" y="484"/>
                  </a:lnTo>
                  <a:lnTo>
                    <a:pt x="152" y="510"/>
                  </a:lnTo>
                  <a:lnTo>
                    <a:pt x="172" y="540"/>
                  </a:lnTo>
                  <a:lnTo>
                    <a:pt x="190" y="570"/>
                  </a:lnTo>
                  <a:lnTo>
                    <a:pt x="206" y="600"/>
                  </a:lnTo>
                  <a:lnTo>
                    <a:pt x="220" y="634"/>
                  </a:lnTo>
                  <a:lnTo>
                    <a:pt x="234" y="666"/>
                  </a:lnTo>
                  <a:lnTo>
                    <a:pt x="244" y="702"/>
                  </a:lnTo>
                  <a:lnTo>
                    <a:pt x="254" y="738"/>
                  </a:lnTo>
                  <a:lnTo>
                    <a:pt x="260" y="774"/>
                  </a:lnTo>
                  <a:lnTo>
                    <a:pt x="266" y="812"/>
                  </a:lnTo>
                  <a:lnTo>
                    <a:pt x="268" y="850"/>
                  </a:lnTo>
                  <a:lnTo>
                    <a:pt x="460" y="850"/>
                  </a:lnTo>
                  <a:lnTo>
                    <a:pt x="458" y="922"/>
                  </a:lnTo>
                  <a:lnTo>
                    <a:pt x="458" y="922"/>
                  </a:lnTo>
                  <a:lnTo>
                    <a:pt x="456" y="936"/>
                  </a:lnTo>
                  <a:lnTo>
                    <a:pt x="450" y="948"/>
                  </a:lnTo>
                  <a:lnTo>
                    <a:pt x="436" y="966"/>
                  </a:lnTo>
                  <a:lnTo>
                    <a:pt x="436" y="966"/>
                  </a:lnTo>
                  <a:lnTo>
                    <a:pt x="430" y="974"/>
                  </a:lnTo>
                  <a:lnTo>
                    <a:pt x="426" y="984"/>
                  </a:lnTo>
                  <a:lnTo>
                    <a:pt x="422" y="992"/>
                  </a:lnTo>
                  <a:lnTo>
                    <a:pt x="422" y="1002"/>
                  </a:lnTo>
                  <a:lnTo>
                    <a:pt x="422" y="1002"/>
                  </a:lnTo>
                  <a:lnTo>
                    <a:pt x="422" y="1016"/>
                  </a:lnTo>
                  <a:lnTo>
                    <a:pt x="424" y="1028"/>
                  </a:lnTo>
                  <a:lnTo>
                    <a:pt x="428" y="1038"/>
                  </a:lnTo>
                  <a:lnTo>
                    <a:pt x="434" y="1048"/>
                  </a:lnTo>
                  <a:lnTo>
                    <a:pt x="434" y="1048"/>
                  </a:lnTo>
                  <a:lnTo>
                    <a:pt x="442" y="1054"/>
                  </a:lnTo>
                  <a:lnTo>
                    <a:pt x="452" y="1060"/>
                  </a:lnTo>
                  <a:lnTo>
                    <a:pt x="464" y="1064"/>
                  </a:lnTo>
                  <a:lnTo>
                    <a:pt x="482" y="1066"/>
                  </a:lnTo>
                  <a:lnTo>
                    <a:pt x="482" y="1066"/>
                  </a:lnTo>
                  <a:lnTo>
                    <a:pt x="498" y="1064"/>
                  </a:lnTo>
                  <a:lnTo>
                    <a:pt x="512" y="1062"/>
                  </a:lnTo>
                  <a:lnTo>
                    <a:pt x="522" y="1056"/>
                  </a:lnTo>
                  <a:lnTo>
                    <a:pt x="530" y="1048"/>
                  </a:lnTo>
                  <a:lnTo>
                    <a:pt x="530" y="1048"/>
                  </a:lnTo>
                  <a:lnTo>
                    <a:pt x="536" y="1040"/>
                  </a:lnTo>
                  <a:lnTo>
                    <a:pt x="540" y="1028"/>
                  </a:lnTo>
                  <a:lnTo>
                    <a:pt x="542" y="1018"/>
                  </a:lnTo>
                  <a:lnTo>
                    <a:pt x="544" y="1004"/>
                  </a:lnTo>
                  <a:lnTo>
                    <a:pt x="544" y="1004"/>
                  </a:lnTo>
                  <a:lnTo>
                    <a:pt x="542" y="994"/>
                  </a:lnTo>
                  <a:lnTo>
                    <a:pt x="540" y="986"/>
                  </a:lnTo>
                  <a:lnTo>
                    <a:pt x="534" y="976"/>
                  </a:lnTo>
                  <a:lnTo>
                    <a:pt x="528" y="968"/>
                  </a:lnTo>
                  <a:lnTo>
                    <a:pt x="528" y="968"/>
                  </a:lnTo>
                  <a:lnTo>
                    <a:pt x="514" y="948"/>
                  </a:lnTo>
                  <a:lnTo>
                    <a:pt x="506" y="936"/>
                  </a:lnTo>
                  <a:lnTo>
                    <a:pt x="504" y="922"/>
                  </a:lnTo>
                  <a:lnTo>
                    <a:pt x="504" y="922"/>
                  </a:lnTo>
                  <a:lnTo>
                    <a:pt x="504" y="922"/>
                  </a:lnTo>
                  <a:lnTo>
                    <a:pt x="506" y="850"/>
                  </a:lnTo>
                  <a:lnTo>
                    <a:pt x="704" y="850"/>
                  </a:lnTo>
                  <a:lnTo>
                    <a:pt x="704" y="850"/>
                  </a:lnTo>
                  <a:lnTo>
                    <a:pt x="700" y="788"/>
                  </a:lnTo>
                  <a:lnTo>
                    <a:pt x="692" y="726"/>
                  </a:lnTo>
                  <a:lnTo>
                    <a:pt x="682" y="666"/>
                  </a:lnTo>
                  <a:lnTo>
                    <a:pt x="668" y="606"/>
                  </a:lnTo>
                  <a:lnTo>
                    <a:pt x="650" y="548"/>
                  </a:lnTo>
                  <a:lnTo>
                    <a:pt x="630" y="492"/>
                  </a:lnTo>
                  <a:lnTo>
                    <a:pt x="606" y="438"/>
                  </a:lnTo>
                  <a:lnTo>
                    <a:pt x="580" y="384"/>
                  </a:lnTo>
                  <a:lnTo>
                    <a:pt x="644" y="348"/>
                  </a:lnTo>
                  <a:lnTo>
                    <a:pt x="644" y="348"/>
                  </a:lnTo>
                  <a:lnTo>
                    <a:pt x="656" y="344"/>
                  </a:lnTo>
                  <a:lnTo>
                    <a:pt x="668" y="342"/>
                  </a:lnTo>
                  <a:lnTo>
                    <a:pt x="692" y="344"/>
                  </a:lnTo>
                  <a:lnTo>
                    <a:pt x="692" y="344"/>
                  </a:lnTo>
                  <a:lnTo>
                    <a:pt x="702" y="344"/>
                  </a:lnTo>
                  <a:lnTo>
                    <a:pt x="712" y="344"/>
                  </a:lnTo>
                  <a:lnTo>
                    <a:pt x="722" y="342"/>
                  </a:lnTo>
                  <a:lnTo>
                    <a:pt x="730" y="338"/>
                  </a:lnTo>
                  <a:lnTo>
                    <a:pt x="730" y="338"/>
                  </a:lnTo>
                  <a:lnTo>
                    <a:pt x="740" y="332"/>
                  </a:lnTo>
                  <a:lnTo>
                    <a:pt x="750" y="324"/>
                  </a:lnTo>
                  <a:lnTo>
                    <a:pt x="758" y="314"/>
                  </a:lnTo>
                  <a:lnTo>
                    <a:pt x="762" y="306"/>
                  </a:lnTo>
                  <a:lnTo>
                    <a:pt x="762" y="306"/>
                  </a:lnTo>
                  <a:lnTo>
                    <a:pt x="766" y="294"/>
                  </a:lnTo>
                  <a:lnTo>
                    <a:pt x="766" y="284"/>
                  </a:lnTo>
                  <a:lnTo>
                    <a:pt x="762" y="270"/>
                  </a:lnTo>
                  <a:lnTo>
                    <a:pt x="754" y="254"/>
                  </a:lnTo>
                  <a:lnTo>
                    <a:pt x="754" y="254"/>
                  </a:lnTo>
                  <a:lnTo>
                    <a:pt x="744" y="240"/>
                  </a:lnTo>
                  <a:lnTo>
                    <a:pt x="734" y="230"/>
                  </a:lnTo>
                  <a:lnTo>
                    <a:pt x="724" y="224"/>
                  </a:lnTo>
                  <a:lnTo>
                    <a:pt x="714" y="222"/>
                  </a:lnTo>
                  <a:lnTo>
                    <a:pt x="714" y="222"/>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chenying0907 11"/>
            <p:cNvSpPr>
              <a:spLocks/>
            </p:cNvSpPr>
            <p:nvPr/>
          </p:nvSpPr>
          <p:spPr bwMode="auto">
            <a:xfrm>
              <a:off x="1148299" y="3369827"/>
              <a:ext cx="1625600" cy="1993900"/>
            </a:xfrm>
            <a:custGeom>
              <a:avLst/>
              <a:gdLst>
                <a:gd name="T0" fmla="*/ 982 w 1024"/>
                <a:gd name="T1" fmla="*/ 1080 h 1256"/>
                <a:gd name="T2" fmla="*/ 952 w 1024"/>
                <a:gd name="T3" fmla="*/ 1078 h 1256"/>
                <a:gd name="T4" fmla="*/ 914 w 1024"/>
                <a:gd name="T5" fmla="*/ 1080 h 1256"/>
                <a:gd name="T6" fmla="*/ 900 w 1024"/>
                <a:gd name="T7" fmla="*/ 1076 h 1256"/>
                <a:gd name="T8" fmla="*/ 948 w 1024"/>
                <a:gd name="T9" fmla="*/ 888 h 1256"/>
                <a:gd name="T10" fmla="*/ 804 w 1024"/>
                <a:gd name="T11" fmla="*/ 784 h 1256"/>
                <a:gd name="T12" fmla="*/ 680 w 1024"/>
                <a:gd name="T13" fmla="*/ 658 h 1256"/>
                <a:gd name="T14" fmla="*/ 588 w 1024"/>
                <a:gd name="T15" fmla="*/ 574 h 1256"/>
                <a:gd name="T16" fmla="*/ 576 w 1024"/>
                <a:gd name="T17" fmla="*/ 600 h 1256"/>
                <a:gd name="T18" fmla="*/ 562 w 1024"/>
                <a:gd name="T19" fmla="*/ 628 h 1256"/>
                <a:gd name="T20" fmla="*/ 534 w 1024"/>
                <a:gd name="T21" fmla="*/ 652 h 1256"/>
                <a:gd name="T22" fmla="*/ 502 w 1024"/>
                <a:gd name="T23" fmla="*/ 666 h 1256"/>
                <a:gd name="T24" fmla="*/ 464 w 1024"/>
                <a:gd name="T25" fmla="*/ 668 h 1256"/>
                <a:gd name="T26" fmla="*/ 426 w 1024"/>
                <a:gd name="T27" fmla="*/ 652 h 1256"/>
                <a:gd name="T28" fmla="*/ 396 w 1024"/>
                <a:gd name="T29" fmla="*/ 616 h 1256"/>
                <a:gd name="T30" fmla="*/ 386 w 1024"/>
                <a:gd name="T31" fmla="*/ 594 h 1256"/>
                <a:gd name="T32" fmla="*/ 380 w 1024"/>
                <a:gd name="T33" fmla="*/ 560 h 1256"/>
                <a:gd name="T34" fmla="*/ 384 w 1024"/>
                <a:gd name="T35" fmla="*/ 530 h 1256"/>
                <a:gd name="T36" fmla="*/ 406 w 1024"/>
                <a:gd name="T37" fmla="*/ 498 h 1256"/>
                <a:gd name="T38" fmla="*/ 434 w 1024"/>
                <a:gd name="T39" fmla="*/ 478 h 1256"/>
                <a:gd name="T40" fmla="*/ 482 w 1024"/>
                <a:gd name="T41" fmla="*/ 466 h 1256"/>
                <a:gd name="T42" fmla="*/ 514 w 1024"/>
                <a:gd name="T43" fmla="*/ 468 h 1256"/>
                <a:gd name="T44" fmla="*/ 548 w 1024"/>
                <a:gd name="T45" fmla="*/ 452 h 1256"/>
                <a:gd name="T46" fmla="*/ 482 w 1024"/>
                <a:gd name="T47" fmla="*/ 292 h 1256"/>
                <a:gd name="T48" fmla="*/ 444 w 1024"/>
                <a:gd name="T49" fmla="*/ 120 h 1256"/>
                <a:gd name="T50" fmla="*/ 294 w 1024"/>
                <a:gd name="T51" fmla="*/ 0 h 1256"/>
                <a:gd name="T52" fmla="*/ 298 w 1024"/>
                <a:gd name="T53" fmla="*/ 16 h 1256"/>
                <a:gd name="T54" fmla="*/ 318 w 1024"/>
                <a:gd name="T55" fmla="*/ 44 h 1256"/>
                <a:gd name="T56" fmla="*/ 334 w 1024"/>
                <a:gd name="T57" fmla="*/ 84 h 1256"/>
                <a:gd name="T58" fmla="*/ 332 w 1024"/>
                <a:gd name="T59" fmla="*/ 112 h 1256"/>
                <a:gd name="T60" fmla="*/ 312 w 1024"/>
                <a:gd name="T61" fmla="*/ 162 h 1256"/>
                <a:gd name="T62" fmla="*/ 296 w 1024"/>
                <a:gd name="T63" fmla="*/ 176 h 1256"/>
                <a:gd name="T64" fmla="*/ 244 w 1024"/>
                <a:gd name="T65" fmla="*/ 194 h 1256"/>
                <a:gd name="T66" fmla="*/ 220 w 1024"/>
                <a:gd name="T67" fmla="*/ 194 h 1256"/>
                <a:gd name="T68" fmla="*/ 186 w 1024"/>
                <a:gd name="T69" fmla="*/ 186 h 1256"/>
                <a:gd name="T70" fmla="*/ 158 w 1024"/>
                <a:gd name="T71" fmla="*/ 168 h 1256"/>
                <a:gd name="T72" fmla="*/ 142 w 1024"/>
                <a:gd name="T73" fmla="*/ 144 h 1256"/>
                <a:gd name="T74" fmla="*/ 132 w 1024"/>
                <a:gd name="T75" fmla="*/ 92 h 1256"/>
                <a:gd name="T76" fmla="*/ 140 w 1024"/>
                <a:gd name="T77" fmla="*/ 56 h 1256"/>
                <a:gd name="T78" fmla="*/ 154 w 1024"/>
                <a:gd name="T79" fmla="*/ 32 h 1256"/>
                <a:gd name="T80" fmla="*/ 168 w 1024"/>
                <a:gd name="T81" fmla="*/ 0 h 1256"/>
                <a:gd name="T82" fmla="*/ 2 w 1024"/>
                <a:gd name="T83" fmla="*/ 50 h 1256"/>
                <a:gd name="T84" fmla="*/ 16 w 1024"/>
                <a:gd name="T85" fmla="*/ 196 h 1256"/>
                <a:gd name="T86" fmla="*/ 44 w 1024"/>
                <a:gd name="T87" fmla="*/ 338 h 1256"/>
                <a:gd name="T88" fmla="*/ 86 w 1024"/>
                <a:gd name="T89" fmla="*/ 474 h 1256"/>
                <a:gd name="T90" fmla="*/ 142 w 1024"/>
                <a:gd name="T91" fmla="*/ 606 h 1256"/>
                <a:gd name="T92" fmla="*/ 208 w 1024"/>
                <a:gd name="T93" fmla="*/ 730 h 1256"/>
                <a:gd name="T94" fmla="*/ 286 w 1024"/>
                <a:gd name="T95" fmla="*/ 848 h 1256"/>
                <a:gd name="T96" fmla="*/ 374 w 1024"/>
                <a:gd name="T97" fmla="*/ 958 h 1256"/>
                <a:gd name="T98" fmla="*/ 472 w 1024"/>
                <a:gd name="T99" fmla="*/ 1058 h 1256"/>
                <a:gd name="T100" fmla="*/ 580 w 1024"/>
                <a:gd name="T101" fmla="*/ 1150 h 1256"/>
                <a:gd name="T102" fmla="*/ 696 w 1024"/>
                <a:gd name="T103" fmla="*/ 1232 h 1256"/>
                <a:gd name="T104" fmla="*/ 878 w 1024"/>
                <a:gd name="T105" fmla="*/ 1116 h 1256"/>
                <a:gd name="T106" fmla="*/ 896 w 1024"/>
                <a:gd name="T107" fmla="*/ 1136 h 1256"/>
                <a:gd name="T108" fmla="*/ 908 w 1024"/>
                <a:gd name="T109" fmla="*/ 1166 h 1256"/>
                <a:gd name="T110" fmla="*/ 928 w 1024"/>
                <a:gd name="T111" fmla="*/ 1188 h 1256"/>
                <a:gd name="T112" fmla="*/ 950 w 1024"/>
                <a:gd name="T113" fmla="*/ 1198 h 1256"/>
                <a:gd name="T114" fmla="*/ 974 w 1024"/>
                <a:gd name="T115" fmla="*/ 1200 h 1256"/>
                <a:gd name="T116" fmla="*/ 1004 w 1024"/>
                <a:gd name="T117" fmla="*/ 1182 h 1256"/>
                <a:gd name="T118" fmla="*/ 1020 w 1024"/>
                <a:gd name="T119" fmla="*/ 1152 h 1256"/>
                <a:gd name="T120" fmla="*/ 1022 w 1024"/>
                <a:gd name="T121" fmla="*/ 1116 h 1256"/>
                <a:gd name="T122" fmla="*/ 1010 w 1024"/>
                <a:gd name="T123" fmla="*/ 1098 h 1256"/>
                <a:gd name="T124" fmla="*/ 992 w 1024"/>
                <a:gd name="T125" fmla="*/ 108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4" h="1256">
                  <a:moveTo>
                    <a:pt x="992" y="1084"/>
                  </a:moveTo>
                  <a:lnTo>
                    <a:pt x="992" y="1084"/>
                  </a:lnTo>
                  <a:lnTo>
                    <a:pt x="982" y="1080"/>
                  </a:lnTo>
                  <a:lnTo>
                    <a:pt x="972" y="1078"/>
                  </a:lnTo>
                  <a:lnTo>
                    <a:pt x="962" y="1078"/>
                  </a:lnTo>
                  <a:lnTo>
                    <a:pt x="952" y="1078"/>
                  </a:lnTo>
                  <a:lnTo>
                    <a:pt x="952" y="1078"/>
                  </a:lnTo>
                  <a:lnTo>
                    <a:pt x="926" y="1082"/>
                  </a:lnTo>
                  <a:lnTo>
                    <a:pt x="914" y="1080"/>
                  </a:lnTo>
                  <a:lnTo>
                    <a:pt x="900" y="1076"/>
                  </a:lnTo>
                  <a:lnTo>
                    <a:pt x="900" y="1076"/>
                  </a:lnTo>
                  <a:lnTo>
                    <a:pt x="900" y="1076"/>
                  </a:lnTo>
                  <a:lnTo>
                    <a:pt x="856" y="1050"/>
                  </a:lnTo>
                  <a:lnTo>
                    <a:pt x="948" y="888"/>
                  </a:lnTo>
                  <a:lnTo>
                    <a:pt x="948" y="888"/>
                  </a:lnTo>
                  <a:lnTo>
                    <a:pt x="898" y="856"/>
                  </a:lnTo>
                  <a:lnTo>
                    <a:pt x="850" y="822"/>
                  </a:lnTo>
                  <a:lnTo>
                    <a:pt x="804" y="784"/>
                  </a:lnTo>
                  <a:lnTo>
                    <a:pt x="760" y="744"/>
                  </a:lnTo>
                  <a:lnTo>
                    <a:pt x="720" y="702"/>
                  </a:lnTo>
                  <a:lnTo>
                    <a:pt x="680" y="658"/>
                  </a:lnTo>
                  <a:lnTo>
                    <a:pt x="644" y="610"/>
                  </a:lnTo>
                  <a:lnTo>
                    <a:pt x="610" y="562"/>
                  </a:lnTo>
                  <a:lnTo>
                    <a:pt x="588" y="574"/>
                  </a:lnTo>
                  <a:lnTo>
                    <a:pt x="588" y="574"/>
                  </a:lnTo>
                  <a:lnTo>
                    <a:pt x="584" y="582"/>
                  </a:lnTo>
                  <a:lnTo>
                    <a:pt x="576" y="600"/>
                  </a:lnTo>
                  <a:lnTo>
                    <a:pt x="576" y="600"/>
                  </a:lnTo>
                  <a:lnTo>
                    <a:pt x="570" y="614"/>
                  </a:lnTo>
                  <a:lnTo>
                    <a:pt x="562" y="628"/>
                  </a:lnTo>
                  <a:lnTo>
                    <a:pt x="550" y="640"/>
                  </a:lnTo>
                  <a:lnTo>
                    <a:pt x="542" y="646"/>
                  </a:lnTo>
                  <a:lnTo>
                    <a:pt x="534" y="652"/>
                  </a:lnTo>
                  <a:lnTo>
                    <a:pt x="534" y="652"/>
                  </a:lnTo>
                  <a:lnTo>
                    <a:pt x="518" y="660"/>
                  </a:lnTo>
                  <a:lnTo>
                    <a:pt x="502" y="666"/>
                  </a:lnTo>
                  <a:lnTo>
                    <a:pt x="484" y="670"/>
                  </a:lnTo>
                  <a:lnTo>
                    <a:pt x="464" y="668"/>
                  </a:lnTo>
                  <a:lnTo>
                    <a:pt x="464" y="668"/>
                  </a:lnTo>
                  <a:lnTo>
                    <a:pt x="454" y="666"/>
                  </a:lnTo>
                  <a:lnTo>
                    <a:pt x="446" y="662"/>
                  </a:lnTo>
                  <a:lnTo>
                    <a:pt x="426" y="652"/>
                  </a:lnTo>
                  <a:lnTo>
                    <a:pt x="410" y="636"/>
                  </a:lnTo>
                  <a:lnTo>
                    <a:pt x="402" y="626"/>
                  </a:lnTo>
                  <a:lnTo>
                    <a:pt x="396" y="616"/>
                  </a:lnTo>
                  <a:lnTo>
                    <a:pt x="396" y="616"/>
                  </a:lnTo>
                  <a:lnTo>
                    <a:pt x="390" y="606"/>
                  </a:lnTo>
                  <a:lnTo>
                    <a:pt x="386" y="594"/>
                  </a:lnTo>
                  <a:lnTo>
                    <a:pt x="382" y="582"/>
                  </a:lnTo>
                  <a:lnTo>
                    <a:pt x="380" y="572"/>
                  </a:lnTo>
                  <a:lnTo>
                    <a:pt x="380" y="560"/>
                  </a:lnTo>
                  <a:lnTo>
                    <a:pt x="380" y="550"/>
                  </a:lnTo>
                  <a:lnTo>
                    <a:pt x="382" y="540"/>
                  </a:lnTo>
                  <a:lnTo>
                    <a:pt x="384" y="530"/>
                  </a:lnTo>
                  <a:lnTo>
                    <a:pt x="384" y="530"/>
                  </a:lnTo>
                  <a:lnTo>
                    <a:pt x="394" y="514"/>
                  </a:lnTo>
                  <a:lnTo>
                    <a:pt x="406" y="498"/>
                  </a:lnTo>
                  <a:lnTo>
                    <a:pt x="418" y="488"/>
                  </a:lnTo>
                  <a:lnTo>
                    <a:pt x="434" y="478"/>
                  </a:lnTo>
                  <a:lnTo>
                    <a:pt x="434" y="478"/>
                  </a:lnTo>
                  <a:lnTo>
                    <a:pt x="450" y="470"/>
                  </a:lnTo>
                  <a:lnTo>
                    <a:pt x="468" y="466"/>
                  </a:lnTo>
                  <a:lnTo>
                    <a:pt x="482" y="466"/>
                  </a:lnTo>
                  <a:lnTo>
                    <a:pt x="496" y="466"/>
                  </a:lnTo>
                  <a:lnTo>
                    <a:pt x="496" y="466"/>
                  </a:lnTo>
                  <a:lnTo>
                    <a:pt x="514" y="468"/>
                  </a:lnTo>
                  <a:lnTo>
                    <a:pt x="520" y="468"/>
                  </a:lnTo>
                  <a:lnTo>
                    <a:pt x="548" y="452"/>
                  </a:lnTo>
                  <a:lnTo>
                    <a:pt x="548" y="452"/>
                  </a:lnTo>
                  <a:lnTo>
                    <a:pt x="522" y="400"/>
                  </a:lnTo>
                  <a:lnTo>
                    <a:pt x="502" y="348"/>
                  </a:lnTo>
                  <a:lnTo>
                    <a:pt x="482" y="292"/>
                  </a:lnTo>
                  <a:lnTo>
                    <a:pt x="466" y="236"/>
                  </a:lnTo>
                  <a:lnTo>
                    <a:pt x="454" y="178"/>
                  </a:lnTo>
                  <a:lnTo>
                    <a:pt x="444" y="120"/>
                  </a:lnTo>
                  <a:lnTo>
                    <a:pt x="438" y="60"/>
                  </a:lnTo>
                  <a:lnTo>
                    <a:pt x="436" y="0"/>
                  </a:lnTo>
                  <a:lnTo>
                    <a:pt x="294" y="0"/>
                  </a:lnTo>
                  <a:lnTo>
                    <a:pt x="294" y="8"/>
                  </a:lnTo>
                  <a:lnTo>
                    <a:pt x="294" y="8"/>
                  </a:lnTo>
                  <a:lnTo>
                    <a:pt x="298" y="16"/>
                  </a:lnTo>
                  <a:lnTo>
                    <a:pt x="310" y="32"/>
                  </a:lnTo>
                  <a:lnTo>
                    <a:pt x="310" y="32"/>
                  </a:lnTo>
                  <a:lnTo>
                    <a:pt x="318" y="44"/>
                  </a:lnTo>
                  <a:lnTo>
                    <a:pt x="326" y="58"/>
                  </a:lnTo>
                  <a:lnTo>
                    <a:pt x="332" y="76"/>
                  </a:lnTo>
                  <a:lnTo>
                    <a:pt x="334" y="84"/>
                  </a:lnTo>
                  <a:lnTo>
                    <a:pt x="334" y="94"/>
                  </a:lnTo>
                  <a:lnTo>
                    <a:pt x="334" y="94"/>
                  </a:lnTo>
                  <a:lnTo>
                    <a:pt x="332" y="112"/>
                  </a:lnTo>
                  <a:lnTo>
                    <a:pt x="328" y="130"/>
                  </a:lnTo>
                  <a:lnTo>
                    <a:pt x="322" y="146"/>
                  </a:lnTo>
                  <a:lnTo>
                    <a:pt x="312" y="162"/>
                  </a:lnTo>
                  <a:lnTo>
                    <a:pt x="312" y="162"/>
                  </a:lnTo>
                  <a:lnTo>
                    <a:pt x="304" y="170"/>
                  </a:lnTo>
                  <a:lnTo>
                    <a:pt x="296" y="176"/>
                  </a:lnTo>
                  <a:lnTo>
                    <a:pt x="278" y="186"/>
                  </a:lnTo>
                  <a:lnTo>
                    <a:pt x="256" y="192"/>
                  </a:lnTo>
                  <a:lnTo>
                    <a:pt x="244" y="194"/>
                  </a:lnTo>
                  <a:lnTo>
                    <a:pt x="232" y="196"/>
                  </a:lnTo>
                  <a:lnTo>
                    <a:pt x="232" y="196"/>
                  </a:lnTo>
                  <a:lnTo>
                    <a:pt x="220" y="194"/>
                  </a:lnTo>
                  <a:lnTo>
                    <a:pt x="208" y="192"/>
                  </a:lnTo>
                  <a:lnTo>
                    <a:pt x="196" y="190"/>
                  </a:lnTo>
                  <a:lnTo>
                    <a:pt x="186" y="186"/>
                  </a:lnTo>
                  <a:lnTo>
                    <a:pt x="176" y="180"/>
                  </a:lnTo>
                  <a:lnTo>
                    <a:pt x="166" y="174"/>
                  </a:lnTo>
                  <a:lnTo>
                    <a:pt x="158" y="168"/>
                  </a:lnTo>
                  <a:lnTo>
                    <a:pt x="152" y="160"/>
                  </a:lnTo>
                  <a:lnTo>
                    <a:pt x="152" y="160"/>
                  </a:lnTo>
                  <a:lnTo>
                    <a:pt x="142" y="144"/>
                  </a:lnTo>
                  <a:lnTo>
                    <a:pt x="136" y="126"/>
                  </a:lnTo>
                  <a:lnTo>
                    <a:pt x="132" y="110"/>
                  </a:lnTo>
                  <a:lnTo>
                    <a:pt x="132" y="92"/>
                  </a:lnTo>
                  <a:lnTo>
                    <a:pt x="132" y="92"/>
                  </a:lnTo>
                  <a:lnTo>
                    <a:pt x="134" y="74"/>
                  </a:lnTo>
                  <a:lnTo>
                    <a:pt x="140" y="56"/>
                  </a:lnTo>
                  <a:lnTo>
                    <a:pt x="148" y="44"/>
                  </a:lnTo>
                  <a:lnTo>
                    <a:pt x="154" y="32"/>
                  </a:lnTo>
                  <a:lnTo>
                    <a:pt x="154" y="32"/>
                  </a:lnTo>
                  <a:lnTo>
                    <a:pt x="166" y="18"/>
                  </a:lnTo>
                  <a:lnTo>
                    <a:pt x="168" y="12"/>
                  </a:lnTo>
                  <a:lnTo>
                    <a:pt x="168" y="0"/>
                  </a:lnTo>
                  <a:lnTo>
                    <a:pt x="0" y="0"/>
                  </a:lnTo>
                  <a:lnTo>
                    <a:pt x="0" y="0"/>
                  </a:lnTo>
                  <a:lnTo>
                    <a:pt x="2" y="50"/>
                  </a:lnTo>
                  <a:lnTo>
                    <a:pt x="4" y="98"/>
                  </a:lnTo>
                  <a:lnTo>
                    <a:pt x="10" y="148"/>
                  </a:lnTo>
                  <a:lnTo>
                    <a:pt x="16" y="196"/>
                  </a:lnTo>
                  <a:lnTo>
                    <a:pt x="24" y="244"/>
                  </a:lnTo>
                  <a:lnTo>
                    <a:pt x="34" y="290"/>
                  </a:lnTo>
                  <a:lnTo>
                    <a:pt x="44" y="338"/>
                  </a:lnTo>
                  <a:lnTo>
                    <a:pt x="58" y="384"/>
                  </a:lnTo>
                  <a:lnTo>
                    <a:pt x="72" y="430"/>
                  </a:lnTo>
                  <a:lnTo>
                    <a:pt x="86" y="474"/>
                  </a:lnTo>
                  <a:lnTo>
                    <a:pt x="104" y="518"/>
                  </a:lnTo>
                  <a:lnTo>
                    <a:pt x="122" y="562"/>
                  </a:lnTo>
                  <a:lnTo>
                    <a:pt x="142" y="606"/>
                  </a:lnTo>
                  <a:lnTo>
                    <a:pt x="162" y="648"/>
                  </a:lnTo>
                  <a:lnTo>
                    <a:pt x="184" y="690"/>
                  </a:lnTo>
                  <a:lnTo>
                    <a:pt x="208" y="730"/>
                  </a:lnTo>
                  <a:lnTo>
                    <a:pt x="232" y="770"/>
                  </a:lnTo>
                  <a:lnTo>
                    <a:pt x="258" y="810"/>
                  </a:lnTo>
                  <a:lnTo>
                    <a:pt x="286" y="848"/>
                  </a:lnTo>
                  <a:lnTo>
                    <a:pt x="314" y="886"/>
                  </a:lnTo>
                  <a:lnTo>
                    <a:pt x="344" y="922"/>
                  </a:lnTo>
                  <a:lnTo>
                    <a:pt x="374" y="958"/>
                  </a:lnTo>
                  <a:lnTo>
                    <a:pt x="406" y="992"/>
                  </a:lnTo>
                  <a:lnTo>
                    <a:pt x="438" y="1026"/>
                  </a:lnTo>
                  <a:lnTo>
                    <a:pt x="472" y="1058"/>
                  </a:lnTo>
                  <a:lnTo>
                    <a:pt x="508" y="1090"/>
                  </a:lnTo>
                  <a:lnTo>
                    <a:pt x="542" y="1122"/>
                  </a:lnTo>
                  <a:lnTo>
                    <a:pt x="580" y="1150"/>
                  </a:lnTo>
                  <a:lnTo>
                    <a:pt x="618" y="1178"/>
                  </a:lnTo>
                  <a:lnTo>
                    <a:pt x="656" y="1206"/>
                  </a:lnTo>
                  <a:lnTo>
                    <a:pt x="696" y="1232"/>
                  </a:lnTo>
                  <a:lnTo>
                    <a:pt x="736" y="1256"/>
                  </a:lnTo>
                  <a:lnTo>
                    <a:pt x="832" y="1090"/>
                  </a:lnTo>
                  <a:lnTo>
                    <a:pt x="878" y="1116"/>
                  </a:lnTo>
                  <a:lnTo>
                    <a:pt x="878" y="1116"/>
                  </a:lnTo>
                  <a:lnTo>
                    <a:pt x="888" y="1126"/>
                  </a:lnTo>
                  <a:lnTo>
                    <a:pt x="896" y="1136"/>
                  </a:lnTo>
                  <a:lnTo>
                    <a:pt x="904" y="1156"/>
                  </a:lnTo>
                  <a:lnTo>
                    <a:pt x="904" y="1156"/>
                  </a:lnTo>
                  <a:lnTo>
                    <a:pt x="908" y="1166"/>
                  </a:lnTo>
                  <a:lnTo>
                    <a:pt x="914" y="1174"/>
                  </a:lnTo>
                  <a:lnTo>
                    <a:pt x="920" y="1182"/>
                  </a:lnTo>
                  <a:lnTo>
                    <a:pt x="928" y="1188"/>
                  </a:lnTo>
                  <a:lnTo>
                    <a:pt x="928" y="1188"/>
                  </a:lnTo>
                  <a:lnTo>
                    <a:pt x="940" y="1194"/>
                  </a:lnTo>
                  <a:lnTo>
                    <a:pt x="950" y="1198"/>
                  </a:lnTo>
                  <a:lnTo>
                    <a:pt x="962" y="1200"/>
                  </a:lnTo>
                  <a:lnTo>
                    <a:pt x="974" y="1200"/>
                  </a:lnTo>
                  <a:lnTo>
                    <a:pt x="974" y="1200"/>
                  </a:lnTo>
                  <a:lnTo>
                    <a:pt x="984" y="1198"/>
                  </a:lnTo>
                  <a:lnTo>
                    <a:pt x="994" y="1192"/>
                  </a:lnTo>
                  <a:lnTo>
                    <a:pt x="1004" y="1182"/>
                  </a:lnTo>
                  <a:lnTo>
                    <a:pt x="1014" y="1168"/>
                  </a:lnTo>
                  <a:lnTo>
                    <a:pt x="1014" y="1168"/>
                  </a:lnTo>
                  <a:lnTo>
                    <a:pt x="1020" y="1152"/>
                  </a:lnTo>
                  <a:lnTo>
                    <a:pt x="1024" y="1138"/>
                  </a:lnTo>
                  <a:lnTo>
                    <a:pt x="1024" y="1126"/>
                  </a:lnTo>
                  <a:lnTo>
                    <a:pt x="1022" y="1116"/>
                  </a:lnTo>
                  <a:lnTo>
                    <a:pt x="1022" y="1116"/>
                  </a:lnTo>
                  <a:lnTo>
                    <a:pt x="1018" y="1108"/>
                  </a:lnTo>
                  <a:lnTo>
                    <a:pt x="1010" y="1098"/>
                  </a:lnTo>
                  <a:lnTo>
                    <a:pt x="1002" y="1090"/>
                  </a:lnTo>
                  <a:lnTo>
                    <a:pt x="992" y="1084"/>
                  </a:lnTo>
                  <a:lnTo>
                    <a:pt x="992" y="1084"/>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12"/>
            <p:cNvSpPr>
              <a:spLocks/>
            </p:cNvSpPr>
            <p:nvPr/>
          </p:nvSpPr>
          <p:spPr bwMode="auto">
            <a:xfrm>
              <a:off x="1811874" y="3049152"/>
              <a:ext cx="1216025" cy="1670050"/>
            </a:xfrm>
            <a:custGeom>
              <a:avLst/>
              <a:gdLst>
                <a:gd name="T0" fmla="*/ 308 w 766"/>
                <a:gd name="T1" fmla="*/ 142 h 1052"/>
                <a:gd name="T2" fmla="*/ 314 w 766"/>
                <a:gd name="T3" fmla="*/ 118 h 1052"/>
                <a:gd name="T4" fmla="*/ 334 w 766"/>
                <a:gd name="T5" fmla="*/ 90 h 1052"/>
                <a:gd name="T6" fmla="*/ 344 w 766"/>
                <a:gd name="T7" fmla="*/ 62 h 1052"/>
                <a:gd name="T8" fmla="*/ 340 w 766"/>
                <a:gd name="T9" fmla="*/ 38 h 1052"/>
                <a:gd name="T10" fmla="*/ 332 w 766"/>
                <a:gd name="T11" fmla="*/ 18 h 1052"/>
                <a:gd name="T12" fmla="*/ 300 w 766"/>
                <a:gd name="T13" fmla="*/ 0 h 1052"/>
                <a:gd name="T14" fmla="*/ 266 w 766"/>
                <a:gd name="T15" fmla="*/ 0 h 1052"/>
                <a:gd name="T16" fmla="*/ 236 w 766"/>
                <a:gd name="T17" fmla="*/ 18 h 1052"/>
                <a:gd name="T18" fmla="*/ 226 w 766"/>
                <a:gd name="T19" fmla="*/ 36 h 1052"/>
                <a:gd name="T20" fmla="*/ 222 w 766"/>
                <a:gd name="T21" fmla="*/ 60 h 1052"/>
                <a:gd name="T22" fmla="*/ 230 w 766"/>
                <a:gd name="T23" fmla="*/ 90 h 1052"/>
                <a:gd name="T24" fmla="*/ 252 w 766"/>
                <a:gd name="T25" fmla="*/ 118 h 1052"/>
                <a:gd name="T26" fmla="*/ 262 w 766"/>
                <a:gd name="T27" fmla="*/ 142 h 1052"/>
                <a:gd name="T28" fmla="*/ 62 w 766"/>
                <a:gd name="T29" fmla="*/ 202 h 1052"/>
                <a:gd name="T30" fmla="*/ 72 w 766"/>
                <a:gd name="T31" fmla="*/ 326 h 1052"/>
                <a:gd name="T32" fmla="*/ 114 w 766"/>
                <a:gd name="T33" fmla="*/ 504 h 1052"/>
                <a:gd name="T34" fmla="*/ 186 w 766"/>
                <a:gd name="T35" fmla="*/ 668 h 1052"/>
                <a:gd name="T36" fmla="*/ 110 w 766"/>
                <a:gd name="T37" fmla="*/ 710 h 1052"/>
                <a:gd name="T38" fmla="*/ 74 w 766"/>
                <a:gd name="T39" fmla="*/ 708 h 1052"/>
                <a:gd name="T40" fmla="*/ 44 w 766"/>
                <a:gd name="T41" fmla="*/ 710 h 1052"/>
                <a:gd name="T42" fmla="*/ 26 w 766"/>
                <a:gd name="T43" fmla="*/ 720 h 1052"/>
                <a:gd name="T44" fmla="*/ 4 w 766"/>
                <a:gd name="T45" fmla="*/ 748 h 1052"/>
                <a:gd name="T46" fmla="*/ 0 w 766"/>
                <a:gd name="T47" fmla="*/ 770 h 1052"/>
                <a:gd name="T48" fmla="*/ 12 w 766"/>
                <a:gd name="T49" fmla="*/ 798 h 1052"/>
                <a:gd name="T50" fmla="*/ 42 w 766"/>
                <a:gd name="T51" fmla="*/ 828 h 1052"/>
                <a:gd name="T52" fmla="*/ 64 w 766"/>
                <a:gd name="T53" fmla="*/ 830 h 1052"/>
                <a:gd name="T54" fmla="*/ 96 w 766"/>
                <a:gd name="T55" fmla="*/ 820 h 1052"/>
                <a:gd name="T56" fmla="*/ 112 w 766"/>
                <a:gd name="T57" fmla="*/ 806 h 1052"/>
                <a:gd name="T58" fmla="*/ 120 w 766"/>
                <a:gd name="T59" fmla="*/ 788 h 1052"/>
                <a:gd name="T60" fmla="*/ 146 w 766"/>
                <a:gd name="T61" fmla="*/ 744 h 1052"/>
                <a:gd name="T62" fmla="*/ 210 w 766"/>
                <a:gd name="T63" fmla="*/ 708 h 1052"/>
                <a:gd name="T64" fmla="*/ 280 w 766"/>
                <a:gd name="T65" fmla="*/ 808 h 1052"/>
                <a:gd name="T66" fmla="*/ 404 w 766"/>
                <a:gd name="T67" fmla="*/ 942 h 1052"/>
                <a:gd name="T68" fmla="*/ 552 w 766"/>
                <a:gd name="T69" fmla="*/ 1052 h 1052"/>
                <a:gd name="T70" fmla="*/ 616 w 766"/>
                <a:gd name="T71" fmla="*/ 912 h 1052"/>
                <a:gd name="T72" fmla="*/ 588 w 766"/>
                <a:gd name="T73" fmla="*/ 914 h 1052"/>
                <a:gd name="T74" fmla="*/ 540 w 766"/>
                <a:gd name="T75" fmla="*/ 910 h 1052"/>
                <a:gd name="T76" fmla="*/ 522 w 766"/>
                <a:gd name="T77" fmla="*/ 902 h 1052"/>
                <a:gd name="T78" fmla="*/ 482 w 766"/>
                <a:gd name="T79" fmla="*/ 866 h 1052"/>
                <a:gd name="T80" fmla="*/ 472 w 766"/>
                <a:gd name="T81" fmla="*/ 840 h 1052"/>
                <a:gd name="T82" fmla="*/ 476 w 766"/>
                <a:gd name="T83" fmla="*/ 786 h 1052"/>
                <a:gd name="T84" fmla="*/ 486 w 766"/>
                <a:gd name="T85" fmla="*/ 764 h 1052"/>
                <a:gd name="T86" fmla="*/ 508 w 766"/>
                <a:gd name="T87" fmla="*/ 736 h 1052"/>
                <a:gd name="T88" fmla="*/ 536 w 766"/>
                <a:gd name="T89" fmla="*/ 718 h 1052"/>
                <a:gd name="T90" fmla="*/ 556 w 766"/>
                <a:gd name="T91" fmla="*/ 712 h 1052"/>
                <a:gd name="T92" fmla="*/ 610 w 766"/>
                <a:gd name="T93" fmla="*/ 722 h 1052"/>
                <a:gd name="T94" fmla="*/ 640 w 766"/>
                <a:gd name="T95" fmla="*/ 740 h 1052"/>
                <a:gd name="T96" fmla="*/ 666 w 766"/>
                <a:gd name="T97" fmla="*/ 780 h 1052"/>
                <a:gd name="T98" fmla="*/ 676 w 766"/>
                <a:gd name="T99" fmla="*/ 800 h 1052"/>
                <a:gd name="T100" fmla="*/ 766 w 766"/>
                <a:gd name="T101" fmla="*/ 684 h 1052"/>
                <a:gd name="T102" fmla="*/ 684 w 766"/>
                <a:gd name="T103" fmla="*/ 620 h 1052"/>
                <a:gd name="T104" fmla="*/ 614 w 766"/>
                <a:gd name="T105" fmla="*/ 542 h 1052"/>
                <a:gd name="T106" fmla="*/ 560 w 766"/>
                <a:gd name="T107" fmla="*/ 452 h 1052"/>
                <a:gd name="T108" fmla="*/ 522 w 766"/>
                <a:gd name="T109" fmla="*/ 350 h 1052"/>
                <a:gd name="T110" fmla="*/ 500 w 766"/>
                <a:gd name="T111" fmla="*/ 240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52">
                  <a:moveTo>
                    <a:pt x="498" y="202"/>
                  </a:moveTo>
                  <a:lnTo>
                    <a:pt x="306" y="202"/>
                  </a:lnTo>
                  <a:lnTo>
                    <a:pt x="308" y="142"/>
                  </a:lnTo>
                  <a:lnTo>
                    <a:pt x="308" y="142"/>
                  </a:lnTo>
                  <a:lnTo>
                    <a:pt x="310" y="130"/>
                  </a:lnTo>
                  <a:lnTo>
                    <a:pt x="314" y="118"/>
                  </a:lnTo>
                  <a:lnTo>
                    <a:pt x="328" y="100"/>
                  </a:lnTo>
                  <a:lnTo>
                    <a:pt x="328" y="100"/>
                  </a:lnTo>
                  <a:lnTo>
                    <a:pt x="334" y="90"/>
                  </a:lnTo>
                  <a:lnTo>
                    <a:pt x="340" y="82"/>
                  </a:lnTo>
                  <a:lnTo>
                    <a:pt x="342" y="72"/>
                  </a:lnTo>
                  <a:lnTo>
                    <a:pt x="344" y="62"/>
                  </a:lnTo>
                  <a:lnTo>
                    <a:pt x="344" y="62"/>
                  </a:lnTo>
                  <a:lnTo>
                    <a:pt x="344" y="50"/>
                  </a:lnTo>
                  <a:lnTo>
                    <a:pt x="340" y="38"/>
                  </a:lnTo>
                  <a:lnTo>
                    <a:pt x="336" y="28"/>
                  </a:lnTo>
                  <a:lnTo>
                    <a:pt x="332" y="18"/>
                  </a:lnTo>
                  <a:lnTo>
                    <a:pt x="332" y="18"/>
                  </a:lnTo>
                  <a:lnTo>
                    <a:pt x="324" y="10"/>
                  </a:lnTo>
                  <a:lnTo>
                    <a:pt x="314" y="4"/>
                  </a:lnTo>
                  <a:lnTo>
                    <a:pt x="300" y="0"/>
                  </a:lnTo>
                  <a:lnTo>
                    <a:pt x="284" y="0"/>
                  </a:lnTo>
                  <a:lnTo>
                    <a:pt x="284" y="0"/>
                  </a:lnTo>
                  <a:lnTo>
                    <a:pt x="266" y="0"/>
                  </a:lnTo>
                  <a:lnTo>
                    <a:pt x="252" y="4"/>
                  </a:lnTo>
                  <a:lnTo>
                    <a:pt x="242" y="10"/>
                  </a:lnTo>
                  <a:lnTo>
                    <a:pt x="236" y="18"/>
                  </a:lnTo>
                  <a:lnTo>
                    <a:pt x="236" y="18"/>
                  </a:lnTo>
                  <a:lnTo>
                    <a:pt x="230" y="26"/>
                  </a:lnTo>
                  <a:lnTo>
                    <a:pt x="226" y="36"/>
                  </a:lnTo>
                  <a:lnTo>
                    <a:pt x="222" y="48"/>
                  </a:lnTo>
                  <a:lnTo>
                    <a:pt x="222" y="60"/>
                  </a:lnTo>
                  <a:lnTo>
                    <a:pt x="222" y="60"/>
                  </a:lnTo>
                  <a:lnTo>
                    <a:pt x="222" y="72"/>
                  </a:lnTo>
                  <a:lnTo>
                    <a:pt x="226" y="80"/>
                  </a:lnTo>
                  <a:lnTo>
                    <a:pt x="230" y="90"/>
                  </a:lnTo>
                  <a:lnTo>
                    <a:pt x="238" y="98"/>
                  </a:lnTo>
                  <a:lnTo>
                    <a:pt x="238" y="98"/>
                  </a:lnTo>
                  <a:lnTo>
                    <a:pt x="252" y="118"/>
                  </a:lnTo>
                  <a:lnTo>
                    <a:pt x="258" y="128"/>
                  </a:lnTo>
                  <a:lnTo>
                    <a:pt x="262" y="142"/>
                  </a:lnTo>
                  <a:lnTo>
                    <a:pt x="262" y="142"/>
                  </a:lnTo>
                  <a:lnTo>
                    <a:pt x="262" y="144"/>
                  </a:lnTo>
                  <a:lnTo>
                    <a:pt x="260" y="202"/>
                  </a:lnTo>
                  <a:lnTo>
                    <a:pt x="62" y="202"/>
                  </a:lnTo>
                  <a:lnTo>
                    <a:pt x="62" y="202"/>
                  </a:lnTo>
                  <a:lnTo>
                    <a:pt x="66" y="266"/>
                  </a:lnTo>
                  <a:lnTo>
                    <a:pt x="72" y="326"/>
                  </a:lnTo>
                  <a:lnTo>
                    <a:pt x="84" y="388"/>
                  </a:lnTo>
                  <a:lnTo>
                    <a:pt x="98" y="446"/>
                  </a:lnTo>
                  <a:lnTo>
                    <a:pt x="114" y="504"/>
                  </a:lnTo>
                  <a:lnTo>
                    <a:pt x="136" y="560"/>
                  </a:lnTo>
                  <a:lnTo>
                    <a:pt x="160" y="614"/>
                  </a:lnTo>
                  <a:lnTo>
                    <a:pt x="186" y="668"/>
                  </a:lnTo>
                  <a:lnTo>
                    <a:pt x="122" y="704"/>
                  </a:lnTo>
                  <a:lnTo>
                    <a:pt x="122" y="704"/>
                  </a:lnTo>
                  <a:lnTo>
                    <a:pt x="110" y="710"/>
                  </a:lnTo>
                  <a:lnTo>
                    <a:pt x="98" y="710"/>
                  </a:lnTo>
                  <a:lnTo>
                    <a:pt x="74" y="708"/>
                  </a:lnTo>
                  <a:lnTo>
                    <a:pt x="74" y="708"/>
                  </a:lnTo>
                  <a:lnTo>
                    <a:pt x="64" y="708"/>
                  </a:lnTo>
                  <a:lnTo>
                    <a:pt x="54" y="708"/>
                  </a:lnTo>
                  <a:lnTo>
                    <a:pt x="44" y="710"/>
                  </a:lnTo>
                  <a:lnTo>
                    <a:pt x="36" y="714"/>
                  </a:lnTo>
                  <a:lnTo>
                    <a:pt x="36" y="714"/>
                  </a:lnTo>
                  <a:lnTo>
                    <a:pt x="26" y="720"/>
                  </a:lnTo>
                  <a:lnTo>
                    <a:pt x="16" y="728"/>
                  </a:lnTo>
                  <a:lnTo>
                    <a:pt x="8" y="738"/>
                  </a:lnTo>
                  <a:lnTo>
                    <a:pt x="4" y="748"/>
                  </a:lnTo>
                  <a:lnTo>
                    <a:pt x="4" y="748"/>
                  </a:lnTo>
                  <a:lnTo>
                    <a:pt x="0" y="758"/>
                  </a:lnTo>
                  <a:lnTo>
                    <a:pt x="0" y="770"/>
                  </a:lnTo>
                  <a:lnTo>
                    <a:pt x="4" y="782"/>
                  </a:lnTo>
                  <a:lnTo>
                    <a:pt x="12" y="798"/>
                  </a:lnTo>
                  <a:lnTo>
                    <a:pt x="12" y="798"/>
                  </a:lnTo>
                  <a:lnTo>
                    <a:pt x="22" y="812"/>
                  </a:lnTo>
                  <a:lnTo>
                    <a:pt x="32" y="822"/>
                  </a:lnTo>
                  <a:lnTo>
                    <a:pt x="42" y="828"/>
                  </a:lnTo>
                  <a:lnTo>
                    <a:pt x="52" y="830"/>
                  </a:lnTo>
                  <a:lnTo>
                    <a:pt x="52" y="830"/>
                  </a:lnTo>
                  <a:lnTo>
                    <a:pt x="64" y="830"/>
                  </a:lnTo>
                  <a:lnTo>
                    <a:pt x="74" y="830"/>
                  </a:lnTo>
                  <a:lnTo>
                    <a:pt x="86" y="826"/>
                  </a:lnTo>
                  <a:lnTo>
                    <a:pt x="96" y="820"/>
                  </a:lnTo>
                  <a:lnTo>
                    <a:pt x="96" y="820"/>
                  </a:lnTo>
                  <a:lnTo>
                    <a:pt x="104" y="814"/>
                  </a:lnTo>
                  <a:lnTo>
                    <a:pt x="112" y="806"/>
                  </a:lnTo>
                  <a:lnTo>
                    <a:pt x="116" y="798"/>
                  </a:lnTo>
                  <a:lnTo>
                    <a:pt x="120" y="788"/>
                  </a:lnTo>
                  <a:lnTo>
                    <a:pt x="120" y="788"/>
                  </a:lnTo>
                  <a:lnTo>
                    <a:pt x="130" y="764"/>
                  </a:lnTo>
                  <a:lnTo>
                    <a:pt x="136" y="754"/>
                  </a:lnTo>
                  <a:lnTo>
                    <a:pt x="146" y="744"/>
                  </a:lnTo>
                  <a:lnTo>
                    <a:pt x="146" y="744"/>
                  </a:lnTo>
                  <a:lnTo>
                    <a:pt x="148" y="742"/>
                  </a:lnTo>
                  <a:lnTo>
                    <a:pt x="210" y="708"/>
                  </a:lnTo>
                  <a:lnTo>
                    <a:pt x="210" y="708"/>
                  </a:lnTo>
                  <a:lnTo>
                    <a:pt x="242" y="760"/>
                  </a:lnTo>
                  <a:lnTo>
                    <a:pt x="280" y="808"/>
                  </a:lnTo>
                  <a:lnTo>
                    <a:pt x="318" y="856"/>
                  </a:lnTo>
                  <a:lnTo>
                    <a:pt x="360" y="900"/>
                  </a:lnTo>
                  <a:lnTo>
                    <a:pt x="404" y="942"/>
                  </a:lnTo>
                  <a:lnTo>
                    <a:pt x="452" y="982"/>
                  </a:lnTo>
                  <a:lnTo>
                    <a:pt x="502" y="1018"/>
                  </a:lnTo>
                  <a:lnTo>
                    <a:pt x="552" y="1052"/>
                  </a:lnTo>
                  <a:lnTo>
                    <a:pt x="630" y="920"/>
                  </a:lnTo>
                  <a:lnTo>
                    <a:pt x="616" y="912"/>
                  </a:lnTo>
                  <a:lnTo>
                    <a:pt x="616" y="912"/>
                  </a:lnTo>
                  <a:lnTo>
                    <a:pt x="608" y="910"/>
                  </a:lnTo>
                  <a:lnTo>
                    <a:pt x="588" y="914"/>
                  </a:lnTo>
                  <a:lnTo>
                    <a:pt x="588" y="914"/>
                  </a:lnTo>
                  <a:lnTo>
                    <a:pt x="574" y="914"/>
                  </a:lnTo>
                  <a:lnTo>
                    <a:pt x="558" y="914"/>
                  </a:lnTo>
                  <a:lnTo>
                    <a:pt x="540" y="910"/>
                  </a:lnTo>
                  <a:lnTo>
                    <a:pt x="530" y="908"/>
                  </a:lnTo>
                  <a:lnTo>
                    <a:pt x="522" y="902"/>
                  </a:lnTo>
                  <a:lnTo>
                    <a:pt x="522" y="902"/>
                  </a:lnTo>
                  <a:lnTo>
                    <a:pt x="508" y="892"/>
                  </a:lnTo>
                  <a:lnTo>
                    <a:pt x="494" y="880"/>
                  </a:lnTo>
                  <a:lnTo>
                    <a:pt x="482" y="866"/>
                  </a:lnTo>
                  <a:lnTo>
                    <a:pt x="474" y="848"/>
                  </a:lnTo>
                  <a:lnTo>
                    <a:pt x="474" y="848"/>
                  </a:lnTo>
                  <a:lnTo>
                    <a:pt x="472" y="840"/>
                  </a:lnTo>
                  <a:lnTo>
                    <a:pt x="470" y="830"/>
                  </a:lnTo>
                  <a:lnTo>
                    <a:pt x="470" y="808"/>
                  </a:lnTo>
                  <a:lnTo>
                    <a:pt x="476" y="786"/>
                  </a:lnTo>
                  <a:lnTo>
                    <a:pt x="480" y="776"/>
                  </a:lnTo>
                  <a:lnTo>
                    <a:pt x="486" y="764"/>
                  </a:lnTo>
                  <a:lnTo>
                    <a:pt x="486" y="764"/>
                  </a:lnTo>
                  <a:lnTo>
                    <a:pt x="492" y="754"/>
                  </a:lnTo>
                  <a:lnTo>
                    <a:pt x="500" y="744"/>
                  </a:lnTo>
                  <a:lnTo>
                    <a:pt x="508" y="736"/>
                  </a:lnTo>
                  <a:lnTo>
                    <a:pt x="518" y="728"/>
                  </a:lnTo>
                  <a:lnTo>
                    <a:pt x="526" y="722"/>
                  </a:lnTo>
                  <a:lnTo>
                    <a:pt x="536" y="718"/>
                  </a:lnTo>
                  <a:lnTo>
                    <a:pt x="546" y="714"/>
                  </a:lnTo>
                  <a:lnTo>
                    <a:pt x="556" y="712"/>
                  </a:lnTo>
                  <a:lnTo>
                    <a:pt x="556" y="712"/>
                  </a:lnTo>
                  <a:lnTo>
                    <a:pt x="574" y="712"/>
                  </a:lnTo>
                  <a:lnTo>
                    <a:pt x="592" y="714"/>
                  </a:lnTo>
                  <a:lnTo>
                    <a:pt x="610" y="722"/>
                  </a:lnTo>
                  <a:lnTo>
                    <a:pt x="626" y="730"/>
                  </a:lnTo>
                  <a:lnTo>
                    <a:pt x="626" y="730"/>
                  </a:lnTo>
                  <a:lnTo>
                    <a:pt x="640" y="740"/>
                  </a:lnTo>
                  <a:lnTo>
                    <a:pt x="652" y="754"/>
                  </a:lnTo>
                  <a:lnTo>
                    <a:pt x="660" y="766"/>
                  </a:lnTo>
                  <a:lnTo>
                    <a:pt x="666" y="780"/>
                  </a:lnTo>
                  <a:lnTo>
                    <a:pt x="666" y="780"/>
                  </a:lnTo>
                  <a:lnTo>
                    <a:pt x="674" y="796"/>
                  </a:lnTo>
                  <a:lnTo>
                    <a:pt x="676" y="800"/>
                  </a:lnTo>
                  <a:lnTo>
                    <a:pt x="692" y="810"/>
                  </a:lnTo>
                  <a:lnTo>
                    <a:pt x="766" y="684"/>
                  </a:lnTo>
                  <a:lnTo>
                    <a:pt x="766" y="684"/>
                  </a:lnTo>
                  <a:lnTo>
                    <a:pt x="738" y="664"/>
                  </a:lnTo>
                  <a:lnTo>
                    <a:pt x="710" y="642"/>
                  </a:lnTo>
                  <a:lnTo>
                    <a:pt x="684" y="620"/>
                  </a:lnTo>
                  <a:lnTo>
                    <a:pt x="660" y="596"/>
                  </a:lnTo>
                  <a:lnTo>
                    <a:pt x="636" y="570"/>
                  </a:lnTo>
                  <a:lnTo>
                    <a:pt x="614" y="542"/>
                  </a:lnTo>
                  <a:lnTo>
                    <a:pt x="594" y="514"/>
                  </a:lnTo>
                  <a:lnTo>
                    <a:pt x="576" y="484"/>
                  </a:lnTo>
                  <a:lnTo>
                    <a:pt x="560" y="452"/>
                  </a:lnTo>
                  <a:lnTo>
                    <a:pt x="546" y="420"/>
                  </a:lnTo>
                  <a:lnTo>
                    <a:pt x="532" y="386"/>
                  </a:lnTo>
                  <a:lnTo>
                    <a:pt x="522" y="350"/>
                  </a:lnTo>
                  <a:lnTo>
                    <a:pt x="512" y="316"/>
                  </a:lnTo>
                  <a:lnTo>
                    <a:pt x="506" y="278"/>
                  </a:lnTo>
                  <a:lnTo>
                    <a:pt x="500" y="240"/>
                  </a:lnTo>
                  <a:lnTo>
                    <a:pt x="498" y="202"/>
                  </a:lnTo>
                  <a:lnTo>
                    <a:pt x="498" y="202"/>
                  </a:lnTo>
                  <a:close/>
                </a:path>
              </a:pathLst>
            </a:custGeom>
            <a:blipFill>
              <a:blip r:embed="rId9"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13"/>
            <p:cNvSpPr>
              <a:spLocks/>
            </p:cNvSpPr>
            <p:nvPr/>
          </p:nvSpPr>
          <p:spPr bwMode="auto">
            <a:xfrm>
              <a:off x="3888324" y="3369827"/>
              <a:ext cx="1355725" cy="1349375"/>
            </a:xfrm>
            <a:custGeom>
              <a:avLst/>
              <a:gdLst>
                <a:gd name="T0" fmla="*/ 810 w 854"/>
                <a:gd name="T1" fmla="*/ 508 h 850"/>
                <a:gd name="T2" fmla="*/ 780 w 854"/>
                <a:gd name="T3" fmla="*/ 508 h 850"/>
                <a:gd name="T4" fmla="*/ 744 w 854"/>
                <a:gd name="T5" fmla="*/ 510 h 850"/>
                <a:gd name="T6" fmla="*/ 728 w 854"/>
                <a:gd name="T7" fmla="*/ 506 h 850"/>
                <a:gd name="T8" fmla="*/ 694 w 854"/>
                <a:gd name="T9" fmla="*/ 418 h 850"/>
                <a:gd name="T10" fmla="*/ 758 w 854"/>
                <a:gd name="T11" fmla="*/ 246 h 850"/>
                <a:gd name="T12" fmla="*/ 790 w 854"/>
                <a:gd name="T13" fmla="*/ 64 h 850"/>
                <a:gd name="T14" fmla="*/ 634 w 854"/>
                <a:gd name="T15" fmla="*/ 26 h 850"/>
                <a:gd name="T16" fmla="*/ 650 w 854"/>
                <a:gd name="T17" fmla="*/ 48 h 850"/>
                <a:gd name="T18" fmla="*/ 666 w 854"/>
                <a:gd name="T19" fmla="*/ 76 h 850"/>
                <a:gd name="T20" fmla="*/ 674 w 854"/>
                <a:gd name="T21" fmla="*/ 112 h 850"/>
                <a:gd name="T22" fmla="*/ 668 w 854"/>
                <a:gd name="T23" fmla="*/ 146 h 850"/>
                <a:gd name="T24" fmla="*/ 650 w 854"/>
                <a:gd name="T25" fmla="*/ 180 h 850"/>
                <a:gd name="T26" fmla="*/ 618 w 854"/>
                <a:gd name="T27" fmla="*/ 204 h 850"/>
                <a:gd name="T28" fmla="*/ 572 w 854"/>
                <a:gd name="T29" fmla="*/ 212 h 850"/>
                <a:gd name="T30" fmla="*/ 546 w 854"/>
                <a:gd name="T31" fmla="*/ 210 h 850"/>
                <a:gd name="T32" fmla="*/ 514 w 854"/>
                <a:gd name="T33" fmla="*/ 198 h 850"/>
                <a:gd name="T34" fmla="*/ 492 w 854"/>
                <a:gd name="T35" fmla="*/ 178 h 850"/>
                <a:gd name="T36" fmla="*/ 476 w 854"/>
                <a:gd name="T37" fmla="*/ 144 h 850"/>
                <a:gd name="T38" fmla="*/ 472 w 854"/>
                <a:gd name="T39" fmla="*/ 108 h 850"/>
                <a:gd name="T40" fmla="*/ 486 w 854"/>
                <a:gd name="T41" fmla="*/ 60 h 850"/>
                <a:gd name="T42" fmla="*/ 506 w 854"/>
                <a:gd name="T43" fmla="*/ 34 h 850"/>
                <a:gd name="T44" fmla="*/ 358 w 854"/>
                <a:gd name="T45" fmla="*/ 0 h 850"/>
                <a:gd name="T46" fmla="*/ 350 w 854"/>
                <a:gd name="T47" fmla="*/ 76 h 850"/>
                <a:gd name="T48" fmla="*/ 324 w 854"/>
                <a:gd name="T49" fmla="*/ 184 h 850"/>
                <a:gd name="T50" fmla="*/ 280 w 854"/>
                <a:gd name="T51" fmla="*/ 282 h 850"/>
                <a:gd name="T52" fmla="*/ 220 w 854"/>
                <a:gd name="T53" fmla="*/ 368 h 850"/>
                <a:gd name="T54" fmla="*/ 146 w 854"/>
                <a:gd name="T55" fmla="*/ 440 h 850"/>
                <a:gd name="T56" fmla="*/ 184 w 854"/>
                <a:gd name="T57" fmla="*/ 644 h 850"/>
                <a:gd name="T58" fmla="*/ 110 w 854"/>
                <a:gd name="T59" fmla="*/ 682 h 850"/>
                <a:gd name="T60" fmla="*/ 74 w 854"/>
                <a:gd name="T61" fmla="*/ 680 h 850"/>
                <a:gd name="T62" fmla="*/ 44 w 854"/>
                <a:gd name="T63" fmla="*/ 682 h 850"/>
                <a:gd name="T64" fmla="*/ 24 w 854"/>
                <a:gd name="T65" fmla="*/ 692 h 850"/>
                <a:gd name="T66" fmla="*/ 2 w 854"/>
                <a:gd name="T67" fmla="*/ 718 h 850"/>
                <a:gd name="T68" fmla="*/ 0 w 854"/>
                <a:gd name="T69" fmla="*/ 740 h 850"/>
                <a:gd name="T70" fmla="*/ 10 w 854"/>
                <a:gd name="T71" fmla="*/ 770 h 850"/>
                <a:gd name="T72" fmla="*/ 40 w 854"/>
                <a:gd name="T73" fmla="*/ 800 h 850"/>
                <a:gd name="T74" fmla="*/ 60 w 854"/>
                <a:gd name="T75" fmla="*/ 804 h 850"/>
                <a:gd name="T76" fmla="*/ 94 w 854"/>
                <a:gd name="T77" fmla="*/ 792 h 850"/>
                <a:gd name="T78" fmla="*/ 110 w 854"/>
                <a:gd name="T79" fmla="*/ 780 h 850"/>
                <a:gd name="T80" fmla="*/ 120 w 854"/>
                <a:gd name="T81" fmla="*/ 760 h 850"/>
                <a:gd name="T82" fmla="*/ 146 w 854"/>
                <a:gd name="T83" fmla="*/ 718 h 850"/>
                <a:gd name="T84" fmla="*/ 206 w 854"/>
                <a:gd name="T85" fmla="*/ 682 h 850"/>
                <a:gd name="T86" fmla="*/ 354 w 854"/>
                <a:gd name="T87" fmla="*/ 818 h 850"/>
                <a:gd name="T88" fmla="*/ 494 w 854"/>
                <a:gd name="T89" fmla="*/ 700 h 850"/>
                <a:gd name="T90" fmla="*/ 610 w 854"/>
                <a:gd name="T91" fmla="*/ 560 h 850"/>
                <a:gd name="T92" fmla="*/ 708 w 854"/>
                <a:gd name="T93" fmla="*/ 546 h 850"/>
                <a:gd name="T94" fmla="*/ 736 w 854"/>
                <a:gd name="T95" fmla="*/ 586 h 850"/>
                <a:gd name="T96" fmla="*/ 744 w 854"/>
                <a:gd name="T97" fmla="*/ 604 h 850"/>
                <a:gd name="T98" fmla="*/ 760 w 854"/>
                <a:gd name="T99" fmla="*/ 618 h 850"/>
                <a:gd name="T100" fmla="*/ 794 w 854"/>
                <a:gd name="T101" fmla="*/ 628 h 850"/>
                <a:gd name="T102" fmla="*/ 814 w 854"/>
                <a:gd name="T103" fmla="*/ 626 h 850"/>
                <a:gd name="T104" fmla="*/ 844 w 854"/>
                <a:gd name="T105" fmla="*/ 596 h 850"/>
                <a:gd name="T106" fmla="*/ 854 w 854"/>
                <a:gd name="T107" fmla="*/ 566 h 850"/>
                <a:gd name="T108" fmla="*/ 852 w 854"/>
                <a:gd name="T109" fmla="*/ 544 h 850"/>
                <a:gd name="T110" fmla="*/ 832 w 854"/>
                <a:gd name="T111" fmla="*/ 51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20" y="512"/>
                  </a:moveTo>
                  <a:lnTo>
                    <a:pt x="820" y="512"/>
                  </a:lnTo>
                  <a:lnTo>
                    <a:pt x="810" y="508"/>
                  </a:lnTo>
                  <a:lnTo>
                    <a:pt x="802" y="506"/>
                  </a:lnTo>
                  <a:lnTo>
                    <a:pt x="792" y="506"/>
                  </a:lnTo>
                  <a:lnTo>
                    <a:pt x="780" y="508"/>
                  </a:lnTo>
                  <a:lnTo>
                    <a:pt x="780" y="508"/>
                  </a:lnTo>
                  <a:lnTo>
                    <a:pt x="756" y="512"/>
                  </a:lnTo>
                  <a:lnTo>
                    <a:pt x="744" y="510"/>
                  </a:lnTo>
                  <a:lnTo>
                    <a:pt x="730" y="506"/>
                  </a:lnTo>
                  <a:lnTo>
                    <a:pt x="730" y="506"/>
                  </a:lnTo>
                  <a:lnTo>
                    <a:pt x="728" y="506"/>
                  </a:lnTo>
                  <a:lnTo>
                    <a:pt x="668" y="470"/>
                  </a:lnTo>
                  <a:lnTo>
                    <a:pt x="668" y="470"/>
                  </a:lnTo>
                  <a:lnTo>
                    <a:pt x="694" y="418"/>
                  </a:lnTo>
                  <a:lnTo>
                    <a:pt x="718" y="362"/>
                  </a:lnTo>
                  <a:lnTo>
                    <a:pt x="740" y="306"/>
                  </a:lnTo>
                  <a:lnTo>
                    <a:pt x="758" y="246"/>
                  </a:lnTo>
                  <a:lnTo>
                    <a:pt x="772" y="188"/>
                  </a:lnTo>
                  <a:lnTo>
                    <a:pt x="782" y="126"/>
                  </a:lnTo>
                  <a:lnTo>
                    <a:pt x="790" y="64"/>
                  </a:lnTo>
                  <a:lnTo>
                    <a:pt x="794" y="0"/>
                  </a:lnTo>
                  <a:lnTo>
                    <a:pt x="634" y="0"/>
                  </a:lnTo>
                  <a:lnTo>
                    <a:pt x="634" y="26"/>
                  </a:lnTo>
                  <a:lnTo>
                    <a:pt x="634" y="26"/>
                  </a:lnTo>
                  <a:lnTo>
                    <a:pt x="638" y="34"/>
                  </a:lnTo>
                  <a:lnTo>
                    <a:pt x="650" y="48"/>
                  </a:lnTo>
                  <a:lnTo>
                    <a:pt x="650" y="48"/>
                  </a:lnTo>
                  <a:lnTo>
                    <a:pt x="658" y="60"/>
                  </a:lnTo>
                  <a:lnTo>
                    <a:pt x="666" y="76"/>
                  </a:lnTo>
                  <a:lnTo>
                    <a:pt x="672" y="92"/>
                  </a:lnTo>
                  <a:lnTo>
                    <a:pt x="672" y="102"/>
                  </a:lnTo>
                  <a:lnTo>
                    <a:pt x="674" y="112"/>
                  </a:lnTo>
                  <a:lnTo>
                    <a:pt x="674" y="112"/>
                  </a:lnTo>
                  <a:lnTo>
                    <a:pt x="672" y="130"/>
                  </a:lnTo>
                  <a:lnTo>
                    <a:pt x="668" y="146"/>
                  </a:lnTo>
                  <a:lnTo>
                    <a:pt x="662" y="164"/>
                  </a:lnTo>
                  <a:lnTo>
                    <a:pt x="650" y="180"/>
                  </a:lnTo>
                  <a:lnTo>
                    <a:pt x="650" y="180"/>
                  </a:lnTo>
                  <a:lnTo>
                    <a:pt x="644" y="186"/>
                  </a:lnTo>
                  <a:lnTo>
                    <a:pt x="636" y="194"/>
                  </a:lnTo>
                  <a:lnTo>
                    <a:pt x="618" y="204"/>
                  </a:lnTo>
                  <a:lnTo>
                    <a:pt x="596" y="210"/>
                  </a:lnTo>
                  <a:lnTo>
                    <a:pt x="584" y="212"/>
                  </a:lnTo>
                  <a:lnTo>
                    <a:pt x="572" y="212"/>
                  </a:lnTo>
                  <a:lnTo>
                    <a:pt x="572" y="212"/>
                  </a:lnTo>
                  <a:lnTo>
                    <a:pt x="558" y="212"/>
                  </a:lnTo>
                  <a:lnTo>
                    <a:pt x="546" y="210"/>
                  </a:lnTo>
                  <a:lnTo>
                    <a:pt x="536" y="206"/>
                  </a:lnTo>
                  <a:lnTo>
                    <a:pt x="524" y="202"/>
                  </a:lnTo>
                  <a:lnTo>
                    <a:pt x="514" y="198"/>
                  </a:lnTo>
                  <a:lnTo>
                    <a:pt x="506" y="192"/>
                  </a:lnTo>
                  <a:lnTo>
                    <a:pt x="498" y="186"/>
                  </a:lnTo>
                  <a:lnTo>
                    <a:pt x="492" y="178"/>
                  </a:lnTo>
                  <a:lnTo>
                    <a:pt x="492" y="178"/>
                  </a:lnTo>
                  <a:lnTo>
                    <a:pt x="482" y="162"/>
                  </a:lnTo>
                  <a:lnTo>
                    <a:pt x="476" y="144"/>
                  </a:lnTo>
                  <a:lnTo>
                    <a:pt x="472" y="126"/>
                  </a:lnTo>
                  <a:lnTo>
                    <a:pt x="472" y="108"/>
                  </a:lnTo>
                  <a:lnTo>
                    <a:pt x="472" y="108"/>
                  </a:lnTo>
                  <a:lnTo>
                    <a:pt x="474" y="90"/>
                  </a:lnTo>
                  <a:lnTo>
                    <a:pt x="480" y="74"/>
                  </a:lnTo>
                  <a:lnTo>
                    <a:pt x="486" y="60"/>
                  </a:lnTo>
                  <a:lnTo>
                    <a:pt x="494" y="48"/>
                  </a:lnTo>
                  <a:lnTo>
                    <a:pt x="494" y="48"/>
                  </a:lnTo>
                  <a:lnTo>
                    <a:pt x="506" y="34"/>
                  </a:lnTo>
                  <a:lnTo>
                    <a:pt x="508" y="28"/>
                  </a:lnTo>
                  <a:lnTo>
                    <a:pt x="508" y="0"/>
                  </a:lnTo>
                  <a:lnTo>
                    <a:pt x="358" y="0"/>
                  </a:lnTo>
                  <a:lnTo>
                    <a:pt x="358" y="0"/>
                  </a:lnTo>
                  <a:lnTo>
                    <a:pt x="356" y="38"/>
                  </a:lnTo>
                  <a:lnTo>
                    <a:pt x="350" y="76"/>
                  </a:lnTo>
                  <a:lnTo>
                    <a:pt x="344" y="114"/>
                  </a:lnTo>
                  <a:lnTo>
                    <a:pt x="334" y="148"/>
                  </a:lnTo>
                  <a:lnTo>
                    <a:pt x="324" y="184"/>
                  </a:lnTo>
                  <a:lnTo>
                    <a:pt x="310" y="218"/>
                  </a:lnTo>
                  <a:lnTo>
                    <a:pt x="296" y="250"/>
                  </a:lnTo>
                  <a:lnTo>
                    <a:pt x="280" y="282"/>
                  </a:lnTo>
                  <a:lnTo>
                    <a:pt x="262" y="312"/>
                  </a:lnTo>
                  <a:lnTo>
                    <a:pt x="242" y="340"/>
                  </a:lnTo>
                  <a:lnTo>
                    <a:pt x="220" y="368"/>
                  </a:lnTo>
                  <a:lnTo>
                    <a:pt x="196" y="394"/>
                  </a:lnTo>
                  <a:lnTo>
                    <a:pt x="172" y="418"/>
                  </a:lnTo>
                  <a:lnTo>
                    <a:pt x="146" y="440"/>
                  </a:lnTo>
                  <a:lnTo>
                    <a:pt x="120" y="462"/>
                  </a:lnTo>
                  <a:lnTo>
                    <a:pt x="90" y="482"/>
                  </a:lnTo>
                  <a:lnTo>
                    <a:pt x="184" y="644"/>
                  </a:lnTo>
                  <a:lnTo>
                    <a:pt x="122" y="678"/>
                  </a:lnTo>
                  <a:lnTo>
                    <a:pt x="122" y="678"/>
                  </a:lnTo>
                  <a:lnTo>
                    <a:pt x="110" y="682"/>
                  </a:lnTo>
                  <a:lnTo>
                    <a:pt x="98" y="684"/>
                  </a:lnTo>
                  <a:lnTo>
                    <a:pt x="74" y="680"/>
                  </a:lnTo>
                  <a:lnTo>
                    <a:pt x="74" y="680"/>
                  </a:lnTo>
                  <a:lnTo>
                    <a:pt x="64" y="680"/>
                  </a:lnTo>
                  <a:lnTo>
                    <a:pt x="54" y="680"/>
                  </a:lnTo>
                  <a:lnTo>
                    <a:pt x="44" y="682"/>
                  </a:lnTo>
                  <a:lnTo>
                    <a:pt x="36" y="686"/>
                  </a:lnTo>
                  <a:lnTo>
                    <a:pt x="36" y="686"/>
                  </a:lnTo>
                  <a:lnTo>
                    <a:pt x="24" y="692"/>
                  </a:lnTo>
                  <a:lnTo>
                    <a:pt x="16" y="700"/>
                  </a:lnTo>
                  <a:lnTo>
                    <a:pt x="8" y="710"/>
                  </a:lnTo>
                  <a:lnTo>
                    <a:pt x="2" y="718"/>
                  </a:lnTo>
                  <a:lnTo>
                    <a:pt x="2" y="718"/>
                  </a:lnTo>
                  <a:lnTo>
                    <a:pt x="0" y="730"/>
                  </a:lnTo>
                  <a:lnTo>
                    <a:pt x="0" y="740"/>
                  </a:lnTo>
                  <a:lnTo>
                    <a:pt x="2" y="754"/>
                  </a:lnTo>
                  <a:lnTo>
                    <a:pt x="10" y="770"/>
                  </a:lnTo>
                  <a:lnTo>
                    <a:pt x="10" y="770"/>
                  </a:lnTo>
                  <a:lnTo>
                    <a:pt x="20" y="784"/>
                  </a:lnTo>
                  <a:lnTo>
                    <a:pt x="30" y="794"/>
                  </a:lnTo>
                  <a:lnTo>
                    <a:pt x="40" y="800"/>
                  </a:lnTo>
                  <a:lnTo>
                    <a:pt x="50" y="802"/>
                  </a:lnTo>
                  <a:lnTo>
                    <a:pt x="50" y="802"/>
                  </a:lnTo>
                  <a:lnTo>
                    <a:pt x="60" y="804"/>
                  </a:lnTo>
                  <a:lnTo>
                    <a:pt x="72" y="802"/>
                  </a:lnTo>
                  <a:lnTo>
                    <a:pt x="84" y="798"/>
                  </a:lnTo>
                  <a:lnTo>
                    <a:pt x="94" y="792"/>
                  </a:lnTo>
                  <a:lnTo>
                    <a:pt x="94" y="792"/>
                  </a:lnTo>
                  <a:lnTo>
                    <a:pt x="102" y="786"/>
                  </a:lnTo>
                  <a:lnTo>
                    <a:pt x="110" y="780"/>
                  </a:lnTo>
                  <a:lnTo>
                    <a:pt x="114" y="770"/>
                  </a:lnTo>
                  <a:lnTo>
                    <a:pt x="120" y="760"/>
                  </a:lnTo>
                  <a:lnTo>
                    <a:pt x="120" y="760"/>
                  </a:lnTo>
                  <a:lnTo>
                    <a:pt x="128" y="738"/>
                  </a:lnTo>
                  <a:lnTo>
                    <a:pt x="136" y="726"/>
                  </a:lnTo>
                  <a:lnTo>
                    <a:pt x="146" y="718"/>
                  </a:lnTo>
                  <a:lnTo>
                    <a:pt x="146" y="718"/>
                  </a:lnTo>
                  <a:lnTo>
                    <a:pt x="148" y="716"/>
                  </a:lnTo>
                  <a:lnTo>
                    <a:pt x="206" y="682"/>
                  </a:lnTo>
                  <a:lnTo>
                    <a:pt x="304" y="850"/>
                  </a:lnTo>
                  <a:lnTo>
                    <a:pt x="304" y="850"/>
                  </a:lnTo>
                  <a:lnTo>
                    <a:pt x="354" y="818"/>
                  </a:lnTo>
                  <a:lnTo>
                    <a:pt x="404" y="780"/>
                  </a:lnTo>
                  <a:lnTo>
                    <a:pt x="450" y="742"/>
                  </a:lnTo>
                  <a:lnTo>
                    <a:pt x="494" y="700"/>
                  </a:lnTo>
                  <a:lnTo>
                    <a:pt x="536" y="656"/>
                  </a:lnTo>
                  <a:lnTo>
                    <a:pt x="574" y="610"/>
                  </a:lnTo>
                  <a:lnTo>
                    <a:pt x="610" y="560"/>
                  </a:lnTo>
                  <a:lnTo>
                    <a:pt x="644" y="510"/>
                  </a:lnTo>
                  <a:lnTo>
                    <a:pt x="708" y="546"/>
                  </a:lnTo>
                  <a:lnTo>
                    <a:pt x="708" y="546"/>
                  </a:lnTo>
                  <a:lnTo>
                    <a:pt x="718" y="556"/>
                  </a:lnTo>
                  <a:lnTo>
                    <a:pt x="726" y="566"/>
                  </a:lnTo>
                  <a:lnTo>
                    <a:pt x="736" y="586"/>
                  </a:lnTo>
                  <a:lnTo>
                    <a:pt x="736" y="586"/>
                  </a:lnTo>
                  <a:lnTo>
                    <a:pt x="740" y="596"/>
                  </a:lnTo>
                  <a:lnTo>
                    <a:pt x="744" y="604"/>
                  </a:lnTo>
                  <a:lnTo>
                    <a:pt x="752" y="612"/>
                  </a:lnTo>
                  <a:lnTo>
                    <a:pt x="760" y="618"/>
                  </a:lnTo>
                  <a:lnTo>
                    <a:pt x="760" y="618"/>
                  </a:lnTo>
                  <a:lnTo>
                    <a:pt x="770" y="624"/>
                  </a:lnTo>
                  <a:lnTo>
                    <a:pt x="782" y="628"/>
                  </a:lnTo>
                  <a:lnTo>
                    <a:pt x="794" y="628"/>
                  </a:lnTo>
                  <a:lnTo>
                    <a:pt x="804" y="628"/>
                  </a:lnTo>
                  <a:lnTo>
                    <a:pt x="804" y="628"/>
                  </a:lnTo>
                  <a:lnTo>
                    <a:pt x="814" y="626"/>
                  </a:lnTo>
                  <a:lnTo>
                    <a:pt x="824" y="620"/>
                  </a:lnTo>
                  <a:lnTo>
                    <a:pt x="834" y="610"/>
                  </a:lnTo>
                  <a:lnTo>
                    <a:pt x="844" y="596"/>
                  </a:lnTo>
                  <a:lnTo>
                    <a:pt x="844" y="596"/>
                  </a:lnTo>
                  <a:lnTo>
                    <a:pt x="852" y="580"/>
                  </a:lnTo>
                  <a:lnTo>
                    <a:pt x="854" y="566"/>
                  </a:lnTo>
                  <a:lnTo>
                    <a:pt x="854" y="556"/>
                  </a:lnTo>
                  <a:lnTo>
                    <a:pt x="852" y="544"/>
                  </a:lnTo>
                  <a:lnTo>
                    <a:pt x="852" y="544"/>
                  </a:lnTo>
                  <a:lnTo>
                    <a:pt x="846" y="536"/>
                  </a:lnTo>
                  <a:lnTo>
                    <a:pt x="840" y="526"/>
                  </a:lnTo>
                  <a:lnTo>
                    <a:pt x="832" y="518"/>
                  </a:lnTo>
                  <a:lnTo>
                    <a:pt x="820" y="512"/>
                  </a:lnTo>
                  <a:lnTo>
                    <a:pt x="820" y="512"/>
                  </a:lnTo>
                  <a:close/>
                </a:path>
              </a:pathLst>
            </a:custGeom>
            <a:blipFill>
              <a:blip r:embed="rId7"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14"/>
            <p:cNvSpPr>
              <a:spLocks/>
            </p:cNvSpPr>
            <p:nvPr/>
          </p:nvSpPr>
          <p:spPr bwMode="auto">
            <a:xfrm>
              <a:off x="4405849" y="3074552"/>
              <a:ext cx="1504950" cy="2289175"/>
            </a:xfrm>
            <a:custGeom>
              <a:avLst/>
              <a:gdLst>
                <a:gd name="T0" fmla="*/ 740 w 948"/>
                <a:gd name="T1" fmla="*/ 130 h 1442"/>
                <a:gd name="T2" fmla="*/ 760 w 948"/>
                <a:gd name="T3" fmla="*/ 100 h 1442"/>
                <a:gd name="T4" fmla="*/ 774 w 948"/>
                <a:gd name="T5" fmla="*/ 74 h 1442"/>
                <a:gd name="T6" fmla="*/ 774 w 948"/>
                <a:gd name="T7" fmla="*/ 52 h 1442"/>
                <a:gd name="T8" fmla="*/ 764 w 948"/>
                <a:gd name="T9" fmla="*/ 20 h 1442"/>
                <a:gd name="T10" fmla="*/ 746 w 948"/>
                <a:gd name="T11" fmla="*/ 6 h 1442"/>
                <a:gd name="T12" fmla="*/ 716 w 948"/>
                <a:gd name="T13" fmla="*/ 0 h 1442"/>
                <a:gd name="T14" fmla="*/ 674 w 948"/>
                <a:gd name="T15" fmla="*/ 12 h 1442"/>
                <a:gd name="T16" fmla="*/ 660 w 948"/>
                <a:gd name="T17" fmla="*/ 28 h 1442"/>
                <a:gd name="T18" fmla="*/ 654 w 948"/>
                <a:gd name="T19" fmla="*/ 62 h 1442"/>
                <a:gd name="T20" fmla="*/ 658 w 948"/>
                <a:gd name="T21" fmla="*/ 82 h 1442"/>
                <a:gd name="T22" fmla="*/ 668 w 948"/>
                <a:gd name="T23" fmla="*/ 98 h 1442"/>
                <a:gd name="T24" fmla="*/ 692 w 948"/>
                <a:gd name="T25" fmla="*/ 144 h 1442"/>
                <a:gd name="T26" fmla="*/ 692 w 948"/>
                <a:gd name="T27" fmla="*/ 186 h 1442"/>
                <a:gd name="T28" fmla="*/ 510 w 948"/>
                <a:gd name="T29" fmla="*/ 248 h 1442"/>
                <a:gd name="T30" fmla="*/ 480 w 948"/>
                <a:gd name="T31" fmla="*/ 424 h 1442"/>
                <a:gd name="T32" fmla="*/ 424 w 948"/>
                <a:gd name="T33" fmla="*/ 592 h 1442"/>
                <a:gd name="T34" fmla="*/ 420 w 948"/>
                <a:gd name="T35" fmla="*/ 656 h 1442"/>
                <a:gd name="T36" fmla="*/ 448 w 948"/>
                <a:gd name="T37" fmla="*/ 654 h 1442"/>
                <a:gd name="T38" fmla="*/ 496 w 948"/>
                <a:gd name="T39" fmla="*/ 656 h 1442"/>
                <a:gd name="T40" fmla="*/ 514 w 948"/>
                <a:gd name="T41" fmla="*/ 664 h 1442"/>
                <a:gd name="T42" fmla="*/ 554 w 948"/>
                <a:gd name="T43" fmla="*/ 700 h 1442"/>
                <a:gd name="T44" fmla="*/ 566 w 948"/>
                <a:gd name="T45" fmla="*/ 726 h 1442"/>
                <a:gd name="T46" fmla="*/ 562 w 948"/>
                <a:gd name="T47" fmla="*/ 780 h 1442"/>
                <a:gd name="T48" fmla="*/ 554 w 948"/>
                <a:gd name="T49" fmla="*/ 802 h 1442"/>
                <a:gd name="T50" fmla="*/ 530 w 948"/>
                <a:gd name="T51" fmla="*/ 830 h 1442"/>
                <a:gd name="T52" fmla="*/ 504 w 948"/>
                <a:gd name="T53" fmla="*/ 848 h 1442"/>
                <a:gd name="T54" fmla="*/ 484 w 948"/>
                <a:gd name="T55" fmla="*/ 854 h 1442"/>
                <a:gd name="T56" fmla="*/ 430 w 948"/>
                <a:gd name="T57" fmla="*/ 846 h 1442"/>
                <a:gd name="T58" fmla="*/ 398 w 948"/>
                <a:gd name="T59" fmla="*/ 828 h 1442"/>
                <a:gd name="T60" fmla="*/ 372 w 948"/>
                <a:gd name="T61" fmla="*/ 788 h 1442"/>
                <a:gd name="T62" fmla="*/ 362 w 948"/>
                <a:gd name="T63" fmla="*/ 768 h 1442"/>
                <a:gd name="T64" fmla="*/ 302 w 948"/>
                <a:gd name="T65" fmla="*/ 800 h 1442"/>
                <a:gd name="T66" fmla="*/ 186 w 948"/>
                <a:gd name="T67" fmla="*/ 932 h 1442"/>
                <a:gd name="T68" fmla="*/ 48 w 948"/>
                <a:gd name="T69" fmla="*/ 1042 h 1442"/>
                <a:gd name="T70" fmla="*/ 72 w 948"/>
                <a:gd name="T71" fmla="*/ 1200 h 1442"/>
                <a:gd name="T72" fmla="*/ 84 w 948"/>
                <a:gd name="T73" fmla="*/ 1178 h 1442"/>
                <a:gd name="T74" fmla="*/ 110 w 948"/>
                <a:gd name="T75" fmla="*/ 1138 h 1442"/>
                <a:gd name="T76" fmla="*/ 126 w 948"/>
                <a:gd name="T77" fmla="*/ 1126 h 1442"/>
                <a:gd name="T78" fmla="*/ 176 w 948"/>
                <a:gd name="T79" fmla="*/ 1110 h 1442"/>
                <a:gd name="T80" fmla="*/ 206 w 948"/>
                <a:gd name="T81" fmla="*/ 1114 h 1442"/>
                <a:gd name="T82" fmla="*/ 250 w 948"/>
                <a:gd name="T83" fmla="*/ 1144 h 1442"/>
                <a:gd name="T84" fmla="*/ 270 w 948"/>
                <a:gd name="T85" fmla="*/ 1174 h 1442"/>
                <a:gd name="T86" fmla="*/ 278 w 948"/>
                <a:gd name="T87" fmla="*/ 1208 h 1442"/>
                <a:gd name="T88" fmla="*/ 276 w 948"/>
                <a:gd name="T89" fmla="*/ 1240 h 1442"/>
                <a:gd name="T90" fmla="*/ 264 w 948"/>
                <a:gd name="T91" fmla="*/ 1266 h 1442"/>
                <a:gd name="T92" fmla="*/ 224 w 948"/>
                <a:gd name="T93" fmla="*/ 1302 h 1442"/>
                <a:gd name="T94" fmla="*/ 190 w 948"/>
                <a:gd name="T95" fmla="*/ 1312 h 1442"/>
                <a:gd name="T96" fmla="*/ 160 w 948"/>
                <a:gd name="T97" fmla="*/ 1312 h 1442"/>
                <a:gd name="T98" fmla="*/ 136 w 948"/>
                <a:gd name="T99" fmla="*/ 1310 h 1442"/>
                <a:gd name="T100" fmla="*/ 252 w 948"/>
                <a:gd name="T101" fmla="*/ 1418 h 1442"/>
                <a:gd name="T102" fmla="*/ 368 w 948"/>
                <a:gd name="T103" fmla="*/ 1336 h 1442"/>
                <a:gd name="T104" fmla="*/ 476 w 948"/>
                <a:gd name="T105" fmla="*/ 1244 h 1442"/>
                <a:gd name="T106" fmla="*/ 574 w 948"/>
                <a:gd name="T107" fmla="*/ 1144 h 1442"/>
                <a:gd name="T108" fmla="*/ 662 w 948"/>
                <a:gd name="T109" fmla="*/ 1034 h 1442"/>
                <a:gd name="T110" fmla="*/ 740 w 948"/>
                <a:gd name="T111" fmla="*/ 916 h 1442"/>
                <a:gd name="T112" fmla="*/ 806 w 948"/>
                <a:gd name="T113" fmla="*/ 792 h 1442"/>
                <a:gd name="T114" fmla="*/ 862 w 948"/>
                <a:gd name="T115" fmla="*/ 660 h 1442"/>
                <a:gd name="T116" fmla="*/ 904 w 948"/>
                <a:gd name="T117" fmla="*/ 524 h 1442"/>
                <a:gd name="T118" fmla="*/ 932 w 948"/>
                <a:gd name="T119" fmla="*/ 382 h 1442"/>
                <a:gd name="T120" fmla="*/ 946 w 948"/>
                <a:gd name="T121" fmla="*/ 236 h 1442"/>
                <a:gd name="T122" fmla="*/ 738 w 948"/>
                <a:gd name="T123" fmla="*/ 144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42">
                  <a:moveTo>
                    <a:pt x="738" y="144"/>
                  </a:moveTo>
                  <a:lnTo>
                    <a:pt x="738" y="144"/>
                  </a:lnTo>
                  <a:lnTo>
                    <a:pt x="740" y="130"/>
                  </a:lnTo>
                  <a:lnTo>
                    <a:pt x="746" y="118"/>
                  </a:lnTo>
                  <a:lnTo>
                    <a:pt x="760" y="100"/>
                  </a:lnTo>
                  <a:lnTo>
                    <a:pt x="760" y="100"/>
                  </a:lnTo>
                  <a:lnTo>
                    <a:pt x="766" y="92"/>
                  </a:lnTo>
                  <a:lnTo>
                    <a:pt x="770" y="82"/>
                  </a:lnTo>
                  <a:lnTo>
                    <a:pt x="774" y="74"/>
                  </a:lnTo>
                  <a:lnTo>
                    <a:pt x="776" y="64"/>
                  </a:lnTo>
                  <a:lnTo>
                    <a:pt x="776" y="64"/>
                  </a:lnTo>
                  <a:lnTo>
                    <a:pt x="774" y="52"/>
                  </a:lnTo>
                  <a:lnTo>
                    <a:pt x="772" y="40"/>
                  </a:lnTo>
                  <a:lnTo>
                    <a:pt x="768" y="28"/>
                  </a:lnTo>
                  <a:lnTo>
                    <a:pt x="764" y="20"/>
                  </a:lnTo>
                  <a:lnTo>
                    <a:pt x="764" y="20"/>
                  </a:lnTo>
                  <a:lnTo>
                    <a:pt x="756" y="12"/>
                  </a:lnTo>
                  <a:lnTo>
                    <a:pt x="746" y="6"/>
                  </a:lnTo>
                  <a:lnTo>
                    <a:pt x="732" y="2"/>
                  </a:lnTo>
                  <a:lnTo>
                    <a:pt x="716" y="0"/>
                  </a:lnTo>
                  <a:lnTo>
                    <a:pt x="716" y="0"/>
                  </a:lnTo>
                  <a:lnTo>
                    <a:pt x="698" y="2"/>
                  </a:lnTo>
                  <a:lnTo>
                    <a:pt x="684" y="6"/>
                  </a:lnTo>
                  <a:lnTo>
                    <a:pt x="674" y="12"/>
                  </a:lnTo>
                  <a:lnTo>
                    <a:pt x="666" y="18"/>
                  </a:lnTo>
                  <a:lnTo>
                    <a:pt x="666" y="18"/>
                  </a:lnTo>
                  <a:lnTo>
                    <a:pt x="660" y="28"/>
                  </a:lnTo>
                  <a:lnTo>
                    <a:pt x="656" y="38"/>
                  </a:lnTo>
                  <a:lnTo>
                    <a:pt x="654" y="50"/>
                  </a:lnTo>
                  <a:lnTo>
                    <a:pt x="654" y="62"/>
                  </a:lnTo>
                  <a:lnTo>
                    <a:pt x="654" y="62"/>
                  </a:lnTo>
                  <a:lnTo>
                    <a:pt x="654" y="72"/>
                  </a:lnTo>
                  <a:lnTo>
                    <a:pt x="658" y="82"/>
                  </a:lnTo>
                  <a:lnTo>
                    <a:pt x="662" y="90"/>
                  </a:lnTo>
                  <a:lnTo>
                    <a:pt x="668" y="98"/>
                  </a:lnTo>
                  <a:lnTo>
                    <a:pt x="668" y="98"/>
                  </a:lnTo>
                  <a:lnTo>
                    <a:pt x="684" y="118"/>
                  </a:lnTo>
                  <a:lnTo>
                    <a:pt x="690" y="130"/>
                  </a:lnTo>
                  <a:lnTo>
                    <a:pt x="692" y="144"/>
                  </a:lnTo>
                  <a:lnTo>
                    <a:pt x="692" y="144"/>
                  </a:lnTo>
                  <a:lnTo>
                    <a:pt x="692" y="146"/>
                  </a:lnTo>
                  <a:lnTo>
                    <a:pt x="692" y="186"/>
                  </a:lnTo>
                  <a:lnTo>
                    <a:pt x="512" y="186"/>
                  </a:lnTo>
                  <a:lnTo>
                    <a:pt x="512" y="186"/>
                  </a:lnTo>
                  <a:lnTo>
                    <a:pt x="510" y="248"/>
                  </a:lnTo>
                  <a:lnTo>
                    <a:pt x="502" y="308"/>
                  </a:lnTo>
                  <a:lnTo>
                    <a:pt x="494" y="366"/>
                  </a:lnTo>
                  <a:lnTo>
                    <a:pt x="480" y="424"/>
                  </a:lnTo>
                  <a:lnTo>
                    <a:pt x="464" y="482"/>
                  </a:lnTo>
                  <a:lnTo>
                    <a:pt x="446" y="538"/>
                  </a:lnTo>
                  <a:lnTo>
                    <a:pt x="424" y="592"/>
                  </a:lnTo>
                  <a:lnTo>
                    <a:pt x="398" y="644"/>
                  </a:lnTo>
                  <a:lnTo>
                    <a:pt x="420" y="656"/>
                  </a:lnTo>
                  <a:lnTo>
                    <a:pt x="420" y="656"/>
                  </a:lnTo>
                  <a:lnTo>
                    <a:pt x="428" y="656"/>
                  </a:lnTo>
                  <a:lnTo>
                    <a:pt x="448" y="654"/>
                  </a:lnTo>
                  <a:lnTo>
                    <a:pt x="448" y="654"/>
                  </a:lnTo>
                  <a:lnTo>
                    <a:pt x="462" y="652"/>
                  </a:lnTo>
                  <a:lnTo>
                    <a:pt x="480" y="652"/>
                  </a:lnTo>
                  <a:lnTo>
                    <a:pt x="496" y="656"/>
                  </a:lnTo>
                  <a:lnTo>
                    <a:pt x="506" y="660"/>
                  </a:lnTo>
                  <a:lnTo>
                    <a:pt x="514" y="664"/>
                  </a:lnTo>
                  <a:lnTo>
                    <a:pt x="514" y="664"/>
                  </a:lnTo>
                  <a:lnTo>
                    <a:pt x="530" y="674"/>
                  </a:lnTo>
                  <a:lnTo>
                    <a:pt x="544" y="686"/>
                  </a:lnTo>
                  <a:lnTo>
                    <a:pt x="554" y="700"/>
                  </a:lnTo>
                  <a:lnTo>
                    <a:pt x="564" y="716"/>
                  </a:lnTo>
                  <a:lnTo>
                    <a:pt x="564" y="716"/>
                  </a:lnTo>
                  <a:lnTo>
                    <a:pt x="566" y="726"/>
                  </a:lnTo>
                  <a:lnTo>
                    <a:pt x="568" y="736"/>
                  </a:lnTo>
                  <a:lnTo>
                    <a:pt x="568" y="756"/>
                  </a:lnTo>
                  <a:lnTo>
                    <a:pt x="562" y="780"/>
                  </a:lnTo>
                  <a:lnTo>
                    <a:pt x="558" y="790"/>
                  </a:lnTo>
                  <a:lnTo>
                    <a:pt x="554" y="802"/>
                  </a:lnTo>
                  <a:lnTo>
                    <a:pt x="554" y="802"/>
                  </a:lnTo>
                  <a:lnTo>
                    <a:pt x="546" y="812"/>
                  </a:lnTo>
                  <a:lnTo>
                    <a:pt x="538" y="822"/>
                  </a:lnTo>
                  <a:lnTo>
                    <a:pt x="530" y="830"/>
                  </a:lnTo>
                  <a:lnTo>
                    <a:pt x="522" y="838"/>
                  </a:lnTo>
                  <a:lnTo>
                    <a:pt x="512" y="844"/>
                  </a:lnTo>
                  <a:lnTo>
                    <a:pt x="504" y="848"/>
                  </a:lnTo>
                  <a:lnTo>
                    <a:pt x="494" y="852"/>
                  </a:lnTo>
                  <a:lnTo>
                    <a:pt x="484" y="854"/>
                  </a:lnTo>
                  <a:lnTo>
                    <a:pt x="484" y="854"/>
                  </a:lnTo>
                  <a:lnTo>
                    <a:pt x="464" y="856"/>
                  </a:lnTo>
                  <a:lnTo>
                    <a:pt x="446" y="852"/>
                  </a:lnTo>
                  <a:lnTo>
                    <a:pt x="430" y="846"/>
                  </a:lnTo>
                  <a:lnTo>
                    <a:pt x="414" y="838"/>
                  </a:lnTo>
                  <a:lnTo>
                    <a:pt x="414" y="838"/>
                  </a:lnTo>
                  <a:lnTo>
                    <a:pt x="398" y="828"/>
                  </a:lnTo>
                  <a:lnTo>
                    <a:pt x="388" y="814"/>
                  </a:lnTo>
                  <a:lnTo>
                    <a:pt x="378" y="802"/>
                  </a:lnTo>
                  <a:lnTo>
                    <a:pt x="372" y="788"/>
                  </a:lnTo>
                  <a:lnTo>
                    <a:pt x="372" y="788"/>
                  </a:lnTo>
                  <a:lnTo>
                    <a:pt x="366" y="772"/>
                  </a:lnTo>
                  <a:lnTo>
                    <a:pt x="362" y="768"/>
                  </a:lnTo>
                  <a:lnTo>
                    <a:pt x="336" y="752"/>
                  </a:lnTo>
                  <a:lnTo>
                    <a:pt x="336" y="752"/>
                  </a:lnTo>
                  <a:lnTo>
                    <a:pt x="302" y="800"/>
                  </a:lnTo>
                  <a:lnTo>
                    <a:pt x="264" y="846"/>
                  </a:lnTo>
                  <a:lnTo>
                    <a:pt x="226" y="890"/>
                  </a:lnTo>
                  <a:lnTo>
                    <a:pt x="186" y="932"/>
                  </a:lnTo>
                  <a:lnTo>
                    <a:pt x="142" y="972"/>
                  </a:lnTo>
                  <a:lnTo>
                    <a:pt x="96" y="1008"/>
                  </a:lnTo>
                  <a:lnTo>
                    <a:pt x="48" y="1042"/>
                  </a:lnTo>
                  <a:lnTo>
                    <a:pt x="0" y="1074"/>
                  </a:lnTo>
                  <a:lnTo>
                    <a:pt x="72" y="1200"/>
                  </a:lnTo>
                  <a:lnTo>
                    <a:pt x="72" y="1200"/>
                  </a:lnTo>
                  <a:lnTo>
                    <a:pt x="76" y="1194"/>
                  </a:lnTo>
                  <a:lnTo>
                    <a:pt x="84" y="1178"/>
                  </a:lnTo>
                  <a:lnTo>
                    <a:pt x="84" y="1178"/>
                  </a:lnTo>
                  <a:lnTo>
                    <a:pt x="90" y="1164"/>
                  </a:lnTo>
                  <a:lnTo>
                    <a:pt x="98" y="1150"/>
                  </a:lnTo>
                  <a:lnTo>
                    <a:pt x="110" y="1138"/>
                  </a:lnTo>
                  <a:lnTo>
                    <a:pt x="118" y="1132"/>
                  </a:lnTo>
                  <a:lnTo>
                    <a:pt x="126" y="1126"/>
                  </a:lnTo>
                  <a:lnTo>
                    <a:pt x="126" y="1126"/>
                  </a:lnTo>
                  <a:lnTo>
                    <a:pt x="142" y="1118"/>
                  </a:lnTo>
                  <a:lnTo>
                    <a:pt x="158" y="1112"/>
                  </a:lnTo>
                  <a:lnTo>
                    <a:pt x="176" y="1110"/>
                  </a:lnTo>
                  <a:lnTo>
                    <a:pt x="196" y="1110"/>
                  </a:lnTo>
                  <a:lnTo>
                    <a:pt x="196" y="1110"/>
                  </a:lnTo>
                  <a:lnTo>
                    <a:pt x="206" y="1114"/>
                  </a:lnTo>
                  <a:lnTo>
                    <a:pt x="214" y="1116"/>
                  </a:lnTo>
                  <a:lnTo>
                    <a:pt x="232" y="1128"/>
                  </a:lnTo>
                  <a:lnTo>
                    <a:pt x="250" y="1144"/>
                  </a:lnTo>
                  <a:lnTo>
                    <a:pt x="264" y="1164"/>
                  </a:lnTo>
                  <a:lnTo>
                    <a:pt x="264" y="1164"/>
                  </a:lnTo>
                  <a:lnTo>
                    <a:pt x="270" y="1174"/>
                  </a:lnTo>
                  <a:lnTo>
                    <a:pt x="274" y="1186"/>
                  </a:lnTo>
                  <a:lnTo>
                    <a:pt x="276" y="1198"/>
                  </a:lnTo>
                  <a:lnTo>
                    <a:pt x="278" y="1208"/>
                  </a:lnTo>
                  <a:lnTo>
                    <a:pt x="280" y="1220"/>
                  </a:lnTo>
                  <a:lnTo>
                    <a:pt x="278" y="1230"/>
                  </a:lnTo>
                  <a:lnTo>
                    <a:pt x="276" y="1240"/>
                  </a:lnTo>
                  <a:lnTo>
                    <a:pt x="274" y="1250"/>
                  </a:lnTo>
                  <a:lnTo>
                    <a:pt x="274" y="1250"/>
                  </a:lnTo>
                  <a:lnTo>
                    <a:pt x="264" y="1266"/>
                  </a:lnTo>
                  <a:lnTo>
                    <a:pt x="252" y="1280"/>
                  </a:lnTo>
                  <a:lnTo>
                    <a:pt x="238" y="1292"/>
                  </a:lnTo>
                  <a:lnTo>
                    <a:pt x="224" y="1302"/>
                  </a:lnTo>
                  <a:lnTo>
                    <a:pt x="224" y="1302"/>
                  </a:lnTo>
                  <a:lnTo>
                    <a:pt x="206" y="1310"/>
                  </a:lnTo>
                  <a:lnTo>
                    <a:pt x="190" y="1312"/>
                  </a:lnTo>
                  <a:lnTo>
                    <a:pt x="174" y="1312"/>
                  </a:lnTo>
                  <a:lnTo>
                    <a:pt x="160" y="1312"/>
                  </a:lnTo>
                  <a:lnTo>
                    <a:pt x="160" y="1312"/>
                  </a:lnTo>
                  <a:lnTo>
                    <a:pt x="142" y="1310"/>
                  </a:lnTo>
                  <a:lnTo>
                    <a:pt x="136" y="1310"/>
                  </a:lnTo>
                  <a:lnTo>
                    <a:pt x="136" y="1310"/>
                  </a:lnTo>
                  <a:lnTo>
                    <a:pt x="212" y="1442"/>
                  </a:lnTo>
                  <a:lnTo>
                    <a:pt x="212" y="1442"/>
                  </a:lnTo>
                  <a:lnTo>
                    <a:pt x="252" y="1418"/>
                  </a:lnTo>
                  <a:lnTo>
                    <a:pt x="292" y="1392"/>
                  </a:lnTo>
                  <a:lnTo>
                    <a:pt x="330" y="1364"/>
                  </a:lnTo>
                  <a:lnTo>
                    <a:pt x="368" y="1336"/>
                  </a:lnTo>
                  <a:lnTo>
                    <a:pt x="406" y="1308"/>
                  </a:lnTo>
                  <a:lnTo>
                    <a:pt x="440" y="1276"/>
                  </a:lnTo>
                  <a:lnTo>
                    <a:pt x="476" y="1244"/>
                  </a:lnTo>
                  <a:lnTo>
                    <a:pt x="510" y="1212"/>
                  </a:lnTo>
                  <a:lnTo>
                    <a:pt x="542" y="1178"/>
                  </a:lnTo>
                  <a:lnTo>
                    <a:pt x="574" y="1144"/>
                  </a:lnTo>
                  <a:lnTo>
                    <a:pt x="604" y="1108"/>
                  </a:lnTo>
                  <a:lnTo>
                    <a:pt x="634" y="1072"/>
                  </a:lnTo>
                  <a:lnTo>
                    <a:pt x="662" y="1034"/>
                  </a:lnTo>
                  <a:lnTo>
                    <a:pt x="690" y="996"/>
                  </a:lnTo>
                  <a:lnTo>
                    <a:pt x="716" y="956"/>
                  </a:lnTo>
                  <a:lnTo>
                    <a:pt x="740" y="916"/>
                  </a:lnTo>
                  <a:lnTo>
                    <a:pt x="764" y="876"/>
                  </a:lnTo>
                  <a:lnTo>
                    <a:pt x="786" y="834"/>
                  </a:lnTo>
                  <a:lnTo>
                    <a:pt x="806" y="792"/>
                  </a:lnTo>
                  <a:lnTo>
                    <a:pt x="826" y="748"/>
                  </a:lnTo>
                  <a:lnTo>
                    <a:pt x="844" y="704"/>
                  </a:lnTo>
                  <a:lnTo>
                    <a:pt x="862" y="660"/>
                  </a:lnTo>
                  <a:lnTo>
                    <a:pt x="876" y="616"/>
                  </a:lnTo>
                  <a:lnTo>
                    <a:pt x="890" y="570"/>
                  </a:lnTo>
                  <a:lnTo>
                    <a:pt x="904" y="524"/>
                  </a:lnTo>
                  <a:lnTo>
                    <a:pt x="914" y="476"/>
                  </a:lnTo>
                  <a:lnTo>
                    <a:pt x="924" y="430"/>
                  </a:lnTo>
                  <a:lnTo>
                    <a:pt x="932" y="382"/>
                  </a:lnTo>
                  <a:lnTo>
                    <a:pt x="938" y="334"/>
                  </a:lnTo>
                  <a:lnTo>
                    <a:pt x="944" y="284"/>
                  </a:lnTo>
                  <a:lnTo>
                    <a:pt x="946" y="236"/>
                  </a:lnTo>
                  <a:lnTo>
                    <a:pt x="948" y="186"/>
                  </a:lnTo>
                  <a:lnTo>
                    <a:pt x="738" y="186"/>
                  </a:lnTo>
                  <a:lnTo>
                    <a:pt x="738" y="144"/>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15"/>
            <p:cNvSpPr>
              <a:spLocks/>
            </p:cNvSpPr>
            <p:nvPr/>
          </p:nvSpPr>
          <p:spPr bwMode="auto">
            <a:xfrm>
              <a:off x="2621499" y="4169927"/>
              <a:ext cx="1685925" cy="1127125"/>
            </a:xfrm>
            <a:custGeom>
              <a:avLst/>
              <a:gdLst>
                <a:gd name="T0" fmla="*/ 962 w 1062"/>
                <a:gd name="T1" fmla="*/ 252 h 710"/>
                <a:gd name="T2" fmla="*/ 948 w 1062"/>
                <a:gd name="T3" fmla="*/ 284 h 710"/>
                <a:gd name="T4" fmla="*/ 920 w 1062"/>
                <a:gd name="T5" fmla="*/ 318 h 710"/>
                <a:gd name="T6" fmla="*/ 896 w 1062"/>
                <a:gd name="T7" fmla="*/ 332 h 710"/>
                <a:gd name="T8" fmla="*/ 842 w 1062"/>
                <a:gd name="T9" fmla="*/ 338 h 710"/>
                <a:gd name="T10" fmla="*/ 822 w 1062"/>
                <a:gd name="T11" fmla="*/ 332 h 710"/>
                <a:gd name="T12" fmla="*/ 774 w 1062"/>
                <a:gd name="T13" fmla="*/ 286 h 710"/>
                <a:gd name="T14" fmla="*/ 764 w 1062"/>
                <a:gd name="T15" fmla="*/ 262 h 710"/>
                <a:gd name="T16" fmla="*/ 758 w 1062"/>
                <a:gd name="T17" fmla="*/ 230 h 710"/>
                <a:gd name="T18" fmla="*/ 764 w 1062"/>
                <a:gd name="T19" fmla="*/ 200 h 710"/>
                <a:gd name="T20" fmla="*/ 784 w 1062"/>
                <a:gd name="T21" fmla="*/ 168 h 710"/>
                <a:gd name="T22" fmla="*/ 814 w 1062"/>
                <a:gd name="T23" fmla="*/ 146 h 710"/>
                <a:gd name="T24" fmla="*/ 864 w 1062"/>
                <a:gd name="T25" fmla="*/ 136 h 710"/>
                <a:gd name="T26" fmla="*/ 896 w 1062"/>
                <a:gd name="T27" fmla="*/ 140 h 710"/>
                <a:gd name="T28" fmla="*/ 850 w 1062"/>
                <a:gd name="T29" fmla="*/ 0 h 710"/>
                <a:gd name="T30" fmla="*/ 786 w 1062"/>
                <a:gd name="T31" fmla="*/ 30 h 710"/>
                <a:gd name="T32" fmla="*/ 682 w 1062"/>
                <a:gd name="T33" fmla="*/ 60 h 710"/>
                <a:gd name="T34" fmla="*/ 572 w 1062"/>
                <a:gd name="T35" fmla="*/ 70 h 710"/>
                <a:gd name="T36" fmla="*/ 498 w 1062"/>
                <a:gd name="T37" fmla="*/ 66 h 710"/>
                <a:gd name="T38" fmla="*/ 392 w 1062"/>
                <a:gd name="T39" fmla="*/ 42 h 710"/>
                <a:gd name="T40" fmla="*/ 294 w 1062"/>
                <a:gd name="T41" fmla="*/ 0 h 710"/>
                <a:gd name="T42" fmla="*/ 146 w 1062"/>
                <a:gd name="T43" fmla="*/ 130 h 710"/>
                <a:gd name="T44" fmla="*/ 120 w 1062"/>
                <a:gd name="T45" fmla="*/ 90 h 710"/>
                <a:gd name="T46" fmla="*/ 110 w 1062"/>
                <a:gd name="T47" fmla="*/ 72 h 710"/>
                <a:gd name="T48" fmla="*/ 96 w 1062"/>
                <a:gd name="T49" fmla="*/ 58 h 710"/>
                <a:gd name="T50" fmla="*/ 62 w 1062"/>
                <a:gd name="T51" fmla="*/ 46 h 710"/>
                <a:gd name="T52" fmla="*/ 40 w 1062"/>
                <a:gd name="T53" fmla="*/ 48 h 710"/>
                <a:gd name="T54" fmla="*/ 10 w 1062"/>
                <a:gd name="T55" fmla="*/ 78 h 710"/>
                <a:gd name="T56" fmla="*/ 0 w 1062"/>
                <a:gd name="T57" fmla="*/ 108 h 710"/>
                <a:gd name="T58" fmla="*/ 2 w 1062"/>
                <a:gd name="T59" fmla="*/ 130 h 710"/>
                <a:gd name="T60" fmla="*/ 22 w 1062"/>
                <a:gd name="T61" fmla="*/ 156 h 710"/>
                <a:gd name="T62" fmla="*/ 42 w 1062"/>
                <a:gd name="T63" fmla="*/ 166 h 710"/>
                <a:gd name="T64" fmla="*/ 72 w 1062"/>
                <a:gd name="T65" fmla="*/ 168 h 710"/>
                <a:gd name="T66" fmla="*/ 110 w 1062"/>
                <a:gd name="T67" fmla="*/ 166 h 710"/>
                <a:gd name="T68" fmla="*/ 124 w 1062"/>
                <a:gd name="T69" fmla="*/ 170 h 710"/>
                <a:gd name="T70" fmla="*/ 82 w 1062"/>
                <a:gd name="T71" fmla="*/ 368 h 710"/>
                <a:gd name="T72" fmla="*/ 246 w 1062"/>
                <a:gd name="T73" fmla="*/ 440 h 710"/>
                <a:gd name="T74" fmla="*/ 422 w 1062"/>
                <a:gd name="T75" fmla="*/ 482 h 710"/>
                <a:gd name="T76" fmla="*/ 546 w 1062"/>
                <a:gd name="T77" fmla="*/ 566 h 710"/>
                <a:gd name="T78" fmla="*/ 540 w 1062"/>
                <a:gd name="T79" fmla="*/ 592 h 710"/>
                <a:gd name="T80" fmla="*/ 520 w 1062"/>
                <a:gd name="T81" fmla="*/ 620 h 710"/>
                <a:gd name="T82" fmla="*/ 512 w 1062"/>
                <a:gd name="T83" fmla="*/ 648 h 710"/>
                <a:gd name="T84" fmla="*/ 514 w 1062"/>
                <a:gd name="T85" fmla="*/ 672 h 710"/>
                <a:gd name="T86" fmla="*/ 524 w 1062"/>
                <a:gd name="T87" fmla="*/ 692 h 710"/>
                <a:gd name="T88" fmla="*/ 554 w 1062"/>
                <a:gd name="T89" fmla="*/ 708 h 710"/>
                <a:gd name="T90" fmla="*/ 590 w 1062"/>
                <a:gd name="T91" fmla="*/ 708 h 710"/>
                <a:gd name="T92" fmla="*/ 620 w 1062"/>
                <a:gd name="T93" fmla="*/ 690 h 710"/>
                <a:gd name="T94" fmla="*/ 630 w 1062"/>
                <a:gd name="T95" fmla="*/ 672 h 710"/>
                <a:gd name="T96" fmla="*/ 634 w 1062"/>
                <a:gd name="T97" fmla="*/ 648 h 710"/>
                <a:gd name="T98" fmla="*/ 624 w 1062"/>
                <a:gd name="T99" fmla="*/ 620 h 710"/>
                <a:gd name="T100" fmla="*/ 602 w 1062"/>
                <a:gd name="T101" fmla="*/ 592 h 710"/>
                <a:gd name="T102" fmla="*/ 592 w 1062"/>
                <a:gd name="T103" fmla="*/ 566 h 710"/>
                <a:gd name="T104" fmla="*/ 592 w 1062"/>
                <a:gd name="T105" fmla="*/ 494 h 710"/>
                <a:gd name="T106" fmla="*/ 778 w 1062"/>
                <a:gd name="T107" fmla="*/ 474 h 710"/>
                <a:gd name="T108" fmla="*/ 954 w 1062"/>
                <a:gd name="T109" fmla="*/ 420 h 710"/>
                <a:gd name="T110" fmla="*/ 986 w 1062"/>
                <a:gd name="T111" fmla="*/ 236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966" y="246"/>
                  </a:moveTo>
                  <a:lnTo>
                    <a:pt x="966" y="246"/>
                  </a:lnTo>
                  <a:lnTo>
                    <a:pt x="962" y="252"/>
                  </a:lnTo>
                  <a:lnTo>
                    <a:pt x="954" y="272"/>
                  </a:lnTo>
                  <a:lnTo>
                    <a:pt x="954" y="272"/>
                  </a:lnTo>
                  <a:lnTo>
                    <a:pt x="948" y="284"/>
                  </a:lnTo>
                  <a:lnTo>
                    <a:pt x="940" y="298"/>
                  </a:lnTo>
                  <a:lnTo>
                    <a:pt x="928" y="312"/>
                  </a:lnTo>
                  <a:lnTo>
                    <a:pt x="920" y="318"/>
                  </a:lnTo>
                  <a:lnTo>
                    <a:pt x="912" y="324"/>
                  </a:lnTo>
                  <a:lnTo>
                    <a:pt x="912" y="324"/>
                  </a:lnTo>
                  <a:lnTo>
                    <a:pt x="896" y="332"/>
                  </a:lnTo>
                  <a:lnTo>
                    <a:pt x="878" y="336"/>
                  </a:lnTo>
                  <a:lnTo>
                    <a:pt x="860" y="340"/>
                  </a:lnTo>
                  <a:lnTo>
                    <a:pt x="842" y="338"/>
                  </a:lnTo>
                  <a:lnTo>
                    <a:pt x="842" y="338"/>
                  </a:lnTo>
                  <a:lnTo>
                    <a:pt x="832" y="336"/>
                  </a:lnTo>
                  <a:lnTo>
                    <a:pt x="822" y="332"/>
                  </a:lnTo>
                  <a:lnTo>
                    <a:pt x="804" y="322"/>
                  </a:lnTo>
                  <a:lnTo>
                    <a:pt x="788" y="306"/>
                  </a:lnTo>
                  <a:lnTo>
                    <a:pt x="774" y="286"/>
                  </a:lnTo>
                  <a:lnTo>
                    <a:pt x="774" y="286"/>
                  </a:lnTo>
                  <a:lnTo>
                    <a:pt x="768" y="274"/>
                  </a:lnTo>
                  <a:lnTo>
                    <a:pt x="764" y="262"/>
                  </a:lnTo>
                  <a:lnTo>
                    <a:pt x="760" y="252"/>
                  </a:lnTo>
                  <a:lnTo>
                    <a:pt x="758" y="240"/>
                  </a:lnTo>
                  <a:lnTo>
                    <a:pt x="758" y="230"/>
                  </a:lnTo>
                  <a:lnTo>
                    <a:pt x="758" y="218"/>
                  </a:lnTo>
                  <a:lnTo>
                    <a:pt x="760" y="208"/>
                  </a:lnTo>
                  <a:lnTo>
                    <a:pt x="764" y="200"/>
                  </a:lnTo>
                  <a:lnTo>
                    <a:pt x="764" y="200"/>
                  </a:lnTo>
                  <a:lnTo>
                    <a:pt x="772" y="182"/>
                  </a:lnTo>
                  <a:lnTo>
                    <a:pt x="784" y="168"/>
                  </a:lnTo>
                  <a:lnTo>
                    <a:pt x="798" y="156"/>
                  </a:lnTo>
                  <a:lnTo>
                    <a:pt x="814" y="146"/>
                  </a:lnTo>
                  <a:lnTo>
                    <a:pt x="814" y="146"/>
                  </a:lnTo>
                  <a:lnTo>
                    <a:pt x="830" y="140"/>
                  </a:lnTo>
                  <a:lnTo>
                    <a:pt x="848" y="136"/>
                  </a:lnTo>
                  <a:lnTo>
                    <a:pt x="864" y="136"/>
                  </a:lnTo>
                  <a:lnTo>
                    <a:pt x="876" y="136"/>
                  </a:lnTo>
                  <a:lnTo>
                    <a:pt x="876" y="136"/>
                  </a:lnTo>
                  <a:lnTo>
                    <a:pt x="896" y="140"/>
                  </a:lnTo>
                  <a:lnTo>
                    <a:pt x="900" y="138"/>
                  </a:lnTo>
                  <a:lnTo>
                    <a:pt x="922" y="126"/>
                  </a:lnTo>
                  <a:lnTo>
                    <a:pt x="850" y="0"/>
                  </a:lnTo>
                  <a:lnTo>
                    <a:pt x="850" y="0"/>
                  </a:lnTo>
                  <a:lnTo>
                    <a:pt x="818" y="16"/>
                  </a:lnTo>
                  <a:lnTo>
                    <a:pt x="786" y="30"/>
                  </a:lnTo>
                  <a:lnTo>
                    <a:pt x="752" y="42"/>
                  </a:lnTo>
                  <a:lnTo>
                    <a:pt x="718" y="52"/>
                  </a:lnTo>
                  <a:lnTo>
                    <a:pt x="682" y="60"/>
                  </a:lnTo>
                  <a:lnTo>
                    <a:pt x="646" y="66"/>
                  </a:lnTo>
                  <a:lnTo>
                    <a:pt x="610" y="68"/>
                  </a:lnTo>
                  <a:lnTo>
                    <a:pt x="572" y="70"/>
                  </a:lnTo>
                  <a:lnTo>
                    <a:pt x="572" y="70"/>
                  </a:lnTo>
                  <a:lnTo>
                    <a:pt x="534" y="68"/>
                  </a:lnTo>
                  <a:lnTo>
                    <a:pt x="498" y="66"/>
                  </a:lnTo>
                  <a:lnTo>
                    <a:pt x="462" y="60"/>
                  </a:lnTo>
                  <a:lnTo>
                    <a:pt x="426" y="52"/>
                  </a:lnTo>
                  <a:lnTo>
                    <a:pt x="392" y="42"/>
                  </a:lnTo>
                  <a:lnTo>
                    <a:pt x="358" y="30"/>
                  </a:lnTo>
                  <a:lnTo>
                    <a:pt x="326" y="16"/>
                  </a:lnTo>
                  <a:lnTo>
                    <a:pt x="294" y="0"/>
                  </a:lnTo>
                  <a:lnTo>
                    <a:pt x="200" y="162"/>
                  </a:lnTo>
                  <a:lnTo>
                    <a:pt x="146" y="130"/>
                  </a:lnTo>
                  <a:lnTo>
                    <a:pt x="146" y="130"/>
                  </a:lnTo>
                  <a:lnTo>
                    <a:pt x="136" y="120"/>
                  </a:lnTo>
                  <a:lnTo>
                    <a:pt x="128" y="110"/>
                  </a:lnTo>
                  <a:lnTo>
                    <a:pt x="120" y="90"/>
                  </a:lnTo>
                  <a:lnTo>
                    <a:pt x="120" y="90"/>
                  </a:lnTo>
                  <a:lnTo>
                    <a:pt x="114" y="80"/>
                  </a:lnTo>
                  <a:lnTo>
                    <a:pt x="110" y="72"/>
                  </a:lnTo>
                  <a:lnTo>
                    <a:pt x="104" y="64"/>
                  </a:lnTo>
                  <a:lnTo>
                    <a:pt x="96" y="58"/>
                  </a:lnTo>
                  <a:lnTo>
                    <a:pt x="96" y="58"/>
                  </a:lnTo>
                  <a:lnTo>
                    <a:pt x="84" y="52"/>
                  </a:lnTo>
                  <a:lnTo>
                    <a:pt x="72" y="48"/>
                  </a:lnTo>
                  <a:lnTo>
                    <a:pt x="62" y="46"/>
                  </a:lnTo>
                  <a:lnTo>
                    <a:pt x="50" y="46"/>
                  </a:lnTo>
                  <a:lnTo>
                    <a:pt x="50" y="46"/>
                  </a:lnTo>
                  <a:lnTo>
                    <a:pt x="40" y="48"/>
                  </a:lnTo>
                  <a:lnTo>
                    <a:pt x="30" y="54"/>
                  </a:lnTo>
                  <a:lnTo>
                    <a:pt x="20" y="64"/>
                  </a:lnTo>
                  <a:lnTo>
                    <a:pt x="10" y="78"/>
                  </a:lnTo>
                  <a:lnTo>
                    <a:pt x="10" y="78"/>
                  </a:lnTo>
                  <a:lnTo>
                    <a:pt x="2" y="94"/>
                  </a:lnTo>
                  <a:lnTo>
                    <a:pt x="0" y="108"/>
                  </a:lnTo>
                  <a:lnTo>
                    <a:pt x="0" y="120"/>
                  </a:lnTo>
                  <a:lnTo>
                    <a:pt x="2" y="130"/>
                  </a:lnTo>
                  <a:lnTo>
                    <a:pt x="2" y="130"/>
                  </a:lnTo>
                  <a:lnTo>
                    <a:pt x="6" y="138"/>
                  </a:lnTo>
                  <a:lnTo>
                    <a:pt x="14" y="148"/>
                  </a:lnTo>
                  <a:lnTo>
                    <a:pt x="22" y="156"/>
                  </a:lnTo>
                  <a:lnTo>
                    <a:pt x="32" y="162"/>
                  </a:lnTo>
                  <a:lnTo>
                    <a:pt x="32" y="162"/>
                  </a:lnTo>
                  <a:lnTo>
                    <a:pt x="42" y="166"/>
                  </a:lnTo>
                  <a:lnTo>
                    <a:pt x="52" y="168"/>
                  </a:lnTo>
                  <a:lnTo>
                    <a:pt x="62" y="168"/>
                  </a:lnTo>
                  <a:lnTo>
                    <a:pt x="72" y="168"/>
                  </a:lnTo>
                  <a:lnTo>
                    <a:pt x="72" y="168"/>
                  </a:lnTo>
                  <a:lnTo>
                    <a:pt x="96" y="164"/>
                  </a:lnTo>
                  <a:lnTo>
                    <a:pt x="110" y="166"/>
                  </a:lnTo>
                  <a:lnTo>
                    <a:pt x="124" y="170"/>
                  </a:lnTo>
                  <a:lnTo>
                    <a:pt x="124" y="170"/>
                  </a:lnTo>
                  <a:lnTo>
                    <a:pt x="124" y="170"/>
                  </a:lnTo>
                  <a:lnTo>
                    <a:pt x="178" y="202"/>
                  </a:lnTo>
                  <a:lnTo>
                    <a:pt x="82" y="368"/>
                  </a:lnTo>
                  <a:lnTo>
                    <a:pt x="82" y="368"/>
                  </a:lnTo>
                  <a:lnTo>
                    <a:pt x="134" y="396"/>
                  </a:lnTo>
                  <a:lnTo>
                    <a:pt x="188" y="420"/>
                  </a:lnTo>
                  <a:lnTo>
                    <a:pt x="246" y="440"/>
                  </a:lnTo>
                  <a:lnTo>
                    <a:pt x="302" y="458"/>
                  </a:lnTo>
                  <a:lnTo>
                    <a:pt x="362" y="472"/>
                  </a:lnTo>
                  <a:lnTo>
                    <a:pt x="422" y="482"/>
                  </a:lnTo>
                  <a:lnTo>
                    <a:pt x="484" y="490"/>
                  </a:lnTo>
                  <a:lnTo>
                    <a:pt x="546" y="494"/>
                  </a:lnTo>
                  <a:lnTo>
                    <a:pt x="546" y="566"/>
                  </a:lnTo>
                  <a:lnTo>
                    <a:pt x="546" y="566"/>
                  </a:lnTo>
                  <a:lnTo>
                    <a:pt x="544" y="580"/>
                  </a:lnTo>
                  <a:lnTo>
                    <a:pt x="540" y="592"/>
                  </a:lnTo>
                  <a:lnTo>
                    <a:pt x="526" y="610"/>
                  </a:lnTo>
                  <a:lnTo>
                    <a:pt x="526" y="610"/>
                  </a:lnTo>
                  <a:lnTo>
                    <a:pt x="520" y="620"/>
                  </a:lnTo>
                  <a:lnTo>
                    <a:pt x="516" y="628"/>
                  </a:lnTo>
                  <a:lnTo>
                    <a:pt x="512" y="638"/>
                  </a:lnTo>
                  <a:lnTo>
                    <a:pt x="512" y="648"/>
                  </a:lnTo>
                  <a:lnTo>
                    <a:pt x="512" y="648"/>
                  </a:lnTo>
                  <a:lnTo>
                    <a:pt x="512" y="660"/>
                  </a:lnTo>
                  <a:lnTo>
                    <a:pt x="514" y="672"/>
                  </a:lnTo>
                  <a:lnTo>
                    <a:pt x="518" y="682"/>
                  </a:lnTo>
                  <a:lnTo>
                    <a:pt x="524" y="692"/>
                  </a:lnTo>
                  <a:lnTo>
                    <a:pt x="524" y="692"/>
                  </a:lnTo>
                  <a:lnTo>
                    <a:pt x="532" y="700"/>
                  </a:lnTo>
                  <a:lnTo>
                    <a:pt x="542" y="706"/>
                  </a:lnTo>
                  <a:lnTo>
                    <a:pt x="554" y="708"/>
                  </a:lnTo>
                  <a:lnTo>
                    <a:pt x="572" y="710"/>
                  </a:lnTo>
                  <a:lnTo>
                    <a:pt x="572" y="710"/>
                  </a:lnTo>
                  <a:lnTo>
                    <a:pt x="590" y="708"/>
                  </a:lnTo>
                  <a:lnTo>
                    <a:pt x="602" y="704"/>
                  </a:lnTo>
                  <a:lnTo>
                    <a:pt x="612" y="698"/>
                  </a:lnTo>
                  <a:lnTo>
                    <a:pt x="620" y="690"/>
                  </a:lnTo>
                  <a:lnTo>
                    <a:pt x="620" y="690"/>
                  </a:lnTo>
                  <a:lnTo>
                    <a:pt x="626" y="682"/>
                  </a:lnTo>
                  <a:lnTo>
                    <a:pt x="630" y="672"/>
                  </a:lnTo>
                  <a:lnTo>
                    <a:pt x="632" y="660"/>
                  </a:lnTo>
                  <a:lnTo>
                    <a:pt x="634" y="648"/>
                  </a:lnTo>
                  <a:lnTo>
                    <a:pt x="634" y="648"/>
                  </a:lnTo>
                  <a:lnTo>
                    <a:pt x="632" y="638"/>
                  </a:lnTo>
                  <a:lnTo>
                    <a:pt x="628" y="628"/>
                  </a:lnTo>
                  <a:lnTo>
                    <a:pt x="624" y="620"/>
                  </a:lnTo>
                  <a:lnTo>
                    <a:pt x="618" y="610"/>
                  </a:lnTo>
                  <a:lnTo>
                    <a:pt x="618" y="610"/>
                  </a:lnTo>
                  <a:lnTo>
                    <a:pt x="602" y="592"/>
                  </a:lnTo>
                  <a:lnTo>
                    <a:pt x="596" y="580"/>
                  </a:lnTo>
                  <a:lnTo>
                    <a:pt x="592" y="566"/>
                  </a:lnTo>
                  <a:lnTo>
                    <a:pt x="592" y="566"/>
                  </a:lnTo>
                  <a:lnTo>
                    <a:pt x="592" y="564"/>
                  </a:lnTo>
                  <a:lnTo>
                    <a:pt x="592" y="494"/>
                  </a:lnTo>
                  <a:lnTo>
                    <a:pt x="592" y="494"/>
                  </a:lnTo>
                  <a:lnTo>
                    <a:pt x="656" y="490"/>
                  </a:lnTo>
                  <a:lnTo>
                    <a:pt x="718" y="484"/>
                  </a:lnTo>
                  <a:lnTo>
                    <a:pt x="778" y="474"/>
                  </a:lnTo>
                  <a:lnTo>
                    <a:pt x="838" y="458"/>
                  </a:lnTo>
                  <a:lnTo>
                    <a:pt x="898" y="442"/>
                  </a:lnTo>
                  <a:lnTo>
                    <a:pt x="954" y="420"/>
                  </a:lnTo>
                  <a:lnTo>
                    <a:pt x="1010" y="396"/>
                  </a:lnTo>
                  <a:lnTo>
                    <a:pt x="1062" y="368"/>
                  </a:lnTo>
                  <a:lnTo>
                    <a:pt x="986" y="236"/>
                  </a:lnTo>
                  <a:lnTo>
                    <a:pt x="966" y="246"/>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6"/>
            <p:cNvSpPr>
              <a:spLocks/>
            </p:cNvSpPr>
            <p:nvPr/>
          </p:nvSpPr>
          <p:spPr bwMode="auto">
            <a:xfrm>
              <a:off x="2377024" y="4814452"/>
              <a:ext cx="2409825" cy="882650"/>
            </a:xfrm>
            <a:custGeom>
              <a:avLst/>
              <a:gdLst>
                <a:gd name="T0" fmla="*/ 1456 w 1518"/>
                <a:gd name="T1" fmla="*/ 54 h 556"/>
                <a:gd name="T2" fmla="*/ 1422 w 1518"/>
                <a:gd name="T3" fmla="*/ 64 h 556"/>
                <a:gd name="T4" fmla="*/ 1408 w 1518"/>
                <a:gd name="T5" fmla="*/ 78 h 556"/>
                <a:gd name="T6" fmla="*/ 1398 w 1518"/>
                <a:gd name="T7" fmla="*/ 96 h 556"/>
                <a:gd name="T8" fmla="*/ 1372 w 1518"/>
                <a:gd name="T9" fmla="*/ 140 h 556"/>
                <a:gd name="T10" fmla="*/ 1332 w 1518"/>
                <a:gd name="T11" fmla="*/ 162 h 556"/>
                <a:gd name="T12" fmla="*/ 1188 w 1518"/>
                <a:gd name="T13" fmla="*/ 28 h 556"/>
                <a:gd name="T14" fmla="*/ 1022 w 1518"/>
                <a:gd name="T15" fmla="*/ 90 h 556"/>
                <a:gd name="T16" fmla="*/ 848 w 1518"/>
                <a:gd name="T17" fmla="*/ 126 h 556"/>
                <a:gd name="T18" fmla="*/ 786 w 1518"/>
                <a:gd name="T19" fmla="*/ 156 h 556"/>
                <a:gd name="T20" fmla="*/ 802 w 1518"/>
                <a:gd name="T21" fmla="*/ 180 h 556"/>
                <a:gd name="T22" fmla="*/ 824 w 1518"/>
                <a:gd name="T23" fmla="*/ 222 h 556"/>
                <a:gd name="T24" fmla="*/ 828 w 1518"/>
                <a:gd name="T25" fmla="*/ 242 h 556"/>
                <a:gd name="T26" fmla="*/ 816 w 1518"/>
                <a:gd name="T27" fmla="*/ 294 h 556"/>
                <a:gd name="T28" fmla="*/ 798 w 1518"/>
                <a:gd name="T29" fmla="*/ 318 h 556"/>
                <a:gd name="T30" fmla="*/ 750 w 1518"/>
                <a:gd name="T31" fmla="*/ 342 h 556"/>
                <a:gd name="T32" fmla="*/ 726 w 1518"/>
                <a:gd name="T33" fmla="*/ 344 h 556"/>
                <a:gd name="T34" fmla="*/ 690 w 1518"/>
                <a:gd name="T35" fmla="*/ 338 h 556"/>
                <a:gd name="T36" fmla="*/ 660 w 1518"/>
                <a:gd name="T37" fmla="*/ 324 h 556"/>
                <a:gd name="T38" fmla="*/ 646 w 1518"/>
                <a:gd name="T39" fmla="*/ 310 h 556"/>
                <a:gd name="T40" fmla="*/ 626 w 1518"/>
                <a:gd name="T41" fmla="*/ 260 h 556"/>
                <a:gd name="T42" fmla="*/ 628 w 1518"/>
                <a:gd name="T43" fmla="*/ 224 h 556"/>
                <a:gd name="T44" fmla="*/ 648 w 1518"/>
                <a:gd name="T45" fmla="*/ 182 h 556"/>
                <a:gd name="T46" fmla="*/ 660 w 1518"/>
                <a:gd name="T47" fmla="*/ 162 h 556"/>
                <a:gd name="T48" fmla="*/ 600 w 1518"/>
                <a:gd name="T49" fmla="*/ 126 h 556"/>
                <a:gd name="T50" fmla="*/ 426 w 1518"/>
                <a:gd name="T51" fmla="*/ 90 h 556"/>
                <a:gd name="T52" fmla="*/ 264 w 1518"/>
                <a:gd name="T53" fmla="*/ 28 h 556"/>
                <a:gd name="T54" fmla="*/ 144 w 1518"/>
                <a:gd name="T55" fmla="*/ 130 h 556"/>
                <a:gd name="T56" fmla="*/ 172 w 1518"/>
                <a:gd name="T57" fmla="*/ 128 h 556"/>
                <a:gd name="T58" fmla="*/ 202 w 1518"/>
                <a:gd name="T59" fmla="*/ 128 h 556"/>
                <a:gd name="T60" fmla="*/ 238 w 1518"/>
                <a:gd name="T61" fmla="*/ 140 h 556"/>
                <a:gd name="T62" fmla="*/ 266 w 1518"/>
                <a:gd name="T63" fmla="*/ 162 h 556"/>
                <a:gd name="T64" fmla="*/ 286 w 1518"/>
                <a:gd name="T65" fmla="*/ 194 h 556"/>
                <a:gd name="T66" fmla="*/ 290 w 1518"/>
                <a:gd name="T67" fmla="*/ 234 h 556"/>
                <a:gd name="T68" fmla="*/ 274 w 1518"/>
                <a:gd name="T69" fmla="*/ 278 h 556"/>
                <a:gd name="T70" fmla="*/ 260 w 1518"/>
                <a:gd name="T71" fmla="*/ 298 h 556"/>
                <a:gd name="T72" fmla="*/ 232 w 1518"/>
                <a:gd name="T73" fmla="*/ 320 h 556"/>
                <a:gd name="T74" fmla="*/ 204 w 1518"/>
                <a:gd name="T75" fmla="*/ 330 h 556"/>
                <a:gd name="T76" fmla="*/ 166 w 1518"/>
                <a:gd name="T77" fmla="*/ 328 h 556"/>
                <a:gd name="T78" fmla="*/ 134 w 1518"/>
                <a:gd name="T79" fmla="*/ 312 h 556"/>
                <a:gd name="T80" fmla="*/ 100 w 1518"/>
                <a:gd name="T81" fmla="*/ 276 h 556"/>
                <a:gd name="T82" fmla="*/ 86 w 1518"/>
                <a:gd name="T83" fmla="*/ 246 h 556"/>
                <a:gd name="T84" fmla="*/ 0 w 1518"/>
                <a:gd name="T85" fmla="*/ 370 h 556"/>
                <a:gd name="T86" fmla="*/ 82 w 1518"/>
                <a:gd name="T87" fmla="*/ 412 h 556"/>
                <a:gd name="T88" fmla="*/ 210 w 1518"/>
                <a:gd name="T89" fmla="*/ 466 h 556"/>
                <a:gd name="T90" fmla="*/ 346 w 1518"/>
                <a:gd name="T91" fmla="*/ 508 h 556"/>
                <a:gd name="T92" fmla="*/ 484 w 1518"/>
                <a:gd name="T93" fmla="*/ 538 h 556"/>
                <a:gd name="T94" fmla="*/ 628 w 1518"/>
                <a:gd name="T95" fmla="*/ 554 h 556"/>
                <a:gd name="T96" fmla="*/ 726 w 1518"/>
                <a:gd name="T97" fmla="*/ 556 h 556"/>
                <a:gd name="T98" fmla="*/ 872 w 1518"/>
                <a:gd name="T99" fmla="*/ 550 h 556"/>
                <a:gd name="T100" fmla="*/ 1014 w 1518"/>
                <a:gd name="T101" fmla="*/ 528 h 556"/>
                <a:gd name="T102" fmla="*/ 1152 w 1518"/>
                <a:gd name="T103" fmla="*/ 494 h 556"/>
                <a:gd name="T104" fmla="*/ 1284 w 1518"/>
                <a:gd name="T105" fmla="*/ 448 h 556"/>
                <a:gd name="T106" fmla="*/ 1410 w 1518"/>
                <a:gd name="T107" fmla="*/ 390 h 556"/>
                <a:gd name="T108" fmla="*/ 1394 w 1518"/>
                <a:gd name="T109" fmla="*/ 180 h 556"/>
                <a:gd name="T110" fmla="*/ 1420 w 1518"/>
                <a:gd name="T111" fmla="*/ 174 h 556"/>
                <a:gd name="T112" fmla="*/ 1454 w 1518"/>
                <a:gd name="T113" fmla="*/ 178 h 556"/>
                <a:gd name="T114" fmla="*/ 1482 w 1518"/>
                <a:gd name="T115" fmla="*/ 170 h 556"/>
                <a:gd name="T116" fmla="*/ 1502 w 1518"/>
                <a:gd name="T117" fmla="*/ 156 h 556"/>
                <a:gd name="T118" fmla="*/ 1514 w 1518"/>
                <a:gd name="T119" fmla="*/ 138 h 556"/>
                <a:gd name="T120" fmla="*/ 1514 w 1518"/>
                <a:gd name="T121" fmla="*/ 102 h 556"/>
                <a:gd name="T122" fmla="*/ 1498 w 1518"/>
                <a:gd name="T123" fmla="*/ 74 h 556"/>
                <a:gd name="T124" fmla="*/ 1466 w 1518"/>
                <a:gd name="T125" fmla="*/ 54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1466" y="54"/>
                  </a:moveTo>
                  <a:lnTo>
                    <a:pt x="1466" y="54"/>
                  </a:lnTo>
                  <a:lnTo>
                    <a:pt x="1456" y="54"/>
                  </a:lnTo>
                  <a:lnTo>
                    <a:pt x="1446" y="56"/>
                  </a:lnTo>
                  <a:lnTo>
                    <a:pt x="1434" y="60"/>
                  </a:lnTo>
                  <a:lnTo>
                    <a:pt x="1422" y="64"/>
                  </a:lnTo>
                  <a:lnTo>
                    <a:pt x="1422" y="64"/>
                  </a:lnTo>
                  <a:lnTo>
                    <a:pt x="1414" y="70"/>
                  </a:lnTo>
                  <a:lnTo>
                    <a:pt x="1408" y="78"/>
                  </a:lnTo>
                  <a:lnTo>
                    <a:pt x="1402" y="86"/>
                  </a:lnTo>
                  <a:lnTo>
                    <a:pt x="1398" y="96"/>
                  </a:lnTo>
                  <a:lnTo>
                    <a:pt x="1398" y="96"/>
                  </a:lnTo>
                  <a:lnTo>
                    <a:pt x="1388" y="120"/>
                  </a:lnTo>
                  <a:lnTo>
                    <a:pt x="1382" y="130"/>
                  </a:lnTo>
                  <a:lnTo>
                    <a:pt x="1372" y="140"/>
                  </a:lnTo>
                  <a:lnTo>
                    <a:pt x="1372" y="140"/>
                  </a:lnTo>
                  <a:lnTo>
                    <a:pt x="1370" y="140"/>
                  </a:lnTo>
                  <a:lnTo>
                    <a:pt x="1332" y="162"/>
                  </a:lnTo>
                  <a:lnTo>
                    <a:pt x="1238" y="0"/>
                  </a:lnTo>
                  <a:lnTo>
                    <a:pt x="1238" y="0"/>
                  </a:lnTo>
                  <a:lnTo>
                    <a:pt x="1188" y="28"/>
                  </a:lnTo>
                  <a:lnTo>
                    <a:pt x="1134" y="52"/>
                  </a:lnTo>
                  <a:lnTo>
                    <a:pt x="1080" y="72"/>
                  </a:lnTo>
                  <a:lnTo>
                    <a:pt x="1022" y="90"/>
                  </a:lnTo>
                  <a:lnTo>
                    <a:pt x="966" y="106"/>
                  </a:lnTo>
                  <a:lnTo>
                    <a:pt x="906" y="118"/>
                  </a:lnTo>
                  <a:lnTo>
                    <a:pt x="848" y="126"/>
                  </a:lnTo>
                  <a:lnTo>
                    <a:pt x="786" y="130"/>
                  </a:lnTo>
                  <a:lnTo>
                    <a:pt x="786" y="156"/>
                  </a:lnTo>
                  <a:lnTo>
                    <a:pt x="786" y="156"/>
                  </a:lnTo>
                  <a:lnTo>
                    <a:pt x="790" y="164"/>
                  </a:lnTo>
                  <a:lnTo>
                    <a:pt x="802" y="180"/>
                  </a:lnTo>
                  <a:lnTo>
                    <a:pt x="802" y="180"/>
                  </a:lnTo>
                  <a:lnTo>
                    <a:pt x="810" y="192"/>
                  </a:lnTo>
                  <a:lnTo>
                    <a:pt x="818" y="206"/>
                  </a:lnTo>
                  <a:lnTo>
                    <a:pt x="824" y="222"/>
                  </a:lnTo>
                  <a:lnTo>
                    <a:pt x="826" y="232"/>
                  </a:lnTo>
                  <a:lnTo>
                    <a:pt x="828" y="242"/>
                  </a:lnTo>
                  <a:lnTo>
                    <a:pt x="828" y="242"/>
                  </a:lnTo>
                  <a:lnTo>
                    <a:pt x="826" y="260"/>
                  </a:lnTo>
                  <a:lnTo>
                    <a:pt x="822" y="278"/>
                  </a:lnTo>
                  <a:lnTo>
                    <a:pt x="816" y="294"/>
                  </a:lnTo>
                  <a:lnTo>
                    <a:pt x="806" y="310"/>
                  </a:lnTo>
                  <a:lnTo>
                    <a:pt x="806" y="310"/>
                  </a:lnTo>
                  <a:lnTo>
                    <a:pt x="798" y="318"/>
                  </a:lnTo>
                  <a:lnTo>
                    <a:pt x="792" y="324"/>
                  </a:lnTo>
                  <a:lnTo>
                    <a:pt x="772" y="334"/>
                  </a:lnTo>
                  <a:lnTo>
                    <a:pt x="750" y="342"/>
                  </a:lnTo>
                  <a:lnTo>
                    <a:pt x="738" y="344"/>
                  </a:lnTo>
                  <a:lnTo>
                    <a:pt x="726" y="344"/>
                  </a:lnTo>
                  <a:lnTo>
                    <a:pt x="726" y="344"/>
                  </a:lnTo>
                  <a:lnTo>
                    <a:pt x="714" y="344"/>
                  </a:lnTo>
                  <a:lnTo>
                    <a:pt x="702" y="342"/>
                  </a:lnTo>
                  <a:lnTo>
                    <a:pt x="690" y="338"/>
                  </a:lnTo>
                  <a:lnTo>
                    <a:pt x="680" y="334"/>
                  </a:lnTo>
                  <a:lnTo>
                    <a:pt x="670" y="330"/>
                  </a:lnTo>
                  <a:lnTo>
                    <a:pt x="660" y="324"/>
                  </a:lnTo>
                  <a:lnTo>
                    <a:pt x="654" y="318"/>
                  </a:lnTo>
                  <a:lnTo>
                    <a:pt x="646" y="310"/>
                  </a:lnTo>
                  <a:lnTo>
                    <a:pt x="646" y="310"/>
                  </a:lnTo>
                  <a:lnTo>
                    <a:pt x="636" y="294"/>
                  </a:lnTo>
                  <a:lnTo>
                    <a:pt x="630" y="276"/>
                  </a:lnTo>
                  <a:lnTo>
                    <a:pt x="626" y="260"/>
                  </a:lnTo>
                  <a:lnTo>
                    <a:pt x="626" y="242"/>
                  </a:lnTo>
                  <a:lnTo>
                    <a:pt x="626" y="242"/>
                  </a:lnTo>
                  <a:lnTo>
                    <a:pt x="628" y="224"/>
                  </a:lnTo>
                  <a:lnTo>
                    <a:pt x="632" y="206"/>
                  </a:lnTo>
                  <a:lnTo>
                    <a:pt x="640" y="192"/>
                  </a:lnTo>
                  <a:lnTo>
                    <a:pt x="648" y="182"/>
                  </a:lnTo>
                  <a:lnTo>
                    <a:pt x="648" y="182"/>
                  </a:lnTo>
                  <a:lnTo>
                    <a:pt x="658" y="166"/>
                  </a:lnTo>
                  <a:lnTo>
                    <a:pt x="660" y="162"/>
                  </a:lnTo>
                  <a:lnTo>
                    <a:pt x="660" y="130"/>
                  </a:lnTo>
                  <a:lnTo>
                    <a:pt x="660" y="130"/>
                  </a:lnTo>
                  <a:lnTo>
                    <a:pt x="600" y="126"/>
                  </a:lnTo>
                  <a:lnTo>
                    <a:pt x="542" y="116"/>
                  </a:lnTo>
                  <a:lnTo>
                    <a:pt x="484" y="104"/>
                  </a:lnTo>
                  <a:lnTo>
                    <a:pt x="426" y="90"/>
                  </a:lnTo>
                  <a:lnTo>
                    <a:pt x="372" y="72"/>
                  </a:lnTo>
                  <a:lnTo>
                    <a:pt x="316" y="50"/>
                  </a:lnTo>
                  <a:lnTo>
                    <a:pt x="264" y="28"/>
                  </a:lnTo>
                  <a:lnTo>
                    <a:pt x="214" y="0"/>
                  </a:lnTo>
                  <a:lnTo>
                    <a:pt x="140" y="128"/>
                  </a:lnTo>
                  <a:lnTo>
                    <a:pt x="144" y="130"/>
                  </a:lnTo>
                  <a:lnTo>
                    <a:pt x="144" y="130"/>
                  </a:lnTo>
                  <a:lnTo>
                    <a:pt x="152" y="132"/>
                  </a:lnTo>
                  <a:lnTo>
                    <a:pt x="172" y="128"/>
                  </a:lnTo>
                  <a:lnTo>
                    <a:pt x="172" y="128"/>
                  </a:lnTo>
                  <a:lnTo>
                    <a:pt x="186" y="128"/>
                  </a:lnTo>
                  <a:lnTo>
                    <a:pt x="202" y="128"/>
                  </a:lnTo>
                  <a:lnTo>
                    <a:pt x="220" y="132"/>
                  </a:lnTo>
                  <a:lnTo>
                    <a:pt x="228" y="134"/>
                  </a:lnTo>
                  <a:lnTo>
                    <a:pt x="238" y="140"/>
                  </a:lnTo>
                  <a:lnTo>
                    <a:pt x="238" y="140"/>
                  </a:lnTo>
                  <a:lnTo>
                    <a:pt x="252" y="150"/>
                  </a:lnTo>
                  <a:lnTo>
                    <a:pt x="266" y="162"/>
                  </a:lnTo>
                  <a:lnTo>
                    <a:pt x="276" y="176"/>
                  </a:lnTo>
                  <a:lnTo>
                    <a:pt x="286" y="194"/>
                  </a:lnTo>
                  <a:lnTo>
                    <a:pt x="286" y="194"/>
                  </a:lnTo>
                  <a:lnTo>
                    <a:pt x="288" y="202"/>
                  </a:lnTo>
                  <a:lnTo>
                    <a:pt x="290" y="212"/>
                  </a:lnTo>
                  <a:lnTo>
                    <a:pt x="290" y="234"/>
                  </a:lnTo>
                  <a:lnTo>
                    <a:pt x="284" y="256"/>
                  </a:lnTo>
                  <a:lnTo>
                    <a:pt x="280" y="266"/>
                  </a:lnTo>
                  <a:lnTo>
                    <a:pt x="274" y="278"/>
                  </a:lnTo>
                  <a:lnTo>
                    <a:pt x="274" y="278"/>
                  </a:lnTo>
                  <a:lnTo>
                    <a:pt x="268" y="288"/>
                  </a:lnTo>
                  <a:lnTo>
                    <a:pt x="260" y="298"/>
                  </a:lnTo>
                  <a:lnTo>
                    <a:pt x="252" y="306"/>
                  </a:lnTo>
                  <a:lnTo>
                    <a:pt x="242" y="314"/>
                  </a:lnTo>
                  <a:lnTo>
                    <a:pt x="232" y="320"/>
                  </a:lnTo>
                  <a:lnTo>
                    <a:pt x="224" y="324"/>
                  </a:lnTo>
                  <a:lnTo>
                    <a:pt x="214" y="328"/>
                  </a:lnTo>
                  <a:lnTo>
                    <a:pt x="204" y="330"/>
                  </a:lnTo>
                  <a:lnTo>
                    <a:pt x="204" y="330"/>
                  </a:lnTo>
                  <a:lnTo>
                    <a:pt x="184" y="330"/>
                  </a:lnTo>
                  <a:lnTo>
                    <a:pt x="166" y="328"/>
                  </a:lnTo>
                  <a:lnTo>
                    <a:pt x="150" y="320"/>
                  </a:lnTo>
                  <a:lnTo>
                    <a:pt x="134" y="312"/>
                  </a:lnTo>
                  <a:lnTo>
                    <a:pt x="134" y="312"/>
                  </a:lnTo>
                  <a:lnTo>
                    <a:pt x="120" y="302"/>
                  </a:lnTo>
                  <a:lnTo>
                    <a:pt x="108" y="288"/>
                  </a:lnTo>
                  <a:lnTo>
                    <a:pt x="100" y="276"/>
                  </a:lnTo>
                  <a:lnTo>
                    <a:pt x="94" y="262"/>
                  </a:lnTo>
                  <a:lnTo>
                    <a:pt x="94" y="262"/>
                  </a:lnTo>
                  <a:lnTo>
                    <a:pt x="86" y="246"/>
                  </a:lnTo>
                  <a:lnTo>
                    <a:pt x="84" y="242"/>
                  </a:lnTo>
                  <a:lnTo>
                    <a:pt x="76" y="238"/>
                  </a:lnTo>
                  <a:lnTo>
                    <a:pt x="0" y="370"/>
                  </a:lnTo>
                  <a:lnTo>
                    <a:pt x="0" y="370"/>
                  </a:lnTo>
                  <a:lnTo>
                    <a:pt x="42" y="390"/>
                  </a:lnTo>
                  <a:lnTo>
                    <a:pt x="82" y="412"/>
                  </a:lnTo>
                  <a:lnTo>
                    <a:pt x="124" y="430"/>
                  </a:lnTo>
                  <a:lnTo>
                    <a:pt x="168" y="448"/>
                  </a:lnTo>
                  <a:lnTo>
                    <a:pt x="210" y="466"/>
                  </a:lnTo>
                  <a:lnTo>
                    <a:pt x="256" y="480"/>
                  </a:lnTo>
                  <a:lnTo>
                    <a:pt x="300" y="496"/>
                  </a:lnTo>
                  <a:lnTo>
                    <a:pt x="346" y="508"/>
                  </a:lnTo>
                  <a:lnTo>
                    <a:pt x="390" y="518"/>
                  </a:lnTo>
                  <a:lnTo>
                    <a:pt x="438" y="528"/>
                  </a:lnTo>
                  <a:lnTo>
                    <a:pt x="484" y="538"/>
                  </a:lnTo>
                  <a:lnTo>
                    <a:pt x="532" y="544"/>
                  </a:lnTo>
                  <a:lnTo>
                    <a:pt x="580" y="550"/>
                  </a:lnTo>
                  <a:lnTo>
                    <a:pt x="628" y="554"/>
                  </a:lnTo>
                  <a:lnTo>
                    <a:pt x="676" y="556"/>
                  </a:lnTo>
                  <a:lnTo>
                    <a:pt x="726" y="556"/>
                  </a:lnTo>
                  <a:lnTo>
                    <a:pt x="726" y="556"/>
                  </a:lnTo>
                  <a:lnTo>
                    <a:pt x="776" y="556"/>
                  </a:lnTo>
                  <a:lnTo>
                    <a:pt x="824" y="554"/>
                  </a:lnTo>
                  <a:lnTo>
                    <a:pt x="872" y="550"/>
                  </a:lnTo>
                  <a:lnTo>
                    <a:pt x="920" y="544"/>
                  </a:lnTo>
                  <a:lnTo>
                    <a:pt x="968" y="538"/>
                  </a:lnTo>
                  <a:lnTo>
                    <a:pt x="1014" y="528"/>
                  </a:lnTo>
                  <a:lnTo>
                    <a:pt x="1062" y="518"/>
                  </a:lnTo>
                  <a:lnTo>
                    <a:pt x="1106" y="508"/>
                  </a:lnTo>
                  <a:lnTo>
                    <a:pt x="1152" y="494"/>
                  </a:lnTo>
                  <a:lnTo>
                    <a:pt x="1196" y="480"/>
                  </a:lnTo>
                  <a:lnTo>
                    <a:pt x="1242" y="466"/>
                  </a:lnTo>
                  <a:lnTo>
                    <a:pt x="1284" y="448"/>
                  </a:lnTo>
                  <a:lnTo>
                    <a:pt x="1328" y="430"/>
                  </a:lnTo>
                  <a:lnTo>
                    <a:pt x="1370" y="412"/>
                  </a:lnTo>
                  <a:lnTo>
                    <a:pt x="1410" y="390"/>
                  </a:lnTo>
                  <a:lnTo>
                    <a:pt x="1452" y="370"/>
                  </a:lnTo>
                  <a:lnTo>
                    <a:pt x="1354" y="202"/>
                  </a:lnTo>
                  <a:lnTo>
                    <a:pt x="1394" y="180"/>
                  </a:lnTo>
                  <a:lnTo>
                    <a:pt x="1394" y="180"/>
                  </a:lnTo>
                  <a:lnTo>
                    <a:pt x="1408" y="174"/>
                  </a:lnTo>
                  <a:lnTo>
                    <a:pt x="1420" y="174"/>
                  </a:lnTo>
                  <a:lnTo>
                    <a:pt x="1444" y="176"/>
                  </a:lnTo>
                  <a:lnTo>
                    <a:pt x="1444" y="176"/>
                  </a:lnTo>
                  <a:lnTo>
                    <a:pt x="1454" y="178"/>
                  </a:lnTo>
                  <a:lnTo>
                    <a:pt x="1464" y="176"/>
                  </a:lnTo>
                  <a:lnTo>
                    <a:pt x="1472" y="176"/>
                  </a:lnTo>
                  <a:lnTo>
                    <a:pt x="1482" y="170"/>
                  </a:lnTo>
                  <a:lnTo>
                    <a:pt x="1482" y="170"/>
                  </a:lnTo>
                  <a:lnTo>
                    <a:pt x="1492" y="164"/>
                  </a:lnTo>
                  <a:lnTo>
                    <a:pt x="1502" y="156"/>
                  </a:lnTo>
                  <a:lnTo>
                    <a:pt x="1510" y="148"/>
                  </a:lnTo>
                  <a:lnTo>
                    <a:pt x="1514" y="138"/>
                  </a:lnTo>
                  <a:lnTo>
                    <a:pt x="1514" y="138"/>
                  </a:lnTo>
                  <a:lnTo>
                    <a:pt x="1518" y="128"/>
                  </a:lnTo>
                  <a:lnTo>
                    <a:pt x="1518" y="116"/>
                  </a:lnTo>
                  <a:lnTo>
                    <a:pt x="1514" y="102"/>
                  </a:lnTo>
                  <a:lnTo>
                    <a:pt x="1508" y="88"/>
                  </a:lnTo>
                  <a:lnTo>
                    <a:pt x="1508" y="88"/>
                  </a:lnTo>
                  <a:lnTo>
                    <a:pt x="1498" y="74"/>
                  </a:lnTo>
                  <a:lnTo>
                    <a:pt x="1488" y="64"/>
                  </a:lnTo>
                  <a:lnTo>
                    <a:pt x="1476" y="58"/>
                  </a:lnTo>
                  <a:lnTo>
                    <a:pt x="1466" y="54"/>
                  </a:lnTo>
                  <a:lnTo>
                    <a:pt x="1466" y="54"/>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5148594" y="1260556"/>
            <a:ext cx="3807453" cy="3154710"/>
          </a:xfrm>
          <a:prstGeom prst="rect">
            <a:avLst/>
          </a:prstGeom>
          <a:noFill/>
        </p:spPr>
        <p:txBody>
          <a:bodyPr wrap="none" rtlCol="0">
            <a:spAutoFit/>
          </a:bodyPr>
          <a:lstStyle/>
          <a:p>
            <a:r>
              <a:rPr lang="en-US" altLang="zh-CN" sz="19900" b="1" dirty="0" smtClean="0">
                <a:blipFill>
                  <a:blip r:embed="rId4"/>
                  <a:stretch>
                    <a:fillRect/>
                  </a:stretch>
                </a:blipFill>
                <a:latin typeface="微软雅黑" panose="020B0503020204020204" pitchFamily="34" charset="-122"/>
                <a:ea typeface="微软雅黑" panose="020B0503020204020204" pitchFamily="34" charset="-122"/>
              </a:rPr>
              <a:t>NE</a:t>
            </a:r>
            <a:endParaRPr lang="zh-CN" altLang="en-US" sz="19900" b="1" dirty="0">
              <a:blipFill>
                <a:blip r:embed="rId4"/>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300813" y="-22231"/>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4" cstate="prin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2358105" y="4104084"/>
            <a:ext cx="4415906" cy="830997"/>
          </a:xfrm>
          <a:prstGeom prst="rect">
            <a:avLst/>
          </a:prstGeom>
        </p:spPr>
        <p:txBody>
          <a:bodyPr wrap="square">
            <a:spAutoFit/>
          </a:bodyPr>
          <a:lstStyle/>
          <a:p>
            <a:pPr>
              <a:defRPr/>
            </a:pPr>
            <a:r>
              <a:rPr lang="zh-CN" altLang="en-US" sz="4800" kern="0">
                <a:effectLst>
                  <a:glow rad="63500">
                    <a:prstClr val="white">
                      <a:lumMod val="65000"/>
                      <a:alpha val="40000"/>
                    </a:prstClr>
                  </a:glow>
                </a:effectLst>
                <a:latin typeface="微软雅黑" panose="020B0503020204020204" pitchFamily="34" charset="-122"/>
                <a:ea typeface="微软雅黑" panose="020B0503020204020204" pitchFamily="34" charset="-122"/>
              </a:rPr>
              <a:t>工作概述</a:t>
            </a:r>
            <a:endParaRPr lang="zh-CN" altLang="en-US" sz="4800" kern="0" dirty="0">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
        <p:nvSpPr>
          <p:cNvPr id="18" name="矩形 17"/>
          <p:cNvSpPr/>
          <p:nvPr/>
        </p:nvSpPr>
        <p:spPr>
          <a:xfrm>
            <a:off x="4701540" y="4137105"/>
            <a:ext cx="5697394" cy="830997"/>
          </a:xfrm>
          <a:prstGeom prst="rect">
            <a:avLst/>
          </a:prstGeom>
        </p:spPr>
        <p:txBody>
          <a:bodyPr wrap="none">
            <a:spAutoFit/>
          </a:bodyPr>
          <a:lstStyle/>
          <a:p>
            <a:pPr algn="ctr">
              <a:defRPr/>
            </a:pPr>
            <a:r>
              <a:rPr lang="en-US" altLang="zh-CN" sz="4800" kern="0" smtClean="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rPr>
              <a:t> WORK SUMMARY</a:t>
            </a:r>
            <a:endParaRPr lang="zh-CN" altLang="en-US" sz="4800" kern="0" dirty="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9416087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iterate type="lt">
                                        <p:tmPct val="26667"/>
                                      </p:iterate>
                                      <p:childTnLst>
                                        <p:set>
                                          <p:cBhvr>
                                            <p:cTn id="6" dur="1" fill="hold">
                                              <p:stCondLst>
                                                <p:cond delay="0"/>
                                              </p:stCondLst>
                                            </p:cTn>
                                            <p:tgtEl>
                                              <p:spTgt spid="14"/>
                                            </p:tgtEl>
                                            <p:attrNameLst>
                                              <p:attrName>style.visibility</p:attrName>
                                            </p:attrNameLst>
                                          </p:cBhvr>
                                          <p:to>
                                            <p:strVal val="visible"/>
                                          </p:to>
                                        </p:set>
                                        <p:anim calcmode="lin" valueType="num" p14:bounceEnd="40000">
                                          <p:cBhvr additive="base">
                                            <p:cTn id="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0000">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14:bounceEnd="40000">
                                          <p:cBhvr additive="base">
                                            <p:cTn id="12"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iterate type="lt">
                                        <p:tmPct val="26667"/>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chenying0907 6"/>
          <p:cNvSpPr>
            <a:spLocks/>
          </p:cNvSpPr>
          <p:nvPr/>
        </p:nvSpPr>
        <p:spPr bwMode="auto">
          <a:xfrm>
            <a:off x="5216108" y="1677098"/>
            <a:ext cx="1454150" cy="1009650"/>
          </a:xfrm>
          <a:custGeom>
            <a:avLst/>
            <a:gdLst>
              <a:gd name="T0" fmla="*/ 840 w 916"/>
              <a:gd name="T1" fmla="*/ 32 h 636"/>
              <a:gd name="T2" fmla="*/ 786 w 916"/>
              <a:gd name="T3" fmla="*/ 14 h 636"/>
              <a:gd name="T4" fmla="*/ 704 w 916"/>
              <a:gd name="T5" fmla="*/ 2 h 636"/>
              <a:gd name="T6" fmla="*/ 614 w 916"/>
              <a:gd name="T7" fmla="*/ 2 h 636"/>
              <a:gd name="T8" fmla="*/ 548 w 916"/>
              <a:gd name="T9" fmla="*/ 8 h 636"/>
              <a:gd name="T10" fmla="*/ 448 w 916"/>
              <a:gd name="T11" fmla="*/ 30 h 636"/>
              <a:gd name="T12" fmla="*/ 360 w 916"/>
              <a:gd name="T13" fmla="*/ 64 h 636"/>
              <a:gd name="T14" fmla="*/ 358 w 916"/>
              <a:gd name="T15" fmla="*/ 66 h 636"/>
              <a:gd name="T16" fmla="*/ 356 w 916"/>
              <a:gd name="T17" fmla="*/ 66 h 636"/>
              <a:gd name="T18" fmla="*/ 356 w 916"/>
              <a:gd name="T19" fmla="*/ 66 h 636"/>
              <a:gd name="T20" fmla="*/ 300 w 916"/>
              <a:gd name="T21" fmla="*/ 104 h 636"/>
              <a:gd name="T22" fmla="*/ 262 w 916"/>
              <a:gd name="T23" fmla="*/ 158 h 636"/>
              <a:gd name="T24" fmla="*/ 254 w 916"/>
              <a:gd name="T25" fmla="*/ 202 h 636"/>
              <a:gd name="T26" fmla="*/ 142 w 916"/>
              <a:gd name="T27" fmla="*/ 344 h 636"/>
              <a:gd name="T28" fmla="*/ 118 w 916"/>
              <a:gd name="T29" fmla="*/ 338 h 636"/>
              <a:gd name="T30" fmla="*/ 90 w 916"/>
              <a:gd name="T31" fmla="*/ 318 h 636"/>
              <a:gd name="T32" fmla="*/ 62 w 916"/>
              <a:gd name="T33" fmla="*/ 310 h 636"/>
              <a:gd name="T34" fmla="*/ 38 w 916"/>
              <a:gd name="T35" fmla="*/ 312 h 636"/>
              <a:gd name="T36" fmla="*/ 18 w 916"/>
              <a:gd name="T37" fmla="*/ 322 h 636"/>
              <a:gd name="T38" fmla="*/ 0 w 916"/>
              <a:gd name="T39" fmla="*/ 354 h 636"/>
              <a:gd name="T40" fmla="*/ 2 w 916"/>
              <a:gd name="T41" fmla="*/ 388 h 636"/>
              <a:gd name="T42" fmla="*/ 18 w 916"/>
              <a:gd name="T43" fmla="*/ 418 h 636"/>
              <a:gd name="T44" fmla="*/ 38 w 916"/>
              <a:gd name="T45" fmla="*/ 428 h 636"/>
              <a:gd name="T46" fmla="*/ 62 w 916"/>
              <a:gd name="T47" fmla="*/ 432 h 636"/>
              <a:gd name="T48" fmla="*/ 90 w 916"/>
              <a:gd name="T49" fmla="*/ 422 h 636"/>
              <a:gd name="T50" fmla="*/ 118 w 916"/>
              <a:gd name="T51" fmla="*/ 400 h 636"/>
              <a:gd name="T52" fmla="*/ 144 w 916"/>
              <a:gd name="T53" fmla="*/ 390 h 636"/>
              <a:gd name="T54" fmla="*/ 254 w 916"/>
              <a:gd name="T55" fmla="*/ 546 h 636"/>
              <a:gd name="T56" fmla="*/ 344 w 916"/>
              <a:gd name="T57" fmla="*/ 542 h 636"/>
              <a:gd name="T58" fmla="*/ 450 w 916"/>
              <a:gd name="T59" fmla="*/ 548 h 636"/>
              <a:gd name="T60" fmla="*/ 450 w 916"/>
              <a:gd name="T61" fmla="*/ 512 h 636"/>
              <a:gd name="T62" fmla="*/ 432 w 916"/>
              <a:gd name="T63" fmla="*/ 482 h 636"/>
              <a:gd name="T64" fmla="*/ 420 w 916"/>
              <a:gd name="T65" fmla="*/ 440 h 636"/>
              <a:gd name="T66" fmla="*/ 424 w 916"/>
              <a:gd name="T67" fmla="*/ 414 h 636"/>
              <a:gd name="T68" fmla="*/ 450 w 916"/>
              <a:gd name="T69" fmla="*/ 364 h 636"/>
              <a:gd name="T70" fmla="*/ 466 w 916"/>
              <a:gd name="T71" fmla="*/ 352 h 636"/>
              <a:gd name="T72" fmla="*/ 520 w 916"/>
              <a:gd name="T73" fmla="*/ 338 h 636"/>
              <a:gd name="T74" fmla="*/ 544 w 916"/>
              <a:gd name="T75" fmla="*/ 342 h 636"/>
              <a:gd name="T76" fmla="*/ 578 w 916"/>
              <a:gd name="T77" fmla="*/ 354 h 636"/>
              <a:gd name="T78" fmla="*/ 602 w 916"/>
              <a:gd name="T79" fmla="*/ 374 h 636"/>
              <a:gd name="T80" fmla="*/ 616 w 916"/>
              <a:gd name="T81" fmla="*/ 398 h 636"/>
              <a:gd name="T82" fmla="*/ 622 w 916"/>
              <a:gd name="T83" fmla="*/ 452 h 636"/>
              <a:gd name="T84" fmla="*/ 610 w 916"/>
              <a:gd name="T85" fmla="*/ 486 h 636"/>
              <a:gd name="T86" fmla="*/ 594 w 916"/>
              <a:gd name="T87" fmla="*/ 510 h 636"/>
              <a:gd name="T88" fmla="*/ 574 w 916"/>
              <a:gd name="T89" fmla="*/ 568 h 636"/>
              <a:gd name="T90" fmla="*/ 676 w 916"/>
              <a:gd name="T91" fmla="*/ 598 h 636"/>
              <a:gd name="T92" fmla="*/ 910 w 916"/>
              <a:gd name="T93" fmla="*/ 184 h 636"/>
              <a:gd name="T94" fmla="*/ 910 w 916"/>
              <a:gd name="T95" fmla="*/ 182 h 636"/>
              <a:gd name="T96" fmla="*/ 910 w 916"/>
              <a:gd name="T97" fmla="*/ 182 h 636"/>
              <a:gd name="T98" fmla="*/ 916 w 916"/>
              <a:gd name="T99" fmla="*/ 140 h 636"/>
              <a:gd name="T100" fmla="*/ 908 w 916"/>
              <a:gd name="T101" fmla="*/ 100 h 636"/>
              <a:gd name="T102" fmla="*/ 872 w 916"/>
              <a:gd name="T103" fmla="*/ 52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6" h="636">
                <a:moveTo>
                  <a:pt x="856" y="42"/>
                </a:moveTo>
                <a:lnTo>
                  <a:pt x="856" y="42"/>
                </a:lnTo>
                <a:lnTo>
                  <a:pt x="840" y="32"/>
                </a:lnTo>
                <a:lnTo>
                  <a:pt x="824" y="26"/>
                </a:lnTo>
                <a:lnTo>
                  <a:pt x="806" y="18"/>
                </a:lnTo>
                <a:lnTo>
                  <a:pt x="786" y="14"/>
                </a:lnTo>
                <a:lnTo>
                  <a:pt x="746" y="6"/>
                </a:lnTo>
                <a:lnTo>
                  <a:pt x="704" y="2"/>
                </a:lnTo>
                <a:lnTo>
                  <a:pt x="704" y="2"/>
                </a:lnTo>
                <a:lnTo>
                  <a:pt x="660" y="0"/>
                </a:lnTo>
                <a:lnTo>
                  <a:pt x="660" y="0"/>
                </a:lnTo>
                <a:lnTo>
                  <a:pt x="614" y="2"/>
                </a:lnTo>
                <a:lnTo>
                  <a:pt x="614" y="2"/>
                </a:lnTo>
                <a:lnTo>
                  <a:pt x="580" y="4"/>
                </a:lnTo>
                <a:lnTo>
                  <a:pt x="548" y="8"/>
                </a:lnTo>
                <a:lnTo>
                  <a:pt x="514" y="14"/>
                </a:lnTo>
                <a:lnTo>
                  <a:pt x="480" y="22"/>
                </a:lnTo>
                <a:lnTo>
                  <a:pt x="448" y="30"/>
                </a:lnTo>
                <a:lnTo>
                  <a:pt x="418" y="40"/>
                </a:lnTo>
                <a:lnTo>
                  <a:pt x="388" y="50"/>
                </a:lnTo>
                <a:lnTo>
                  <a:pt x="360" y="64"/>
                </a:lnTo>
                <a:lnTo>
                  <a:pt x="360" y="64"/>
                </a:lnTo>
                <a:lnTo>
                  <a:pt x="360" y="64"/>
                </a:lnTo>
                <a:lnTo>
                  <a:pt x="358" y="66"/>
                </a:lnTo>
                <a:lnTo>
                  <a:pt x="358" y="66"/>
                </a:lnTo>
                <a:lnTo>
                  <a:pt x="358" y="66"/>
                </a:lnTo>
                <a:lnTo>
                  <a:pt x="356" y="66"/>
                </a:lnTo>
                <a:lnTo>
                  <a:pt x="356" y="66"/>
                </a:lnTo>
                <a:lnTo>
                  <a:pt x="356" y="66"/>
                </a:lnTo>
                <a:lnTo>
                  <a:pt x="356" y="66"/>
                </a:lnTo>
                <a:lnTo>
                  <a:pt x="336" y="78"/>
                </a:lnTo>
                <a:lnTo>
                  <a:pt x="318" y="90"/>
                </a:lnTo>
                <a:lnTo>
                  <a:pt x="300" y="104"/>
                </a:lnTo>
                <a:lnTo>
                  <a:pt x="284" y="120"/>
                </a:lnTo>
                <a:lnTo>
                  <a:pt x="272" y="138"/>
                </a:lnTo>
                <a:lnTo>
                  <a:pt x="262" y="158"/>
                </a:lnTo>
                <a:lnTo>
                  <a:pt x="256" y="178"/>
                </a:lnTo>
                <a:lnTo>
                  <a:pt x="254" y="202"/>
                </a:lnTo>
                <a:lnTo>
                  <a:pt x="254" y="202"/>
                </a:lnTo>
                <a:lnTo>
                  <a:pt x="254" y="202"/>
                </a:lnTo>
                <a:lnTo>
                  <a:pt x="254" y="344"/>
                </a:lnTo>
                <a:lnTo>
                  <a:pt x="142" y="344"/>
                </a:lnTo>
                <a:lnTo>
                  <a:pt x="142" y="344"/>
                </a:lnTo>
                <a:lnTo>
                  <a:pt x="130" y="342"/>
                </a:lnTo>
                <a:lnTo>
                  <a:pt x="118" y="338"/>
                </a:lnTo>
                <a:lnTo>
                  <a:pt x="98" y="324"/>
                </a:lnTo>
                <a:lnTo>
                  <a:pt x="98" y="324"/>
                </a:lnTo>
                <a:lnTo>
                  <a:pt x="90" y="318"/>
                </a:lnTo>
                <a:lnTo>
                  <a:pt x="82" y="314"/>
                </a:lnTo>
                <a:lnTo>
                  <a:pt x="72" y="310"/>
                </a:lnTo>
                <a:lnTo>
                  <a:pt x="62" y="310"/>
                </a:lnTo>
                <a:lnTo>
                  <a:pt x="62" y="310"/>
                </a:lnTo>
                <a:lnTo>
                  <a:pt x="50" y="310"/>
                </a:lnTo>
                <a:lnTo>
                  <a:pt x="38" y="312"/>
                </a:lnTo>
                <a:lnTo>
                  <a:pt x="26" y="316"/>
                </a:lnTo>
                <a:lnTo>
                  <a:pt x="18" y="322"/>
                </a:lnTo>
                <a:lnTo>
                  <a:pt x="18" y="322"/>
                </a:lnTo>
                <a:lnTo>
                  <a:pt x="10" y="330"/>
                </a:lnTo>
                <a:lnTo>
                  <a:pt x="4" y="340"/>
                </a:lnTo>
                <a:lnTo>
                  <a:pt x="0" y="354"/>
                </a:lnTo>
                <a:lnTo>
                  <a:pt x="0" y="370"/>
                </a:lnTo>
                <a:lnTo>
                  <a:pt x="0" y="370"/>
                </a:lnTo>
                <a:lnTo>
                  <a:pt x="2" y="388"/>
                </a:lnTo>
                <a:lnTo>
                  <a:pt x="6" y="402"/>
                </a:lnTo>
                <a:lnTo>
                  <a:pt x="12" y="412"/>
                </a:lnTo>
                <a:lnTo>
                  <a:pt x="18" y="418"/>
                </a:lnTo>
                <a:lnTo>
                  <a:pt x="18" y="418"/>
                </a:lnTo>
                <a:lnTo>
                  <a:pt x="28" y="424"/>
                </a:lnTo>
                <a:lnTo>
                  <a:pt x="38" y="428"/>
                </a:lnTo>
                <a:lnTo>
                  <a:pt x="50" y="430"/>
                </a:lnTo>
                <a:lnTo>
                  <a:pt x="62" y="432"/>
                </a:lnTo>
                <a:lnTo>
                  <a:pt x="62" y="432"/>
                </a:lnTo>
                <a:lnTo>
                  <a:pt x="72" y="430"/>
                </a:lnTo>
                <a:lnTo>
                  <a:pt x="82" y="428"/>
                </a:lnTo>
                <a:lnTo>
                  <a:pt x="90" y="422"/>
                </a:lnTo>
                <a:lnTo>
                  <a:pt x="100" y="416"/>
                </a:lnTo>
                <a:lnTo>
                  <a:pt x="100" y="416"/>
                </a:lnTo>
                <a:lnTo>
                  <a:pt x="118" y="400"/>
                </a:lnTo>
                <a:lnTo>
                  <a:pt x="130" y="394"/>
                </a:lnTo>
                <a:lnTo>
                  <a:pt x="144" y="390"/>
                </a:lnTo>
                <a:lnTo>
                  <a:pt x="144" y="390"/>
                </a:lnTo>
                <a:lnTo>
                  <a:pt x="146" y="390"/>
                </a:lnTo>
                <a:lnTo>
                  <a:pt x="254" y="390"/>
                </a:lnTo>
                <a:lnTo>
                  <a:pt x="254" y="546"/>
                </a:lnTo>
                <a:lnTo>
                  <a:pt x="254" y="546"/>
                </a:lnTo>
                <a:lnTo>
                  <a:pt x="300" y="544"/>
                </a:lnTo>
                <a:lnTo>
                  <a:pt x="344" y="542"/>
                </a:lnTo>
                <a:lnTo>
                  <a:pt x="344" y="542"/>
                </a:lnTo>
                <a:lnTo>
                  <a:pt x="398" y="544"/>
                </a:lnTo>
                <a:lnTo>
                  <a:pt x="450" y="548"/>
                </a:lnTo>
                <a:lnTo>
                  <a:pt x="452" y="520"/>
                </a:lnTo>
                <a:lnTo>
                  <a:pt x="452" y="520"/>
                </a:lnTo>
                <a:lnTo>
                  <a:pt x="450" y="512"/>
                </a:lnTo>
                <a:lnTo>
                  <a:pt x="438" y="494"/>
                </a:lnTo>
                <a:lnTo>
                  <a:pt x="438" y="494"/>
                </a:lnTo>
                <a:lnTo>
                  <a:pt x="432" y="482"/>
                </a:lnTo>
                <a:lnTo>
                  <a:pt x="426" y="468"/>
                </a:lnTo>
                <a:lnTo>
                  <a:pt x="422" y="450"/>
                </a:lnTo>
                <a:lnTo>
                  <a:pt x="420" y="440"/>
                </a:lnTo>
                <a:lnTo>
                  <a:pt x="420" y="430"/>
                </a:lnTo>
                <a:lnTo>
                  <a:pt x="420" y="430"/>
                </a:lnTo>
                <a:lnTo>
                  <a:pt x="424" y="414"/>
                </a:lnTo>
                <a:lnTo>
                  <a:pt x="430" y="396"/>
                </a:lnTo>
                <a:lnTo>
                  <a:pt x="438" y="380"/>
                </a:lnTo>
                <a:lnTo>
                  <a:pt x="450" y="364"/>
                </a:lnTo>
                <a:lnTo>
                  <a:pt x="450" y="364"/>
                </a:lnTo>
                <a:lnTo>
                  <a:pt x="456" y="358"/>
                </a:lnTo>
                <a:lnTo>
                  <a:pt x="466" y="352"/>
                </a:lnTo>
                <a:lnTo>
                  <a:pt x="484" y="344"/>
                </a:lnTo>
                <a:lnTo>
                  <a:pt x="508" y="340"/>
                </a:lnTo>
                <a:lnTo>
                  <a:pt x="520" y="338"/>
                </a:lnTo>
                <a:lnTo>
                  <a:pt x="532" y="340"/>
                </a:lnTo>
                <a:lnTo>
                  <a:pt x="532" y="340"/>
                </a:lnTo>
                <a:lnTo>
                  <a:pt x="544" y="342"/>
                </a:lnTo>
                <a:lnTo>
                  <a:pt x="556" y="344"/>
                </a:lnTo>
                <a:lnTo>
                  <a:pt x="568" y="348"/>
                </a:lnTo>
                <a:lnTo>
                  <a:pt x="578" y="354"/>
                </a:lnTo>
                <a:lnTo>
                  <a:pt x="586" y="360"/>
                </a:lnTo>
                <a:lnTo>
                  <a:pt x="594" y="366"/>
                </a:lnTo>
                <a:lnTo>
                  <a:pt x="602" y="374"/>
                </a:lnTo>
                <a:lnTo>
                  <a:pt x="608" y="382"/>
                </a:lnTo>
                <a:lnTo>
                  <a:pt x="608" y="382"/>
                </a:lnTo>
                <a:lnTo>
                  <a:pt x="616" y="398"/>
                </a:lnTo>
                <a:lnTo>
                  <a:pt x="622" y="416"/>
                </a:lnTo>
                <a:lnTo>
                  <a:pt x="622" y="434"/>
                </a:lnTo>
                <a:lnTo>
                  <a:pt x="622" y="452"/>
                </a:lnTo>
                <a:lnTo>
                  <a:pt x="622" y="452"/>
                </a:lnTo>
                <a:lnTo>
                  <a:pt x="618" y="470"/>
                </a:lnTo>
                <a:lnTo>
                  <a:pt x="610" y="486"/>
                </a:lnTo>
                <a:lnTo>
                  <a:pt x="602" y="500"/>
                </a:lnTo>
                <a:lnTo>
                  <a:pt x="594" y="510"/>
                </a:lnTo>
                <a:lnTo>
                  <a:pt x="594" y="510"/>
                </a:lnTo>
                <a:lnTo>
                  <a:pt x="580" y="524"/>
                </a:lnTo>
                <a:lnTo>
                  <a:pt x="578" y="528"/>
                </a:lnTo>
                <a:lnTo>
                  <a:pt x="574" y="568"/>
                </a:lnTo>
                <a:lnTo>
                  <a:pt x="574" y="568"/>
                </a:lnTo>
                <a:lnTo>
                  <a:pt x="626" y="582"/>
                </a:lnTo>
                <a:lnTo>
                  <a:pt x="676" y="598"/>
                </a:lnTo>
                <a:lnTo>
                  <a:pt x="726" y="616"/>
                </a:lnTo>
                <a:lnTo>
                  <a:pt x="774" y="636"/>
                </a:lnTo>
                <a:lnTo>
                  <a:pt x="910" y="184"/>
                </a:lnTo>
                <a:lnTo>
                  <a:pt x="910" y="182"/>
                </a:lnTo>
                <a:lnTo>
                  <a:pt x="910" y="182"/>
                </a:lnTo>
                <a:lnTo>
                  <a:pt x="910" y="182"/>
                </a:lnTo>
                <a:lnTo>
                  <a:pt x="910" y="182"/>
                </a:lnTo>
                <a:lnTo>
                  <a:pt x="910" y="182"/>
                </a:lnTo>
                <a:lnTo>
                  <a:pt x="910" y="182"/>
                </a:lnTo>
                <a:lnTo>
                  <a:pt x="910" y="182"/>
                </a:lnTo>
                <a:lnTo>
                  <a:pt x="914" y="160"/>
                </a:lnTo>
                <a:lnTo>
                  <a:pt x="916" y="140"/>
                </a:lnTo>
                <a:lnTo>
                  <a:pt x="914" y="120"/>
                </a:lnTo>
                <a:lnTo>
                  <a:pt x="908" y="100"/>
                </a:lnTo>
                <a:lnTo>
                  <a:pt x="908" y="100"/>
                </a:lnTo>
                <a:lnTo>
                  <a:pt x="900" y="82"/>
                </a:lnTo>
                <a:lnTo>
                  <a:pt x="886" y="66"/>
                </a:lnTo>
                <a:lnTo>
                  <a:pt x="872" y="52"/>
                </a:lnTo>
                <a:lnTo>
                  <a:pt x="856" y="42"/>
                </a:lnTo>
                <a:lnTo>
                  <a:pt x="856" y="42"/>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2" name="chenying0907 7"/>
          <p:cNvSpPr>
            <a:spLocks/>
          </p:cNvSpPr>
          <p:nvPr/>
        </p:nvSpPr>
        <p:spPr bwMode="auto">
          <a:xfrm>
            <a:off x="5619333" y="2277173"/>
            <a:ext cx="803275" cy="1196975"/>
          </a:xfrm>
          <a:custGeom>
            <a:avLst/>
            <a:gdLst>
              <a:gd name="T0" fmla="*/ 288 w 506"/>
              <a:gd name="T1" fmla="*/ 134 h 754"/>
              <a:gd name="T2" fmla="*/ 310 w 506"/>
              <a:gd name="T3" fmla="*/ 104 h 754"/>
              <a:gd name="T4" fmla="*/ 326 w 506"/>
              <a:gd name="T5" fmla="*/ 80 h 754"/>
              <a:gd name="T6" fmla="*/ 328 w 506"/>
              <a:gd name="T7" fmla="*/ 58 h 754"/>
              <a:gd name="T8" fmla="*/ 320 w 506"/>
              <a:gd name="T9" fmla="*/ 24 h 754"/>
              <a:gd name="T10" fmla="*/ 304 w 506"/>
              <a:gd name="T11" fmla="*/ 10 h 754"/>
              <a:gd name="T12" fmla="*/ 274 w 506"/>
              <a:gd name="T13" fmla="*/ 2 h 754"/>
              <a:gd name="T14" fmla="*/ 252 w 506"/>
              <a:gd name="T15" fmla="*/ 2 h 754"/>
              <a:gd name="T16" fmla="*/ 224 w 506"/>
              <a:gd name="T17" fmla="*/ 16 h 754"/>
              <a:gd name="T18" fmla="*/ 212 w 506"/>
              <a:gd name="T19" fmla="*/ 34 h 754"/>
              <a:gd name="T20" fmla="*/ 206 w 506"/>
              <a:gd name="T21" fmla="*/ 56 h 754"/>
              <a:gd name="T22" fmla="*/ 214 w 506"/>
              <a:gd name="T23" fmla="*/ 86 h 754"/>
              <a:gd name="T24" fmla="*/ 232 w 506"/>
              <a:gd name="T25" fmla="*/ 116 h 754"/>
              <a:gd name="T26" fmla="*/ 238 w 506"/>
              <a:gd name="T27" fmla="*/ 142 h 754"/>
              <a:gd name="T28" fmla="*/ 230 w 506"/>
              <a:gd name="T29" fmla="*/ 222 h 754"/>
              <a:gd name="T30" fmla="*/ 126 w 506"/>
              <a:gd name="T31" fmla="*/ 214 h 754"/>
              <a:gd name="T32" fmla="*/ 46 w 506"/>
              <a:gd name="T33" fmla="*/ 214 h 754"/>
              <a:gd name="T34" fmla="*/ 30 w 506"/>
              <a:gd name="T35" fmla="*/ 388 h 754"/>
              <a:gd name="T36" fmla="*/ 50 w 506"/>
              <a:gd name="T37" fmla="*/ 376 h 754"/>
              <a:gd name="T38" fmla="*/ 76 w 506"/>
              <a:gd name="T39" fmla="*/ 362 h 754"/>
              <a:gd name="T40" fmla="*/ 110 w 506"/>
              <a:gd name="T41" fmla="*/ 354 h 754"/>
              <a:gd name="T42" fmla="*/ 162 w 506"/>
              <a:gd name="T43" fmla="*/ 364 h 754"/>
              <a:gd name="T44" fmla="*/ 186 w 506"/>
              <a:gd name="T45" fmla="*/ 382 h 754"/>
              <a:gd name="T46" fmla="*/ 204 w 506"/>
              <a:gd name="T47" fmla="*/ 408 h 754"/>
              <a:gd name="T48" fmla="*/ 212 w 506"/>
              <a:gd name="T49" fmla="*/ 442 h 754"/>
              <a:gd name="T50" fmla="*/ 212 w 506"/>
              <a:gd name="T51" fmla="*/ 468 h 754"/>
              <a:gd name="T52" fmla="*/ 192 w 506"/>
              <a:gd name="T53" fmla="*/ 520 h 754"/>
              <a:gd name="T54" fmla="*/ 180 w 506"/>
              <a:gd name="T55" fmla="*/ 534 h 754"/>
              <a:gd name="T56" fmla="*/ 128 w 506"/>
              <a:gd name="T57" fmla="*/ 554 h 754"/>
              <a:gd name="T58" fmla="*/ 100 w 506"/>
              <a:gd name="T59" fmla="*/ 556 h 754"/>
              <a:gd name="T60" fmla="*/ 60 w 506"/>
              <a:gd name="T61" fmla="*/ 540 h 754"/>
              <a:gd name="T62" fmla="*/ 32 w 506"/>
              <a:gd name="T63" fmla="*/ 518 h 754"/>
              <a:gd name="T64" fmla="*/ 2 w 506"/>
              <a:gd name="T65" fmla="*/ 640 h 754"/>
              <a:gd name="T66" fmla="*/ 2 w 506"/>
              <a:gd name="T67" fmla="*/ 640 h 754"/>
              <a:gd name="T68" fmla="*/ 16 w 506"/>
              <a:gd name="T69" fmla="*/ 692 h 754"/>
              <a:gd name="T70" fmla="*/ 40 w 506"/>
              <a:gd name="T71" fmla="*/ 718 h 754"/>
              <a:gd name="T72" fmla="*/ 80 w 506"/>
              <a:gd name="T73" fmla="*/ 740 h 754"/>
              <a:gd name="T74" fmla="*/ 140 w 506"/>
              <a:gd name="T75" fmla="*/ 754 h 754"/>
              <a:gd name="T76" fmla="*/ 202 w 506"/>
              <a:gd name="T77" fmla="*/ 754 h 754"/>
              <a:gd name="T78" fmla="*/ 292 w 506"/>
              <a:gd name="T79" fmla="*/ 738 h 754"/>
              <a:gd name="T80" fmla="*/ 346 w 506"/>
              <a:gd name="T81" fmla="*/ 716 h 754"/>
              <a:gd name="T82" fmla="*/ 370 w 506"/>
              <a:gd name="T83" fmla="*/ 698 h 754"/>
              <a:gd name="T84" fmla="*/ 392 w 506"/>
              <a:gd name="T85" fmla="*/ 672 h 754"/>
              <a:gd name="T86" fmla="*/ 400 w 506"/>
              <a:gd name="T87" fmla="*/ 654 h 754"/>
              <a:gd name="T88" fmla="*/ 402 w 506"/>
              <a:gd name="T89" fmla="*/ 646 h 754"/>
              <a:gd name="T90" fmla="*/ 506 w 506"/>
              <a:gd name="T91" fmla="*/ 304 h 754"/>
              <a:gd name="T92" fmla="*/ 336 w 506"/>
              <a:gd name="T93" fmla="*/ 24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6" h="754">
                <a:moveTo>
                  <a:pt x="284" y="146"/>
                </a:moveTo>
                <a:lnTo>
                  <a:pt x="284" y="146"/>
                </a:lnTo>
                <a:lnTo>
                  <a:pt x="288" y="134"/>
                </a:lnTo>
                <a:lnTo>
                  <a:pt x="294" y="122"/>
                </a:lnTo>
                <a:lnTo>
                  <a:pt x="310" y="104"/>
                </a:lnTo>
                <a:lnTo>
                  <a:pt x="310" y="104"/>
                </a:lnTo>
                <a:lnTo>
                  <a:pt x="316" y="98"/>
                </a:lnTo>
                <a:lnTo>
                  <a:pt x="322" y="88"/>
                </a:lnTo>
                <a:lnTo>
                  <a:pt x="326" y="80"/>
                </a:lnTo>
                <a:lnTo>
                  <a:pt x="328" y="70"/>
                </a:lnTo>
                <a:lnTo>
                  <a:pt x="328" y="70"/>
                </a:lnTo>
                <a:lnTo>
                  <a:pt x="328" y="58"/>
                </a:lnTo>
                <a:lnTo>
                  <a:pt x="328" y="46"/>
                </a:lnTo>
                <a:lnTo>
                  <a:pt x="324" y="34"/>
                </a:lnTo>
                <a:lnTo>
                  <a:pt x="320" y="24"/>
                </a:lnTo>
                <a:lnTo>
                  <a:pt x="320" y="24"/>
                </a:lnTo>
                <a:lnTo>
                  <a:pt x="312" y="16"/>
                </a:lnTo>
                <a:lnTo>
                  <a:pt x="304" y="10"/>
                </a:lnTo>
                <a:lnTo>
                  <a:pt x="290" y="4"/>
                </a:lnTo>
                <a:lnTo>
                  <a:pt x="274" y="2"/>
                </a:lnTo>
                <a:lnTo>
                  <a:pt x="274" y="2"/>
                </a:lnTo>
                <a:lnTo>
                  <a:pt x="264" y="0"/>
                </a:lnTo>
                <a:lnTo>
                  <a:pt x="264" y="0"/>
                </a:lnTo>
                <a:lnTo>
                  <a:pt x="252" y="2"/>
                </a:lnTo>
                <a:lnTo>
                  <a:pt x="240" y="4"/>
                </a:lnTo>
                <a:lnTo>
                  <a:pt x="230" y="10"/>
                </a:lnTo>
                <a:lnTo>
                  <a:pt x="224" y="16"/>
                </a:lnTo>
                <a:lnTo>
                  <a:pt x="224" y="16"/>
                </a:lnTo>
                <a:lnTo>
                  <a:pt x="218" y="24"/>
                </a:lnTo>
                <a:lnTo>
                  <a:pt x="212" y="34"/>
                </a:lnTo>
                <a:lnTo>
                  <a:pt x="208" y="44"/>
                </a:lnTo>
                <a:lnTo>
                  <a:pt x="206" y="56"/>
                </a:lnTo>
                <a:lnTo>
                  <a:pt x="206" y="56"/>
                </a:lnTo>
                <a:lnTo>
                  <a:pt x="206" y="68"/>
                </a:lnTo>
                <a:lnTo>
                  <a:pt x="208" y="76"/>
                </a:lnTo>
                <a:lnTo>
                  <a:pt x="214" y="86"/>
                </a:lnTo>
                <a:lnTo>
                  <a:pt x="218" y="96"/>
                </a:lnTo>
                <a:lnTo>
                  <a:pt x="218" y="96"/>
                </a:lnTo>
                <a:lnTo>
                  <a:pt x="232" y="116"/>
                </a:lnTo>
                <a:lnTo>
                  <a:pt x="236" y="128"/>
                </a:lnTo>
                <a:lnTo>
                  <a:pt x="238" y="142"/>
                </a:lnTo>
                <a:lnTo>
                  <a:pt x="238" y="142"/>
                </a:lnTo>
                <a:lnTo>
                  <a:pt x="238" y="144"/>
                </a:lnTo>
                <a:lnTo>
                  <a:pt x="230" y="222"/>
                </a:lnTo>
                <a:lnTo>
                  <a:pt x="230" y="222"/>
                </a:lnTo>
                <a:lnTo>
                  <a:pt x="196" y="218"/>
                </a:lnTo>
                <a:lnTo>
                  <a:pt x="160" y="214"/>
                </a:lnTo>
                <a:lnTo>
                  <a:pt x="126" y="214"/>
                </a:lnTo>
                <a:lnTo>
                  <a:pt x="90" y="212"/>
                </a:lnTo>
                <a:lnTo>
                  <a:pt x="90" y="212"/>
                </a:lnTo>
                <a:lnTo>
                  <a:pt x="46" y="214"/>
                </a:lnTo>
                <a:lnTo>
                  <a:pt x="0" y="216"/>
                </a:lnTo>
                <a:lnTo>
                  <a:pt x="0" y="388"/>
                </a:lnTo>
                <a:lnTo>
                  <a:pt x="30" y="388"/>
                </a:lnTo>
                <a:lnTo>
                  <a:pt x="30" y="388"/>
                </a:lnTo>
                <a:lnTo>
                  <a:pt x="36" y="386"/>
                </a:lnTo>
                <a:lnTo>
                  <a:pt x="50" y="376"/>
                </a:lnTo>
                <a:lnTo>
                  <a:pt x="50" y="376"/>
                </a:lnTo>
                <a:lnTo>
                  <a:pt x="62" y="368"/>
                </a:lnTo>
                <a:lnTo>
                  <a:pt x="76" y="362"/>
                </a:lnTo>
                <a:lnTo>
                  <a:pt x="92" y="356"/>
                </a:lnTo>
                <a:lnTo>
                  <a:pt x="110" y="354"/>
                </a:lnTo>
                <a:lnTo>
                  <a:pt x="110" y="354"/>
                </a:lnTo>
                <a:lnTo>
                  <a:pt x="128" y="354"/>
                </a:lnTo>
                <a:lnTo>
                  <a:pt x="146" y="358"/>
                </a:lnTo>
                <a:lnTo>
                  <a:pt x="162" y="364"/>
                </a:lnTo>
                <a:lnTo>
                  <a:pt x="180" y="376"/>
                </a:lnTo>
                <a:lnTo>
                  <a:pt x="180" y="376"/>
                </a:lnTo>
                <a:lnTo>
                  <a:pt x="186" y="382"/>
                </a:lnTo>
                <a:lnTo>
                  <a:pt x="192" y="390"/>
                </a:lnTo>
                <a:lnTo>
                  <a:pt x="198" y="398"/>
                </a:lnTo>
                <a:lnTo>
                  <a:pt x="204" y="408"/>
                </a:lnTo>
                <a:lnTo>
                  <a:pt x="208" y="420"/>
                </a:lnTo>
                <a:lnTo>
                  <a:pt x="210" y="430"/>
                </a:lnTo>
                <a:lnTo>
                  <a:pt x="212" y="442"/>
                </a:lnTo>
                <a:lnTo>
                  <a:pt x="212" y="456"/>
                </a:lnTo>
                <a:lnTo>
                  <a:pt x="212" y="456"/>
                </a:lnTo>
                <a:lnTo>
                  <a:pt x="212" y="468"/>
                </a:lnTo>
                <a:lnTo>
                  <a:pt x="210" y="480"/>
                </a:lnTo>
                <a:lnTo>
                  <a:pt x="202" y="502"/>
                </a:lnTo>
                <a:lnTo>
                  <a:pt x="192" y="520"/>
                </a:lnTo>
                <a:lnTo>
                  <a:pt x="186" y="528"/>
                </a:lnTo>
                <a:lnTo>
                  <a:pt x="180" y="534"/>
                </a:lnTo>
                <a:lnTo>
                  <a:pt x="180" y="534"/>
                </a:lnTo>
                <a:lnTo>
                  <a:pt x="162" y="544"/>
                </a:lnTo>
                <a:lnTo>
                  <a:pt x="146" y="552"/>
                </a:lnTo>
                <a:lnTo>
                  <a:pt x="128" y="554"/>
                </a:lnTo>
                <a:lnTo>
                  <a:pt x="110" y="556"/>
                </a:lnTo>
                <a:lnTo>
                  <a:pt x="110" y="556"/>
                </a:lnTo>
                <a:lnTo>
                  <a:pt x="100" y="556"/>
                </a:lnTo>
                <a:lnTo>
                  <a:pt x="90" y="554"/>
                </a:lnTo>
                <a:lnTo>
                  <a:pt x="74" y="548"/>
                </a:lnTo>
                <a:lnTo>
                  <a:pt x="60" y="540"/>
                </a:lnTo>
                <a:lnTo>
                  <a:pt x="48" y="530"/>
                </a:lnTo>
                <a:lnTo>
                  <a:pt x="48" y="530"/>
                </a:lnTo>
                <a:lnTo>
                  <a:pt x="32" y="518"/>
                </a:lnTo>
                <a:lnTo>
                  <a:pt x="26" y="514"/>
                </a:lnTo>
                <a:lnTo>
                  <a:pt x="2" y="514"/>
                </a:lnTo>
                <a:lnTo>
                  <a:pt x="2" y="640"/>
                </a:lnTo>
                <a:lnTo>
                  <a:pt x="2" y="640"/>
                </a:lnTo>
                <a:lnTo>
                  <a:pt x="2" y="640"/>
                </a:lnTo>
                <a:lnTo>
                  <a:pt x="2" y="640"/>
                </a:lnTo>
                <a:lnTo>
                  <a:pt x="4" y="658"/>
                </a:lnTo>
                <a:lnTo>
                  <a:pt x="8" y="676"/>
                </a:lnTo>
                <a:lnTo>
                  <a:pt x="16" y="692"/>
                </a:lnTo>
                <a:lnTo>
                  <a:pt x="28" y="706"/>
                </a:lnTo>
                <a:lnTo>
                  <a:pt x="28" y="706"/>
                </a:lnTo>
                <a:lnTo>
                  <a:pt x="40" y="718"/>
                </a:lnTo>
                <a:lnTo>
                  <a:pt x="52" y="726"/>
                </a:lnTo>
                <a:lnTo>
                  <a:pt x="66" y="734"/>
                </a:lnTo>
                <a:lnTo>
                  <a:pt x="80" y="740"/>
                </a:lnTo>
                <a:lnTo>
                  <a:pt x="80" y="740"/>
                </a:lnTo>
                <a:lnTo>
                  <a:pt x="110" y="748"/>
                </a:lnTo>
                <a:lnTo>
                  <a:pt x="140" y="754"/>
                </a:lnTo>
                <a:lnTo>
                  <a:pt x="170" y="754"/>
                </a:lnTo>
                <a:lnTo>
                  <a:pt x="202" y="754"/>
                </a:lnTo>
                <a:lnTo>
                  <a:pt x="202" y="754"/>
                </a:lnTo>
                <a:lnTo>
                  <a:pt x="232" y="750"/>
                </a:lnTo>
                <a:lnTo>
                  <a:pt x="264" y="746"/>
                </a:lnTo>
                <a:lnTo>
                  <a:pt x="292" y="738"/>
                </a:lnTo>
                <a:lnTo>
                  <a:pt x="320" y="728"/>
                </a:lnTo>
                <a:lnTo>
                  <a:pt x="320" y="728"/>
                </a:lnTo>
                <a:lnTo>
                  <a:pt x="346" y="716"/>
                </a:lnTo>
                <a:lnTo>
                  <a:pt x="358" y="708"/>
                </a:lnTo>
                <a:lnTo>
                  <a:pt x="370" y="698"/>
                </a:lnTo>
                <a:lnTo>
                  <a:pt x="370" y="698"/>
                </a:lnTo>
                <a:lnTo>
                  <a:pt x="378" y="690"/>
                </a:lnTo>
                <a:lnTo>
                  <a:pt x="386" y="682"/>
                </a:lnTo>
                <a:lnTo>
                  <a:pt x="392" y="672"/>
                </a:lnTo>
                <a:lnTo>
                  <a:pt x="396" y="660"/>
                </a:lnTo>
                <a:lnTo>
                  <a:pt x="396" y="660"/>
                </a:lnTo>
                <a:lnTo>
                  <a:pt x="400" y="654"/>
                </a:lnTo>
                <a:lnTo>
                  <a:pt x="402" y="648"/>
                </a:lnTo>
                <a:lnTo>
                  <a:pt x="402" y="646"/>
                </a:lnTo>
                <a:lnTo>
                  <a:pt x="402" y="646"/>
                </a:lnTo>
                <a:lnTo>
                  <a:pt x="404" y="646"/>
                </a:lnTo>
                <a:lnTo>
                  <a:pt x="506" y="304"/>
                </a:lnTo>
                <a:lnTo>
                  <a:pt x="506" y="304"/>
                </a:lnTo>
                <a:lnTo>
                  <a:pt x="450" y="282"/>
                </a:lnTo>
                <a:lnTo>
                  <a:pt x="394" y="260"/>
                </a:lnTo>
                <a:lnTo>
                  <a:pt x="336" y="244"/>
                </a:lnTo>
                <a:lnTo>
                  <a:pt x="276" y="230"/>
                </a:lnTo>
                <a:lnTo>
                  <a:pt x="284" y="146"/>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3" name="chenying0907 8"/>
          <p:cNvSpPr>
            <a:spLocks/>
          </p:cNvSpPr>
          <p:nvPr/>
        </p:nvSpPr>
        <p:spPr bwMode="auto">
          <a:xfrm>
            <a:off x="6521033" y="2121598"/>
            <a:ext cx="981075" cy="1127125"/>
          </a:xfrm>
          <a:custGeom>
            <a:avLst/>
            <a:gdLst>
              <a:gd name="T0" fmla="*/ 476 w 618"/>
              <a:gd name="T1" fmla="*/ 134 h 710"/>
              <a:gd name="T2" fmla="*/ 392 w 618"/>
              <a:gd name="T3" fmla="*/ 72 h 710"/>
              <a:gd name="T4" fmla="*/ 304 w 618"/>
              <a:gd name="T5" fmla="*/ 24 h 710"/>
              <a:gd name="T6" fmla="*/ 284 w 618"/>
              <a:gd name="T7" fmla="*/ 16 h 710"/>
              <a:gd name="T8" fmla="*/ 240 w 618"/>
              <a:gd name="T9" fmla="*/ 4 h 710"/>
              <a:gd name="T10" fmla="*/ 218 w 618"/>
              <a:gd name="T11" fmla="*/ 0 h 710"/>
              <a:gd name="T12" fmla="*/ 196 w 618"/>
              <a:gd name="T13" fmla="*/ 0 h 710"/>
              <a:gd name="T14" fmla="*/ 164 w 618"/>
              <a:gd name="T15" fmla="*/ 4 h 710"/>
              <a:gd name="T16" fmla="*/ 132 w 618"/>
              <a:gd name="T17" fmla="*/ 18 h 710"/>
              <a:gd name="T18" fmla="*/ 122 w 618"/>
              <a:gd name="T19" fmla="*/ 26 h 710"/>
              <a:gd name="T20" fmla="*/ 104 w 618"/>
              <a:gd name="T21" fmla="*/ 46 h 710"/>
              <a:gd name="T22" fmla="*/ 98 w 618"/>
              <a:gd name="T23" fmla="*/ 58 h 710"/>
              <a:gd name="T24" fmla="*/ 98 w 618"/>
              <a:gd name="T25" fmla="*/ 58 h 710"/>
              <a:gd name="T26" fmla="*/ 94 w 618"/>
              <a:gd name="T27" fmla="*/ 66 h 710"/>
              <a:gd name="T28" fmla="*/ 94 w 618"/>
              <a:gd name="T29" fmla="*/ 68 h 710"/>
              <a:gd name="T30" fmla="*/ 0 w 618"/>
              <a:gd name="T31" fmla="*/ 382 h 710"/>
              <a:gd name="T32" fmla="*/ 86 w 618"/>
              <a:gd name="T33" fmla="*/ 432 h 710"/>
              <a:gd name="T34" fmla="*/ 166 w 618"/>
              <a:gd name="T35" fmla="*/ 486 h 710"/>
              <a:gd name="T36" fmla="*/ 170 w 618"/>
              <a:gd name="T37" fmla="*/ 478 h 710"/>
              <a:gd name="T38" fmla="*/ 166 w 618"/>
              <a:gd name="T39" fmla="*/ 450 h 710"/>
              <a:gd name="T40" fmla="*/ 166 w 618"/>
              <a:gd name="T41" fmla="*/ 436 h 710"/>
              <a:gd name="T42" fmla="*/ 168 w 618"/>
              <a:gd name="T43" fmla="*/ 402 h 710"/>
              <a:gd name="T44" fmla="*/ 176 w 618"/>
              <a:gd name="T45" fmla="*/ 384 h 710"/>
              <a:gd name="T46" fmla="*/ 184 w 618"/>
              <a:gd name="T47" fmla="*/ 370 h 710"/>
              <a:gd name="T48" fmla="*/ 210 w 618"/>
              <a:gd name="T49" fmla="*/ 344 h 710"/>
              <a:gd name="T50" fmla="*/ 228 w 618"/>
              <a:gd name="T51" fmla="*/ 336 h 710"/>
              <a:gd name="T52" fmla="*/ 246 w 618"/>
              <a:gd name="T53" fmla="*/ 330 h 710"/>
              <a:gd name="T54" fmla="*/ 290 w 618"/>
              <a:gd name="T55" fmla="*/ 336 h 710"/>
              <a:gd name="T56" fmla="*/ 314 w 618"/>
              <a:gd name="T57" fmla="*/ 344 h 710"/>
              <a:gd name="T58" fmla="*/ 324 w 618"/>
              <a:gd name="T59" fmla="*/ 352 h 710"/>
              <a:gd name="T60" fmla="*/ 342 w 618"/>
              <a:gd name="T61" fmla="*/ 366 h 710"/>
              <a:gd name="T62" fmla="*/ 356 w 618"/>
              <a:gd name="T63" fmla="*/ 384 h 710"/>
              <a:gd name="T64" fmla="*/ 364 w 618"/>
              <a:gd name="T65" fmla="*/ 404 h 710"/>
              <a:gd name="T66" fmla="*/ 366 w 618"/>
              <a:gd name="T67" fmla="*/ 412 h 710"/>
              <a:gd name="T68" fmla="*/ 364 w 618"/>
              <a:gd name="T69" fmla="*/ 452 h 710"/>
              <a:gd name="T70" fmla="*/ 352 w 618"/>
              <a:gd name="T71" fmla="*/ 484 h 710"/>
              <a:gd name="T72" fmla="*/ 340 w 618"/>
              <a:gd name="T73" fmla="*/ 500 h 710"/>
              <a:gd name="T74" fmla="*/ 314 w 618"/>
              <a:gd name="T75" fmla="*/ 520 h 710"/>
              <a:gd name="T76" fmla="*/ 302 w 618"/>
              <a:gd name="T77" fmla="*/ 526 h 710"/>
              <a:gd name="T78" fmla="*/ 282 w 618"/>
              <a:gd name="T79" fmla="*/ 536 h 710"/>
              <a:gd name="T80" fmla="*/ 264 w 618"/>
              <a:gd name="T81" fmla="*/ 568 h 710"/>
              <a:gd name="T82" fmla="*/ 306 w 618"/>
              <a:gd name="T83" fmla="*/ 610 h 710"/>
              <a:gd name="T84" fmla="*/ 398 w 618"/>
              <a:gd name="T85" fmla="*/ 710 h 710"/>
              <a:gd name="T86" fmla="*/ 580 w 618"/>
              <a:gd name="T87" fmla="*/ 456 h 710"/>
              <a:gd name="T88" fmla="*/ 580 w 618"/>
              <a:gd name="T89" fmla="*/ 454 h 710"/>
              <a:gd name="T90" fmla="*/ 606 w 618"/>
              <a:gd name="T91" fmla="*/ 420 h 710"/>
              <a:gd name="T92" fmla="*/ 618 w 618"/>
              <a:gd name="T93" fmla="*/ 378 h 710"/>
              <a:gd name="T94" fmla="*/ 618 w 618"/>
              <a:gd name="T95" fmla="*/ 354 h 710"/>
              <a:gd name="T96" fmla="*/ 608 w 618"/>
              <a:gd name="T97" fmla="*/ 310 h 710"/>
              <a:gd name="T98" fmla="*/ 600 w 618"/>
              <a:gd name="T99" fmla="*/ 288 h 710"/>
              <a:gd name="T100" fmla="*/ 576 w 618"/>
              <a:gd name="T101" fmla="*/ 246 h 710"/>
              <a:gd name="T102" fmla="*/ 548 w 618"/>
              <a:gd name="T103" fmla="*/ 208 h 710"/>
              <a:gd name="T104" fmla="*/ 514 w 618"/>
              <a:gd name="T105" fmla="*/ 170 h 710"/>
              <a:gd name="T106" fmla="*/ 476 w 618"/>
              <a:gd name="T107" fmla="*/ 134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8" h="710">
                <a:moveTo>
                  <a:pt x="476" y="134"/>
                </a:moveTo>
                <a:lnTo>
                  <a:pt x="476" y="134"/>
                </a:lnTo>
                <a:lnTo>
                  <a:pt x="434" y="102"/>
                </a:lnTo>
                <a:lnTo>
                  <a:pt x="392" y="72"/>
                </a:lnTo>
                <a:lnTo>
                  <a:pt x="348" y="46"/>
                </a:lnTo>
                <a:lnTo>
                  <a:pt x="304" y="24"/>
                </a:lnTo>
                <a:lnTo>
                  <a:pt x="304" y="24"/>
                </a:lnTo>
                <a:lnTo>
                  <a:pt x="284" y="16"/>
                </a:lnTo>
                <a:lnTo>
                  <a:pt x="262" y="10"/>
                </a:lnTo>
                <a:lnTo>
                  <a:pt x="240" y="4"/>
                </a:lnTo>
                <a:lnTo>
                  <a:pt x="218" y="0"/>
                </a:lnTo>
                <a:lnTo>
                  <a:pt x="218" y="0"/>
                </a:lnTo>
                <a:lnTo>
                  <a:pt x="196" y="0"/>
                </a:lnTo>
                <a:lnTo>
                  <a:pt x="196" y="0"/>
                </a:lnTo>
                <a:lnTo>
                  <a:pt x="180" y="0"/>
                </a:lnTo>
                <a:lnTo>
                  <a:pt x="164" y="4"/>
                </a:lnTo>
                <a:lnTo>
                  <a:pt x="148" y="10"/>
                </a:lnTo>
                <a:lnTo>
                  <a:pt x="132" y="18"/>
                </a:lnTo>
                <a:lnTo>
                  <a:pt x="132" y="18"/>
                </a:lnTo>
                <a:lnTo>
                  <a:pt x="122" y="26"/>
                </a:lnTo>
                <a:lnTo>
                  <a:pt x="112" y="36"/>
                </a:lnTo>
                <a:lnTo>
                  <a:pt x="104" y="46"/>
                </a:lnTo>
                <a:lnTo>
                  <a:pt x="98" y="58"/>
                </a:lnTo>
                <a:lnTo>
                  <a:pt x="98" y="58"/>
                </a:lnTo>
                <a:lnTo>
                  <a:pt x="98" y="58"/>
                </a:lnTo>
                <a:lnTo>
                  <a:pt x="98" y="58"/>
                </a:lnTo>
                <a:lnTo>
                  <a:pt x="94" y="66"/>
                </a:lnTo>
                <a:lnTo>
                  <a:pt x="94" y="66"/>
                </a:lnTo>
                <a:lnTo>
                  <a:pt x="94" y="66"/>
                </a:lnTo>
                <a:lnTo>
                  <a:pt x="94" y="68"/>
                </a:lnTo>
                <a:lnTo>
                  <a:pt x="0" y="382"/>
                </a:lnTo>
                <a:lnTo>
                  <a:pt x="0" y="382"/>
                </a:lnTo>
                <a:lnTo>
                  <a:pt x="44" y="406"/>
                </a:lnTo>
                <a:lnTo>
                  <a:pt x="86" y="432"/>
                </a:lnTo>
                <a:lnTo>
                  <a:pt x="126" y="458"/>
                </a:lnTo>
                <a:lnTo>
                  <a:pt x="166" y="486"/>
                </a:lnTo>
                <a:lnTo>
                  <a:pt x="170" y="478"/>
                </a:lnTo>
                <a:lnTo>
                  <a:pt x="170" y="478"/>
                </a:lnTo>
                <a:lnTo>
                  <a:pt x="170" y="470"/>
                </a:lnTo>
                <a:lnTo>
                  <a:pt x="166" y="450"/>
                </a:lnTo>
                <a:lnTo>
                  <a:pt x="166" y="450"/>
                </a:lnTo>
                <a:lnTo>
                  <a:pt x="166" y="436"/>
                </a:lnTo>
                <a:lnTo>
                  <a:pt x="166" y="420"/>
                </a:lnTo>
                <a:lnTo>
                  <a:pt x="168" y="402"/>
                </a:lnTo>
                <a:lnTo>
                  <a:pt x="172" y="394"/>
                </a:lnTo>
                <a:lnTo>
                  <a:pt x="176" y="384"/>
                </a:lnTo>
                <a:lnTo>
                  <a:pt x="176" y="384"/>
                </a:lnTo>
                <a:lnTo>
                  <a:pt x="184" y="370"/>
                </a:lnTo>
                <a:lnTo>
                  <a:pt x="196" y="356"/>
                </a:lnTo>
                <a:lnTo>
                  <a:pt x="210" y="344"/>
                </a:lnTo>
                <a:lnTo>
                  <a:pt x="228" y="336"/>
                </a:lnTo>
                <a:lnTo>
                  <a:pt x="228" y="336"/>
                </a:lnTo>
                <a:lnTo>
                  <a:pt x="238" y="332"/>
                </a:lnTo>
                <a:lnTo>
                  <a:pt x="246" y="330"/>
                </a:lnTo>
                <a:lnTo>
                  <a:pt x="268" y="330"/>
                </a:lnTo>
                <a:lnTo>
                  <a:pt x="290" y="336"/>
                </a:lnTo>
                <a:lnTo>
                  <a:pt x="302" y="340"/>
                </a:lnTo>
                <a:lnTo>
                  <a:pt x="314" y="344"/>
                </a:lnTo>
                <a:lnTo>
                  <a:pt x="314" y="344"/>
                </a:lnTo>
                <a:lnTo>
                  <a:pt x="324" y="352"/>
                </a:lnTo>
                <a:lnTo>
                  <a:pt x="334" y="358"/>
                </a:lnTo>
                <a:lnTo>
                  <a:pt x="342" y="366"/>
                </a:lnTo>
                <a:lnTo>
                  <a:pt x="350" y="376"/>
                </a:lnTo>
                <a:lnTo>
                  <a:pt x="356" y="384"/>
                </a:lnTo>
                <a:lnTo>
                  <a:pt x="360" y="394"/>
                </a:lnTo>
                <a:lnTo>
                  <a:pt x="364" y="404"/>
                </a:lnTo>
                <a:lnTo>
                  <a:pt x="366" y="412"/>
                </a:lnTo>
                <a:lnTo>
                  <a:pt x="366" y="412"/>
                </a:lnTo>
                <a:lnTo>
                  <a:pt x="368" y="432"/>
                </a:lnTo>
                <a:lnTo>
                  <a:pt x="364" y="452"/>
                </a:lnTo>
                <a:lnTo>
                  <a:pt x="360" y="468"/>
                </a:lnTo>
                <a:lnTo>
                  <a:pt x="352" y="484"/>
                </a:lnTo>
                <a:lnTo>
                  <a:pt x="352" y="484"/>
                </a:lnTo>
                <a:lnTo>
                  <a:pt x="340" y="500"/>
                </a:lnTo>
                <a:lnTo>
                  <a:pt x="328" y="510"/>
                </a:lnTo>
                <a:lnTo>
                  <a:pt x="314" y="520"/>
                </a:lnTo>
                <a:lnTo>
                  <a:pt x="302" y="526"/>
                </a:lnTo>
                <a:lnTo>
                  <a:pt x="302" y="526"/>
                </a:lnTo>
                <a:lnTo>
                  <a:pt x="286" y="532"/>
                </a:lnTo>
                <a:lnTo>
                  <a:pt x="282" y="536"/>
                </a:lnTo>
                <a:lnTo>
                  <a:pt x="264" y="568"/>
                </a:lnTo>
                <a:lnTo>
                  <a:pt x="264" y="568"/>
                </a:lnTo>
                <a:lnTo>
                  <a:pt x="306" y="610"/>
                </a:lnTo>
                <a:lnTo>
                  <a:pt x="306" y="610"/>
                </a:lnTo>
                <a:lnTo>
                  <a:pt x="354" y="660"/>
                </a:lnTo>
                <a:lnTo>
                  <a:pt x="398" y="710"/>
                </a:lnTo>
                <a:lnTo>
                  <a:pt x="580" y="456"/>
                </a:lnTo>
                <a:lnTo>
                  <a:pt x="580" y="456"/>
                </a:lnTo>
                <a:lnTo>
                  <a:pt x="580" y="454"/>
                </a:lnTo>
                <a:lnTo>
                  <a:pt x="580" y="454"/>
                </a:lnTo>
                <a:lnTo>
                  <a:pt x="594" y="438"/>
                </a:lnTo>
                <a:lnTo>
                  <a:pt x="606" y="420"/>
                </a:lnTo>
                <a:lnTo>
                  <a:pt x="614" y="400"/>
                </a:lnTo>
                <a:lnTo>
                  <a:pt x="618" y="378"/>
                </a:lnTo>
                <a:lnTo>
                  <a:pt x="618" y="378"/>
                </a:lnTo>
                <a:lnTo>
                  <a:pt x="618" y="354"/>
                </a:lnTo>
                <a:lnTo>
                  <a:pt x="614" y="332"/>
                </a:lnTo>
                <a:lnTo>
                  <a:pt x="608" y="310"/>
                </a:lnTo>
                <a:lnTo>
                  <a:pt x="600" y="288"/>
                </a:lnTo>
                <a:lnTo>
                  <a:pt x="600" y="288"/>
                </a:lnTo>
                <a:lnTo>
                  <a:pt x="590" y="268"/>
                </a:lnTo>
                <a:lnTo>
                  <a:pt x="576" y="246"/>
                </a:lnTo>
                <a:lnTo>
                  <a:pt x="564" y="226"/>
                </a:lnTo>
                <a:lnTo>
                  <a:pt x="548" y="208"/>
                </a:lnTo>
                <a:lnTo>
                  <a:pt x="532" y="188"/>
                </a:lnTo>
                <a:lnTo>
                  <a:pt x="514" y="170"/>
                </a:lnTo>
                <a:lnTo>
                  <a:pt x="476" y="134"/>
                </a:lnTo>
                <a:lnTo>
                  <a:pt x="476" y="134"/>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4" name="chenying0907 9"/>
          <p:cNvSpPr>
            <a:spLocks/>
          </p:cNvSpPr>
          <p:nvPr/>
        </p:nvSpPr>
        <p:spPr bwMode="auto">
          <a:xfrm>
            <a:off x="6340058" y="2708973"/>
            <a:ext cx="768350" cy="974725"/>
          </a:xfrm>
          <a:custGeom>
            <a:avLst/>
            <a:gdLst>
              <a:gd name="T0" fmla="*/ 360 w 484"/>
              <a:gd name="T1" fmla="*/ 146 h 614"/>
              <a:gd name="T2" fmla="*/ 368 w 484"/>
              <a:gd name="T3" fmla="*/ 136 h 614"/>
              <a:gd name="T4" fmla="*/ 400 w 484"/>
              <a:gd name="T5" fmla="*/ 120 h 614"/>
              <a:gd name="T6" fmla="*/ 410 w 484"/>
              <a:gd name="T7" fmla="*/ 114 h 614"/>
              <a:gd name="T8" fmla="*/ 424 w 484"/>
              <a:gd name="T9" fmla="*/ 102 h 614"/>
              <a:gd name="T10" fmla="*/ 430 w 484"/>
              <a:gd name="T11" fmla="*/ 94 h 614"/>
              <a:gd name="T12" fmla="*/ 440 w 484"/>
              <a:gd name="T13" fmla="*/ 72 h 614"/>
              <a:gd name="T14" fmla="*/ 442 w 484"/>
              <a:gd name="T15" fmla="*/ 50 h 614"/>
              <a:gd name="T16" fmla="*/ 438 w 484"/>
              <a:gd name="T17" fmla="*/ 40 h 614"/>
              <a:gd name="T18" fmla="*/ 422 w 484"/>
              <a:gd name="T19" fmla="*/ 20 h 614"/>
              <a:gd name="T20" fmla="*/ 408 w 484"/>
              <a:gd name="T21" fmla="*/ 10 h 614"/>
              <a:gd name="T22" fmla="*/ 380 w 484"/>
              <a:gd name="T23" fmla="*/ 0 h 614"/>
              <a:gd name="T24" fmla="*/ 372 w 484"/>
              <a:gd name="T25" fmla="*/ 0 h 614"/>
              <a:gd name="T26" fmla="*/ 356 w 484"/>
              <a:gd name="T27" fmla="*/ 2 h 614"/>
              <a:gd name="T28" fmla="*/ 348 w 484"/>
              <a:gd name="T29" fmla="*/ 8 h 614"/>
              <a:gd name="T30" fmla="*/ 330 w 484"/>
              <a:gd name="T31" fmla="*/ 24 h 614"/>
              <a:gd name="T32" fmla="*/ 324 w 484"/>
              <a:gd name="T33" fmla="*/ 34 h 614"/>
              <a:gd name="T34" fmla="*/ 318 w 484"/>
              <a:gd name="T35" fmla="*/ 54 h 614"/>
              <a:gd name="T36" fmla="*/ 320 w 484"/>
              <a:gd name="T37" fmla="*/ 74 h 614"/>
              <a:gd name="T38" fmla="*/ 324 w 484"/>
              <a:gd name="T39" fmla="*/ 98 h 614"/>
              <a:gd name="T40" fmla="*/ 320 w 484"/>
              <a:gd name="T41" fmla="*/ 126 h 614"/>
              <a:gd name="T42" fmla="*/ 320 w 484"/>
              <a:gd name="T43" fmla="*/ 126 h 614"/>
              <a:gd name="T44" fmla="*/ 286 w 484"/>
              <a:gd name="T45" fmla="*/ 184 h 614"/>
              <a:gd name="T46" fmla="*/ 198 w 484"/>
              <a:gd name="T47" fmla="*/ 116 h 614"/>
              <a:gd name="T48" fmla="*/ 100 w 484"/>
              <a:gd name="T49" fmla="*/ 58 h 614"/>
              <a:gd name="T50" fmla="*/ 4 w 484"/>
              <a:gd name="T51" fmla="*/ 382 h 614"/>
              <a:gd name="T52" fmla="*/ 4 w 484"/>
              <a:gd name="T53" fmla="*/ 390 h 614"/>
              <a:gd name="T54" fmla="*/ 4 w 484"/>
              <a:gd name="T55" fmla="*/ 390 h 614"/>
              <a:gd name="T56" fmla="*/ 0 w 484"/>
              <a:gd name="T57" fmla="*/ 422 h 614"/>
              <a:gd name="T58" fmla="*/ 2 w 484"/>
              <a:gd name="T59" fmla="*/ 454 h 614"/>
              <a:gd name="T60" fmla="*/ 12 w 484"/>
              <a:gd name="T61" fmla="*/ 482 h 614"/>
              <a:gd name="T62" fmla="*/ 26 w 484"/>
              <a:gd name="T63" fmla="*/ 508 h 614"/>
              <a:gd name="T64" fmla="*/ 36 w 484"/>
              <a:gd name="T65" fmla="*/ 520 h 614"/>
              <a:gd name="T66" fmla="*/ 68 w 484"/>
              <a:gd name="T67" fmla="*/ 554 h 614"/>
              <a:gd name="T68" fmla="*/ 120 w 484"/>
              <a:gd name="T69" fmla="*/ 586 h 614"/>
              <a:gd name="T70" fmla="*/ 148 w 484"/>
              <a:gd name="T71" fmla="*/ 598 h 614"/>
              <a:gd name="T72" fmla="*/ 208 w 484"/>
              <a:gd name="T73" fmla="*/ 614 h 614"/>
              <a:gd name="T74" fmla="*/ 238 w 484"/>
              <a:gd name="T75" fmla="*/ 614 h 614"/>
              <a:gd name="T76" fmla="*/ 270 w 484"/>
              <a:gd name="T77" fmla="*/ 610 h 614"/>
              <a:gd name="T78" fmla="*/ 300 w 484"/>
              <a:gd name="T79" fmla="*/ 602 h 614"/>
              <a:gd name="T80" fmla="*/ 328 w 484"/>
              <a:gd name="T81" fmla="*/ 586 h 614"/>
              <a:gd name="T82" fmla="*/ 354 w 484"/>
              <a:gd name="T83" fmla="*/ 562 h 614"/>
              <a:gd name="T84" fmla="*/ 356 w 484"/>
              <a:gd name="T85" fmla="*/ 558 h 614"/>
              <a:gd name="T86" fmla="*/ 356 w 484"/>
              <a:gd name="T87" fmla="*/ 558 h 614"/>
              <a:gd name="T88" fmla="*/ 484 w 484"/>
              <a:gd name="T89" fmla="*/ 380 h 614"/>
              <a:gd name="T90" fmla="*/ 436 w 484"/>
              <a:gd name="T91" fmla="*/ 326 h 614"/>
              <a:gd name="T92" fmla="*/ 386 w 484"/>
              <a:gd name="T93" fmla="*/ 274 h 614"/>
              <a:gd name="T94" fmla="*/ 322 w 484"/>
              <a:gd name="T95" fmla="*/ 21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4" h="614">
                <a:moveTo>
                  <a:pt x="322" y="214"/>
                </a:moveTo>
                <a:lnTo>
                  <a:pt x="360" y="146"/>
                </a:lnTo>
                <a:lnTo>
                  <a:pt x="360" y="146"/>
                </a:lnTo>
                <a:lnTo>
                  <a:pt x="368" y="136"/>
                </a:lnTo>
                <a:lnTo>
                  <a:pt x="378" y="128"/>
                </a:lnTo>
                <a:lnTo>
                  <a:pt x="400" y="120"/>
                </a:lnTo>
                <a:lnTo>
                  <a:pt x="400" y="120"/>
                </a:lnTo>
                <a:lnTo>
                  <a:pt x="410" y="114"/>
                </a:lnTo>
                <a:lnTo>
                  <a:pt x="418" y="110"/>
                </a:lnTo>
                <a:lnTo>
                  <a:pt x="424" y="102"/>
                </a:lnTo>
                <a:lnTo>
                  <a:pt x="430" y="94"/>
                </a:lnTo>
                <a:lnTo>
                  <a:pt x="430" y="94"/>
                </a:lnTo>
                <a:lnTo>
                  <a:pt x="436" y="84"/>
                </a:lnTo>
                <a:lnTo>
                  <a:pt x="440" y="72"/>
                </a:lnTo>
                <a:lnTo>
                  <a:pt x="442" y="60"/>
                </a:lnTo>
                <a:lnTo>
                  <a:pt x="442" y="50"/>
                </a:lnTo>
                <a:lnTo>
                  <a:pt x="442" y="50"/>
                </a:lnTo>
                <a:lnTo>
                  <a:pt x="438" y="40"/>
                </a:lnTo>
                <a:lnTo>
                  <a:pt x="432" y="30"/>
                </a:lnTo>
                <a:lnTo>
                  <a:pt x="422" y="20"/>
                </a:lnTo>
                <a:lnTo>
                  <a:pt x="408" y="10"/>
                </a:lnTo>
                <a:lnTo>
                  <a:pt x="408" y="10"/>
                </a:lnTo>
                <a:lnTo>
                  <a:pt x="388" y="2"/>
                </a:lnTo>
                <a:lnTo>
                  <a:pt x="380" y="0"/>
                </a:lnTo>
                <a:lnTo>
                  <a:pt x="372" y="0"/>
                </a:lnTo>
                <a:lnTo>
                  <a:pt x="372" y="0"/>
                </a:lnTo>
                <a:lnTo>
                  <a:pt x="364" y="0"/>
                </a:lnTo>
                <a:lnTo>
                  <a:pt x="356" y="2"/>
                </a:lnTo>
                <a:lnTo>
                  <a:pt x="356" y="2"/>
                </a:lnTo>
                <a:lnTo>
                  <a:pt x="348" y="8"/>
                </a:lnTo>
                <a:lnTo>
                  <a:pt x="338" y="14"/>
                </a:lnTo>
                <a:lnTo>
                  <a:pt x="330" y="24"/>
                </a:lnTo>
                <a:lnTo>
                  <a:pt x="324" y="34"/>
                </a:lnTo>
                <a:lnTo>
                  <a:pt x="324" y="34"/>
                </a:lnTo>
                <a:lnTo>
                  <a:pt x="320" y="44"/>
                </a:lnTo>
                <a:lnTo>
                  <a:pt x="318" y="54"/>
                </a:lnTo>
                <a:lnTo>
                  <a:pt x="318" y="64"/>
                </a:lnTo>
                <a:lnTo>
                  <a:pt x="320" y="74"/>
                </a:lnTo>
                <a:lnTo>
                  <a:pt x="320" y="74"/>
                </a:lnTo>
                <a:lnTo>
                  <a:pt x="324" y="98"/>
                </a:lnTo>
                <a:lnTo>
                  <a:pt x="324" y="112"/>
                </a:lnTo>
                <a:lnTo>
                  <a:pt x="320" y="126"/>
                </a:lnTo>
                <a:lnTo>
                  <a:pt x="320" y="126"/>
                </a:lnTo>
                <a:lnTo>
                  <a:pt x="320" y="126"/>
                </a:lnTo>
                <a:lnTo>
                  <a:pt x="286" y="184"/>
                </a:lnTo>
                <a:lnTo>
                  <a:pt x="286" y="184"/>
                </a:lnTo>
                <a:lnTo>
                  <a:pt x="242" y="150"/>
                </a:lnTo>
                <a:lnTo>
                  <a:pt x="198" y="116"/>
                </a:lnTo>
                <a:lnTo>
                  <a:pt x="150" y="86"/>
                </a:lnTo>
                <a:lnTo>
                  <a:pt x="100" y="58"/>
                </a:lnTo>
                <a:lnTo>
                  <a:pt x="4" y="382"/>
                </a:lnTo>
                <a:lnTo>
                  <a:pt x="4" y="382"/>
                </a:lnTo>
                <a:lnTo>
                  <a:pt x="4" y="390"/>
                </a:lnTo>
                <a:lnTo>
                  <a:pt x="4" y="390"/>
                </a:lnTo>
                <a:lnTo>
                  <a:pt x="4" y="390"/>
                </a:lnTo>
                <a:lnTo>
                  <a:pt x="4" y="390"/>
                </a:lnTo>
                <a:lnTo>
                  <a:pt x="0" y="406"/>
                </a:lnTo>
                <a:lnTo>
                  <a:pt x="0" y="422"/>
                </a:lnTo>
                <a:lnTo>
                  <a:pt x="0" y="438"/>
                </a:lnTo>
                <a:lnTo>
                  <a:pt x="2" y="454"/>
                </a:lnTo>
                <a:lnTo>
                  <a:pt x="6" y="468"/>
                </a:lnTo>
                <a:lnTo>
                  <a:pt x="12" y="482"/>
                </a:lnTo>
                <a:lnTo>
                  <a:pt x="18" y="496"/>
                </a:lnTo>
                <a:lnTo>
                  <a:pt x="26" y="508"/>
                </a:lnTo>
                <a:lnTo>
                  <a:pt x="26" y="508"/>
                </a:lnTo>
                <a:lnTo>
                  <a:pt x="36" y="520"/>
                </a:lnTo>
                <a:lnTo>
                  <a:pt x="46" y="532"/>
                </a:lnTo>
                <a:lnTo>
                  <a:pt x="68" y="554"/>
                </a:lnTo>
                <a:lnTo>
                  <a:pt x="92" y="572"/>
                </a:lnTo>
                <a:lnTo>
                  <a:pt x="120" y="586"/>
                </a:lnTo>
                <a:lnTo>
                  <a:pt x="120" y="586"/>
                </a:lnTo>
                <a:lnTo>
                  <a:pt x="148" y="598"/>
                </a:lnTo>
                <a:lnTo>
                  <a:pt x="178" y="608"/>
                </a:lnTo>
                <a:lnTo>
                  <a:pt x="208" y="614"/>
                </a:lnTo>
                <a:lnTo>
                  <a:pt x="238" y="614"/>
                </a:lnTo>
                <a:lnTo>
                  <a:pt x="238" y="614"/>
                </a:lnTo>
                <a:lnTo>
                  <a:pt x="254" y="614"/>
                </a:lnTo>
                <a:lnTo>
                  <a:pt x="270" y="610"/>
                </a:lnTo>
                <a:lnTo>
                  <a:pt x="286" y="606"/>
                </a:lnTo>
                <a:lnTo>
                  <a:pt x="300" y="602"/>
                </a:lnTo>
                <a:lnTo>
                  <a:pt x="316" y="594"/>
                </a:lnTo>
                <a:lnTo>
                  <a:pt x="328" y="586"/>
                </a:lnTo>
                <a:lnTo>
                  <a:pt x="342" y="574"/>
                </a:lnTo>
                <a:lnTo>
                  <a:pt x="354" y="562"/>
                </a:lnTo>
                <a:lnTo>
                  <a:pt x="354" y="562"/>
                </a:lnTo>
                <a:lnTo>
                  <a:pt x="356" y="558"/>
                </a:lnTo>
                <a:lnTo>
                  <a:pt x="356" y="558"/>
                </a:lnTo>
                <a:lnTo>
                  <a:pt x="356" y="558"/>
                </a:lnTo>
                <a:lnTo>
                  <a:pt x="356" y="556"/>
                </a:lnTo>
                <a:lnTo>
                  <a:pt x="484" y="380"/>
                </a:lnTo>
                <a:lnTo>
                  <a:pt x="484" y="380"/>
                </a:lnTo>
                <a:lnTo>
                  <a:pt x="436" y="326"/>
                </a:lnTo>
                <a:lnTo>
                  <a:pt x="386" y="274"/>
                </a:lnTo>
                <a:lnTo>
                  <a:pt x="386" y="274"/>
                </a:lnTo>
                <a:lnTo>
                  <a:pt x="354" y="244"/>
                </a:lnTo>
                <a:lnTo>
                  <a:pt x="322" y="214"/>
                </a:lnTo>
                <a:lnTo>
                  <a:pt x="322" y="214"/>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5" name="chenying0907 10"/>
          <p:cNvSpPr>
            <a:spLocks/>
          </p:cNvSpPr>
          <p:nvPr/>
        </p:nvSpPr>
        <p:spPr bwMode="auto">
          <a:xfrm>
            <a:off x="7206833" y="2950273"/>
            <a:ext cx="800100" cy="1136650"/>
          </a:xfrm>
          <a:custGeom>
            <a:avLst/>
            <a:gdLst>
              <a:gd name="T0" fmla="*/ 442 w 504"/>
              <a:gd name="T1" fmla="*/ 242 h 716"/>
              <a:gd name="T2" fmla="*/ 390 w 504"/>
              <a:gd name="T3" fmla="*/ 146 h 716"/>
              <a:gd name="T4" fmla="*/ 344 w 504"/>
              <a:gd name="T5" fmla="*/ 86 h 716"/>
              <a:gd name="T6" fmla="*/ 328 w 504"/>
              <a:gd name="T7" fmla="*/ 68 h 716"/>
              <a:gd name="T8" fmla="*/ 294 w 504"/>
              <a:gd name="T9" fmla="*/ 36 h 716"/>
              <a:gd name="T10" fmla="*/ 258 w 504"/>
              <a:gd name="T11" fmla="*/ 12 h 716"/>
              <a:gd name="T12" fmla="*/ 236 w 504"/>
              <a:gd name="T13" fmla="*/ 4 h 716"/>
              <a:gd name="T14" fmla="*/ 214 w 504"/>
              <a:gd name="T15" fmla="*/ 0 h 716"/>
              <a:gd name="T16" fmla="*/ 206 w 504"/>
              <a:gd name="T17" fmla="*/ 0 h 716"/>
              <a:gd name="T18" fmla="*/ 200 w 504"/>
              <a:gd name="T19" fmla="*/ 0 h 716"/>
              <a:gd name="T20" fmla="*/ 182 w 504"/>
              <a:gd name="T21" fmla="*/ 4 h 716"/>
              <a:gd name="T22" fmla="*/ 164 w 504"/>
              <a:gd name="T23" fmla="*/ 10 h 716"/>
              <a:gd name="T24" fmla="*/ 132 w 504"/>
              <a:gd name="T25" fmla="*/ 34 h 716"/>
              <a:gd name="T26" fmla="*/ 132 w 504"/>
              <a:gd name="T27" fmla="*/ 34 h 716"/>
              <a:gd name="T28" fmla="*/ 128 w 504"/>
              <a:gd name="T29" fmla="*/ 40 h 716"/>
              <a:gd name="T30" fmla="*/ 128 w 504"/>
              <a:gd name="T31" fmla="*/ 40 h 716"/>
              <a:gd name="T32" fmla="*/ 0 w 504"/>
              <a:gd name="T33" fmla="*/ 228 h 716"/>
              <a:gd name="T34" fmla="*/ 64 w 504"/>
              <a:gd name="T35" fmla="*/ 314 h 716"/>
              <a:gd name="T36" fmla="*/ 122 w 504"/>
              <a:gd name="T37" fmla="*/ 402 h 716"/>
              <a:gd name="T38" fmla="*/ 122 w 504"/>
              <a:gd name="T39" fmla="*/ 402 h 716"/>
              <a:gd name="T40" fmla="*/ 132 w 504"/>
              <a:gd name="T41" fmla="*/ 374 h 716"/>
              <a:gd name="T42" fmla="*/ 134 w 504"/>
              <a:gd name="T43" fmla="*/ 360 h 716"/>
              <a:gd name="T44" fmla="*/ 150 w 504"/>
              <a:gd name="T45" fmla="*/ 330 h 716"/>
              <a:gd name="T46" fmla="*/ 164 w 504"/>
              <a:gd name="T47" fmla="*/ 316 h 716"/>
              <a:gd name="T48" fmla="*/ 178 w 504"/>
              <a:gd name="T49" fmla="*/ 306 h 716"/>
              <a:gd name="T50" fmla="*/ 212 w 504"/>
              <a:gd name="T51" fmla="*/ 292 h 716"/>
              <a:gd name="T52" fmla="*/ 232 w 504"/>
              <a:gd name="T53" fmla="*/ 290 h 716"/>
              <a:gd name="T54" fmla="*/ 250 w 504"/>
              <a:gd name="T55" fmla="*/ 294 h 716"/>
              <a:gd name="T56" fmla="*/ 290 w 504"/>
              <a:gd name="T57" fmla="*/ 314 h 716"/>
              <a:gd name="T58" fmla="*/ 306 w 504"/>
              <a:gd name="T59" fmla="*/ 332 h 716"/>
              <a:gd name="T60" fmla="*/ 314 w 504"/>
              <a:gd name="T61" fmla="*/ 342 h 716"/>
              <a:gd name="T62" fmla="*/ 326 w 504"/>
              <a:gd name="T63" fmla="*/ 364 h 716"/>
              <a:gd name="T64" fmla="*/ 330 w 504"/>
              <a:gd name="T65" fmla="*/ 384 h 716"/>
              <a:gd name="T66" fmla="*/ 332 w 504"/>
              <a:gd name="T67" fmla="*/ 406 h 716"/>
              <a:gd name="T68" fmla="*/ 330 w 504"/>
              <a:gd name="T69" fmla="*/ 414 h 716"/>
              <a:gd name="T70" fmla="*/ 314 w 504"/>
              <a:gd name="T71" fmla="*/ 450 h 716"/>
              <a:gd name="T72" fmla="*/ 290 w 504"/>
              <a:gd name="T73" fmla="*/ 474 h 716"/>
              <a:gd name="T74" fmla="*/ 274 w 504"/>
              <a:gd name="T75" fmla="*/ 484 h 716"/>
              <a:gd name="T76" fmla="*/ 242 w 504"/>
              <a:gd name="T77" fmla="*/ 494 h 716"/>
              <a:gd name="T78" fmla="*/ 228 w 504"/>
              <a:gd name="T79" fmla="*/ 494 h 716"/>
              <a:gd name="T80" fmla="*/ 204 w 504"/>
              <a:gd name="T81" fmla="*/ 496 h 716"/>
              <a:gd name="T82" fmla="*/ 188 w 504"/>
              <a:gd name="T83" fmla="*/ 510 h 716"/>
              <a:gd name="T84" fmla="*/ 246 w 504"/>
              <a:gd name="T85" fmla="*/ 620 h 716"/>
              <a:gd name="T86" fmla="*/ 290 w 504"/>
              <a:gd name="T87" fmla="*/ 716 h 716"/>
              <a:gd name="T88" fmla="*/ 442 w 504"/>
              <a:gd name="T89" fmla="*/ 608 h 716"/>
              <a:gd name="T90" fmla="*/ 442 w 504"/>
              <a:gd name="T91" fmla="*/ 608 h 716"/>
              <a:gd name="T92" fmla="*/ 446 w 504"/>
              <a:gd name="T93" fmla="*/ 604 h 716"/>
              <a:gd name="T94" fmla="*/ 478 w 504"/>
              <a:gd name="T95" fmla="*/ 574 h 716"/>
              <a:gd name="T96" fmla="*/ 496 w 504"/>
              <a:gd name="T97" fmla="*/ 536 h 716"/>
              <a:gd name="T98" fmla="*/ 502 w 504"/>
              <a:gd name="T99" fmla="*/ 514 h 716"/>
              <a:gd name="T100" fmla="*/ 504 w 504"/>
              <a:gd name="T101" fmla="*/ 466 h 716"/>
              <a:gd name="T102" fmla="*/ 504 w 504"/>
              <a:gd name="T103" fmla="*/ 442 h 716"/>
              <a:gd name="T104" fmla="*/ 496 w 504"/>
              <a:gd name="T105" fmla="*/ 394 h 716"/>
              <a:gd name="T106" fmla="*/ 464 w 504"/>
              <a:gd name="T107" fmla="*/ 292 h 716"/>
              <a:gd name="T108" fmla="*/ 442 w 504"/>
              <a:gd name="T109" fmla="*/ 242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716">
                <a:moveTo>
                  <a:pt x="442" y="242"/>
                </a:moveTo>
                <a:lnTo>
                  <a:pt x="442" y="242"/>
                </a:lnTo>
                <a:lnTo>
                  <a:pt x="416" y="192"/>
                </a:lnTo>
                <a:lnTo>
                  <a:pt x="390" y="146"/>
                </a:lnTo>
                <a:lnTo>
                  <a:pt x="360" y="104"/>
                </a:lnTo>
                <a:lnTo>
                  <a:pt x="344" y="86"/>
                </a:lnTo>
                <a:lnTo>
                  <a:pt x="328" y="68"/>
                </a:lnTo>
                <a:lnTo>
                  <a:pt x="328" y="68"/>
                </a:lnTo>
                <a:lnTo>
                  <a:pt x="312" y="52"/>
                </a:lnTo>
                <a:lnTo>
                  <a:pt x="294" y="36"/>
                </a:lnTo>
                <a:lnTo>
                  <a:pt x="276" y="24"/>
                </a:lnTo>
                <a:lnTo>
                  <a:pt x="258" y="12"/>
                </a:lnTo>
                <a:lnTo>
                  <a:pt x="258" y="12"/>
                </a:lnTo>
                <a:lnTo>
                  <a:pt x="236" y="4"/>
                </a:lnTo>
                <a:lnTo>
                  <a:pt x="226" y="2"/>
                </a:lnTo>
                <a:lnTo>
                  <a:pt x="214" y="0"/>
                </a:lnTo>
                <a:lnTo>
                  <a:pt x="214" y="0"/>
                </a:lnTo>
                <a:lnTo>
                  <a:pt x="206" y="0"/>
                </a:lnTo>
                <a:lnTo>
                  <a:pt x="206" y="0"/>
                </a:lnTo>
                <a:lnTo>
                  <a:pt x="200" y="0"/>
                </a:lnTo>
                <a:lnTo>
                  <a:pt x="200" y="0"/>
                </a:lnTo>
                <a:lnTo>
                  <a:pt x="182" y="4"/>
                </a:lnTo>
                <a:lnTo>
                  <a:pt x="164" y="10"/>
                </a:lnTo>
                <a:lnTo>
                  <a:pt x="164" y="10"/>
                </a:lnTo>
                <a:lnTo>
                  <a:pt x="146" y="20"/>
                </a:lnTo>
                <a:lnTo>
                  <a:pt x="132" y="34"/>
                </a:lnTo>
                <a:lnTo>
                  <a:pt x="132" y="34"/>
                </a:lnTo>
                <a:lnTo>
                  <a:pt x="132" y="34"/>
                </a:lnTo>
                <a:lnTo>
                  <a:pt x="132" y="34"/>
                </a:lnTo>
                <a:lnTo>
                  <a:pt x="128" y="40"/>
                </a:lnTo>
                <a:lnTo>
                  <a:pt x="128" y="40"/>
                </a:lnTo>
                <a:lnTo>
                  <a:pt x="128" y="40"/>
                </a:lnTo>
                <a:lnTo>
                  <a:pt x="0" y="228"/>
                </a:lnTo>
                <a:lnTo>
                  <a:pt x="0" y="228"/>
                </a:lnTo>
                <a:lnTo>
                  <a:pt x="32" y="272"/>
                </a:lnTo>
                <a:lnTo>
                  <a:pt x="64" y="314"/>
                </a:lnTo>
                <a:lnTo>
                  <a:pt x="94" y="358"/>
                </a:lnTo>
                <a:lnTo>
                  <a:pt x="122" y="402"/>
                </a:lnTo>
                <a:lnTo>
                  <a:pt x="122" y="402"/>
                </a:lnTo>
                <a:lnTo>
                  <a:pt x="122" y="402"/>
                </a:lnTo>
                <a:lnTo>
                  <a:pt x="126" y="394"/>
                </a:lnTo>
                <a:lnTo>
                  <a:pt x="132" y="374"/>
                </a:lnTo>
                <a:lnTo>
                  <a:pt x="132" y="374"/>
                </a:lnTo>
                <a:lnTo>
                  <a:pt x="134" y="360"/>
                </a:lnTo>
                <a:lnTo>
                  <a:pt x="142" y="346"/>
                </a:lnTo>
                <a:lnTo>
                  <a:pt x="150" y="330"/>
                </a:lnTo>
                <a:lnTo>
                  <a:pt x="156" y="324"/>
                </a:lnTo>
                <a:lnTo>
                  <a:pt x="164" y="316"/>
                </a:lnTo>
                <a:lnTo>
                  <a:pt x="164" y="316"/>
                </a:lnTo>
                <a:lnTo>
                  <a:pt x="178" y="306"/>
                </a:lnTo>
                <a:lnTo>
                  <a:pt x="194" y="298"/>
                </a:lnTo>
                <a:lnTo>
                  <a:pt x="212" y="292"/>
                </a:lnTo>
                <a:lnTo>
                  <a:pt x="232" y="290"/>
                </a:lnTo>
                <a:lnTo>
                  <a:pt x="232" y="290"/>
                </a:lnTo>
                <a:lnTo>
                  <a:pt x="242" y="292"/>
                </a:lnTo>
                <a:lnTo>
                  <a:pt x="250" y="294"/>
                </a:lnTo>
                <a:lnTo>
                  <a:pt x="270" y="302"/>
                </a:lnTo>
                <a:lnTo>
                  <a:pt x="290" y="314"/>
                </a:lnTo>
                <a:lnTo>
                  <a:pt x="298" y="322"/>
                </a:lnTo>
                <a:lnTo>
                  <a:pt x="306" y="332"/>
                </a:lnTo>
                <a:lnTo>
                  <a:pt x="306" y="332"/>
                </a:lnTo>
                <a:lnTo>
                  <a:pt x="314" y="342"/>
                </a:lnTo>
                <a:lnTo>
                  <a:pt x="320" y="352"/>
                </a:lnTo>
                <a:lnTo>
                  <a:pt x="326" y="364"/>
                </a:lnTo>
                <a:lnTo>
                  <a:pt x="328" y="374"/>
                </a:lnTo>
                <a:lnTo>
                  <a:pt x="330" y="384"/>
                </a:lnTo>
                <a:lnTo>
                  <a:pt x="332" y="396"/>
                </a:lnTo>
                <a:lnTo>
                  <a:pt x="332" y="406"/>
                </a:lnTo>
                <a:lnTo>
                  <a:pt x="330" y="414"/>
                </a:lnTo>
                <a:lnTo>
                  <a:pt x="330" y="414"/>
                </a:lnTo>
                <a:lnTo>
                  <a:pt x="324" y="434"/>
                </a:lnTo>
                <a:lnTo>
                  <a:pt x="314" y="450"/>
                </a:lnTo>
                <a:lnTo>
                  <a:pt x="302" y="464"/>
                </a:lnTo>
                <a:lnTo>
                  <a:pt x="290" y="474"/>
                </a:lnTo>
                <a:lnTo>
                  <a:pt x="290" y="474"/>
                </a:lnTo>
                <a:lnTo>
                  <a:pt x="274" y="484"/>
                </a:lnTo>
                <a:lnTo>
                  <a:pt x="258" y="490"/>
                </a:lnTo>
                <a:lnTo>
                  <a:pt x="242" y="494"/>
                </a:lnTo>
                <a:lnTo>
                  <a:pt x="228" y="494"/>
                </a:lnTo>
                <a:lnTo>
                  <a:pt x="228" y="494"/>
                </a:lnTo>
                <a:lnTo>
                  <a:pt x="210" y="496"/>
                </a:lnTo>
                <a:lnTo>
                  <a:pt x="204" y="496"/>
                </a:lnTo>
                <a:lnTo>
                  <a:pt x="188" y="510"/>
                </a:lnTo>
                <a:lnTo>
                  <a:pt x="188" y="510"/>
                </a:lnTo>
                <a:lnTo>
                  <a:pt x="218" y="568"/>
                </a:lnTo>
                <a:lnTo>
                  <a:pt x="246" y="620"/>
                </a:lnTo>
                <a:lnTo>
                  <a:pt x="268" y="670"/>
                </a:lnTo>
                <a:lnTo>
                  <a:pt x="290" y="716"/>
                </a:lnTo>
                <a:lnTo>
                  <a:pt x="440" y="608"/>
                </a:lnTo>
                <a:lnTo>
                  <a:pt x="442" y="608"/>
                </a:lnTo>
                <a:lnTo>
                  <a:pt x="442" y="608"/>
                </a:lnTo>
                <a:lnTo>
                  <a:pt x="442" y="608"/>
                </a:lnTo>
                <a:lnTo>
                  <a:pt x="446" y="604"/>
                </a:lnTo>
                <a:lnTo>
                  <a:pt x="446" y="604"/>
                </a:lnTo>
                <a:lnTo>
                  <a:pt x="464" y="590"/>
                </a:lnTo>
                <a:lnTo>
                  <a:pt x="478" y="574"/>
                </a:lnTo>
                <a:lnTo>
                  <a:pt x="488" y="556"/>
                </a:lnTo>
                <a:lnTo>
                  <a:pt x="496" y="536"/>
                </a:lnTo>
                <a:lnTo>
                  <a:pt x="496" y="536"/>
                </a:lnTo>
                <a:lnTo>
                  <a:pt x="502" y="514"/>
                </a:lnTo>
                <a:lnTo>
                  <a:pt x="504" y="490"/>
                </a:lnTo>
                <a:lnTo>
                  <a:pt x="504" y="466"/>
                </a:lnTo>
                <a:lnTo>
                  <a:pt x="504" y="442"/>
                </a:lnTo>
                <a:lnTo>
                  <a:pt x="504" y="442"/>
                </a:lnTo>
                <a:lnTo>
                  <a:pt x="500" y="418"/>
                </a:lnTo>
                <a:lnTo>
                  <a:pt x="496" y="394"/>
                </a:lnTo>
                <a:lnTo>
                  <a:pt x="482" y="344"/>
                </a:lnTo>
                <a:lnTo>
                  <a:pt x="464" y="292"/>
                </a:lnTo>
                <a:lnTo>
                  <a:pt x="442" y="242"/>
                </a:lnTo>
                <a:lnTo>
                  <a:pt x="442" y="242"/>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6" name="chenying0907 11"/>
          <p:cNvSpPr>
            <a:spLocks/>
          </p:cNvSpPr>
          <p:nvPr/>
        </p:nvSpPr>
        <p:spPr bwMode="auto">
          <a:xfrm>
            <a:off x="6905208" y="3378898"/>
            <a:ext cx="777875" cy="1139825"/>
          </a:xfrm>
          <a:custGeom>
            <a:avLst/>
            <a:gdLst>
              <a:gd name="T0" fmla="*/ 424 w 490"/>
              <a:gd name="T1" fmla="*/ 588 h 718"/>
              <a:gd name="T2" fmla="*/ 402 w 490"/>
              <a:gd name="T3" fmla="*/ 572 h 718"/>
              <a:gd name="T4" fmla="*/ 440 w 490"/>
              <a:gd name="T5" fmla="*/ 474 h 718"/>
              <a:gd name="T6" fmla="*/ 388 w 490"/>
              <a:gd name="T7" fmla="*/ 364 h 718"/>
              <a:gd name="T8" fmla="*/ 370 w 490"/>
              <a:gd name="T9" fmla="*/ 196 h 718"/>
              <a:gd name="T10" fmla="*/ 394 w 490"/>
              <a:gd name="T11" fmla="*/ 186 h 718"/>
              <a:gd name="T12" fmla="*/ 426 w 490"/>
              <a:gd name="T13" fmla="*/ 184 h 718"/>
              <a:gd name="T14" fmla="*/ 454 w 490"/>
              <a:gd name="T15" fmla="*/ 174 h 718"/>
              <a:gd name="T16" fmla="*/ 472 w 490"/>
              <a:gd name="T17" fmla="*/ 156 h 718"/>
              <a:gd name="T18" fmla="*/ 482 w 490"/>
              <a:gd name="T19" fmla="*/ 136 h 718"/>
              <a:gd name="T20" fmla="*/ 476 w 490"/>
              <a:gd name="T21" fmla="*/ 102 h 718"/>
              <a:gd name="T22" fmla="*/ 454 w 490"/>
              <a:gd name="T23" fmla="*/ 74 h 718"/>
              <a:gd name="T24" fmla="*/ 420 w 490"/>
              <a:gd name="T25" fmla="*/ 60 h 718"/>
              <a:gd name="T26" fmla="*/ 400 w 490"/>
              <a:gd name="T27" fmla="*/ 66 h 718"/>
              <a:gd name="T28" fmla="*/ 378 w 490"/>
              <a:gd name="T29" fmla="*/ 78 h 718"/>
              <a:gd name="T30" fmla="*/ 362 w 490"/>
              <a:gd name="T31" fmla="*/ 102 h 718"/>
              <a:gd name="T32" fmla="*/ 354 w 490"/>
              <a:gd name="T33" fmla="*/ 136 h 718"/>
              <a:gd name="T34" fmla="*/ 340 w 490"/>
              <a:gd name="T35" fmla="*/ 160 h 718"/>
              <a:gd name="T36" fmla="*/ 296 w 490"/>
              <a:gd name="T37" fmla="*/ 196 h 718"/>
              <a:gd name="T38" fmla="*/ 198 w 490"/>
              <a:gd name="T39" fmla="*/ 48 h 718"/>
              <a:gd name="T40" fmla="*/ 34 w 490"/>
              <a:gd name="T41" fmla="*/ 184 h 718"/>
              <a:gd name="T42" fmla="*/ 8 w 490"/>
              <a:gd name="T43" fmla="*/ 218 h 718"/>
              <a:gd name="T44" fmla="*/ 0 w 490"/>
              <a:gd name="T45" fmla="*/ 250 h 718"/>
              <a:gd name="T46" fmla="*/ 6 w 490"/>
              <a:gd name="T47" fmla="*/ 302 h 718"/>
              <a:gd name="T48" fmla="*/ 32 w 490"/>
              <a:gd name="T49" fmla="*/ 368 h 718"/>
              <a:gd name="T50" fmla="*/ 70 w 490"/>
              <a:gd name="T51" fmla="*/ 432 h 718"/>
              <a:gd name="T52" fmla="*/ 144 w 490"/>
              <a:gd name="T53" fmla="*/ 514 h 718"/>
              <a:gd name="T54" fmla="*/ 200 w 490"/>
              <a:gd name="T55" fmla="*/ 556 h 718"/>
              <a:gd name="T56" fmla="*/ 228 w 490"/>
              <a:gd name="T57" fmla="*/ 570 h 718"/>
              <a:gd name="T58" fmla="*/ 280 w 490"/>
              <a:gd name="T59" fmla="*/ 578 h 718"/>
              <a:gd name="T60" fmla="*/ 302 w 490"/>
              <a:gd name="T61" fmla="*/ 572 h 718"/>
              <a:gd name="T62" fmla="*/ 310 w 490"/>
              <a:gd name="T63" fmla="*/ 566 h 718"/>
              <a:gd name="T64" fmla="*/ 336 w 490"/>
              <a:gd name="T65" fmla="*/ 548 h 718"/>
              <a:gd name="T66" fmla="*/ 368 w 490"/>
              <a:gd name="T67" fmla="*/ 608 h 718"/>
              <a:gd name="T68" fmla="*/ 366 w 490"/>
              <a:gd name="T69" fmla="*/ 644 h 718"/>
              <a:gd name="T70" fmla="*/ 368 w 490"/>
              <a:gd name="T71" fmla="*/ 674 h 718"/>
              <a:gd name="T72" fmla="*/ 380 w 490"/>
              <a:gd name="T73" fmla="*/ 692 h 718"/>
              <a:gd name="T74" fmla="*/ 406 w 490"/>
              <a:gd name="T75" fmla="*/ 714 h 718"/>
              <a:gd name="T76" fmla="*/ 428 w 490"/>
              <a:gd name="T77" fmla="*/ 718 h 718"/>
              <a:gd name="T78" fmla="*/ 456 w 490"/>
              <a:gd name="T79" fmla="*/ 706 h 718"/>
              <a:gd name="T80" fmla="*/ 486 w 490"/>
              <a:gd name="T81" fmla="*/ 676 h 718"/>
              <a:gd name="T82" fmla="*/ 490 w 490"/>
              <a:gd name="T83" fmla="*/ 654 h 718"/>
              <a:gd name="T84" fmla="*/ 478 w 490"/>
              <a:gd name="T85" fmla="*/ 622 h 718"/>
              <a:gd name="T86" fmla="*/ 464 w 490"/>
              <a:gd name="T87" fmla="*/ 606 h 718"/>
              <a:gd name="T88" fmla="*/ 446 w 490"/>
              <a:gd name="T89" fmla="*/ 598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0" h="718">
                <a:moveTo>
                  <a:pt x="446" y="598"/>
                </a:moveTo>
                <a:lnTo>
                  <a:pt x="446" y="598"/>
                </a:lnTo>
                <a:lnTo>
                  <a:pt x="424" y="588"/>
                </a:lnTo>
                <a:lnTo>
                  <a:pt x="412" y="582"/>
                </a:lnTo>
                <a:lnTo>
                  <a:pt x="402" y="572"/>
                </a:lnTo>
                <a:lnTo>
                  <a:pt x="402" y="572"/>
                </a:lnTo>
                <a:lnTo>
                  <a:pt x="402" y="570"/>
                </a:lnTo>
                <a:lnTo>
                  <a:pt x="374" y="522"/>
                </a:lnTo>
                <a:lnTo>
                  <a:pt x="440" y="474"/>
                </a:lnTo>
                <a:lnTo>
                  <a:pt x="440" y="474"/>
                </a:lnTo>
                <a:lnTo>
                  <a:pt x="416" y="422"/>
                </a:lnTo>
                <a:lnTo>
                  <a:pt x="388" y="364"/>
                </a:lnTo>
                <a:lnTo>
                  <a:pt x="356" y="302"/>
                </a:lnTo>
                <a:lnTo>
                  <a:pt x="320" y="236"/>
                </a:lnTo>
                <a:lnTo>
                  <a:pt x="370" y="196"/>
                </a:lnTo>
                <a:lnTo>
                  <a:pt x="370" y="196"/>
                </a:lnTo>
                <a:lnTo>
                  <a:pt x="382" y="188"/>
                </a:lnTo>
                <a:lnTo>
                  <a:pt x="394" y="186"/>
                </a:lnTo>
                <a:lnTo>
                  <a:pt x="416" y="184"/>
                </a:lnTo>
                <a:lnTo>
                  <a:pt x="416" y="184"/>
                </a:lnTo>
                <a:lnTo>
                  <a:pt x="426" y="184"/>
                </a:lnTo>
                <a:lnTo>
                  <a:pt x="436" y="182"/>
                </a:lnTo>
                <a:lnTo>
                  <a:pt x="446" y="178"/>
                </a:lnTo>
                <a:lnTo>
                  <a:pt x="454" y="174"/>
                </a:lnTo>
                <a:lnTo>
                  <a:pt x="454" y="174"/>
                </a:lnTo>
                <a:lnTo>
                  <a:pt x="464" y="166"/>
                </a:lnTo>
                <a:lnTo>
                  <a:pt x="472" y="156"/>
                </a:lnTo>
                <a:lnTo>
                  <a:pt x="478" y="146"/>
                </a:lnTo>
                <a:lnTo>
                  <a:pt x="482" y="136"/>
                </a:lnTo>
                <a:lnTo>
                  <a:pt x="482" y="136"/>
                </a:lnTo>
                <a:lnTo>
                  <a:pt x="482" y="126"/>
                </a:lnTo>
                <a:lnTo>
                  <a:pt x="480" y="114"/>
                </a:lnTo>
                <a:lnTo>
                  <a:pt x="476" y="102"/>
                </a:lnTo>
                <a:lnTo>
                  <a:pt x="466" y="86"/>
                </a:lnTo>
                <a:lnTo>
                  <a:pt x="466" y="86"/>
                </a:lnTo>
                <a:lnTo>
                  <a:pt x="454" y="74"/>
                </a:lnTo>
                <a:lnTo>
                  <a:pt x="442" y="66"/>
                </a:lnTo>
                <a:lnTo>
                  <a:pt x="432" y="62"/>
                </a:lnTo>
                <a:lnTo>
                  <a:pt x="420" y="60"/>
                </a:lnTo>
                <a:lnTo>
                  <a:pt x="420" y="60"/>
                </a:lnTo>
                <a:lnTo>
                  <a:pt x="410" y="62"/>
                </a:lnTo>
                <a:lnTo>
                  <a:pt x="400" y="66"/>
                </a:lnTo>
                <a:lnTo>
                  <a:pt x="390" y="70"/>
                </a:lnTo>
                <a:lnTo>
                  <a:pt x="378" y="78"/>
                </a:lnTo>
                <a:lnTo>
                  <a:pt x="378" y="78"/>
                </a:lnTo>
                <a:lnTo>
                  <a:pt x="372" y="86"/>
                </a:lnTo>
                <a:lnTo>
                  <a:pt x="366" y="94"/>
                </a:lnTo>
                <a:lnTo>
                  <a:pt x="362" y="102"/>
                </a:lnTo>
                <a:lnTo>
                  <a:pt x="360" y="114"/>
                </a:lnTo>
                <a:lnTo>
                  <a:pt x="360" y="114"/>
                </a:lnTo>
                <a:lnTo>
                  <a:pt x="354" y="136"/>
                </a:lnTo>
                <a:lnTo>
                  <a:pt x="348" y="150"/>
                </a:lnTo>
                <a:lnTo>
                  <a:pt x="340" y="160"/>
                </a:lnTo>
                <a:lnTo>
                  <a:pt x="340" y="160"/>
                </a:lnTo>
                <a:lnTo>
                  <a:pt x="340" y="162"/>
                </a:lnTo>
                <a:lnTo>
                  <a:pt x="296" y="196"/>
                </a:lnTo>
                <a:lnTo>
                  <a:pt x="296" y="196"/>
                </a:lnTo>
                <a:lnTo>
                  <a:pt x="266" y="148"/>
                </a:lnTo>
                <a:lnTo>
                  <a:pt x="232" y="98"/>
                </a:lnTo>
                <a:lnTo>
                  <a:pt x="198" y="48"/>
                </a:lnTo>
                <a:lnTo>
                  <a:pt x="160" y="0"/>
                </a:lnTo>
                <a:lnTo>
                  <a:pt x="34" y="184"/>
                </a:lnTo>
                <a:lnTo>
                  <a:pt x="34" y="184"/>
                </a:lnTo>
                <a:lnTo>
                  <a:pt x="24" y="194"/>
                </a:lnTo>
                <a:lnTo>
                  <a:pt x="16" y="204"/>
                </a:lnTo>
                <a:lnTo>
                  <a:pt x="8" y="218"/>
                </a:lnTo>
                <a:lnTo>
                  <a:pt x="4" y="232"/>
                </a:lnTo>
                <a:lnTo>
                  <a:pt x="4" y="232"/>
                </a:lnTo>
                <a:lnTo>
                  <a:pt x="0" y="250"/>
                </a:lnTo>
                <a:lnTo>
                  <a:pt x="0" y="268"/>
                </a:lnTo>
                <a:lnTo>
                  <a:pt x="2" y="286"/>
                </a:lnTo>
                <a:lnTo>
                  <a:pt x="6" y="302"/>
                </a:lnTo>
                <a:lnTo>
                  <a:pt x="6" y="302"/>
                </a:lnTo>
                <a:lnTo>
                  <a:pt x="16" y="336"/>
                </a:lnTo>
                <a:lnTo>
                  <a:pt x="32" y="368"/>
                </a:lnTo>
                <a:lnTo>
                  <a:pt x="50" y="400"/>
                </a:lnTo>
                <a:lnTo>
                  <a:pt x="70" y="432"/>
                </a:lnTo>
                <a:lnTo>
                  <a:pt x="70" y="432"/>
                </a:lnTo>
                <a:lnTo>
                  <a:pt x="94" y="462"/>
                </a:lnTo>
                <a:lnTo>
                  <a:pt x="118" y="490"/>
                </a:lnTo>
                <a:lnTo>
                  <a:pt x="144" y="514"/>
                </a:lnTo>
                <a:lnTo>
                  <a:pt x="172" y="538"/>
                </a:lnTo>
                <a:lnTo>
                  <a:pt x="172" y="538"/>
                </a:lnTo>
                <a:lnTo>
                  <a:pt x="200" y="556"/>
                </a:lnTo>
                <a:lnTo>
                  <a:pt x="214" y="564"/>
                </a:lnTo>
                <a:lnTo>
                  <a:pt x="228" y="570"/>
                </a:lnTo>
                <a:lnTo>
                  <a:pt x="228" y="570"/>
                </a:lnTo>
                <a:lnTo>
                  <a:pt x="244" y="576"/>
                </a:lnTo>
                <a:lnTo>
                  <a:pt x="262" y="578"/>
                </a:lnTo>
                <a:lnTo>
                  <a:pt x="280" y="578"/>
                </a:lnTo>
                <a:lnTo>
                  <a:pt x="300" y="572"/>
                </a:lnTo>
                <a:lnTo>
                  <a:pt x="300" y="572"/>
                </a:lnTo>
                <a:lnTo>
                  <a:pt x="302" y="572"/>
                </a:lnTo>
                <a:lnTo>
                  <a:pt x="302" y="572"/>
                </a:lnTo>
                <a:lnTo>
                  <a:pt x="302" y="572"/>
                </a:lnTo>
                <a:lnTo>
                  <a:pt x="310" y="566"/>
                </a:lnTo>
                <a:lnTo>
                  <a:pt x="310" y="566"/>
                </a:lnTo>
                <a:lnTo>
                  <a:pt x="312" y="566"/>
                </a:lnTo>
                <a:lnTo>
                  <a:pt x="336" y="548"/>
                </a:lnTo>
                <a:lnTo>
                  <a:pt x="364" y="594"/>
                </a:lnTo>
                <a:lnTo>
                  <a:pt x="364" y="594"/>
                </a:lnTo>
                <a:lnTo>
                  <a:pt x="368" y="608"/>
                </a:lnTo>
                <a:lnTo>
                  <a:pt x="370" y="620"/>
                </a:lnTo>
                <a:lnTo>
                  <a:pt x="366" y="644"/>
                </a:lnTo>
                <a:lnTo>
                  <a:pt x="366" y="644"/>
                </a:lnTo>
                <a:lnTo>
                  <a:pt x="366" y="654"/>
                </a:lnTo>
                <a:lnTo>
                  <a:pt x="366" y="664"/>
                </a:lnTo>
                <a:lnTo>
                  <a:pt x="368" y="674"/>
                </a:lnTo>
                <a:lnTo>
                  <a:pt x="372" y="682"/>
                </a:lnTo>
                <a:lnTo>
                  <a:pt x="372" y="682"/>
                </a:lnTo>
                <a:lnTo>
                  <a:pt x="380" y="692"/>
                </a:lnTo>
                <a:lnTo>
                  <a:pt x="388" y="702"/>
                </a:lnTo>
                <a:lnTo>
                  <a:pt x="396" y="710"/>
                </a:lnTo>
                <a:lnTo>
                  <a:pt x="406" y="714"/>
                </a:lnTo>
                <a:lnTo>
                  <a:pt x="406" y="714"/>
                </a:lnTo>
                <a:lnTo>
                  <a:pt x="416" y="718"/>
                </a:lnTo>
                <a:lnTo>
                  <a:pt x="428" y="718"/>
                </a:lnTo>
                <a:lnTo>
                  <a:pt x="440" y="714"/>
                </a:lnTo>
                <a:lnTo>
                  <a:pt x="456" y="706"/>
                </a:lnTo>
                <a:lnTo>
                  <a:pt x="456" y="706"/>
                </a:lnTo>
                <a:lnTo>
                  <a:pt x="470" y="696"/>
                </a:lnTo>
                <a:lnTo>
                  <a:pt x="480" y="686"/>
                </a:lnTo>
                <a:lnTo>
                  <a:pt x="486" y="676"/>
                </a:lnTo>
                <a:lnTo>
                  <a:pt x="488" y="666"/>
                </a:lnTo>
                <a:lnTo>
                  <a:pt x="488" y="666"/>
                </a:lnTo>
                <a:lnTo>
                  <a:pt x="490" y="654"/>
                </a:lnTo>
                <a:lnTo>
                  <a:pt x="488" y="644"/>
                </a:lnTo>
                <a:lnTo>
                  <a:pt x="484" y="632"/>
                </a:lnTo>
                <a:lnTo>
                  <a:pt x="478" y="622"/>
                </a:lnTo>
                <a:lnTo>
                  <a:pt x="478" y="622"/>
                </a:lnTo>
                <a:lnTo>
                  <a:pt x="472" y="614"/>
                </a:lnTo>
                <a:lnTo>
                  <a:pt x="464" y="606"/>
                </a:lnTo>
                <a:lnTo>
                  <a:pt x="456" y="602"/>
                </a:lnTo>
                <a:lnTo>
                  <a:pt x="446" y="598"/>
                </a:lnTo>
                <a:lnTo>
                  <a:pt x="446" y="598"/>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7" name="chenying0907 12"/>
          <p:cNvSpPr>
            <a:spLocks/>
          </p:cNvSpPr>
          <p:nvPr/>
        </p:nvSpPr>
        <p:spPr bwMode="auto">
          <a:xfrm>
            <a:off x="7279858" y="4134548"/>
            <a:ext cx="717550" cy="946150"/>
          </a:xfrm>
          <a:custGeom>
            <a:avLst/>
            <a:gdLst>
              <a:gd name="T0" fmla="*/ 378 w 452"/>
              <a:gd name="T1" fmla="*/ 12 h 596"/>
              <a:gd name="T2" fmla="*/ 344 w 452"/>
              <a:gd name="T3" fmla="*/ 0 h 596"/>
              <a:gd name="T4" fmla="*/ 332 w 452"/>
              <a:gd name="T5" fmla="*/ 0 h 596"/>
              <a:gd name="T6" fmla="*/ 296 w 452"/>
              <a:gd name="T7" fmla="*/ 6 h 596"/>
              <a:gd name="T8" fmla="*/ 288 w 452"/>
              <a:gd name="T9" fmla="*/ 12 h 596"/>
              <a:gd name="T10" fmla="*/ 200 w 452"/>
              <a:gd name="T11" fmla="*/ 72 h 596"/>
              <a:gd name="T12" fmla="*/ 224 w 452"/>
              <a:gd name="T13" fmla="*/ 84 h 596"/>
              <a:gd name="T14" fmla="*/ 252 w 452"/>
              <a:gd name="T15" fmla="*/ 98 h 596"/>
              <a:gd name="T16" fmla="*/ 276 w 452"/>
              <a:gd name="T17" fmla="*/ 126 h 596"/>
              <a:gd name="T18" fmla="*/ 290 w 452"/>
              <a:gd name="T19" fmla="*/ 158 h 596"/>
              <a:gd name="T20" fmla="*/ 292 w 452"/>
              <a:gd name="T21" fmla="*/ 196 h 596"/>
              <a:gd name="T22" fmla="*/ 276 w 452"/>
              <a:gd name="T23" fmla="*/ 234 h 596"/>
              <a:gd name="T24" fmla="*/ 240 w 452"/>
              <a:gd name="T25" fmla="*/ 264 h 596"/>
              <a:gd name="T26" fmla="*/ 218 w 452"/>
              <a:gd name="T27" fmla="*/ 274 h 596"/>
              <a:gd name="T28" fmla="*/ 184 w 452"/>
              <a:gd name="T29" fmla="*/ 280 h 596"/>
              <a:gd name="T30" fmla="*/ 156 w 452"/>
              <a:gd name="T31" fmla="*/ 276 h 596"/>
              <a:gd name="T32" fmla="*/ 124 w 452"/>
              <a:gd name="T33" fmla="*/ 254 h 596"/>
              <a:gd name="T34" fmla="*/ 102 w 452"/>
              <a:gd name="T35" fmla="*/ 226 h 596"/>
              <a:gd name="T36" fmla="*/ 90 w 452"/>
              <a:gd name="T37" fmla="*/ 178 h 596"/>
              <a:gd name="T38" fmla="*/ 94 w 452"/>
              <a:gd name="T39" fmla="*/ 146 h 596"/>
              <a:gd name="T40" fmla="*/ 76 w 452"/>
              <a:gd name="T41" fmla="*/ 158 h 596"/>
              <a:gd name="T42" fmla="*/ 38 w 452"/>
              <a:gd name="T43" fmla="*/ 188 h 596"/>
              <a:gd name="T44" fmla="*/ 12 w 452"/>
              <a:gd name="T45" fmla="*/ 228 h 596"/>
              <a:gd name="T46" fmla="*/ 4 w 452"/>
              <a:gd name="T47" fmla="*/ 258 h 596"/>
              <a:gd name="T48" fmla="*/ 2 w 452"/>
              <a:gd name="T49" fmla="*/ 360 h 596"/>
              <a:gd name="T50" fmla="*/ 18 w 452"/>
              <a:gd name="T51" fmla="*/ 430 h 596"/>
              <a:gd name="T52" fmla="*/ 68 w 452"/>
              <a:gd name="T53" fmla="*/ 526 h 596"/>
              <a:gd name="T54" fmla="*/ 92 w 452"/>
              <a:gd name="T55" fmla="*/ 552 h 596"/>
              <a:gd name="T56" fmla="*/ 136 w 452"/>
              <a:gd name="T57" fmla="*/ 582 h 596"/>
              <a:gd name="T58" fmla="*/ 190 w 452"/>
              <a:gd name="T59" fmla="*/ 596 h 596"/>
              <a:gd name="T60" fmla="*/ 190 w 452"/>
              <a:gd name="T61" fmla="*/ 596 h 596"/>
              <a:gd name="T62" fmla="*/ 192 w 452"/>
              <a:gd name="T63" fmla="*/ 596 h 596"/>
              <a:gd name="T64" fmla="*/ 196 w 452"/>
              <a:gd name="T65" fmla="*/ 558 h 596"/>
              <a:gd name="T66" fmla="*/ 180 w 452"/>
              <a:gd name="T67" fmla="*/ 536 h 596"/>
              <a:gd name="T68" fmla="*/ 162 w 452"/>
              <a:gd name="T69" fmla="*/ 510 h 596"/>
              <a:gd name="T70" fmla="*/ 154 w 452"/>
              <a:gd name="T71" fmla="*/ 474 h 596"/>
              <a:gd name="T72" fmla="*/ 158 w 452"/>
              <a:gd name="T73" fmla="*/ 438 h 596"/>
              <a:gd name="T74" fmla="*/ 174 w 452"/>
              <a:gd name="T75" fmla="*/ 404 h 596"/>
              <a:gd name="T76" fmla="*/ 206 w 452"/>
              <a:gd name="T77" fmla="*/ 380 h 596"/>
              <a:gd name="T78" fmla="*/ 252 w 452"/>
              <a:gd name="T79" fmla="*/ 370 h 596"/>
              <a:gd name="T80" fmla="*/ 276 w 452"/>
              <a:gd name="T81" fmla="*/ 370 h 596"/>
              <a:gd name="T82" fmla="*/ 308 w 452"/>
              <a:gd name="T83" fmla="*/ 382 h 596"/>
              <a:gd name="T84" fmla="*/ 332 w 452"/>
              <a:gd name="T85" fmla="*/ 400 h 596"/>
              <a:gd name="T86" fmla="*/ 350 w 452"/>
              <a:gd name="T87" fmla="*/ 434 h 596"/>
              <a:gd name="T88" fmla="*/ 356 w 452"/>
              <a:gd name="T89" fmla="*/ 470 h 596"/>
              <a:gd name="T90" fmla="*/ 342 w 452"/>
              <a:gd name="T91" fmla="*/ 518 h 596"/>
              <a:gd name="T92" fmla="*/ 324 w 452"/>
              <a:gd name="T93" fmla="*/ 546 h 596"/>
              <a:gd name="T94" fmla="*/ 334 w 452"/>
              <a:gd name="T95" fmla="*/ 562 h 596"/>
              <a:gd name="T96" fmla="*/ 336 w 452"/>
              <a:gd name="T97" fmla="*/ 560 h 596"/>
              <a:gd name="T98" fmla="*/ 362 w 452"/>
              <a:gd name="T99" fmla="*/ 550 h 596"/>
              <a:gd name="T100" fmla="*/ 398 w 452"/>
              <a:gd name="T101" fmla="*/ 512 h 596"/>
              <a:gd name="T102" fmla="*/ 416 w 452"/>
              <a:gd name="T103" fmla="*/ 478 h 596"/>
              <a:gd name="T104" fmla="*/ 430 w 452"/>
              <a:gd name="T105" fmla="*/ 440 h 596"/>
              <a:gd name="T106" fmla="*/ 450 w 452"/>
              <a:gd name="T107" fmla="*/ 306 h 596"/>
              <a:gd name="T108" fmla="*/ 452 w 452"/>
              <a:gd name="T109" fmla="*/ 212 h 596"/>
              <a:gd name="T110" fmla="*/ 436 w 452"/>
              <a:gd name="T111" fmla="*/ 106 h 596"/>
              <a:gd name="T112" fmla="*/ 422 w 452"/>
              <a:gd name="T113" fmla="*/ 68 h 596"/>
              <a:gd name="T114" fmla="*/ 388 w 452"/>
              <a:gd name="T115" fmla="*/ 2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2" h="596">
                <a:moveTo>
                  <a:pt x="388" y="20"/>
                </a:moveTo>
                <a:lnTo>
                  <a:pt x="388" y="20"/>
                </a:lnTo>
                <a:lnTo>
                  <a:pt x="378" y="12"/>
                </a:lnTo>
                <a:lnTo>
                  <a:pt x="368" y="8"/>
                </a:lnTo>
                <a:lnTo>
                  <a:pt x="356" y="4"/>
                </a:lnTo>
                <a:lnTo>
                  <a:pt x="344" y="0"/>
                </a:lnTo>
                <a:lnTo>
                  <a:pt x="344" y="0"/>
                </a:lnTo>
                <a:lnTo>
                  <a:pt x="332" y="0"/>
                </a:lnTo>
                <a:lnTo>
                  <a:pt x="332" y="0"/>
                </a:lnTo>
                <a:lnTo>
                  <a:pt x="314" y="2"/>
                </a:lnTo>
                <a:lnTo>
                  <a:pt x="296" y="6"/>
                </a:lnTo>
                <a:lnTo>
                  <a:pt x="296" y="6"/>
                </a:lnTo>
                <a:lnTo>
                  <a:pt x="296" y="8"/>
                </a:lnTo>
                <a:lnTo>
                  <a:pt x="296" y="8"/>
                </a:lnTo>
                <a:lnTo>
                  <a:pt x="288" y="12"/>
                </a:lnTo>
                <a:lnTo>
                  <a:pt x="288" y="12"/>
                </a:lnTo>
                <a:lnTo>
                  <a:pt x="286" y="12"/>
                </a:lnTo>
                <a:lnTo>
                  <a:pt x="200" y="72"/>
                </a:lnTo>
                <a:lnTo>
                  <a:pt x="200" y="72"/>
                </a:lnTo>
                <a:lnTo>
                  <a:pt x="206" y="78"/>
                </a:lnTo>
                <a:lnTo>
                  <a:pt x="224" y="84"/>
                </a:lnTo>
                <a:lnTo>
                  <a:pt x="224" y="84"/>
                </a:lnTo>
                <a:lnTo>
                  <a:pt x="238" y="90"/>
                </a:lnTo>
                <a:lnTo>
                  <a:pt x="252" y="98"/>
                </a:lnTo>
                <a:lnTo>
                  <a:pt x="266" y="110"/>
                </a:lnTo>
                <a:lnTo>
                  <a:pt x="272" y="118"/>
                </a:lnTo>
                <a:lnTo>
                  <a:pt x="276" y="126"/>
                </a:lnTo>
                <a:lnTo>
                  <a:pt x="276" y="126"/>
                </a:lnTo>
                <a:lnTo>
                  <a:pt x="284" y="142"/>
                </a:lnTo>
                <a:lnTo>
                  <a:pt x="290" y="158"/>
                </a:lnTo>
                <a:lnTo>
                  <a:pt x="294" y="176"/>
                </a:lnTo>
                <a:lnTo>
                  <a:pt x="292" y="196"/>
                </a:lnTo>
                <a:lnTo>
                  <a:pt x="292" y="196"/>
                </a:lnTo>
                <a:lnTo>
                  <a:pt x="290" y="206"/>
                </a:lnTo>
                <a:lnTo>
                  <a:pt x="286" y="214"/>
                </a:lnTo>
                <a:lnTo>
                  <a:pt x="276" y="234"/>
                </a:lnTo>
                <a:lnTo>
                  <a:pt x="260" y="250"/>
                </a:lnTo>
                <a:lnTo>
                  <a:pt x="252" y="258"/>
                </a:lnTo>
                <a:lnTo>
                  <a:pt x="240" y="264"/>
                </a:lnTo>
                <a:lnTo>
                  <a:pt x="240" y="264"/>
                </a:lnTo>
                <a:lnTo>
                  <a:pt x="230" y="270"/>
                </a:lnTo>
                <a:lnTo>
                  <a:pt x="218" y="274"/>
                </a:lnTo>
                <a:lnTo>
                  <a:pt x="206" y="278"/>
                </a:lnTo>
                <a:lnTo>
                  <a:pt x="196" y="280"/>
                </a:lnTo>
                <a:lnTo>
                  <a:pt x="184" y="280"/>
                </a:lnTo>
                <a:lnTo>
                  <a:pt x="174" y="280"/>
                </a:lnTo>
                <a:lnTo>
                  <a:pt x="164" y="278"/>
                </a:lnTo>
                <a:lnTo>
                  <a:pt x="156" y="276"/>
                </a:lnTo>
                <a:lnTo>
                  <a:pt x="156" y="276"/>
                </a:lnTo>
                <a:lnTo>
                  <a:pt x="138" y="266"/>
                </a:lnTo>
                <a:lnTo>
                  <a:pt x="124" y="254"/>
                </a:lnTo>
                <a:lnTo>
                  <a:pt x="112" y="242"/>
                </a:lnTo>
                <a:lnTo>
                  <a:pt x="102" y="226"/>
                </a:lnTo>
                <a:lnTo>
                  <a:pt x="102" y="226"/>
                </a:lnTo>
                <a:lnTo>
                  <a:pt x="94" y="210"/>
                </a:lnTo>
                <a:lnTo>
                  <a:pt x="90" y="192"/>
                </a:lnTo>
                <a:lnTo>
                  <a:pt x="90" y="178"/>
                </a:lnTo>
                <a:lnTo>
                  <a:pt x="92" y="164"/>
                </a:lnTo>
                <a:lnTo>
                  <a:pt x="92" y="164"/>
                </a:lnTo>
                <a:lnTo>
                  <a:pt x="94" y="146"/>
                </a:lnTo>
                <a:lnTo>
                  <a:pt x="76" y="158"/>
                </a:lnTo>
                <a:lnTo>
                  <a:pt x="76" y="158"/>
                </a:lnTo>
                <a:lnTo>
                  <a:pt x="76" y="158"/>
                </a:lnTo>
                <a:lnTo>
                  <a:pt x="62" y="166"/>
                </a:lnTo>
                <a:lnTo>
                  <a:pt x="48" y="176"/>
                </a:lnTo>
                <a:lnTo>
                  <a:pt x="38" y="188"/>
                </a:lnTo>
                <a:lnTo>
                  <a:pt x="28" y="200"/>
                </a:lnTo>
                <a:lnTo>
                  <a:pt x="20" y="214"/>
                </a:lnTo>
                <a:lnTo>
                  <a:pt x="12" y="228"/>
                </a:lnTo>
                <a:lnTo>
                  <a:pt x="8" y="242"/>
                </a:lnTo>
                <a:lnTo>
                  <a:pt x="4" y="258"/>
                </a:lnTo>
                <a:lnTo>
                  <a:pt x="4" y="258"/>
                </a:lnTo>
                <a:lnTo>
                  <a:pt x="0" y="290"/>
                </a:lnTo>
                <a:lnTo>
                  <a:pt x="0" y="326"/>
                </a:lnTo>
                <a:lnTo>
                  <a:pt x="2" y="360"/>
                </a:lnTo>
                <a:lnTo>
                  <a:pt x="10" y="396"/>
                </a:lnTo>
                <a:lnTo>
                  <a:pt x="10" y="396"/>
                </a:lnTo>
                <a:lnTo>
                  <a:pt x="18" y="430"/>
                </a:lnTo>
                <a:lnTo>
                  <a:pt x="32" y="464"/>
                </a:lnTo>
                <a:lnTo>
                  <a:pt x="48" y="496"/>
                </a:lnTo>
                <a:lnTo>
                  <a:pt x="68" y="526"/>
                </a:lnTo>
                <a:lnTo>
                  <a:pt x="68" y="526"/>
                </a:lnTo>
                <a:lnTo>
                  <a:pt x="78" y="540"/>
                </a:lnTo>
                <a:lnTo>
                  <a:pt x="92" y="552"/>
                </a:lnTo>
                <a:lnTo>
                  <a:pt x="104" y="564"/>
                </a:lnTo>
                <a:lnTo>
                  <a:pt x="120" y="574"/>
                </a:lnTo>
                <a:lnTo>
                  <a:pt x="136" y="582"/>
                </a:lnTo>
                <a:lnTo>
                  <a:pt x="152" y="590"/>
                </a:lnTo>
                <a:lnTo>
                  <a:pt x="170" y="594"/>
                </a:lnTo>
                <a:lnTo>
                  <a:pt x="190" y="596"/>
                </a:lnTo>
                <a:lnTo>
                  <a:pt x="190" y="596"/>
                </a:lnTo>
                <a:lnTo>
                  <a:pt x="190" y="596"/>
                </a:lnTo>
                <a:lnTo>
                  <a:pt x="190" y="596"/>
                </a:lnTo>
                <a:lnTo>
                  <a:pt x="190" y="596"/>
                </a:lnTo>
                <a:lnTo>
                  <a:pt x="192" y="596"/>
                </a:lnTo>
                <a:lnTo>
                  <a:pt x="192" y="596"/>
                </a:lnTo>
                <a:lnTo>
                  <a:pt x="192" y="596"/>
                </a:lnTo>
                <a:lnTo>
                  <a:pt x="198" y="596"/>
                </a:lnTo>
                <a:lnTo>
                  <a:pt x="196" y="558"/>
                </a:lnTo>
                <a:lnTo>
                  <a:pt x="196" y="558"/>
                </a:lnTo>
                <a:lnTo>
                  <a:pt x="192" y="550"/>
                </a:lnTo>
                <a:lnTo>
                  <a:pt x="180" y="536"/>
                </a:lnTo>
                <a:lnTo>
                  <a:pt x="180" y="536"/>
                </a:lnTo>
                <a:lnTo>
                  <a:pt x="172" y="524"/>
                </a:lnTo>
                <a:lnTo>
                  <a:pt x="162" y="510"/>
                </a:lnTo>
                <a:lnTo>
                  <a:pt x="156" y="494"/>
                </a:lnTo>
                <a:lnTo>
                  <a:pt x="154" y="484"/>
                </a:lnTo>
                <a:lnTo>
                  <a:pt x="154" y="474"/>
                </a:lnTo>
                <a:lnTo>
                  <a:pt x="154" y="474"/>
                </a:lnTo>
                <a:lnTo>
                  <a:pt x="154" y="456"/>
                </a:lnTo>
                <a:lnTo>
                  <a:pt x="158" y="438"/>
                </a:lnTo>
                <a:lnTo>
                  <a:pt x="164" y="420"/>
                </a:lnTo>
                <a:lnTo>
                  <a:pt x="174" y="404"/>
                </a:lnTo>
                <a:lnTo>
                  <a:pt x="174" y="404"/>
                </a:lnTo>
                <a:lnTo>
                  <a:pt x="180" y="398"/>
                </a:lnTo>
                <a:lnTo>
                  <a:pt x="188" y="390"/>
                </a:lnTo>
                <a:lnTo>
                  <a:pt x="206" y="380"/>
                </a:lnTo>
                <a:lnTo>
                  <a:pt x="228" y="372"/>
                </a:lnTo>
                <a:lnTo>
                  <a:pt x="240" y="370"/>
                </a:lnTo>
                <a:lnTo>
                  <a:pt x="252" y="370"/>
                </a:lnTo>
                <a:lnTo>
                  <a:pt x="252" y="370"/>
                </a:lnTo>
                <a:lnTo>
                  <a:pt x="264" y="370"/>
                </a:lnTo>
                <a:lnTo>
                  <a:pt x="276" y="370"/>
                </a:lnTo>
                <a:lnTo>
                  <a:pt x="288" y="374"/>
                </a:lnTo>
                <a:lnTo>
                  <a:pt x="298" y="378"/>
                </a:lnTo>
                <a:lnTo>
                  <a:pt x="308" y="382"/>
                </a:lnTo>
                <a:lnTo>
                  <a:pt x="318" y="388"/>
                </a:lnTo>
                <a:lnTo>
                  <a:pt x="326" y="394"/>
                </a:lnTo>
                <a:lnTo>
                  <a:pt x="332" y="400"/>
                </a:lnTo>
                <a:lnTo>
                  <a:pt x="332" y="400"/>
                </a:lnTo>
                <a:lnTo>
                  <a:pt x="344" y="418"/>
                </a:lnTo>
                <a:lnTo>
                  <a:pt x="350" y="434"/>
                </a:lnTo>
                <a:lnTo>
                  <a:pt x="354" y="452"/>
                </a:lnTo>
                <a:lnTo>
                  <a:pt x="356" y="470"/>
                </a:lnTo>
                <a:lnTo>
                  <a:pt x="356" y="470"/>
                </a:lnTo>
                <a:lnTo>
                  <a:pt x="354" y="488"/>
                </a:lnTo>
                <a:lnTo>
                  <a:pt x="348" y="504"/>
                </a:lnTo>
                <a:lnTo>
                  <a:pt x="342" y="518"/>
                </a:lnTo>
                <a:lnTo>
                  <a:pt x="334" y="530"/>
                </a:lnTo>
                <a:lnTo>
                  <a:pt x="334" y="530"/>
                </a:lnTo>
                <a:lnTo>
                  <a:pt x="324" y="546"/>
                </a:lnTo>
                <a:lnTo>
                  <a:pt x="322" y="550"/>
                </a:lnTo>
                <a:lnTo>
                  <a:pt x="322" y="564"/>
                </a:lnTo>
                <a:lnTo>
                  <a:pt x="334" y="562"/>
                </a:lnTo>
                <a:lnTo>
                  <a:pt x="334" y="562"/>
                </a:lnTo>
                <a:lnTo>
                  <a:pt x="336" y="560"/>
                </a:lnTo>
                <a:lnTo>
                  <a:pt x="336" y="560"/>
                </a:lnTo>
                <a:lnTo>
                  <a:pt x="344" y="558"/>
                </a:lnTo>
                <a:lnTo>
                  <a:pt x="344" y="558"/>
                </a:lnTo>
                <a:lnTo>
                  <a:pt x="362" y="550"/>
                </a:lnTo>
                <a:lnTo>
                  <a:pt x="376" y="538"/>
                </a:lnTo>
                <a:lnTo>
                  <a:pt x="388" y="526"/>
                </a:lnTo>
                <a:lnTo>
                  <a:pt x="398" y="512"/>
                </a:lnTo>
                <a:lnTo>
                  <a:pt x="398" y="512"/>
                </a:lnTo>
                <a:lnTo>
                  <a:pt x="408" y="496"/>
                </a:lnTo>
                <a:lnTo>
                  <a:pt x="416" y="478"/>
                </a:lnTo>
                <a:lnTo>
                  <a:pt x="424" y="460"/>
                </a:lnTo>
                <a:lnTo>
                  <a:pt x="430" y="440"/>
                </a:lnTo>
                <a:lnTo>
                  <a:pt x="430" y="440"/>
                </a:lnTo>
                <a:lnTo>
                  <a:pt x="438" y="398"/>
                </a:lnTo>
                <a:lnTo>
                  <a:pt x="446" y="354"/>
                </a:lnTo>
                <a:lnTo>
                  <a:pt x="450" y="306"/>
                </a:lnTo>
                <a:lnTo>
                  <a:pt x="452" y="260"/>
                </a:lnTo>
                <a:lnTo>
                  <a:pt x="452" y="260"/>
                </a:lnTo>
                <a:lnTo>
                  <a:pt x="452" y="212"/>
                </a:lnTo>
                <a:lnTo>
                  <a:pt x="448" y="168"/>
                </a:lnTo>
                <a:lnTo>
                  <a:pt x="440" y="126"/>
                </a:lnTo>
                <a:lnTo>
                  <a:pt x="436" y="106"/>
                </a:lnTo>
                <a:lnTo>
                  <a:pt x="430" y="86"/>
                </a:lnTo>
                <a:lnTo>
                  <a:pt x="430" y="86"/>
                </a:lnTo>
                <a:lnTo>
                  <a:pt x="422" y="68"/>
                </a:lnTo>
                <a:lnTo>
                  <a:pt x="414" y="50"/>
                </a:lnTo>
                <a:lnTo>
                  <a:pt x="402" y="34"/>
                </a:lnTo>
                <a:lnTo>
                  <a:pt x="388" y="20"/>
                </a:lnTo>
                <a:lnTo>
                  <a:pt x="388" y="20"/>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8" name="chenying0907 13"/>
          <p:cNvSpPr>
            <a:spLocks/>
          </p:cNvSpPr>
          <p:nvPr/>
        </p:nvSpPr>
        <p:spPr bwMode="auto">
          <a:xfrm>
            <a:off x="7562433" y="5141023"/>
            <a:ext cx="0" cy="3175"/>
          </a:xfrm>
          <a:custGeom>
            <a:avLst/>
            <a:gdLst>
              <a:gd name="T0" fmla="*/ 2 h 2"/>
              <a:gd name="T1" fmla="*/ 2 h 2"/>
              <a:gd name="T2" fmla="*/ 0 h 2"/>
              <a:gd name="T3" fmla="*/ 0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0"/>
                </a:lnTo>
                <a:lnTo>
                  <a:pt x="0" y="2"/>
                </a:lnTo>
                <a:lnTo>
                  <a:pt x="0" y="2"/>
                </a:lnTo>
                <a:close/>
              </a:path>
            </a:pathLst>
          </a:custGeom>
          <a:solidFill>
            <a:srgbClr val="F3E6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9" name="chenying0907 14"/>
          <p:cNvSpPr>
            <a:spLocks/>
          </p:cNvSpPr>
          <p:nvPr/>
        </p:nvSpPr>
        <p:spPr bwMode="auto">
          <a:xfrm>
            <a:off x="7054433" y="4785423"/>
            <a:ext cx="1114425" cy="1479550"/>
          </a:xfrm>
          <a:custGeom>
            <a:avLst/>
            <a:gdLst>
              <a:gd name="T0" fmla="*/ 554 w 702"/>
              <a:gd name="T1" fmla="*/ 300 h 932"/>
              <a:gd name="T2" fmla="*/ 546 w 702"/>
              <a:gd name="T3" fmla="*/ 268 h 932"/>
              <a:gd name="T4" fmla="*/ 516 w 702"/>
              <a:gd name="T5" fmla="*/ 232 h 932"/>
              <a:gd name="T6" fmla="*/ 470 w 702"/>
              <a:gd name="T7" fmla="*/ 216 h 932"/>
              <a:gd name="T8" fmla="*/ 466 w 702"/>
              <a:gd name="T9" fmla="*/ 216 h 932"/>
              <a:gd name="T10" fmla="*/ 424 w 702"/>
              <a:gd name="T11" fmla="*/ 142 h 932"/>
              <a:gd name="T12" fmla="*/ 444 w 702"/>
              <a:gd name="T13" fmla="*/ 98 h 932"/>
              <a:gd name="T14" fmla="*/ 454 w 702"/>
              <a:gd name="T15" fmla="*/ 80 h 932"/>
              <a:gd name="T16" fmla="*/ 458 w 702"/>
              <a:gd name="T17" fmla="*/ 60 h 932"/>
              <a:gd name="T18" fmla="*/ 450 w 702"/>
              <a:gd name="T19" fmla="*/ 26 h 932"/>
              <a:gd name="T20" fmla="*/ 436 w 702"/>
              <a:gd name="T21" fmla="*/ 10 h 932"/>
              <a:gd name="T22" fmla="*/ 396 w 702"/>
              <a:gd name="T23" fmla="*/ 0 h 932"/>
              <a:gd name="T24" fmla="*/ 364 w 702"/>
              <a:gd name="T25" fmla="*/ 6 h 932"/>
              <a:gd name="T26" fmla="*/ 348 w 702"/>
              <a:gd name="T27" fmla="*/ 20 h 932"/>
              <a:gd name="T28" fmla="*/ 336 w 702"/>
              <a:gd name="T29" fmla="*/ 50 h 932"/>
              <a:gd name="T30" fmla="*/ 336 w 702"/>
              <a:gd name="T31" fmla="*/ 74 h 932"/>
              <a:gd name="T32" fmla="*/ 352 w 702"/>
              <a:gd name="T33" fmla="*/ 100 h 932"/>
              <a:gd name="T34" fmla="*/ 374 w 702"/>
              <a:gd name="T35" fmla="*/ 130 h 932"/>
              <a:gd name="T36" fmla="*/ 378 w 702"/>
              <a:gd name="T37" fmla="*/ 144 h 932"/>
              <a:gd name="T38" fmla="*/ 378 w 702"/>
              <a:gd name="T39" fmla="*/ 208 h 932"/>
              <a:gd name="T40" fmla="*/ 378 w 702"/>
              <a:gd name="T41" fmla="*/ 208 h 932"/>
              <a:gd name="T42" fmla="*/ 358 w 702"/>
              <a:gd name="T43" fmla="*/ 210 h 932"/>
              <a:gd name="T44" fmla="*/ 344 w 702"/>
              <a:gd name="T45" fmla="*/ 214 h 932"/>
              <a:gd name="T46" fmla="*/ 334 w 702"/>
              <a:gd name="T47" fmla="*/ 218 h 932"/>
              <a:gd name="T48" fmla="*/ 332 w 702"/>
              <a:gd name="T49" fmla="*/ 218 h 932"/>
              <a:gd name="T50" fmla="*/ 330 w 702"/>
              <a:gd name="T51" fmla="*/ 218 h 932"/>
              <a:gd name="T52" fmla="*/ 328 w 702"/>
              <a:gd name="T53" fmla="*/ 220 h 932"/>
              <a:gd name="T54" fmla="*/ 326 w 702"/>
              <a:gd name="T55" fmla="*/ 222 h 932"/>
              <a:gd name="T56" fmla="*/ 324 w 702"/>
              <a:gd name="T57" fmla="*/ 222 h 932"/>
              <a:gd name="T58" fmla="*/ 320 w 702"/>
              <a:gd name="T59" fmla="*/ 224 h 932"/>
              <a:gd name="T60" fmla="*/ 320 w 702"/>
              <a:gd name="T61" fmla="*/ 226 h 932"/>
              <a:gd name="T62" fmla="*/ 320 w 702"/>
              <a:gd name="T63" fmla="*/ 226 h 932"/>
              <a:gd name="T64" fmla="*/ 286 w 702"/>
              <a:gd name="T65" fmla="*/ 272 h 932"/>
              <a:gd name="T66" fmla="*/ 282 w 702"/>
              <a:gd name="T67" fmla="*/ 290 h 932"/>
              <a:gd name="T68" fmla="*/ 32 w 702"/>
              <a:gd name="T69" fmla="*/ 654 h 932"/>
              <a:gd name="T70" fmla="*/ 20 w 702"/>
              <a:gd name="T71" fmla="*/ 666 h 932"/>
              <a:gd name="T72" fmla="*/ 2 w 702"/>
              <a:gd name="T73" fmla="*/ 704 h 932"/>
              <a:gd name="T74" fmla="*/ 2 w 702"/>
              <a:gd name="T75" fmla="*/ 750 h 932"/>
              <a:gd name="T76" fmla="*/ 14 w 702"/>
              <a:gd name="T77" fmla="*/ 776 h 932"/>
              <a:gd name="T78" fmla="*/ 44 w 702"/>
              <a:gd name="T79" fmla="*/ 804 h 932"/>
              <a:gd name="T80" fmla="*/ 84 w 702"/>
              <a:gd name="T81" fmla="*/ 816 h 932"/>
              <a:gd name="T82" fmla="*/ 98 w 702"/>
              <a:gd name="T83" fmla="*/ 816 h 932"/>
              <a:gd name="T84" fmla="*/ 106 w 702"/>
              <a:gd name="T85" fmla="*/ 816 h 932"/>
              <a:gd name="T86" fmla="*/ 390 w 702"/>
              <a:gd name="T87" fmla="*/ 766 h 932"/>
              <a:gd name="T88" fmla="*/ 556 w 702"/>
              <a:gd name="T89" fmla="*/ 914 h 932"/>
              <a:gd name="T90" fmla="*/ 564 w 702"/>
              <a:gd name="T91" fmla="*/ 918 h 932"/>
              <a:gd name="T92" fmla="*/ 588 w 702"/>
              <a:gd name="T93" fmla="*/ 928 h 932"/>
              <a:gd name="T94" fmla="*/ 628 w 702"/>
              <a:gd name="T95" fmla="*/ 930 h 932"/>
              <a:gd name="T96" fmla="*/ 664 w 702"/>
              <a:gd name="T97" fmla="*/ 914 h 932"/>
              <a:gd name="T98" fmla="*/ 686 w 702"/>
              <a:gd name="T99" fmla="*/ 894 h 932"/>
              <a:gd name="T100" fmla="*/ 702 w 702"/>
              <a:gd name="T101" fmla="*/ 852 h 932"/>
              <a:gd name="T102" fmla="*/ 696 w 702"/>
              <a:gd name="T103" fmla="*/ 806 h 932"/>
              <a:gd name="T104" fmla="*/ 696 w 702"/>
              <a:gd name="T105" fmla="*/ 806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2" h="932">
                <a:moveTo>
                  <a:pt x="696" y="806"/>
                </a:moveTo>
                <a:lnTo>
                  <a:pt x="568" y="492"/>
                </a:lnTo>
                <a:lnTo>
                  <a:pt x="554" y="300"/>
                </a:lnTo>
                <a:lnTo>
                  <a:pt x="554" y="300"/>
                </a:lnTo>
                <a:lnTo>
                  <a:pt x="552" y="284"/>
                </a:lnTo>
                <a:lnTo>
                  <a:pt x="546" y="268"/>
                </a:lnTo>
                <a:lnTo>
                  <a:pt x="538" y="254"/>
                </a:lnTo>
                <a:lnTo>
                  <a:pt x="528" y="242"/>
                </a:lnTo>
                <a:lnTo>
                  <a:pt x="516" y="232"/>
                </a:lnTo>
                <a:lnTo>
                  <a:pt x="502" y="224"/>
                </a:lnTo>
                <a:lnTo>
                  <a:pt x="486" y="218"/>
                </a:lnTo>
                <a:lnTo>
                  <a:pt x="470" y="216"/>
                </a:lnTo>
                <a:lnTo>
                  <a:pt x="470" y="216"/>
                </a:lnTo>
                <a:lnTo>
                  <a:pt x="468" y="216"/>
                </a:lnTo>
                <a:lnTo>
                  <a:pt x="466" y="216"/>
                </a:lnTo>
                <a:lnTo>
                  <a:pt x="426" y="212"/>
                </a:lnTo>
                <a:lnTo>
                  <a:pt x="424" y="142"/>
                </a:lnTo>
                <a:lnTo>
                  <a:pt x="424" y="142"/>
                </a:lnTo>
                <a:lnTo>
                  <a:pt x="426" y="128"/>
                </a:lnTo>
                <a:lnTo>
                  <a:pt x="430" y="116"/>
                </a:lnTo>
                <a:lnTo>
                  <a:pt x="444" y="98"/>
                </a:lnTo>
                <a:lnTo>
                  <a:pt x="444" y="98"/>
                </a:lnTo>
                <a:lnTo>
                  <a:pt x="450" y="88"/>
                </a:lnTo>
                <a:lnTo>
                  <a:pt x="454" y="80"/>
                </a:lnTo>
                <a:lnTo>
                  <a:pt x="456" y="70"/>
                </a:lnTo>
                <a:lnTo>
                  <a:pt x="458" y="60"/>
                </a:lnTo>
                <a:lnTo>
                  <a:pt x="458" y="60"/>
                </a:lnTo>
                <a:lnTo>
                  <a:pt x="456" y="48"/>
                </a:lnTo>
                <a:lnTo>
                  <a:pt x="454" y="36"/>
                </a:lnTo>
                <a:lnTo>
                  <a:pt x="450" y="26"/>
                </a:lnTo>
                <a:lnTo>
                  <a:pt x="444" y="16"/>
                </a:lnTo>
                <a:lnTo>
                  <a:pt x="444" y="16"/>
                </a:lnTo>
                <a:lnTo>
                  <a:pt x="436" y="10"/>
                </a:lnTo>
                <a:lnTo>
                  <a:pt x="426" y="4"/>
                </a:lnTo>
                <a:lnTo>
                  <a:pt x="412" y="0"/>
                </a:lnTo>
                <a:lnTo>
                  <a:pt x="396" y="0"/>
                </a:lnTo>
                <a:lnTo>
                  <a:pt x="396" y="0"/>
                </a:lnTo>
                <a:lnTo>
                  <a:pt x="378" y="2"/>
                </a:lnTo>
                <a:lnTo>
                  <a:pt x="364" y="6"/>
                </a:lnTo>
                <a:lnTo>
                  <a:pt x="354" y="12"/>
                </a:lnTo>
                <a:lnTo>
                  <a:pt x="348" y="20"/>
                </a:lnTo>
                <a:lnTo>
                  <a:pt x="348" y="20"/>
                </a:lnTo>
                <a:lnTo>
                  <a:pt x="342" y="28"/>
                </a:lnTo>
                <a:lnTo>
                  <a:pt x="338" y="38"/>
                </a:lnTo>
                <a:lnTo>
                  <a:pt x="336" y="50"/>
                </a:lnTo>
                <a:lnTo>
                  <a:pt x="336" y="62"/>
                </a:lnTo>
                <a:lnTo>
                  <a:pt x="336" y="62"/>
                </a:lnTo>
                <a:lnTo>
                  <a:pt x="336" y="74"/>
                </a:lnTo>
                <a:lnTo>
                  <a:pt x="340" y="82"/>
                </a:lnTo>
                <a:lnTo>
                  <a:pt x="346" y="92"/>
                </a:lnTo>
                <a:lnTo>
                  <a:pt x="352" y="100"/>
                </a:lnTo>
                <a:lnTo>
                  <a:pt x="352" y="100"/>
                </a:lnTo>
                <a:lnTo>
                  <a:pt x="368" y="118"/>
                </a:lnTo>
                <a:lnTo>
                  <a:pt x="374" y="130"/>
                </a:lnTo>
                <a:lnTo>
                  <a:pt x="378" y="144"/>
                </a:lnTo>
                <a:lnTo>
                  <a:pt x="378" y="144"/>
                </a:lnTo>
                <a:lnTo>
                  <a:pt x="378" y="144"/>
                </a:lnTo>
                <a:lnTo>
                  <a:pt x="380" y="208"/>
                </a:lnTo>
                <a:lnTo>
                  <a:pt x="380" y="208"/>
                </a:lnTo>
                <a:lnTo>
                  <a:pt x="378" y="208"/>
                </a:lnTo>
                <a:lnTo>
                  <a:pt x="378" y="208"/>
                </a:lnTo>
                <a:lnTo>
                  <a:pt x="378" y="208"/>
                </a:lnTo>
                <a:lnTo>
                  <a:pt x="378" y="208"/>
                </a:lnTo>
                <a:lnTo>
                  <a:pt x="368" y="208"/>
                </a:lnTo>
                <a:lnTo>
                  <a:pt x="368" y="208"/>
                </a:lnTo>
                <a:lnTo>
                  <a:pt x="358" y="210"/>
                </a:lnTo>
                <a:lnTo>
                  <a:pt x="348" y="214"/>
                </a:lnTo>
                <a:lnTo>
                  <a:pt x="348" y="214"/>
                </a:lnTo>
                <a:lnTo>
                  <a:pt x="344" y="214"/>
                </a:lnTo>
                <a:lnTo>
                  <a:pt x="334" y="218"/>
                </a:lnTo>
                <a:lnTo>
                  <a:pt x="334" y="218"/>
                </a:lnTo>
                <a:lnTo>
                  <a:pt x="334" y="218"/>
                </a:lnTo>
                <a:lnTo>
                  <a:pt x="332" y="218"/>
                </a:lnTo>
                <a:lnTo>
                  <a:pt x="332" y="218"/>
                </a:lnTo>
                <a:lnTo>
                  <a:pt x="332" y="218"/>
                </a:lnTo>
                <a:lnTo>
                  <a:pt x="332" y="218"/>
                </a:lnTo>
                <a:lnTo>
                  <a:pt x="332" y="218"/>
                </a:lnTo>
                <a:lnTo>
                  <a:pt x="330" y="218"/>
                </a:lnTo>
                <a:lnTo>
                  <a:pt x="330" y="218"/>
                </a:lnTo>
                <a:lnTo>
                  <a:pt x="328" y="220"/>
                </a:lnTo>
                <a:lnTo>
                  <a:pt x="328" y="220"/>
                </a:lnTo>
                <a:lnTo>
                  <a:pt x="328" y="220"/>
                </a:lnTo>
                <a:lnTo>
                  <a:pt x="328" y="220"/>
                </a:lnTo>
                <a:lnTo>
                  <a:pt x="326" y="222"/>
                </a:lnTo>
                <a:lnTo>
                  <a:pt x="326" y="222"/>
                </a:lnTo>
                <a:lnTo>
                  <a:pt x="324" y="222"/>
                </a:lnTo>
                <a:lnTo>
                  <a:pt x="324" y="222"/>
                </a:lnTo>
                <a:lnTo>
                  <a:pt x="324" y="222"/>
                </a:lnTo>
                <a:lnTo>
                  <a:pt x="324" y="222"/>
                </a:lnTo>
                <a:lnTo>
                  <a:pt x="320" y="224"/>
                </a:lnTo>
                <a:lnTo>
                  <a:pt x="320" y="224"/>
                </a:lnTo>
                <a:lnTo>
                  <a:pt x="320" y="226"/>
                </a:lnTo>
                <a:lnTo>
                  <a:pt x="320" y="226"/>
                </a:lnTo>
                <a:lnTo>
                  <a:pt x="320" y="226"/>
                </a:lnTo>
                <a:lnTo>
                  <a:pt x="320" y="226"/>
                </a:lnTo>
                <a:lnTo>
                  <a:pt x="320" y="226"/>
                </a:lnTo>
                <a:lnTo>
                  <a:pt x="306" y="238"/>
                </a:lnTo>
                <a:lnTo>
                  <a:pt x="294" y="254"/>
                </a:lnTo>
                <a:lnTo>
                  <a:pt x="286" y="272"/>
                </a:lnTo>
                <a:lnTo>
                  <a:pt x="282" y="290"/>
                </a:lnTo>
                <a:lnTo>
                  <a:pt x="282" y="290"/>
                </a:lnTo>
                <a:lnTo>
                  <a:pt x="282" y="290"/>
                </a:lnTo>
                <a:lnTo>
                  <a:pt x="264" y="462"/>
                </a:lnTo>
                <a:lnTo>
                  <a:pt x="32" y="654"/>
                </a:lnTo>
                <a:lnTo>
                  <a:pt x="32" y="654"/>
                </a:lnTo>
                <a:lnTo>
                  <a:pt x="32" y="654"/>
                </a:lnTo>
                <a:lnTo>
                  <a:pt x="32" y="654"/>
                </a:lnTo>
                <a:lnTo>
                  <a:pt x="20" y="666"/>
                </a:lnTo>
                <a:lnTo>
                  <a:pt x="12" y="678"/>
                </a:lnTo>
                <a:lnTo>
                  <a:pt x="6" y="690"/>
                </a:lnTo>
                <a:lnTo>
                  <a:pt x="2" y="704"/>
                </a:lnTo>
                <a:lnTo>
                  <a:pt x="0" y="720"/>
                </a:lnTo>
                <a:lnTo>
                  <a:pt x="0" y="734"/>
                </a:lnTo>
                <a:lnTo>
                  <a:pt x="2" y="750"/>
                </a:lnTo>
                <a:lnTo>
                  <a:pt x="8" y="764"/>
                </a:lnTo>
                <a:lnTo>
                  <a:pt x="8" y="764"/>
                </a:lnTo>
                <a:lnTo>
                  <a:pt x="14" y="776"/>
                </a:lnTo>
                <a:lnTo>
                  <a:pt x="24" y="788"/>
                </a:lnTo>
                <a:lnTo>
                  <a:pt x="34" y="796"/>
                </a:lnTo>
                <a:lnTo>
                  <a:pt x="44" y="804"/>
                </a:lnTo>
                <a:lnTo>
                  <a:pt x="58" y="810"/>
                </a:lnTo>
                <a:lnTo>
                  <a:pt x="70" y="814"/>
                </a:lnTo>
                <a:lnTo>
                  <a:pt x="84" y="816"/>
                </a:lnTo>
                <a:lnTo>
                  <a:pt x="98" y="816"/>
                </a:lnTo>
                <a:lnTo>
                  <a:pt x="98" y="816"/>
                </a:lnTo>
                <a:lnTo>
                  <a:pt x="98" y="816"/>
                </a:lnTo>
                <a:lnTo>
                  <a:pt x="100" y="816"/>
                </a:lnTo>
                <a:lnTo>
                  <a:pt x="100" y="816"/>
                </a:lnTo>
                <a:lnTo>
                  <a:pt x="106" y="816"/>
                </a:lnTo>
                <a:lnTo>
                  <a:pt x="106" y="816"/>
                </a:lnTo>
                <a:lnTo>
                  <a:pt x="106" y="816"/>
                </a:lnTo>
                <a:lnTo>
                  <a:pt x="390" y="766"/>
                </a:lnTo>
                <a:lnTo>
                  <a:pt x="550" y="910"/>
                </a:lnTo>
                <a:lnTo>
                  <a:pt x="550" y="910"/>
                </a:lnTo>
                <a:lnTo>
                  <a:pt x="556" y="914"/>
                </a:lnTo>
                <a:lnTo>
                  <a:pt x="564" y="918"/>
                </a:lnTo>
                <a:lnTo>
                  <a:pt x="564" y="918"/>
                </a:lnTo>
                <a:lnTo>
                  <a:pt x="564" y="918"/>
                </a:lnTo>
                <a:lnTo>
                  <a:pt x="564" y="918"/>
                </a:lnTo>
                <a:lnTo>
                  <a:pt x="576" y="924"/>
                </a:lnTo>
                <a:lnTo>
                  <a:pt x="588" y="928"/>
                </a:lnTo>
                <a:lnTo>
                  <a:pt x="602" y="930"/>
                </a:lnTo>
                <a:lnTo>
                  <a:pt x="614" y="932"/>
                </a:lnTo>
                <a:lnTo>
                  <a:pt x="628" y="930"/>
                </a:lnTo>
                <a:lnTo>
                  <a:pt x="640" y="928"/>
                </a:lnTo>
                <a:lnTo>
                  <a:pt x="652" y="922"/>
                </a:lnTo>
                <a:lnTo>
                  <a:pt x="664" y="914"/>
                </a:lnTo>
                <a:lnTo>
                  <a:pt x="664" y="914"/>
                </a:lnTo>
                <a:lnTo>
                  <a:pt x="676" y="904"/>
                </a:lnTo>
                <a:lnTo>
                  <a:pt x="686" y="894"/>
                </a:lnTo>
                <a:lnTo>
                  <a:pt x="694" y="880"/>
                </a:lnTo>
                <a:lnTo>
                  <a:pt x="698" y="866"/>
                </a:lnTo>
                <a:lnTo>
                  <a:pt x="702" y="852"/>
                </a:lnTo>
                <a:lnTo>
                  <a:pt x="702" y="836"/>
                </a:lnTo>
                <a:lnTo>
                  <a:pt x="700" y="822"/>
                </a:lnTo>
                <a:lnTo>
                  <a:pt x="696" y="806"/>
                </a:lnTo>
                <a:lnTo>
                  <a:pt x="696" y="806"/>
                </a:lnTo>
                <a:lnTo>
                  <a:pt x="696" y="806"/>
                </a:lnTo>
                <a:lnTo>
                  <a:pt x="696" y="806"/>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2" name="chenying0907 1"/>
          <p:cNvGrpSpPr/>
          <p:nvPr/>
        </p:nvGrpSpPr>
        <p:grpSpPr>
          <a:xfrm>
            <a:off x="3298408" y="1496123"/>
            <a:ext cx="2593975" cy="2073275"/>
            <a:chOff x="3298408" y="1496123"/>
            <a:chExt cx="2593975" cy="2073275"/>
          </a:xfrm>
        </p:grpSpPr>
        <p:sp>
          <p:nvSpPr>
            <p:cNvPr id="20" name="chenying0907 5"/>
            <p:cNvSpPr>
              <a:spLocks noEditPoints="1"/>
            </p:cNvSpPr>
            <p:nvPr/>
          </p:nvSpPr>
          <p:spPr bwMode="auto">
            <a:xfrm>
              <a:off x="3298408" y="1496123"/>
              <a:ext cx="2593975" cy="2073275"/>
            </a:xfrm>
            <a:custGeom>
              <a:avLst/>
              <a:gdLst>
                <a:gd name="T0" fmla="*/ 1572 w 1634"/>
                <a:gd name="T1" fmla="*/ 886 h 1306"/>
                <a:gd name="T2" fmla="*/ 1536 w 1634"/>
                <a:gd name="T3" fmla="*/ 900 h 1306"/>
                <a:gd name="T4" fmla="*/ 1356 w 1634"/>
                <a:gd name="T5" fmla="*/ 544 h 1306"/>
                <a:gd name="T6" fmla="*/ 1306 w 1634"/>
                <a:gd name="T7" fmla="*/ 578 h 1306"/>
                <a:gd name="T8" fmla="*/ 1234 w 1634"/>
                <a:gd name="T9" fmla="*/ 582 h 1306"/>
                <a:gd name="T10" fmla="*/ 1178 w 1634"/>
                <a:gd name="T11" fmla="*/ 532 h 1306"/>
                <a:gd name="T12" fmla="*/ 1170 w 1634"/>
                <a:gd name="T13" fmla="*/ 460 h 1306"/>
                <a:gd name="T14" fmla="*/ 1200 w 1634"/>
                <a:gd name="T15" fmla="*/ 406 h 1306"/>
                <a:gd name="T16" fmla="*/ 1270 w 1634"/>
                <a:gd name="T17" fmla="*/ 384 h 1306"/>
                <a:gd name="T18" fmla="*/ 1344 w 1634"/>
                <a:gd name="T19" fmla="*/ 416 h 1306"/>
                <a:gd name="T20" fmla="*/ 1384 w 1634"/>
                <a:gd name="T21" fmla="*/ 220 h 1306"/>
                <a:gd name="T22" fmla="*/ 1366 w 1634"/>
                <a:gd name="T23" fmla="*/ 166 h 1306"/>
                <a:gd name="T24" fmla="*/ 1316 w 1634"/>
                <a:gd name="T25" fmla="*/ 154 h 1306"/>
                <a:gd name="T26" fmla="*/ 1186 w 1634"/>
                <a:gd name="T27" fmla="*/ 214 h 1306"/>
                <a:gd name="T28" fmla="*/ 952 w 1634"/>
                <a:gd name="T29" fmla="*/ 404 h 1306"/>
                <a:gd name="T30" fmla="*/ 496 w 1634"/>
                <a:gd name="T31" fmla="*/ 896 h 1306"/>
                <a:gd name="T32" fmla="*/ 400 w 1634"/>
                <a:gd name="T33" fmla="*/ 1016 h 1306"/>
                <a:gd name="T34" fmla="*/ 358 w 1634"/>
                <a:gd name="T35" fmla="*/ 916 h 1306"/>
                <a:gd name="T36" fmla="*/ 330 w 1634"/>
                <a:gd name="T37" fmla="*/ 564 h 1306"/>
                <a:gd name="T38" fmla="*/ 382 w 1634"/>
                <a:gd name="T39" fmla="*/ 60 h 1306"/>
                <a:gd name="T40" fmla="*/ 360 w 1634"/>
                <a:gd name="T41" fmla="*/ 8 h 1306"/>
                <a:gd name="T42" fmla="*/ 304 w 1634"/>
                <a:gd name="T43" fmla="*/ 8 h 1306"/>
                <a:gd name="T44" fmla="*/ 300 w 1634"/>
                <a:gd name="T45" fmla="*/ 12 h 1306"/>
                <a:gd name="T46" fmla="*/ 280 w 1634"/>
                <a:gd name="T47" fmla="*/ 44 h 1306"/>
                <a:gd name="T48" fmla="*/ 224 w 1634"/>
                <a:gd name="T49" fmla="*/ 650 h 1306"/>
                <a:gd name="T50" fmla="*/ 270 w 1634"/>
                <a:gd name="T51" fmla="*/ 980 h 1306"/>
                <a:gd name="T52" fmla="*/ 242 w 1634"/>
                <a:gd name="T53" fmla="*/ 974 h 1306"/>
                <a:gd name="T54" fmla="*/ 166 w 1634"/>
                <a:gd name="T55" fmla="*/ 798 h 1306"/>
                <a:gd name="T56" fmla="*/ 104 w 1634"/>
                <a:gd name="T57" fmla="*/ 358 h 1306"/>
                <a:gd name="T58" fmla="*/ 64 w 1634"/>
                <a:gd name="T59" fmla="*/ 310 h 1306"/>
                <a:gd name="T60" fmla="*/ 24 w 1634"/>
                <a:gd name="T61" fmla="*/ 316 h 1306"/>
                <a:gd name="T62" fmla="*/ 0 w 1634"/>
                <a:gd name="T63" fmla="*/ 364 h 1306"/>
                <a:gd name="T64" fmla="*/ 56 w 1634"/>
                <a:gd name="T65" fmla="*/ 790 h 1306"/>
                <a:gd name="T66" fmla="*/ 126 w 1634"/>
                <a:gd name="T67" fmla="*/ 980 h 1306"/>
                <a:gd name="T68" fmla="*/ 204 w 1634"/>
                <a:gd name="T69" fmla="*/ 1086 h 1306"/>
                <a:gd name="T70" fmla="*/ 318 w 1634"/>
                <a:gd name="T71" fmla="*/ 1162 h 1306"/>
                <a:gd name="T72" fmla="*/ 448 w 1634"/>
                <a:gd name="T73" fmla="*/ 1182 h 1306"/>
                <a:gd name="T74" fmla="*/ 472 w 1634"/>
                <a:gd name="T75" fmla="*/ 1200 h 1306"/>
                <a:gd name="T76" fmla="*/ 638 w 1634"/>
                <a:gd name="T77" fmla="*/ 1272 h 1306"/>
                <a:gd name="T78" fmla="*/ 900 w 1634"/>
                <a:gd name="T79" fmla="*/ 1306 h 1306"/>
                <a:gd name="T80" fmla="*/ 1218 w 1634"/>
                <a:gd name="T81" fmla="*/ 1274 h 1306"/>
                <a:gd name="T82" fmla="*/ 1334 w 1634"/>
                <a:gd name="T83" fmla="*/ 1226 h 1306"/>
                <a:gd name="T84" fmla="*/ 1368 w 1634"/>
                <a:gd name="T85" fmla="*/ 1168 h 1306"/>
                <a:gd name="T86" fmla="*/ 1490 w 1634"/>
                <a:gd name="T87" fmla="*/ 966 h 1306"/>
                <a:gd name="T88" fmla="*/ 1544 w 1634"/>
                <a:gd name="T89" fmla="*/ 998 h 1306"/>
                <a:gd name="T90" fmla="*/ 1596 w 1634"/>
                <a:gd name="T91" fmla="*/ 1004 h 1306"/>
                <a:gd name="T92" fmla="*/ 1632 w 1634"/>
                <a:gd name="T93" fmla="*/ 964 h 1306"/>
                <a:gd name="T94" fmla="*/ 1616 w 1634"/>
                <a:gd name="T95" fmla="*/ 898 h 1306"/>
                <a:gd name="T96" fmla="*/ 998 w 1634"/>
                <a:gd name="T97" fmla="*/ 1026 h 1306"/>
                <a:gd name="T98" fmla="*/ 876 w 1634"/>
                <a:gd name="T99" fmla="*/ 1014 h 1306"/>
                <a:gd name="T100" fmla="*/ 782 w 1634"/>
                <a:gd name="T101" fmla="*/ 936 h 1306"/>
                <a:gd name="T102" fmla="*/ 746 w 1634"/>
                <a:gd name="T103" fmla="*/ 836 h 1306"/>
                <a:gd name="T104" fmla="*/ 772 w 1634"/>
                <a:gd name="T105" fmla="*/ 716 h 1306"/>
                <a:gd name="T106" fmla="*/ 860 w 1634"/>
                <a:gd name="T107" fmla="*/ 630 h 1306"/>
                <a:gd name="T108" fmla="*/ 940 w 1634"/>
                <a:gd name="T109" fmla="*/ 606 h 1306"/>
                <a:gd name="T110" fmla="*/ 1066 w 1634"/>
                <a:gd name="T111" fmla="*/ 634 h 1306"/>
                <a:gd name="T112" fmla="*/ 1156 w 1634"/>
                <a:gd name="T113" fmla="*/ 738 h 1306"/>
                <a:gd name="T114" fmla="*/ 1166 w 1634"/>
                <a:gd name="T115" fmla="*/ 860 h 1306"/>
                <a:gd name="T116" fmla="*/ 1108 w 1634"/>
                <a:gd name="T117" fmla="*/ 968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4" h="1306">
                  <a:moveTo>
                    <a:pt x="1616" y="898"/>
                  </a:moveTo>
                  <a:lnTo>
                    <a:pt x="1616" y="898"/>
                  </a:lnTo>
                  <a:lnTo>
                    <a:pt x="1608" y="892"/>
                  </a:lnTo>
                  <a:lnTo>
                    <a:pt x="1596" y="888"/>
                  </a:lnTo>
                  <a:lnTo>
                    <a:pt x="1584" y="886"/>
                  </a:lnTo>
                  <a:lnTo>
                    <a:pt x="1572" y="886"/>
                  </a:lnTo>
                  <a:lnTo>
                    <a:pt x="1572" y="886"/>
                  </a:lnTo>
                  <a:lnTo>
                    <a:pt x="1562" y="886"/>
                  </a:lnTo>
                  <a:lnTo>
                    <a:pt x="1552" y="890"/>
                  </a:lnTo>
                  <a:lnTo>
                    <a:pt x="1544" y="894"/>
                  </a:lnTo>
                  <a:lnTo>
                    <a:pt x="1536" y="900"/>
                  </a:lnTo>
                  <a:lnTo>
                    <a:pt x="1536" y="900"/>
                  </a:lnTo>
                  <a:lnTo>
                    <a:pt x="1516" y="914"/>
                  </a:lnTo>
                  <a:lnTo>
                    <a:pt x="1504" y="920"/>
                  </a:lnTo>
                  <a:lnTo>
                    <a:pt x="1492" y="922"/>
                  </a:lnTo>
                  <a:lnTo>
                    <a:pt x="1372" y="922"/>
                  </a:lnTo>
                  <a:lnTo>
                    <a:pt x="1378" y="544"/>
                  </a:lnTo>
                  <a:lnTo>
                    <a:pt x="1356" y="544"/>
                  </a:lnTo>
                  <a:lnTo>
                    <a:pt x="1356" y="544"/>
                  </a:lnTo>
                  <a:lnTo>
                    <a:pt x="1348" y="548"/>
                  </a:lnTo>
                  <a:lnTo>
                    <a:pt x="1332" y="560"/>
                  </a:lnTo>
                  <a:lnTo>
                    <a:pt x="1332" y="560"/>
                  </a:lnTo>
                  <a:lnTo>
                    <a:pt x="1320" y="570"/>
                  </a:lnTo>
                  <a:lnTo>
                    <a:pt x="1306" y="578"/>
                  </a:lnTo>
                  <a:lnTo>
                    <a:pt x="1290" y="584"/>
                  </a:lnTo>
                  <a:lnTo>
                    <a:pt x="1280" y="586"/>
                  </a:lnTo>
                  <a:lnTo>
                    <a:pt x="1270" y="586"/>
                  </a:lnTo>
                  <a:lnTo>
                    <a:pt x="1270" y="586"/>
                  </a:lnTo>
                  <a:lnTo>
                    <a:pt x="1252" y="584"/>
                  </a:lnTo>
                  <a:lnTo>
                    <a:pt x="1234" y="582"/>
                  </a:lnTo>
                  <a:lnTo>
                    <a:pt x="1218" y="574"/>
                  </a:lnTo>
                  <a:lnTo>
                    <a:pt x="1202" y="564"/>
                  </a:lnTo>
                  <a:lnTo>
                    <a:pt x="1202" y="564"/>
                  </a:lnTo>
                  <a:lnTo>
                    <a:pt x="1194" y="558"/>
                  </a:lnTo>
                  <a:lnTo>
                    <a:pt x="1188" y="550"/>
                  </a:lnTo>
                  <a:lnTo>
                    <a:pt x="1178" y="532"/>
                  </a:lnTo>
                  <a:lnTo>
                    <a:pt x="1170" y="510"/>
                  </a:lnTo>
                  <a:lnTo>
                    <a:pt x="1168" y="498"/>
                  </a:lnTo>
                  <a:lnTo>
                    <a:pt x="1168" y="486"/>
                  </a:lnTo>
                  <a:lnTo>
                    <a:pt x="1168" y="486"/>
                  </a:lnTo>
                  <a:lnTo>
                    <a:pt x="1168" y="472"/>
                  </a:lnTo>
                  <a:lnTo>
                    <a:pt x="1170" y="460"/>
                  </a:lnTo>
                  <a:lnTo>
                    <a:pt x="1172" y="450"/>
                  </a:lnTo>
                  <a:lnTo>
                    <a:pt x="1176" y="438"/>
                  </a:lnTo>
                  <a:lnTo>
                    <a:pt x="1182" y="428"/>
                  </a:lnTo>
                  <a:lnTo>
                    <a:pt x="1188" y="420"/>
                  </a:lnTo>
                  <a:lnTo>
                    <a:pt x="1194" y="412"/>
                  </a:lnTo>
                  <a:lnTo>
                    <a:pt x="1200" y="406"/>
                  </a:lnTo>
                  <a:lnTo>
                    <a:pt x="1200" y="406"/>
                  </a:lnTo>
                  <a:lnTo>
                    <a:pt x="1218" y="394"/>
                  </a:lnTo>
                  <a:lnTo>
                    <a:pt x="1234" y="388"/>
                  </a:lnTo>
                  <a:lnTo>
                    <a:pt x="1252" y="384"/>
                  </a:lnTo>
                  <a:lnTo>
                    <a:pt x="1270" y="384"/>
                  </a:lnTo>
                  <a:lnTo>
                    <a:pt x="1270" y="384"/>
                  </a:lnTo>
                  <a:lnTo>
                    <a:pt x="1288" y="386"/>
                  </a:lnTo>
                  <a:lnTo>
                    <a:pt x="1304" y="392"/>
                  </a:lnTo>
                  <a:lnTo>
                    <a:pt x="1318" y="398"/>
                  </a:lnTo>
                  <a:lnTo>
                    <a:pt x="1330" y="406"/>
                  </a:lnTo>
                  <a:lnTo>
                    <a:pt x="1330" y="406"/>
                  </a:lnTo>
                  <a:lnTo>
                    <a:pt x="1344" y="416"/>
                  </a:lnTo>
                  <a:lnTo>
                    <a:pt x="1350" y="418"/>
                  </a:lnTo>
                  <a:lnTo>
                    <a:pt x="1380" y="418"/>
                  </a:lnTo>
                  <a:lnTo>
                    <a:pt x="1384" y="236"/>
                  </a:lnTo>
                  <a:lnTo>
                    <a:pt x="1384" y="234"/>
                  </a:lnTo>
                  <a:lnTo>
                    <a:pt x="1384" y="234"/>
                  </a:lnTo>
                  <a:lnTo>
                    <a:pt x="1384" y="220"/>
                  </a:lnTo>
                  <a:lnTo>
                    <a:pt x="1384" y="206"/>
                  </a:lnTo>
                  <a:lnTo>
                    <a:pt x="1382" y="194"/>
                  </a:lnTo>
                  <a:lnTo>
                    <a:pt x="1378" y="184"/>
                  </a:lnTo>
                  <a:lnTo>
                    <a:pt x="1378" y="184"/>
                  </a:lnTo>
                  <a:lnTo>
                    <a:pt x="1374" y="174"/>
                  </a:lnTo>
                  <a:lnTo>
                    <a:pt x="1366" y="166"/>
                  </a:lnTo>
                  <a:lnTo>
                    <a:pt x="1358" y="160"/>
                  </a:lnTo>
                  <a:lnTo>
                    <a:pt x="1350" y="156"/>
                  </a:lnTo>
                  <a:lnTo>
                    <a:pt x="1350" y="156"/>
                  </a:lnTo>
                  <a:lnTo>
                    <a:pt x="1338" y="154"/>
                  </a:lnTo>
                  <a:lnTo>
                    <a:pt x="1328" y="152"/>
                  </a:lnTo>
                  <a:lnTo>
                    <a:pt x="1316" y="154"/>
                  </a:lnTo>
                  <a:lnTo>
                    <a:pt x="1304" y="156"/>
                  </a:lnTo>
                  <a:lnTo>
                    <a:pt x="1278" y="164"/>
                  </a:lnTo>
                  <a:lnTo>
                    <a:pt x="1250" y="178"/>
                  </a:lnTo>
                  <a:lnTo>
                    <a:pt x="1250" y="178"/>
                  </a:lnTo>
                  <a:lnTo>
                    <a:pt x="1220" y="194"/>
                  </a:lnTo>
                  <a:lnTo>
                    <a:pt x="1186" y="214"/>
                  </a:lnTo>
                  <a:lnTo>
                    <a:pt x="1150" y="240"/>
                  </a:lnTo>
                  <a:lnTo>
                    <a:pt x="1114" y="266"/>
                  </a:lnTo>
                  <a:lnTo>
                    <a:pt x="1074" y="298"/>
                  </a:lnTo>
                  <a:lnTo>
                    <a:pt x="1034" y="330"/>
                  </a:lnTo>
                  <a:lnTo>
                    <a:pt x="952" y="404"/>
                  </a:lnTo>
                  <a:lnTo>
                    <a:pt x="952" y="404"/>
                  </a:lnTo>
                  <a:lnTo>
                    <a:pt x="868" y="482"/>
                  </a:lnTo>
                  <a:lnTo>
                    <a:pt x="784" y="566"/>
                  </a:lnTo>
                  <a:lnTo>
                    <a:pt x="704" y="652"/>
                  </a:lnTo>
                  <a:lnTo>
                    <a:pt x="628" y="736"/>
                  </a:lnTo>
                  <a:lnTo>
                    <a:pt x="558" y="818"/>
                  </a:lnTo>
                  <a:lnTo>
                    <a:pt x="496" y="896"/>
                  </a:lnTo>
                  <a:lnTo>
                    <a:pt x="470" y="932"/>
                  </a:lnTo>
                  <a:lnTo>
                    <a:pt x="446" y="966"/>
                  </a:lnTo>
                  <a:lnTo>
                    <a:pt x="426" y="998"/>
                  </a:lnTo>
                  <a:lnTo>
                    <a:pt x="410" y="1028"/>
                  </a:lnTo>
                  <a:lnTo>
                    <a:pt x="410" y="1028"/>
                  </a:lnTo>
                  <a:lnTo>
                    <a:pt x="400" y="1016"/>
                  </a:lnTo>
                  <a:lnTo>
                    <a:pt x="392" y="1004"/>
                  </a:lnTo>
                  <a:lnTo>
                    <a:pt x="392" y="1004"/>
                  </a:lnTo>
                  <a:lnTo>
                    <a:pt x="382" y="986"/>
                  </a:lnTo>
                  <a:lnTo>
                    <a:pt x="374" y="964"/>
                  </a:lnTo>
                  <a:lnTo>
                    <a:pt x="366" y="942"/>
                  </a:lnTo>
                  <a:lnTo>
                    <a:pt x="358" y="916"/>
                  </a:lnTo>
                  <a:lnTo>
                    <a:pt x="346" y="860"/>
                  </a:lnTo>
                  <a:lnTo>
                    <a:pt x="338" y="798"/>
                  </a:lnTo>
                  <a:lnTo>
                    <a:pt x="338" y="798"/>
                  </a:lnTo>
                  <a:lnTo>
                    <a:pt x="332" y="726"/>
                  </a:lnTo>
                  <a:lnTo>
                    <a:pt x="328" y="648"/>
                  </a:lnTo>
                  <a:lnTo>
                    <a:pt x="330" y="564"/>
                  </a:lnTo>
                  <a:lnTo>
                    <a:pt x="334" y="474"/>
                  </a:lnTo>
                  <a:lnTo>
                    <a:pt x="342" y="378"/>
                  </a:lnTo>
                  <a:lnTo>
                    <a:pt x="352" y="278"/>
                  </a:lnTo>
                  <a:lnTo>
                    <a:pt x="366" y="172"/>
                  </a:lnTo>
                  <a:lnTo>
                    <a:pt x="382" y="60"/>
                  </a:lnTo>
                  <a:lnTo>
                    <a:pt x="382" y="60"/>
                  </a:lnTo>
                  <a:lnTo>
                    <a:pt x="382" y="60"/>
                  </a:lnTo>
                  <a:lnTo>
                    <a:pt x="382" y="60"/>
                  </a:lnTo>
                  <a:lnTo>
                    <a:pt x="382" y="46"/>
                  </a:lnTo>
                  <a:lnTo>
                    <a:pt x="378" y="32"/>
                  </a:lnTo>
                  <a:lnTo>
                    <a:pt x="372" y="18"/>
                  </a:lnTo>
                  <a:lnTo>
                    <a:pt x="360" y="8"/>
                  </a:lnTo>
                  <a:lnTo>
                    <a:pt x="360" y="8"/>
                  </a:lnTo>
                  <a:lnTo>
                    <a:pt x="346" y="2"/>
                  </a:lnTo>
                  <a:lnTo>
                    <a:pt x="332" y="0"/>
                  </a:lnTo>
                  <a:lnTo>
                    <a:pt x="332" y="0"/>
                  </a:lnTo>
                  <a:lnTo>
                    <a:pt x="318" y="2"/>
                  </a:lnTo>
                  <a:lnTo>
                    <a:pt x="304" y="8"/>
                  </a:lnTo>
                  <a:lnTo>
                    <a:pt x="304" y="8"/>
                  </a:lnTo>
                  <a:lnTo>
                    <a:pt x="302" y="8"/>
                  </a:lnTo>
                  <a:lnTo>
                    <a:pt x="302" y="8"/>
                  </a:lnTo>
                  <a:lnTo>
                    <a:pt x="300" y="10"/>
                  </a:lnTo>
                  <a:lnTo>
                    <a:pt x="300" y="10"/>
                  </a:lnTo>
                  <a:lnTo>
                    <a:pt x="300" y="12"/>
                  </a:lnTo>
                  <a:lnTo>
                    <a:pt x="300" y="12"/>
                  </a:lnTo>
                  <a:lnTo>
                    <a:pt x="292" y="18"/>
                  </a:lnTo>
                  <a:lnTo>
                    <a:pt x="286" y="26"/>
                  </a:lnTo>
                  <a:lnTo>
                    <a:pt x="282" y="34"/>
                  </a:lnTo>
                  <a:lnTo>
                    <a:pt x="280" y="44"/>
                  </a:lnTo>
                  <a:lnTo>
                    <a:pt x="280" y="44"/>
                  </a:lnTo>
                  <a:lnTo>
                    <a:pt x="262" y="156"/>
                  </a:lnTo>
                  <a:lnTo>
                    <a:pt x="248" y="266"/>
                  </a:lnTo>
                  <a:lnTo>
                    <a:pt x="238" y="368"/>
                  </a:lnTo>
                  <a:lnTo>
                    <a:pt x="230" y="468"/>
                  </a:lnTo>
                  <a:lnTo>
                    <a:pt x="226" y="562"/>
                  </a:lnTo>
                  <a:lnTo>
                    <a:pt x="224" y="650"/>
                  </a:lnTo>
                  <a:lnTo>
                    <a:pt x="228" y="732"/>
                  </a:lnTo>
                  <a:lnTo>
                    <a:pt x="234" y="808"/>
                  </a:lnTo>
                  <a:lnTo>
                    <a:pt x="234" y="808"/>
                  </a:lnTo>
                  <a:lnTo>
                    <a:pt x="242" y="870"/>
                  </a:lnTo>
                  <a:lnTo>
                    <a:pt x="254" y="928"/>
                  </a:lnTo>
                  <a:lnTo>
                    <a:pt x="270" y="980"/>
                  </a:lnTo>
                  <a:lnTo>
                    <a:pt x="278" y="1004"/>
                  </a:lnTo>
                  <a:lnTo>
                    <a:pt x="288" y="1026"/>
                  </a:lnTo>
                  <a:lnTo>
                    <a:pt x="288" y="1026"/>
                  </a:lnTo>
                  <a:lnTo>
                    <a:pt x="272" y="1012"/>
                  </a:lnTo>
                  <a:lnTo>
                    <a:pt x="258" y="994"/>
                  </a:lnTo>
                  <a:lnTo>
                    <a:pt x="242" y="974"/>
                  </a:lnTo>
                  <a:lnTo>
                    <a:pt x="228" y="952"/>
                  </a:lnTo>
                  <a:lnTo>
                    <a:pt x="228" y="952"/>
                  </a:lnTo>
                  <a:lnTo>
                    <a:pt x="216" y="930"/>
                  </a:lnTo>
                  <a:lnTo>
                    <a:pt x="206" y="908"/>
                  </a:lnTo>
                  <a:lnTo>
                    <a:pt x="186" y="858"/>
                  </a:lnTo>
                  <a:lnTo>
                    <a:pt x="166" y="798"/>
                  </a:lnTo>
                  <a:lnTo>
                    <a:pt x="150" y="730"/>
                  </a:lnTo>
                  <a:lnTo>
                    <a:pt x="134" y="652"/>
                  </a:lnTo>
                  <a:lnTo>
                    <a:pt x="122" y="564"/>
                  </a:lnTo>
                  <a:lnTo>
                    <a:pt x="112" y="466"/>
                  </a:lnTo>
                  <a:lnTo>
                    <a:pt x="104" y="358"/>
                  </a:lnTo>
                  <a:lnTo>
                    <a:pt x="104" y="358"/>
                  </a:lnTo>
                  <a:lnTo>
                    <a:pt x="102" y="344"/>
                  </a:lnTo>
                  <a:lnTo>
                    <a:pt x="96" y="332"/>
                  </a:lnTo>
                  <a:lnTo>
                    <a:pt x="88" y="322"/>
                  </a:lnTo>
                  <a:lnTo>
                    <a:pt x="76" y="314"/>
                  </a:lnTo>
                  <a:lnTo>
                    <a:pt x="76" y="314"/>
                  </a:lnTo>
                  <a:lnTo>
                    <a:pt x="64" y="310"/>
                  </a:lnTo>
                  <a:lnTo>
                    <a:pt x="50" y="308"/>
                  </a:lnTo>
                  <a:lnTo>
                    <a:pt x="36" y="312"/>
                  </a:lnTo>
                  <a:lnTo>
                    <a:pt x="24" y="316"/>
                  </a:lnTo>
                  <a:lnTo>
                    <a:pt x="24" y="316"/>
                  </a:lnTo>
                  <a:lnTo>
                    <a:pt x="24" y="316"/>
                  </a:lnTo>
                  <a:lnTo>
                    <a:pt x="24" y="316"/>
                  </a:lnTo>
                  <a:lnTo>
                    <a:pt x="14" y="326"/>
                  </a:lnTo>
                  <a:lnTo>
                    <a:pt x="6" y="336"/>
                  </a:lnTo>
                  <a:lnTo>
                    <a:pt x="2" y="350"/>
                  </a:lnTo>
                  <a:lnTo>
                    <a:pt x="0" y="364"/>
                  </a:lnTo>
                  <a:lnTo>
                    <a:pt x="0" y="364"/>
                  </a:lnTo>
                  <a:lnTo>
                    <a:pt x="0" y="364"/>
                  </a:lnTo>
                  <a:lnTo>
                    <a:pt x="0" y="364"/>
                  </a:lnTo>
                  <a:lnTo>
                    <a:pt x="8" y="476"/>
                  </a:lnTo>
                  <a:lnTo>
                    <a:pt x="18" y="578"/>
                  </a:lnTo>
                  <a:lnTo>
                    <a:pt x="32" y="670"/>
                  </a:lnTo>
                  <a:lnTo>
                    <a:pt x="48" y="752"/>
                  </a:lnTo>
                  <a:lnTo>
                    <a:pt x="56" y="790"/>
                  </a:lnTo>
                  <a:lnTo>
                    <a:pt x="66" y="828"/>
                  </a:lnTo>
                  <a:lnTo>
                    <a:pt x="76" y="862"/>
                  </a:lnTo>
                  <a:lnTo>
                    <a:pt x="88" y="894"/>
                  </a:lnTo>
                  <a:lnTo>
                    <a:pt x="100" y="924"/>
                  </a:lnTo>
                  <a:lnTo>
                    <a:pt x="112" y="952"/>
                  </a:lnTo>
                  <a:lnTo>
                    <a:pt x="126" y="980"/>
                  </a:lnTo>
                  <a:lnTo>
                    <a:pt x="140" y="1004"/>
                  </a:lnTo>
                  <a:lnTo>
                    <a:pt x="140" y="1004"/>
                  </a:lnTo>
                  <a:lnTo>
                    <a:pt x="154" y="1028"/>
                  </a:lnTo>
                  <a:lnTo>
                    <a:pt x="170" y="1050"/>
                  </a:lnTo>
                  <a:lnTo>
                    <a:pt x="186" y="1068"/>
                  </a:lnTo>
                  <a:lnTo>
                    <a:pt x="204" y="1086"/>
                  </a:lnTo>
                  <a:lnTo>
                    <a:pt x="220" y="1104"/>
                  </a:lnTo>
                  <a:lnTo>
                    <a:pt x="240" y="1118"/>
                  </a:lnTo>
                  <a:lnTo>
                    <a:pt x="258" y="1132"/>
                  </a:lnTo>
                  <a:lnTo>
                    <a:pt x="278" y="1142"/>
                  </a:lnTo>
                  <a:lnTo>
                    <a:pt x="298" y="1152"/>
                  </a:lnTo>
                  <a:lnTo>
                    <a:pt x="318" y="1162"/>
                  </a:lnTo>
                  <a:lnTo>
                    <a:pt x="340" y="1168"/>
                  </a:lnTo>
                  <a:lnTo>
                    <a:pt x="360" y="1174"/>
                  </a:lnTo>
                  <a:lnTo>
                    <a:pt x="382" y="1178"/>
                  </a:lnTo>
                  <a:lnTo>
                    <a:pt x="404" y="1180"/>
                  </a:lnTo>
                  <a:lnTo>
                    <a:pt x="426" y="1182"/>
                  </a:lnTo>
                  <a:lnTo>
                    <a:pt x="448" y="1182"/>
                  </a:lnTo>
                  <a:lnTo>
                    <a:pt x="448" y="1182"/>
                  </a:lnTo>
                  <a:lnTo>
                    <a:pt x="448" y="1182"/>
                  </a:lnTo>
                  <a:lnTo>
                    <a:pt x="448" y="1182"/>
                  </a:lnTo>
                  <a:lnTo>
                    <a:pt x="452" y="1182"/>
                  </a:lnTo>
                  <a:lnTo>
                    <a:pt x="452" y="1182"/>
                  </a:lnTo>
                  <a:lnTo>
                    <a:pt x="472" y="1200"/>
                  </a:lnTo>
                  <a:lnTo>
                    <a:pt x="494" y="1214"/>
                  </a:lnTo>
                  <a:lnTo>
                    <a:pt x="520" y="1230"/>
                  </a:lnTo>
                  <a:lnTo>
                    <a:pt x="546" y="1242"/>
                  </a:lnTo>
                  <a:lnTo>
                    <a:pt x="576" y="1254"/>
                  </a:lnTo>
                  <a:lnTo>
                    <a:pt x="606" y="1264"/>
                  </a:lnTo>
                  <a:lnTo>
                    <a:pt x="638" y="1272"/>
                  </a:lnTo>
                  <a:lnTo>
                    <a:pt x="672" y="1280"/>
                  </a:lnTo>
                  <a:lnTo>
                    <a:pt x="672" y="1280"/>
                  </a:lnTo>
                  <a:lnTo>
                    <a:pt x="708" y="1288"/>
                  </a:lnTo>
                  <a:lnTo>
                    <a:pt x="746" y="1294"/>
                  </a:lnTo>
                  <a:lnTo>
                    <a:pt x="822" y="1302"/>
                  </a:lnTo>
                  <a:lnTo>
                    <a:pt x="900" y="1306"/>
                  </a:lnTo>
                  <a:lnTo>
                    <a:pt x="976" y="1304"/>
                  </a:lnTo>
                  <a:lnTo>
                    <a:pt x="976" y="1304"/>
                  </a:lnTo>
                  <a:lnTo>
                    <a:pt x="1052" y="1300"/>
                  </a:lnTo>
                  <a:lnTo>
                    <a:pt x="1122" y="1292"/>
                  </a:lnTo>
                  <a:lnTo>
                    <a:pt x="1188" y="1280"/>
                  </a:lnTo>
                  <a:lnTo>
                    <a:pt x="1218" y="1274"/>
                  </a:lnTo>
                  <a:lnTo>
                    <a:pt x="1246" y="1266"/>
                  </a:lnTo>
                  <a:lnTo>
                    <a:pt x="1246" y="1266"/>
                  </a:lnTo>
                  <a:lnTo>
                    <a:pt x="1272" y="1258"/>
                  </a:lnTo>
                  <a:lnTo>
                    <a:pt x="1294" y="1248"/>
                  </a:lnTo>
                  <a:lnTo>
                    <a:pt x="1316" y="1238"/>
                  </a:lnTo>
                  <a:lnTo>
                    <a:pt x="1334" y="1226"/>
                  </a:lnTo>
                  <a:lnTo>
                    <a:pt x="1334" y="1226"/>
                  </a:lnTo>
                  <a:lnTo>
                    <a:pt x="1348" y="1214"/>
                  </a:lnTo>
                  <a:lnTo>
                    <a:pt x="1358" y="1200"/>
                  </a:lnTo>
                  <a:lnTo>
                    <a:pt x="1366" y="1184"/>
                  </a:lnTo>
                  <a:lnTo>
                    <a:pt x="1368" y="1176"/>
                  </a:lnTo>
                  <a:lnTo>
                    <a:pt x="1368" y="1168"/>
                  </a:lnTo>
                  <a:lnTo>
                    <a:pt x="1368" y="1168"/>
                  </a:lnTo>
                  <a:lnTo>
                    <a:pt x="1368" y="1168"/>
                  </a:lnTo>
                  <a:lnTo>
                    <a:pt x="1372" y="966"/>
                  </a:lnTo>
                  <a:lnTo>
                    <a:pt x="1490" y="966"/>
                  </a:lnTo>
                  <a:lnTo>
                    <a:pt x="1490" y="966"/>
                  </a:lnTo>
                  <a:lnTo>
                    <a:pt x="1490" y="966"/>
                  </a:lnTo>
                  <a:lnTo>
                    <a:pt x="1490" y="966"/>
                  </a:lnTo>
                  <a:lnTo>
                    <a:pt x="1504" y="970"/>
                  </a:lnTo>
                  <a:lnTo>
                    <a:pt x="1516" y="976"/>
                  </a:lnTo>
                  <a:lnTo>
                    <a:pt x="1536" y="992"/>
                  </a:lnTo>
                  <a:lnTo>
                    <a:pt x="1536" y="992"/>
                  </a:lnTo>
                  <a:lnTo>
                    <a:pt x="1544" y="998"/>
                  </a:lnTo>
                  <a:lnTo>
                    <a:pt x="1552" y="1004"/>
                  </a:lnTo>
                  <a:lnTo>
                    <a:pt x="1562" y="1006"/>
                  </a:lnTo>
                  <a:lnTo>
                    <a:pt x="1572" y="1008"/>
                  </a:lnTo>
                  <a:lnTo>
                    <a:pt x="1572" y="1008"/>
                  </a:lnTo>
                  <a:lnTo>
                    <a:pt x="1584" y="1008"/>
                  </a:lnTo>
                  <a:lnTo>
                    <a:pt x="1596" y="1004"/>
                  </a:lnTo>
                  <a:lnTo>
                    <a:pt x="1606" y="1000"/>
                  </a:lnTo>
                  <a:lnTo>
                    <a:pt x="1616" y="996"/>
                  </a:lnTo>
                  <a:lnTo>
                    <a:pt x="1616" y="996"/>
                  </a:lnTo>
                  <a:lnTo>
                    <a:pt x="1622" y="988"/>
                  </a:lnTo>
                  <a:lnTo>
                    <a:pt x="1628" y="978"/>
                  </a:lnTo>
                  <a:lnTo>
                    <a:pt x="1632" y="964"/>
                  </a:lnTo>
                  <a:lnTo>
                    <a:pt x="1634" y="946"/>
                  </a:lnTo>
                  <a:lnTo>
                    <a:pt x="1634" y="946"/>
                  </a:lnTo>
                  <a:lnTo>
                    <a:pt x="1634" y="930"/>
                  </a:lnTo>
                  <a:lnTo>
                    <a:pt x="1630" y="916"/>
                  </a:lnTo>
                  <a:lnTo>
                    <a:pt x="1624" y="906"/>
                  </a:lnTo>
                  <a:lnTo>
                    <a:pt x="1616" y="898"/>
                  </a:lnTo>
                  <a:lnTo>
                    <a:pt x="1616" y="898"/>
                  </a:lnTo>
                  <a:close/>
                  <a:moveTo>
                    <a:pt x="1058" y="1006"/>
                  </a:moveTo>
                  <a:lnTo>
                    <a:pt x="1058" y="1006"/>
                  </a:lnTo>
                  <a:lnTo>
                    <a:pt x="1038" y="1014"/>
                  </a:lnTo>
                  <a:lnTo>
                    <a:pt x="1018" y="1022"/>
                  </a:lnTo>
                  <a:lnTo>
                    <a:pt x="998" y="1026"/>
                  </a:lnTo>
                  <a:lnTo>
                    <a:pt x="976" y="1028"/>
                  </a:lnTo>
                  <a:lnTo>
                    <a:pt x="956" y="1030"/>
                  </a:lnTo>
                  <a:lnTo>
                    <a:pt x="936" y="1028"/>
                  </a:lnTo>
                  <a:lnTo>
                    <a:pt x="916" y="1026"/>
                  </a:lnTo>
                  <a:lnTo>
                    <a:pt x="896" y="1020"/>
                  </a:lnTo>
                  <a:lnTo>
                    <a:pt x="876" y="1014"/>
                  </a:lnTo>
                  <a:lnTo>
                    <a:pt x="858" y="1004"/>
                  </a:lnTo>
                  <a:lnTo>
                    <a:pt x="840" y="994"/>
                  </a:lnTo>
                  <a:lnTo>
                    <a:pt x="824" y="982"/>
                  </a:lnTo>
                  <a:lnTo>
                    <a:pt x="808" y="968"/>
                  </a:lnTo>
                  <a:lnTo>
                    <a:pt x="794" y="952"/>
                  </a:lnTo>
                  <a:lnTo>
                    <a:pt x="782" y="936"/>
                  </a:lnTo>
                  <a:lnTo>
                    <a:pt x="770" y="916"/>
                  </a:lnTo>
                  <a:lnTo>
                    <a:pt x="770" y="916"/>
                  </a:lnTo>
                  <a:lnTo>
                    <a:pt x="760" y="896"/>
                  </a:lnTo>
                  <a:lnTo>
                    <a:pt x="754" y="876"/>
                  </a:lnTo>
                  <a:lnTo>
                    <a:pt x="750" y="856"/>
                  </a:lnTo>
                  <a:lnTo>
                    <a:pt x="746" y="836"/>
                  </a:lnTo>
                  <a:lnTo>
                    <a:pt x="746" y="816"/>
                  </a:lnTo>
                  <a:lnTo>
                    <a:pt x="748" y="794"/>
                  </a:lnTo>
                  <a:lnTo>
                    <a:pt x="750" y="774"/>
                  </a:lnTo>
                  <a:lnTo>
                    <a:pt x="756" y="754"/>
                  </a:lnTo>
                  <a:lnTo>
                    <a:pt x="762" y="736"/>
                  </a:lnTo>
                  <a:lnTo>
                    <a:pt x="772" y="716"/>
                  </a:lnTo>
                  <a:lnTo>
                    <a:pt x="782" y="700"/>
                  </a:lnTo>
                  <a:lnTo>
                    <a:pt x="794" y="682"/>
                  </a:lnTo>
                  <a:lnTo>
                    <a:pt x="808" y="668"/>
                  </a:lnTo>
                  <a:lnTo>
                    <a:pt x="824" y="652"/>
                  </a:lnTo>
                  <a:lnTo>
                    <a:pt x="840" y="640"/>
                  </a:lnTo>
                  <a:lnTo>
                    <a:pt x="860" y="630"/>
                  </a:lnTo>
                  <a:lnTo>
                    <a:pt x="860" y="630"/>
                  </a:lnTo>
                  <a:lnTo>
                    <a:pt x="878" y="620"/>
                  </a:lnTo>
                  <a:lnTo>
                    <a:pt x="898" y="614"/>
                  </a:lnTo>
                  <a:lnTo>
                    <a:pt x="920" y="608"/>
                  </a:lnTo>
                  <a:lnTo>
                    <a:pt x="940" y="606"/>
                  </a:lnTo>
                  <a:lnTo>
                    <a:pt x="940" y="606"/>
                  </a:lnTo>
                  <a:lnTo>
                    <a:pt x="956" y="606"/>
                  </a:lnTo>
                  <a:lnTo>
                    <a:pt x="956" y="606"/>
                  </a:lnTo>
                  <a:lnTo>
                    <a:pt x="984" y="606"/>
                  </a:lnTo>
                  <a:lnTo>
                    <a:pt x="1012" y="612"/>
                  </a:lnTo>
                  <a:lnTo>
                    <a:pt x="1040" y="622"/>
                  </a:lnTo>
                  <a:lnTo>
                    <a:pt x="1066" y="634"/>
                  </a:lnTo>
                  <a:lnTo>
                    <a:pt x="1090" y="650"/>
                  </a:lnTo>
                  <a:lnTo>
                    <a:pt x="1112" y="670"/>
                  </a:lnTo>
                  <a:lnTo>
                    <a:pt x="1130" y="692"/>
                  </a:lnTo>
                  <a:lnTo>
                    <a:pt x="1146" y="718"/>
                  </a:lnTo>
                  <a:lnTo>
                    <a:pt x="1146" y="718"/>
                  </a:lnTo>
                  <a:lnTo>
                    <a:pt x="1156" y="738"/>
                  </a:lnTo>
                  <a:lnTo>
                    <a:pt x="1162" y="758"/>
                  </a:lnTo>
                  <a:lnTo>
                    <a:pt x="1168" y="778"/>
                  </a:lnTo>
                  <a:lnTo>
                    <a:pt x="1170" y="800"/>
                  </a:lnTo>
                  <a:lnTo>
                    <a:pt x="1170" y="820"/>
                  </a:lnTo>
                  <a:lnTo>
                    <a:pt x="1170" y="840"/>
                  </a:lnTo>
                  <a:lnTo>
                    <a:pt x="1166" y="860"/>
                  </a:lnTo>
                  <a:lnTo>
                    <a:pt x="1160" y="880"/>
                  </a:lnTo>
                  <a:lnTo>
                    <a:pt x="1154" y="900"/>
                  </a:lnTo>
                  <a:lnTo>
                    <a:pt x="1146" y="918"/>
                  </a:lnTo>
                  <a:lnTo>
                    <a:pt x="1134" y="936"/>
                  </a:lnTo>
                  <a:lnTo>
                    <a:pt x="1122" y="952"/>
                  </a:lnTo>
                  <a:lnTo>
                    <a:pt x="1108" y="968"/>
                  </a:lnTo>
                  <a:lnTo>
                    <a:pt x="1092" y="982"/>
                  </a:lnTo>
                  <a:lnTo>
                    <a:pt x="1076" y="994"/>
                  </a:lnTo>
                  <a:lnTo>
                    <a:pt x="1058" y="1006"/>
                  </a:lnTo>
                  <a:lnTo>
                    <a:pt x="1058" y="1006"/>
                  </a:lnTo>
                  <a:close/>
                </a:path>
              </a:pathLst>
            </a:custGeom>
            <a:blipFill>
              <a:blip r:embed="rId9"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0" name="chenying0907 15"/>
            <p:cNvSpPr>
              <a:spLocks/>
            </p:cNvSpPr>
            <p:nvPr/>
          </p:nvSpPr>
          <p:spPr bwMode="auto">
            <a:xfrm>
              <a:off x="4644608" y="2740723"/>
              <a:ext cx="244475" cy="244475"/>
            </a:xfrm>
            <a:custGeom>
              <a:avLst/>
              <a:gdLst>
                <a:gd name="T0" fmla="*/ 76 w 154"/>
                <a:gd name="T1" fmla="*/ 0 h 154"/>
                <a:gd name="T2" fmla="*/ 76 w 154"/>
                <a:gd name="T3" fmla="*/ 0 h 154"/>
                <a:gd name="T4" fmla="*/ 72 w 154"/>
                <a:gd name="T5" fmla="*/ 0 h 154"/>
                <a:gd name="T6" fmla="*/ 72 w 154"/>
                <a:gd name="T7" fmla="*/ 0 h 154"/>
                <a:gd name="T8" fmla="*/ 56 w 154"/>
                <a:gd name="T9" fmla="*/ 2 h 154"/>
                <a:gd name="T10" fmla="*/ 42 w 154"/>
                <a:gd name="T11" fmla="*/ 8 h 154"/>
                <a:gd name="T12" fmla="*/ 42 w 154"/>
                <a:gd name="T13" fmla="*/ 8 h 154"/>
                <a:gd name="T14" fmla="*/ 28 w 154"/>
                <a:gd name="T15" fmla="*/ 18 h 154"/>
                <a:gd name="T16" fmla="*/ 18 w 154"/>
                <a:gd name="T17" fmla="*/ 28 h 154"/>
                <a:gd name="T18" fmla="*/ 10 w 154"/>
                <a:gd name="T19" fmla="*/ 40 h 154"/>
                <a:gd name="T20" fmla="*/ 4 w 154"/>
                <a:gd name="T21" fmla="*/ 54 h 154"/>
                <a:gd name="T22" fmla="*/ 0 w 154"/>
                <a:gd name="T23" fmla="*/ 68 h 154"/>
                <a:gd name="T24" fmla="*/ 0 w 154"/>
                <a:gd name="T25" fmla="*/ 84 h 154"/>
                <a:gd name="T26" fmla="*/ 4 w 154"/>
                <a:gd name="T27" fmla="*/ 98 h 154"/>
                <a:gd name="T28" fmla="*/ 10 w 154"/>
                <a:gd name="T29" fmla="*/ 114 h 154"/>
                <a:gd name="T30" fmla="*/ 10 w 154"/>
                <a:gd name="T31" fmla="*/ 114 h 154"/>
                <a:gd name="T32" fmla="*/ 18 w 154"/>
                <a:gd name="T33" fmla="*/ 126 h 154"/>
                <a:gd name="T34" fmla="*/ 28 w 154"/>
                <a:gd name="T35" fmla="*/ 138 h 154"/>
                <a:gd name="T36" fmla="*/ 40 w 154"/>
                <a:gd name="T37" fmla="*/ 146 h 154"/>
                <a:gd name="T38" fmla="*/ 54 w 154"/>
                <a:gd name="T39" fmla="*/ 152 h 154"/>
                <a:gd name="T40" fmla="*/ 68 w 154"/>
                <a:gd name="T41" fmla="*/ 154 h 154"/>
                <a:gd name="T42" fmla="*/ 84 w 154"/>
                <a:gd name="T43" fmla="*/ 154 h 154"/>
                <a:gd name="T44" fmla="*/ 98 w 154"/>
                <a:gd name="T45" fmla="*/ 152 h 154"/>
                <a:gd name="T46" fmla="*/ 114 w 154"/>
                <a:gd name="T47" fmla="*/ 146 h 154"/>
                <a:gd name="T48" fmla="*/ 114 w 154"/>
                <a:gd name="T49" fmla="*/ 146 h 154"/>
                <a:gd name="T50" fmla="*/ 126 w 154"/>
                <a:gd name="T51" fmla="*/ 136 h 154"/>
                <a:gd name="T52" fmla="*/ 138 w 154"/>
                <a:gd name="T53" fmla="*/ 126 h 154"/>
                <a:gd name="T54" fmla="*/ 146 w 154"/>
                <a:gd name="T55" fmla="*/ 114 h 154"/>
                <a:gd name="T56" fmla="*/ 152 w 154"/>
                <a:gd name="T57" fmla="*/ 100 h 154"/>
                <a:gd name="T58" fmla="*/ 154 w 154"/>
                <a:gd name="T59" fmla="*/ 86 h 154"/>
                <a:gd name="T60" fmla="*/ 154 w 154"/>
                <a:gd name="T61" fmla="*/ 70 h 154"/>
                <a:gd name="T62" fmla="*/ 152 w 154"/>
                <a:gd name="T63" fmla="*/ 56 h 154"/>
                <a:gd name="T64" fmla="*/ 146 w 154"/>
                <a:gd name="T65" fmla="*/ 42 h 154"/>
                <a:gd name="T66" fmla="*/ 146 w 154"/>
                <a:gd name="T67" fmla="*/ 42 h 154"/>
                <a:gd name="T68" fmla="*/ 140 w 154"/>
                <a:gd name="T69" fmla="*/ 32 h 154"/>
                <a:gd name="T70" fmla="*/ 134 w 154"/>
                <a:gd name="T71" fmla="*/ 24 h 154"/>
                <a:gd name="T72" fmla="*/ 126 w 154"/>
                <a:gd name="T73" fmla="*/ 16 h 154"/>
                <a:gd name="T74" fmla="*/ 116 w 154"/>
                <a:gd name="T75" fmla="*/ 10 h 154"/>
                <a:gd name="T76" fmla="*/ 108 w 154"/>
                <a:gd name="T77" fmla="*/ 6 h 154"/>
                <a:gd name="T78" fmla="*/ 98 w 154"/>
                <a:gd name="T79" fmla="*/ 2 h 154"/>
                <a:gd name="T80" fmla="*/ 88 w 154"/>
                <a:gd name="T81" fmla="*/ 0 h 154"/>
                <a:gd name="T82" fmla="*/ 76 w 154"/>
                <a:gd name="T83" fmla="*/ 0 h 154"/>
                <a:gd name="T84" fmla="*/ 76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76" y="0"/>
                  </a:moveTo>
                  <a:lnTo>
                    <a:pt x="76" y="0"/>
                  </a:lnTo>
                  <a:lnTo>
                    <a:pt x="72" y="0"/>
                  </a:lnTo>
                  <a:lnTo>
                    <a:pt x="72" y="0"/>
                  </a:lnTo>
                  <a:lnTo>
                    <a:pt x="56" y="2"/>
                  </a:lnTo>
                  <a:lnTo>
                    <a:pt x="42" y="8"/>
                  </a:lnTo>
                  <a:lnTo>
                    <a:pt x="42" y="8"/>
                  </a:lnTo>
                  <a:lnTo>
                    <a:pt x="28" y="18"/>
                  </a:lnTo>
                  <a:lnTo>
                    <a:pt x="18" y="28"/>
                  </a:lnTo>
                  <a:lnTo>
                    <a:pt x="10" y="40"/>
                  </a:lnTo>
                  <a:lnTo>
                    <a:pt x="4" y="54"/>
                  </a:lnTo>
                  <a:lnTo>
                    <a:pt x="0" y="68"/>
                  </a:lnTo>
                  <a:lnTo>
                    <a:pt x="0" y="84"/>
                  </a:lnTo>
                  <a:lnTo>
                    <a:pt x="4" y="98"/>
                  </a:lnTo>
                  <a:lnTo>
                    <a:pt x="10" y="114"/>
                  </a:lnTo>
                  <a:lnTo>
                    <a:pt x="10" y="114"/>
                  </a:lnTo>
                  <a:lnTo>
                    <a:pt x="18" y="126"/>
                  </a:lnTo>
                  <a:lnTo>
                    <a:pt x="28" y="138"/>
                  </a:lnTo>
                  <a:lnTo>
                    <a:pt x="40" y="146"/>
                  </a:lnTo>
                  <a:lnTo>
                    <a:pt x="54" y="152"/>
                  </a:lnTo>
                  <a:lnTo>
                    <a:pt x="68" y="154"/>
                  </a:lnTo>
                  <a:lnTo>
                    <a:pt x="84" y="154"/>
                  </a:lnTo>
                  <a:lnTo>
                    <a:pt x="98" y="152"/>
                  </a:lnTo>
                  <a:lnTo>
                    <a:pt x="114" y="146"/>
                  </a:lnTo>
                  <a:lnTo>
                    <a:pt x="114" y="146"/>
                  </a:lnTo>
                  <a:lnTo>
                    <a:pt x="126" y="136"/>
                  </a:lnTo>
                  <a:lnTo>
                    <a:pt x="138" y="126"/>
                  </a:lnTo>
                  <a:lnTo>
                    <a:pt x="146" y="114"/>
                  </a:lnTo>
                  <a:lnTo>
                    <a:pt x="152" y="100"/>
                  </a:lnTo>
                  <a:lnTo>
                    <a:pt x="154" y="86"/>
                  </a:lnTo>
                  <a:lnTo>
                    <a:pt x="154" y="70"/>
                  </a:lnTo>
                  <a:lnTo>
                    <a:pt x="152" y="56"/>
                  </a:lnTo>
                  <a:lnTo>
                    <a:pt x="146" y="42"/>
                  </a:lnTo>
                  <a:lnTo>
                    <a:pt x="146" y="42"/>
                  </a:lnTo>
                  <a:lnTo>
                    <a:pt x="140" y="32"/>
                  </a:lnTo>
                  <a:lnTo>
                    <a:pt x="134" y="24"/>
                  </a:lnTo>
                  <a:lnTo>
                    <a:pt x="126" y="16"/>
                  </a:lnTo>
                  <a:lnTo>
                    <a:pt x="116" y="10"/>
                  </a:lnTo>
                  <a:lnTo>
                    <a:pt x="108" y="6"/>
                  </a:lnTo>
                  <a:lnTo>
                    <a:pt x="98" y="2"/>
                  </a:lnTo>
                  <a:lnTo>
                    <a:pt x="88" y="0"/>
                  </a:lnTo>
                  <a:lnTo>
                    <a:pt x="76" y="0"/>
                  </a:lnTo>
                  <a:lnTo>
                    <a:pt x="76" y="0"/>
                  </a:lnTo>
                  <a:close/>
                </a:path>
              </a:pathLst>
            </a:custGeom>
            <a:solidFill>
              <a:srgbClr val="AC4F9B"/>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sp>
        <p:nvSpPr>
          <p:cNvPr id="31" name="chenying0907 16"/>
          <p:cNvSpPr>
            <a:spLocks/>
          </p:cNvSpPr>
          <p:nvPr/>
        </p:nvSpPr>
        <p:spPr bwMode="auto">
          <a:xfrm>
            <a:off x="5089108" y="3578923"/>
            <a:ext cx="879475" cy="955675"/>
          </a:xfrm>
          <a:custGeom>
            <a:avLst/>
            <a:gdLst>
              <a:gd name="T0" fmla="*/ 508 w 554"/>
              <a:gd name="T1" fmla="*/ 2 h 602"/>
              <a:gd name="T2" fmla="*/ 482 w 554"/>
              <a:gd name="T3" fmla="*/ 0 h 602"/>
              <a:gd name="T4" fmla="*/ 470 w 554"/>
              <a:gd name="T5" fmla="*/ 2 h 602"/>
              <a:gd name="T6" fmla="*/ 456 w 554"/>
              <a:gd name="T7" fmla="*/ 6 h 602"/>
              <a:gd name="T8" fmla="*/ 356 w 554"/>
              <a:gd name="T9" fmla="*/ 58 h 602"/>
              <a:gd name="T10" fmla="*/ 322 w 554"/>
              <a:gd name="T11" fmla="*/ 76 h 602"/>
              <a:gd name="T12" fmla="*/ 288 w 554"/>
              <a:gd name="T13" fmla="*/ 98 h 602"/>
              <a:gd name="T14" fmla="*/ 222 w 554"/>
              <a:gd name="T15" fmla="*/ 144 h 602"/>
              <a:gd name="T16" fmla="*/ 190 w 554"/>
              <a:gd name="T17" fmla="*/ 172 h 602"/>
              <a:gd name="T18" fmla="*/ 130 w 554"/>
              <a:gd name="T19" fmla="*/ 236 h 602"/>
              <a:gd name="T20" fmla="*/ 78 w 554"/>
              <a:gd name="T21" fmla="*/ 314 h 602"/>
              <a:gd name="T22" fmla="*/ 34 w 554"/>
              <a:gd name="T23" fmla="*/ 408 h 602"/>
              <a:gd name="T24" fmla="*/ 2 w 554"/>
              <a:gd name="T25" fmla="*/ 520 h 602"/>
              <a:gd name="T26" fmla="*/ 0 w 554"/>
              <a:gd name="T27" fmla="*/ 532 h 602"/>
              <a:gd name="T28" fmla="*/ 4 w 554"/>
              <a:gd name="T29" fmla="*/ 558 h 602"/>
              <a:gd name="T30" fmla="*/ 18 w 554"/>
              <a:gd name="T31" fmla="*/ 580 h 602"/>
              <a:gd name="T32" fmla="*/ 40 w 554"/>
              <a:gd name="T33" fmla="*/ 596 h 602"/>
              <a:gd name="T34" fmla="*/ 52 w 554"/>
              <a:gd name="T35" fmla="*/ 600 h 602"/>
              <a:gd name="T36" fmla="*/ 80 w 554"/>
              <a:gd name="T37" fmla="*/ 600 h 602"/>
              <a:gd name="T38" fmla="*/ 104 w 554"/>
              <a:gd name="T39" fmla="*/ 590 h 602"/>
              <a:gd name="T40" fmla="*/ 122 w 554"/>
              <a:gd name="T41" fmla="*/ 572 h 602"/>
              <a:gd name="T42" fmla="*/ 134 w 554"/>
              <a:gd name="T43" fmla="*/ 548 h 602"/>
              <a:gd name="T44" fmla="*/ 146 w 554"/>
              <a:gd name="T45" fmla="*/ 500 h 602"/>
              <a:gd name="T46" fmla="*/ 176 w 554"/>
              <a:gd name="T47" fmla="*/ 416 h 602"/>
              <a:gd name="T48" fmla="*/ 214 w 554"/>
              <a:gd name="T49" fmla="*/ 350 h 602"/>
              <a:gd name="T50" fmla="*/ 258 w 554"/>
              <a:gd name="T51" fmla="*/ 296 h 602"/>
              <a:gd name="T52" fmla="*/ 282 w 554"/>
              <a:gd name="T53" fmla="*/ 272 h 602"/>
              <a:gd name="T54" fmla="*/ 334 w 554"/>
              <a:gd name="T55" fmla="*/ 230 h 602"/>
              <a:gd name="T56" fmla="*/ 392 w 554"/>
              <a:gd name="T57" fmla="*/ 194 h 602"/>
              <a:gd name="T58" fmla="*/ 518 w 554"/>
              <a:gd name="T59" fmla="*/ 128 h 602"/>
              <a:gd name="T60" fmla="*/ 530 w 554"/>
              <a:gd name="T61" fmla="*/ 120 h 602"/>
              <a:gd name="T62" fmla="*/ 546 w 554"/>
              <a:gd name="T63" fmla="*/ 100 h 602"/>
              <a:gd name="T64" fmla="*/ 552 w 554"/>
              <a:gd name="T65" fmla="*/ 88 h 602"/>
              <a:gd name="T66" fmla="*/ 554 w 554"/>
              <a:gd name="T67" fmla="*/ 62 h 602"/>
              <a:gd name="T68" fmla="*/ 548 w 554"/>
              <a:gd name="T69" fmla="*/ 36 h 602"/>
              <a:gd name="T70" fmla="*/ 540 w 554"/>
              <a:gd name="T71" fmla="*/ 26 h 602"/>
              <a:gd name="T72" fmla="*/ 520 w 554"/>
              <a:gd name="T73" fmla="*/ 8 h 602"/>
              <a:gd name="T74" fmla="*/ 508 w 554"/>
              <a:gd name="T75" fmla="*/ 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4" h="602">
                <a:moveTo>
                  <a:pt x="508" y="2"/>
                </a:moveTo>
                <a:lnTo>
                  <a:pt x="508" y="2"/>
                </a:lnTo>
                <a:lnTo>
                  <a:pt x="496" y="0"/>
                </a:lnTo>
                <a:lnTo>
                  <a:pt x="482" y="0"/>
                </a:lnTo>
                <a:lnTo>
                  <a:pt x="482" y="0"/>
                </a:lnTo>
                <a:lnTo>
                  <a:pt x="470" y="2"/>
                </a:lnTo>
                <a:lnTo>
                  <a:pt x="456" y="6"/>
                </a:lnTo>
                <a:lnTo>
                  <a:pt x="456" y="6"/>
                </a:lnTo>
                <a:lnTo>
                  <a:pt x="408" y="32"/>
                </a:lnTo>
                <a:lnTo>
                  <a:pt x="356" y="58"/>
                </a:lnTo>
                <a:lnTo>
                  <a:pt x="356" y="58"/>
                </a:lnTo>
                <a:lnTo>
                  <a:pt x="322" y="76"/>
                </a:lnTo>
                <a:lnTo>
                  <a:pt x="322" y="76"/>
                </a:lnTo>
                <a:lnTo>
                  <a:pt x="288" y="98"/>
                </a:lnTo>
                <a:lnTo>
                  <a:pt x="256" y="120"/>
                </a:lnTo>
                <a:lnTo>
                  <a:pt x="222" y="144"/>
                </a:lnTo>
                <a:lnTo>
                  <a:pt x="190" y="172"/>
                </a:lnTo>
                <a:lnTo>
                  <a:pt x="190" y="172"/>
                </a:lnTo>
                <a:lnTo>
                  <a:pt x="160" y="202"/>
                </a:lnTo>
                <a:lnTo>
                  <a:pt x="130" y="236"/>
                </a:lnTo>
                <a:lnTo>
                  <a:pt x="104" y="274"/>
                </a:lnTo>
                <a:lnTo>
                  <a:pt x="78" y="314"/>
                </a:lnTo>
                <a:lnTo>
                  <a:pt x="54" y="360"/>
                </a:lnTo>
                <a:lnTo>
                  <a:pt x="34" y="408"/>
                </a:lnTo>
                <a:lnTo>
                  <a:pt x="16" y="462"/>
                </a:lnTo>
                <a:lnTo>
                  <a:pt x="2" y="520"/>
                </a:lnTo>
                <a:lnTo>
                  <a:pt x="2" y="520"/>
                </a:lnTo>
                <a:lnTo>
                  <a:pt x="0" y="532"/>
                </a:lnTo>
                <a:lnTo>
                  <a:pt x="2" y="546"/>
                </a:lnTo>
                <a:lnTo>
                  <a:pt x="4" y="558"/>
                </a:lnTo>
                <a:lnTo>
                  <a:pt x="10" y="570"/>
                </a:lnTo>
                <a:lnTo>
                  <a:pt x="18" y="580"/>
                </a:lnTo>
                <a:lnTo>
                  <a:pt x="28" y="588"/>
                </a:lnTo>
                <a:lnTo>
                  <a:pt x="40" y="596"/>
                </a:lnTo>
                <a:lnTo>
                  <a:pt x="52" y="600"/>
                </a:lnTo>
                <a:lnTo>
                  <a:pt x="52" y="600"/>
                </a:lnTo>
                <a:lnTo>
                  <a:pt x="66" y="602"/>
                </a:lnTo>
                <a:lnTo>
                  <a:pt x="80" y="600"/>
                </a:lnTo>
                <a:lnTo>
                  <a:pt x="92" y="596"/>
                </a:lnTo>
                <a:lnTo>
                  <a:pt x="104" y="590"/>
                </a:lnTo>
                <a:lnTo>
                  <a:pt x="114" y="582"/>
                </a:lnTo>
                <a:lnTo>
                  <a:pt x="122" y="572"/>
                </a:lnTo>
                <a:lnTo>
                  <a:pt x="130" y="562"/>
                </a:lnTo>
                <a:lnTo>
                  <a:pt x="134" y="548"/>
                </a:lnTo>
                <a:lnTo>
                  <a:pt x="134" y="548"/>
                </a:lnTo>
                <a:lnTo>
                  <a:pt x="146" y="500"/>
                </a:lnTo>
                <a:lnTo>
                  <a:pt x="160" y="456"/>
                </a:lnTo>
                <a:lnTo>
                  <a:pt x="176" y="416"/>
                </a:lnTo>
                <a:lnTo>
                  <a:pt x="194" y="382"/>
                </a:lnTo>
                <a:lnTo>
                  <a:pt x="214" y="350"/>
                </a:lnTo>
                <a:lnTo>
                  <a:pt x="236" y="322"/>
                </a:lnTo>
                <a:lnTo>
                  <a:pt x="258" y="296"/>
                </a:lnTo>
                <a:lnTo>
                  <a:pt x="282" y="272"/>
                </a:lnTo>
                <a:lnTo>
                  <a:pt x="282" y="272"/>
                </a:lnTo>
                <a:lnTo>
                  <a:pt x="308" y="250"/>
                </a:lnTo>
                <a:lnTo>
                  <a:pt x="334" y="230"/>
                </a:lnTo>
                <a:lnTo>
                  <a:pt x="362" y="212"/>
                </a:lnTo>
                <a:lnTo>
                  <a:pt x="392" y="194"/>
                </a:lnTo>
                <a:lnTo>
                  <a:pt x="452" y="160"/>
                </a:lnTo>
                <a:lnTo>
                  <a:pt x="518" y="128"/>
                </a:lnTo>
                <a:lnTo>
                  <a:pt x="518" y="128"/>
                </a:lnTo>
                <a:lnTo>
                  <a:pt x="530" y="120"/>
                </a:lnTo>
                <a:lnTo>
                  <a:pt x="538" y="112"/>
                </a:lnTo>
                <a:lnTo>
                  <a:pt x="546" y="100"/>
                </a:lnTo>
                <a:lnTo>
                  <a:pt x="552" y="88"/>
                </a:lnTo>
                <a:lnTo>
                  <a:pt x="552" y="88"/>
                </a:lnTo>
                <a:lnTo>
                  <a:pt x="554" y="76"/>
                </a:lnTo>
                <a:lnTo>
                  <a:pt x="554" y="62"/>
                </a:lnTo>
                <a:lnTo>
                  <a:pt x="552" y="50"/>
                </a:lnTo>
                <a:lnTo>
                  <a:pt x="548" y="36"/>
                </a:lnTo>
                <a:lnTo>
                  <a:pt x="548" y="36"/>
                </a:lnTo>
                <a:lnTo>
                  <a:pt x="540" y="26"/>
                </a:lnTo>
                <a:lnTo>
                  <a:pt x="532" y="16"/>
                </a:lnTo>
                <a:lnTo>
                  <a:pt x="520" y="8"/>
                </a:lnTo>
                <a:lnTo>
                  <a:pt x="508" y="2"/>
                </a:lnTo>
                <a:lnTo>
                  <a:pt x="508" y="2"/>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2" name="chenying0907 17"/>
          <p:cNvSpPr>
            <a:spLocks/>
          </p:cNvSpPr>
          <p:nvPr/>
        </p:nvSpPr>
        <p:spPr bwMode="auto">
          <a:xfrm>
            <a:off x="5797133" y="3709098"/>
            <a:ext cx="701675" cy="698500"/>
          </a:xfrm>
          <a:custGeom>
            <a:avLst/>
            <a:gdLst>
              <a:gd name="T0" fmla="*/ 408 w 442"/>
              <a:gd name="T1" fmla="*/ 8 h 440"/>
              <a:gd name="T2" fmla="*/ 382 w 442"/>
              <a:gd name="T3" fmla="*/ 0 h 440"/>
              <a:gd name="T4" fmla="*/ 376 w 442"/>
              <a:gd name="T5" fmla="*/ 0 h 440"/>
              <a:gd name="T6" fmla="*/ 366 w 442"/>
              <a:gd name="T7" fmla="*/ 0 h 440"/>
              <a:gd name="T8" fmla="*/ 356 w 442"/>
              <a:gd name="T9" fmla="*/ 2 h 440"/>
              <a:gd name="T10" fmla="*/ 356 w 442"/>
              <a:gd name="T11" fmla="*/ 2 h 440"/>
              <a:gd name="T12" fmla="*/ 324 w 442"/>
              <a:gd name="T13" fmla="*/ 10 h 440"/>
              <a:gd name="T14" fmla="*/ 270 w 442"/>
              <a:gd name="T15" fmla="*/ 30 h 440"/>
              <a:gd name="T16" fmla="*/ 244 w 442"/>
              <a:gd name="T17" fmla="*/ 42 h 440"/>
              <a:gd name="T18" fmla="*/ 212 w 442"/>
              <a:gd name="T19" fmla="*/ 60 h 440"/>
              <a:gd name="T20" fmla="*/ 156 w 442"/>
              <a:gd name="T21" fmla="*/ 98 h 440"/>
              <a:gd name="T22" fmla="*/ 112 w 442"/>
              <a:gd name="T23" fmla="*/ 144 h 440"/>
              <a:gd name="T24" fmla="*/ 94 w 442"/>
              <a:gd name="T25" fmla="*/ 168 h 440"/>
              <a:gd name="T26" fmla="*/ 62 w 442"/>
              <a:gd name="T27" fmla="*/ 218 h 440"/>
              <a:gd name="T28" fmla="*/ 26 w 442"/>
              <a:gd name="T29" fmla="*/ 296 h 440"/>
              <a:gd name="T30" fmla="*/ 6 w 442"/>
              <a:gd name="T31" fmla="*/ 346 h 440"/>
              <a:gd name="T32" fmla="*/ 6 w 442"/>
              <a:gd name="T33" fmla="*/ 346 h 440"/>
              <a:gd name="T34" fmla="*/ 2 w 442"/>
              <a:gd name="T35" fmla="*/ 360 h 440"/>
              <a:gd name="T36" fmla="*/ 2 w 442"/>
              <a:gd name="T37" fmla="*/ 386 h 440"/>
              <a:gd name="T38" fmla="*/ 6 w 442"/>
              <a:gd name="T39" fmla="*/ 400 h 440"/>
              <a:gd name="T40" fmla="*/ 22 w 442"/>
              <a:gd name="T41" fmla="*/ 422 h 440"/>
              <a:gd name="T42" fmla="*/ 46 w 442"/>
              <a:gd name="T43" fmla="*/ 436 h 440"/>
              <a:gd name="T44" fmla="*/ 58 w 442"/>
              <a:gd name="T45" fmla="*/ 440 h 440"/>
              <a:gd name="T46" fmla="*/ 86 w 442"/>
              <a:gd name="T47" fmla="*/ 438 h 440"/>
              <a:gd name="T48" fmla="*/ 98 w 442"/>
              <a:gd name="T49" fmla="*/ 432 h 440"/>
              <a:gd name="T50" fmla="*/ 120 w 442"/>
              <a:gd name="T51" fmla="*/ 416 h 440"/>
              <a:gd name="T52" fmla="*/ 134 w 442"/>
              <a:gd name="T53" fmla="*/ 392 h 440"/>
              <a:gd name="T54" fmla="*/ 134 w 442"/>
              <a:gd name="T55" fmla="*/ 392 h 440"/>
              <a:gd name="T56" fmla="*/ 134 w 442"/>
              <a:gd name="T57" fmla="*/ 392 h 440"/>
              <a:gd name="T58" fmla="*/ 152 w 442"/>
              <a:gd name="T59" fmla="*/ 346 h 440"/>
              <a:gd name="T60" fmla="*/ 192 w 442"/>
              <a:gd name="T61" fmla="*/ 266 h 440"/>
              <a:gd name="T62" fmla="*/ 216 w 442"/>
              <a:gd name="T63" fmla="*/ 232 h 440"/>
              <a:gd name="T64" fmla="*/ 230 w 442"/>
              <a:gd name="T65" fmla="*/ 216 h 440"/>
              <a:gd name="T66" fmla="*/ 264 w 442"/>
              <a:gd name="T67" fmla="*/ 186 h 440"/>
              <a:gd name="T68" fmla="*/ 304 w 442"/>
              <a:gd name="T69" fmla="*/ 162 h 440"/>
              <a:gd name="T70" fmla="*/ 356 w 442"/>
              <a:gd name="T71" fmla="*/ 142 h 440"/>
              <a:gd name="T72" fmla="*/ 386 w 442"/>
              <a:gd name="T73" fmla="*/ 134 h 440"/>
              <a:gd name="T74" fmla="*/ 388 w 442"/>
              <a:gd name="T75" fmla="*/ 134 h 440"/>
              <a:gd name="T76" fmla="*/ 412 w 442"/>
              <a:gd name="T77" fmla="*/ 122 h 440"/>
              <a:gd name="T78" fmla="*/ 430 w 442"/>
              <a:gd name="T79" fmla="*/ 104 h 440"/>
              <a:gd name="T80" fmla="*/ 436 w 442"/>
              <a:gd name="T81" fmla="*/ 92 h 440"/>
              <a:gd name="T82" fmla="*/ 442 w 442"/>
              <a:gd name="T83" fmla="*/ 64 h 440"/>
              <a:gd name="T84" fmla="*/ 440 w 442"/>
              <a:gd name="T85" fmla="*/ 52 h 440"/>
              <a:gd name="T86" fmla="*/ 428 w 442"/>
              <a:gd name="T87" fmla="*/ 26 h 440"/>
              <a:gd name="T88" fmla="*/ 408 w 442"/>
              <a:gd name="T89" fmla="*/ 8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2" h="440">
                <a:moveTo>
                  <a:pt x="408" y="8"/>
                </a:moveTo>
                <a:lnTo>
                  <a:pt x="408" y="8"/>
                </a:lnTo>
                <a:lnTo>
                  <a:pt x="396" y="2"/>
                </a:lnTo>
                <a:lnTo>
                  <a:pt x="382" y="0"/>
                </a:lnTo>
                <a:lnTo>
                  <a:pt x="382" y="0"/>
                </a:lnTo>
                <a:lnTo>
                  <a:pt x="376" y="0"/>
                </a:lnTo>
                <a:lnTo>
                  <a:pt x="376" y="0"/>
                </a:lnTo>
                <a:lnTo>
                  <a:pt x="366" y="0"/>
                </a:lnTo>
                <a:lnTo>
                  <a:pt x="356" y="2"/>
                </a:lnTo>
                <a:lnTo>
                  <a:pt x="356" y="2"/>
                </a:lnTo>
                <a:lnTo>
                  <a:pt x="356" y="2"/>
                </a:lnTo>
                <a:lnTo>
                  <a:pt x="356" y="2"/>
                </a:lnTo>
                <a:lnTo>
                  <a:pt x="356" y="2"/>
                </a:lnTo>
                <a:lnTo>
                  <a:pt x="324" y="10"/>
                </a:lnTo>
                <a:lnTo>
                  <a:pt x="296" y="20"/>
                </a:lnTo>
                <a:lnTo>
                  <a:pt x="270" y="30"/>
                </a:lnTo>
                <a:lnTo>
                  <a:pt x="244" y="42"/>
                </a:lnTo>
                <a:lnTo>
                  <a:pt x="244" y="42"/>
                </a:lnTo>
                <a:lnTo>
                  <a:pt x="212" y="60"/>
                </a:lnTo>
                <a:lnTo>
                  <a:pt x="212" y="60"/>
                </a:lnTo>
                <a:lnTo>
                  <a:pt x="184" y="78"/>
                </a:lnTo>
                <a:lnTo>
                  <a:pt x="156" y="98"/>
                </a:lnTo>
                <a:lnTo>
                  <a:pt x="134" y="122"/>
                </a:lnTo>
                <a:lnTo>
                  <a:pt x="112" y="144"/>
                </a:lnTo>
                <a:lnTo>
                  <a:pt x="112" y="144"/>
                </a:lnTo>
                <a:lnTo>
                  <a:pt x="94" y="168"/>
                </a:lnTo>
                <a:lnTo>
                  <a:pt x="76" y="194"/>
                </a:lnTo>
                <a:lnTo>
                  <a:pt x="62" y="218"/>
                </a:lnTo>
                <a:lnTo>
                  <a:pt x="48" y="244"/>
                </a:lnTo>
                <a:lnTo>
                  <a:pt x="26" y="296"/>
                </a:lnTo>
                <a:lnTo>
                  <a:pt x="6" y="346"/>
                </a:lnTo>
                <a:lnTo>
                  <a:pt x="6" y="346"/>
                </a:lnTo>
                <a:lnTo>
                  <a:pt x="6" y="346"/>
                </a:lnTo>
                <a:lnTo>
                  <a:pt x="6" y="346"/>
                </a:lnTo>
                <a:lnTo>
                  <a:pt x="6" y="346"/>
                </a:lnTo>
                <a:lnTo>
                  <a:pt x="2" y="360"/>
                </a:lnTo>
                <a:lnTo>
                  <a:pt x="0" y="372"/>
                </a:lnTo>
                <a:lnTo>
                  <a:pt x="2" y="386"/>
                </a:lnTo>
                <a:lnTo>
                  <a:pt x="6" y="400"/>
                </a:lnTo>
                <a:lnTo>
                  <a:pt x="6" y="400"/>
                </a:lnTo>
                <a:lnTo>
                  <a:pt x="14" y="412"/>
                </a:lnTo>
                <a:lnTo>
                  <a:pt x="22" y="422"/>
                </a:lnTo>
                <a:lnTo>
                  <a:pt x="32" y="430"/>
                </a:lnTo>
                <a:lnTo>
                  <a:pt x="46" y="436"/>
                </a:lnTo>
                <a:lnTo>
                  <a:pt x="46" y="436"/>
                </a:lnTo>
                <a:lnTo>
                  <a:pt x="58" y="440"/>
                </a:lnTo>
                <a:lnTo>
                  <a:pt x="72" y="440"/>
                </a:lnTo>
                <a:lnTo>
                  <a:pt x="86" y="438"/>
                </a:lnTo>
                <a:lnTo>
                  <a:pt x="98" y="432"/>
                </a:lnTo>
                <a:lnTo>
                  <a:pt x="98" y="432"/>
                </a:lnTo>
                <a:lnTo>
                  <a:pt x="110" y="426"/>
                </a:lnTo>
                <a:lnTo>
                  <a:pt x="120" y="416"/>
                </a:lnTo>
                <a:lnTo>
                  <a:pt x="128" y="406"/>
                </a:lnTo>
                <a:lnTo>
                  <a:pt x="134" y="392"/>
                </a:lnTo>
                <a:lnTo>
                  <a:pt x="134" y="392"/>
                </a:lnTo>
                <a:lnTo>
                  <a:pt x="134" y="392"/>
                </a:lnTo>
                <a:lnTo>
                  <a:pt x="134" y="392"/>
                </a:lnTo>
                <a:lnTo>
                  <a:pt x="134" y="392"/>
                </a:lnTo>
                <a:lnTo>
                  <a:pt x="134" y="392"/>
                </a:lnTo>
                <a:lnTo>
                  <a:pt x="152" y="346"/>
                </a:lnTo>
                <a:lnTo>
                  <a:pt x="170" y="304"/>
                </a:lnTo>
                <a:lnTo>
                  <a:pt x="192" y="266"/>
                </a:lnTo>
                <a:lnTo>
                  <a:pt x="204" y="248"/>
                </a:lnTo>
                <a:lnTo>
                  <a:pt x="216" y="232"/>
                </a:lnTo>
                <a:lnTo>
                  <a:pt x="216" y="232"/>
                </a:lnTo>
                <a:lnTo>
                  <a:pt x="230" y="216"/>
                </a:lnTo>
                <a:lnTo>
                  <a:pt x="246" y="200"/>
                </a:lnTo>
                <a:lnTo>
                  <a:pt x="264" y="186"/>
                </a:lnTo>
                <a:lnTo>
                  <a:pt x="282" y="174"/>
                </a:lnTo>
                <a:lnTo>
                  <a:pt x="304" y="162"/>
                </a:lnTo>
                <a:lnTo>
                  <a:pt x="328" y="152"/>
                </a:lnTo>
                <a:lnTo>
                  <a:pt x="356" y="142"/>
                </a:lnTo>
                <a:lnTo>
                  <a:pt x="386" y="134"/>
                </a:lnTo>
                <a:lnTo>
                  <a:pt x="386" y="134"/>
                </a:lnTo>
                <a:lnTo>
                  <a:pt x="388" y="134"/>
                </a:lnTo>
                <a:lnTo>
                  <a:pt x="388" y="134"/>
                </a:lnTo>
                <a:lnTo>
                  <a:pt x="400" y="130"/>
                </a:lnTo>
                <a:lnTo>
                  <a:pt x="412" y="122"/>
                </a:lnTo>
                <a:lnTo>
                  <a:pt x="422" y="114"/>
                </a:lnTo>
                <a:lnTo>
                  <a:pt x="430" y="104"/>
                </a:lnTo>
                <a:lnTo>
                  <a:pt x="430" y="104"/>
                </a:lnTo>
                <a:lnTo>
                  <a:pt x="436" y="92"/>
                </a:lnTo>
                <a:lnTo>
                  <a:pt x="440" y="78"/>
                </a:lnTo>
                <a:lnTo>
                  <a:pt x="442" y="64"/>
                </a:lnTo>
                <a:lnTo>
                  <a:pt x="440" y="52"/>
                </a:lnTo>
                <a:lnTo>
                  <a:pt x="440" y="52"/>
                </a:lnTo>
                <a:lnTo>
                  <a:pt x="434" y="38"/>
                </a:lnTo>
                <a:lnTo>
                  <a:pt x="428" y="26"/>
                </a:lnTo>
                <a:lnTo>
                  <a:pt x="418" y="16"/>
                </a:lnTo>
                <a:lnTo>
                  <a:pt x="408" y="8"/>
                </a:lnTo>
                <a:lnTo>
                  <a:pt x="408" y="8"/>
                </a:lnTo>
                <a:close/>
              </a:path>
            </a:pathLst>
          </a:custGeom>
          <a:blipFill>
            <a:blip r:embed="rId10"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3" name="chenying0907 18"/>
          <p:cNvSpPr>
            <a:spLocks/>
          </p:cNvSpPr>
          <p:nvPr/>
        </p:nvSpPr>
        <p:spPr bwMode="auto">
          <a:xfrm>
            <a:off x="6428958" y="3982148"/>
            <a:ext cx="473075" cy="454025"/>
          </a:xfrm>
          <a:custGeom>
            <a:avLst/>
            <a:gdLst>
              <a:gd name="T0" fmla="*/ 272 w 298"/>
              <a:gd name="T1" fmla="*/ 14 h 286"/>
              <a:gd name="T2" fmla="*/ 252 w 298"/>
              <a:gd name="T3" fmla="*/ 4 h 286"/>
              <a:gd name="T4" fmla="*/ 232 w 298"/>
              <a:gd name="T5" fmla="*/ 0 h 286"/>
              <a:gd name="T6" fmla="*/ 220 w 298"/>
              <a:gd name="T7" fmla="*/ 2 h 286"/>
              <a:gd name="T8" fmla="*/ 218 w 298"/>
              <a:gd name="T9" fmla="*/ 2 h 286"/>
              <a:gd name="T10" fmla="*/ 200 w 298"/>
              <a:gd name="T11" fmla="*/ 2 h 286"/>
              <a:gd name="T12" fmla="*/ 158 w 298"/>
              <a:gd name="T13" fmla="*/ 8 h 286"/>
              <a:gd name="T14" fmla="*/ 124 w 298"/>
              <a:gd name="T15" fmla="*/ 20 h 286"/>
              <a:gd name="T16" fmla="*/ 106 w 298"/>
              <a:gd name="T17" fmla="*/ 28 h 286"/>
              <a:gd name="T18" fmla="*/ 72 w 298"/>
              <a:gd name="T19" fmla="*/ 54 h 286"/>
              <a:gd name="T20" fmla="*/ 44 w 298"/>
              <a:gd name="T21" fmla="*/ 92 h 286"/>
              <a:gd name="T22" fmla="*/ 22 w 298"/>
              <a:gd name="T23" fmla="*/ 140 h 286"/>
              <a:gd name="T24" fmla="*/ 4 w 298"/>
              <a:gd name="T25" fmla="*/ 198 h 286"/>
              <a:gd name="T26" fmla="*/ 4 w 298"/>
              <a:gd name="T27" fmla="*/ 198 h 286"/>
              <a:gd name="T28" fmla="*/ 4 w 298"/>
              <a:gd name="T29" fmla="*/ 198 h 286"/>
              <a:gd name="T30" fmla="*/ 0 w 298"/>
              <a:gd name="T31" fmla="*/ 226 h 286"/>
              <a:gd name="T32" fmla="*/ 10 w 298"/>
              <a:gd name="T33" fmla="*/ 252 h 286"/>
              <a:gd name="T34" fmla="*/ 18 w 298"/>
              <a:gd name="T35" fmla="*/ 262 h 286"/>
              <a:gd name="T36" fmla="*/ 40 w 298"/>
              <a:gd name="T37" fmla="*/ 280 h 286"/>
              <a:gd name="T38" fmla="*/ 52 w 298"/>
              <a:gd name="T39" fmla="*/ 284 h 286"/>
              <a:gd name="T40" fmla="*/ 80 w 298"/>
              <a:gd name="T41" fmla="*/ 284 h 286"/>
              <a:gd name="T42" fmla="*/ 106 w 298"/>
              <a:gd name="T43" fmla="*/ 274 h 286"/>
              <a:gd name="T44" fmla="*/ 116 w 298"/>
              <a:gd name="T45" fmla="*/ 266 h 286"/>
              <a:gd name="T46" fmla="*/ 132 w 298"/>
              <a:gd name="T47" fmla="*/ 242 h 286"/>
              <a:gd name="T48" fmla="*/ 136 w 298"/>
              <a:gd name="T49" fmla="*/ 228 h 286"/>
              <a:gd name="T50" fmla="*/ 136 w 298"/>
              <a:gd name="T51" fmla="*/ 228 h 286"/>
              <a:gd name="T52" fmla="*/ 148 w 298"/>
              <a:gd name="T53" fmla="*/ 188 h 286"/>
              <a:gd name="T54" fmla="*/ 158 w 298"/>
              <a:gd name="T55" fmla="*/ 164 h 286"/>
              <a:gd name="T56" fmla="*/ 168 w 298"/>
              <a:gd name="T57" fmla="*/ 150 h 286"/>
              <a:gd name="T58" fmla="*/ 174 w 298"/>
              <a:gd name="T59" fmla="*/ 146 h 286"/>
              <a:gd name="T60" fmla="*/ 194 w 298"/>
              <a:gd name="T61" fmla="*/ 142 h 286"/>
              <a:gd name="T62" fmla="*/ 236 w 298"/>
              <a:gd name="T63" fmla="*/ 136 h 286"/>
              <a:gd name="T64" fmla="*/ 238 w 298"/>
              <a:gd name="T65" fmla="*/ 136 h 286"/>
              <a:gd name="T66" fmla="*/ 250 w 298"/>
              <a:gd name="T67" fmla="*/ 132 h 286"/>
              <a:gd name="T68" fmla="*/ 274 w 298"/>
              <a:gd name="T69" fmla="*/ 120 h 286"/>
              <a:gd name="T70" fmla="*/ 284 w 298"/>
              <a:gd name="T71" fmla="*/ 110 h 286"/>
              <a:gd name="T72" fmla="*/ 296 w 298"/>
              <a:gd name="T73" fmla="*/ 86 h 286"/>
              <a:gd name="T74" fmla="*/ 298 w 298"/>
              <a:gd name="T75" fmla="*/ 60 h 286"/>
              <a:gd name="T76" fmla="*/ 296 w 298"/>
              <a:gd name="T77" fmla="*/ 46 h 286"/>
              <a:gd name="T78" fmla="*/ 282 w 298"/>
              <a:gd name="T79" fmla="*/ 22 h 286"/>
              <a:gd name="T80" fmla="*/ 272 w 298"/>
              <a:gd name="T81" fmla="*/ 1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8" h="286">
                <a:moveTo>
                  <a:pt x="272" y="14"/>
                </a:moveTo>
                <a:lnTo>
                  <a:pt x="272" y="14"/>
                </a:lnTo>
                <a:lnTo>
                  <a:pt x="262" y="8"/>
                </a:lnTo>
                <a:lnTo>
                  <a:pt x="252" y="4"/>
                </a:lnTo>
                <a:lnTo>
                  <a:pt x="242" y="2"/>
                </a:lnTo>
                <a:lnTo>
                  <a:pt x="232" y="0"/>
                </a:lnTo>
                <a:lnTo>
                  <a:pt x="232" y="0"/>
                </a:lnTo>
                <a:lnTo>
                  <a:pt x="220" y="2"/>
                </a:lnTo>
                <a:lnTo>
                  <a:pt x="220" y="2"/>
                </a:lnTo>
                <a:lnTo>
                  <a:pt x="218" y="2"/>
                </a:lnTo>
                <a:lnTo>
                  <a:pt x="218" y="2"/>
                </a:lnTo>
                <a:lnTo>
                  <a:pt x="200" y="2"/>
                </a:lnTo>
                <a:lnTo>
                  <a:pt x="172" y="6"/>
                </a:lnTo>
                <a:lnTo>
                  <a:pt x="158" y="8"/>
                </a:lnTo>
                <a:lnTo>
                  <a:pt x="140" y="12"/>
                </a:lnTo>
                <a:lnTo>
                  <a:pt x="124" y="20"/>
                </a:lnTo>
                <a:lnTo>
                  <a:pt x="106" y="28"/>
                </a:lnTo>
                <a:lnTo>
                  <a:pt x="106" y="28"/>
                </a:lnTo>
                <a:lnTo>
                  <a:pt x="88" y="40"/>
                </a:lnTo>
                <a:lnTo>
                  <a:pt x="72" y="54"/>
                </a:lnTo>
                <a:lnTo>
                  <a:pt x="58" y="72"/>
                </a:lnTo>
                <a:lnTo>
                  <a:pt x="44" y="92"/>
                </a:lnTo>
                <a:lnTo>
                  <a:pt x="32" y="114"/>
                </a:lnTo>
                <a:lnTo>
                  <a:pt x="22" y="140"/>
                </a:lnTo>
                <a:lnTo>
                  <a:pt x="12" y="166"/>
                </a:lnTo>
                <a:lnTo>
                  <a:pt x="4" y="198"/>
                </a:lnTo>
                <a:lnTo>
                  <a:pt x="4" y="198"/>
                </a:lnTo>
                <a:lnTo>
                  <a:pt x="4" y="198"/>
                </a:lnTo>
                <a:lnTo>
                  <a:pt x="4" y="198"/>
                </a:lnTo>
                <a:lnTo>
                  <a:pt x="4" y="198"/>
                </a:lnTo>
                <a:lnTo>
                  <a:pt x="0" y="212"/>
                </a:lnTo>
                <a:lnTo>
                  <a:pt x="0" y="226"/>
                </a:lnTo>
                <a:lnTo>
                  <a:pt x="4" y="238"/>
                </a:lnTo>
                <a:lnTo>
                  <a:pt x="10" y="252"/>
                </a:lnTo>
                <a:lnTo>
                  <a:pt x="10" y="252"/>
                </a:lnTo>
                <a:lnTo>
                  <a:pt x="18" y="262"/>
                </a:lnTo>
                <a:lnTo>
                  <a:pt x="28" y="272"/>
                </a:lnTo>
                <a:lnTo>
                  <a:pt x="40" y="280"/>
                </a:lnTo>
                <a:lnTo>
                  <a:pt x="52" y="284"/>
                </a:lnTo>
                <a:lnTo>
                  <a:pt x="52" y="284"/>
                </a:lnTo>
                <a:lnTo>
                  <a:pt x="66" y="286"/>
                </a:lnTo>
                <a:lnTo>
                  <a:pt x="80" y="284"/>
                </a:lnTo>
                <a:lnTo>
                  <a:pt x="94" y="280"/>
                </a:lnTo>
                <a:lnTo>
                  <a:pt x="106" y="274"/>
                </a:lnTo>
                <a:lnTo>
                  <a:pt x="106" y="274"/>
                </a:lnTo>
                <a:lnTo>
                  <a:pt x="116" y="266"/>
                </a:lnTo>
                <a:lnTo>
                  <a:pt x="126" y="254"/>
                </a:lnTo>
                <a:lnTo>
                  <a:pt x="132" y="242"/>
                </a:lnTo>
                <a:lnTo>
                  <a:pt x="136" y="228"/>
                </a:lnTo>
                <a:lnTo>
                  <a:pt x="136" y="228"/>
                </a:lnTo>
                <a:lnTo>
                  <a:pt x="136" y="228"/>
                </a:lnTo>
                <a:lnTo>
                  <a:pt x="136" y="228"/>
                </a:lnTo>
                <a:lnTo>
                  <a:pt x="142" y="206"/>
                </a:lnTo>
                <a:lnTo>
                  <a:pt x="148" y="188"/>
                </a:lnTo>
                <a:lnTo>
                  <a:pt x="152" y="174"/>
                </a:lnTo>
                <a:lnTo>
                  <a:pt x="158" y="164"/>
                </a:lnTo>
                <a:lnTo>
                  <a:pt x="158" y="164"/>
                </a:lnTo>
                <a:lnTo>
                  <a:pt x="168" y="150"/>
                </a:lnTo>
                <a:lnTo>
                  <a:pt x="174" y="146"/>
                </a:lnTo>
                <a:lnTo>
                  <a:pt x="174" y="146"/>
                </a:lnTo>
                <a:lnTo>
                  <a:pt x="180" y="144"/>
                </a:lnTo>
                <a:lnTo>
                  <a:pt x="194" y="142"/>
                </a:lnTo>
                <a:lnTo>
                  <a:pt x="236" y="136"/>
                </a:lnTo>
                <a:lnTo>
                  <a:pt x="236" y="136"/>
                </a:lnTo>
                <a:lnTo>
                  <a:pt x="238" y="136"/>
                </a:lnTo>
                <a:lnTo>
                  <a:pt x="238" y="136"/>
                </a:lnTo>
                <a:lnTo>
                  <a:pt x="238" y="136"/>
                </a:lnTo>
                <a:lnTo>
                  <a:pt x="250" y="132"/>
                </a:lnTo>
                <a:lnTo>
                  <a:pt x="264" y="128"/>
                </a:lnTo>
                <a:lnTo>
                  <a:pt x="274" y="120"/>
                </a:lnTo>
                <a:lnTo>
                  <a:pt x="284" y="110"/>
                </a:lnTo>
                <a:lnTo>
                  <a:pt x="284" y="110"/>
                </a:lnTo>
                <a:lnTo>
                  <a:pt x="292" y="100"/>
                </a:lnTo>
                <a:lnTo>
                  <a:pt x="296" y="86"/>
                </a:lnTo>
                <a:lnTo>
                  <a:pt x="298" y="72"/>
                </a:lnTo>
                <a:lnTo>
                  <a:pt x="298" y="60"/>
                </a:lnTo>
                <a:lnTo>
                  <a:pt x="298" y="60"/>
                </a:lnTo>
                <a:lnTo>
                  <a:pt x="296" y="46"/>
                </a:lnTo>
                <a:lnTo>
                  <a:pt x="290" y="34"/>
                </a:lnTo>
                <a:lnTo>
                  <a:pt x="282" y="22"/>
                </a:lnTo>
                <a:lnTo>
                  <a:pt x="272" y="14"/>
                </a:lnTo>
                <a:lnTo>
                  <a:pt x="272" y="14"/>
                </a:lnTo>
                <a:close/>
              </a:path>
            </a:pathLst>
          </a:custGeom>
          <a:blipFill>
            <a:blip r:embed="rId11"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4" name="文本框 33"/>
          <p:cNvSpPr txBox="1"/>
          <p:nvPr/>
        </p:nvSpPr>
        <p:spPr>
          <a:xfrm>
            <a:off x="8991183" y="1536823"/>
            <a:ext cx="2595015" cy="461665"/>
          </a:xfrm>
          <a:prstGeom prst="rect">
            <a:avLst/>
          </a:prstGeom>
          <a:noFill/>
        </p:spPr>
        <p:txBody>
          <a:bodyPr wrap="square" rtlCol="0">
            <a:spAutoFit/>
          </a:bodyPr>
          <a:lstStyle/>
          <a:p>
            <a:r>
              <a:rPr lang="zh-CN" altLang="en-US" sz="2400" b="1" dirty="0" smtClean="0">
                <a:solidFill>
                  <a:srgbClr val="EF8C8C"/>
                </a:solidFill>
                <a:latin typeface="微软雅黑" panose="020B0503020204020204" pitchFamily="34" charset="-122"/>
                <a:ea typeface="微软雅黑" panose="020B0503020204020204" pitchFamily="34" charset="-122"/>
              </a:rPr>
              <a:t>输入标题三</a:t>
            </a:r>
            <a:endParaRPr lang="zh-CN" altLang="en-US" sz="2400" b="1" dirty="0">
              <a:solidFill>
                <a:srgbClr val="EF8C8C"/>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991183" y="2143108"/>
            <a:ext cx="2595015" cy="584775"/>
          </a:xfrm>
          <a:prstGeom prst="rect">
            <a:avLst/>
          </a:prstGeom>
          <a:noFill/>
        </p:spPr>
        <p:txBody>
          <a:bodyPr wrap="square" rtlCol="0">
            <a:spAutoFit/>
          </a:bodyPr>
          <a:lstStyle/>
          <a:p>
            <a:r>
              <a:rPr lang="zh-CN" altLang="en-US" sz="1600" dirty="0" smtClean="0">
                <a:solidFill>
                  <a:srgbClr val="EF8C8C"/>
                </a:solidFill>
                <a:latin typeface="微软雅黑" panose="020B0503020204020204" pitchFamily="34" charset="-122"/>
                <a:ea typeface="微软雅黑" panose="020B0503020204020204" pitchFamily="34" charset="-122"/>
              </a:rPr>
              <a:t>请输入相关内容说明</a:t>
            </a:r>
            <a:endParaRPr lang="en-US" altLang="zh-CN" sz="1600" dirty="0" smtClean="0">
              <a:solidFill>
                <a:srgbClr val="EF8C8C"/>
              </a:solidFill>
              <a:latin typeface="微软雅黑" panose="020B0503020204020204" pitchFamily="34" charset="-122"/>
              <a:ea typeface="微软雅黑" panose="020B0503020204020204" pitchFamily="34" charset="-122"/>
            </a:endParaRPr>
          </a:p>
          <a:p>
            <a:r>
              <a:rPr lang="zh-CN" altLang="en-US" sz="1600" dirty="0">
                <a:solidFill>
                  <a:srgbClr val="EF8C8C"/>
                </a:solidFill>
                <a:latin typeface="微软雅黑" panose="020B0503020204020204" pitchFamily="34" charset="-122"/>
                <a:ea typeface="微软雅黑" panose="020B0503020204020204" pitchFamily="34" charset="-122"/>
              </a:rPr>
              <a:t>请输入相关内容</a:t>
            </a:r>
            <a:r>
              <a:rPr lang="zh-CN" altLang="en-US" sz="1600" dirty="0" smtClean="0">
                <a:solidFill>
                  <a:srgbClr val="EF8C8C"/>
                </a:solidFill>
                <a:latin typeface="微软雅黑" panose="020B0503020204020204" pitchFamily="34" charset="-122"/>
                <a:ea typeface="微软雅黑" panose="020B0503020204020204" pitchFamily="34" charset="-122"/>
              </a:rPr>
              <a:t>说明</a:t>
            </a:r>
            <a:endParaRPr lang="zh-CN" altLang="en-US" sz="1600" dirty="0">
              <a:solidFill>
                <a:srgbClr val="EF8C8C"/>
              </a:solidFill>
              <a:latin typeface="微软雅黑" panose="020B0503020204020204" pitchFamily="34" charset="-122"/>
              <a:ea typeface="微软雅黑" panose="020B0503020204020204" pitchFamily="34" charset="-122"/>
            </a:endParaRPr>
          </a:p>
        </p:txBody>
      </p:sp>
      <p:cxnSp>
        <p:nvCxnSpPr>
          <p:cNvPr id="36" name="肘形连接符 35"/>
          <p:cNvCxnSpPr/>
          <p:nvPr/>
        </p:nvCxnSpPr>
        <p:spPr>
          <a:xfrm flipV="1">
            <a:off x="6184400" y="1797347"/>
            <a:ext cx="2695444" cy="181376"/>
          </a:xfrm>
          <a:prstGeom prst="bentConnector3">
            <a:avLst>
              <a:gd name="adj1" fmla="val -126"/>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79555" y="2155948"/>
            <a:ext cx="2595015" cy="461665"/>
          </a:xfrm>
          <a:prstGeom prst="rect">
            <a:avLst/>
          </a:prstGeom>
          <a:noFill/>
        </p:spPr>
        <p:txBody>
          <a:bodyPr wrap="square" rtlCol="0">
            <a:spAutoFit/>
          </a:bodyPr>
          <a:lstStyle/>
          <a:p>
            <a:pPr algn="r"/>
            <a:r>
              <a:rPr lang="zh-CN" altLang="en-US" sz="2400" b="1" dirty="0" smtClean="0">
                <a:solidFill>
                  <a:srgbClr val="E3BC18"/>
                </a:solidFill>
                <a:latin typeface="微软雅黑" panose="020B0503020204020204" pitchFamily="34" charset="-122"/>
                <a:ea typeface="微软雅黑" panose="020B0503020204020204" pitchFamily="34" charset="-122"/>
              </a:rPr>
              <a:t>输入标题</a:t>
            </a:r>
            <a:r>
              <a:rPr lang="zh-CN" altLang="en-US" sz="2400" b="1" dirty="0">
                <a:solidFill>
                  <a:srgbClr val="E3BC18"/>
                </a:solidFill>
                <a:latin typeface="微软雅黑" panose="020B0503020204020204" pitchFamily="34" charset="-122"/>
                <a:ea typeface="微软雅黑" panose="020B0503020204020204" pitchFamily="34" charset="-122"/>
              </a:rPr>
              <a:t>一</a:t>
            </a:r>
          </a:p>
        </p:txBody>
      </p:sp>
      <p:sp>
        <p:nvSpPr>
          <p:cNvPr id="38" name="文本框 37"/>
          <p:cNvSpPr txBox="1"/>
          <p:nvPr/>
        </p:nvSpPr>
        <p:spPr>
          <a:xfrm>
            <a:off x="479555" y="2762233"/>
            <a:ext cx="2595015" cy="584775"/>
          </a:xfrm>
          <a:prstGeom prst="rect">
            <a:avLst/>
          </a:prstGeom>
          <a:noFill/>
        </p:spPr>
        <p:txBody>
          <a:bodyPr wrap="square" rtlCol="0">
            <a:spAutoFit/>
          </a:bodyPr>
          <a:lstStyle/>
          <a:p>
            <a:pPr algn="r"/>
            <a:r>
              <a:rPr lang="zh-CN" altLang="en-US" sz="1600" dirty="0" smtClean="0">
                <a:solidFill>
                  <a:srgbClr val="E3BC18"/>
                </a:solidFill>
                <a:latin typeface="微软雅黑" panose="020B0503020204020204" pitchFamily="34" charset="-122"/>
                <a:ea typeface="微软雅黑" panose="020B0503020204020204" pitchFamily="34" charset="-122"/>
              </a:rPr>
              <a:t>请输入相关内容说明</a:t>
            </a:r>
            <a:endParaRPr lang="en-US" altLang="zh-CN" sz="1600" dirty="0" smtClean="0">
              <a:solidFill>
                <a:srgbClr val="E3BC18"/>
              </a:solidFill>
              <a:latin typeface="微软雅黑" panose="020B0503020204020204" pitchFamily="34" charset="-122"/>
              <a:ea typeface="微软雅黑" panose="020B0503020204020204" pitchFamily="34" charset="-122"/>
            </a:endParaRPr>
          </a:p>
          <a:p>
            <a:pPr algn="r"/>
            <a:r>
              <a:rPr lang="zh-CN" altLang="en-US" sz="1600" dirty="0">
                <a:solidFill>
                  <a:srgbClr val="E3BC18"/>
                </a:solidFill>
                <a:latin typeface="微软雅黑" panose="020B0503020204020204" pitchFamily="34" charset="-122"/>
                <a:ea typeface="微软雅黑" panose="020B0503020204020204" pitchFamily="34" charset="-122"/>
              </a:rPr>
              <a:t>请输入相关内容</a:t>
            </a:r>
            <a:r>
              <a:rPr lang="zh-CN" altLang="en-US" sz="1600" dirty="0" smtClean="0">
                <a:solidFill>
                  <a:srgbClr val="E3BC18"/>
                </a:solidFill>
                <a:latin typeface="微软雅黑" panose="020B0503020204020204" pitchFamily="34" charset="-122"/>
                <a:ea typeface="微软雅黑" panose="020B0503020204020204" pitchFamily="34" charset="-122"/>
              </a:rPr>
              <a:t>说明</a:t>
            </a:r>
            <a:endParaRPr lang="zh-CN" altLang="en-US" sz="1600" dirty="0">
              <a:solidFill>
                <a:srgbClr val="E3BC18"/>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2907911" y="4950802"/>
            <a:ext cx="2595015" cy="461665"/>
          </a:xfrm>
          <a:prstGeom prst="rect">
            <a:avLst/>
          </a:prstGeom>
          <a:noFill/>
        </p:spPr>
        <p:txBody>
          <a:bodyPr wrap="square" rtlCol="0">
            <a:spAutoFit/>
          </a:bodyPr>
          <a:lstStyle/>
          <a:p>
            <a:r>
              <a:rPr lang="zh-CN" altLang="en-US" sz="2400" b="1" dirty="0" smtClean="0">
                <a:solidFill>
                  <a:srgbClr val="405D88"/>
                </a:solidFill>
                <a:latin typeface="微软雅黑" panose="020B0503020204020204" pitchFamily="34" charset="-122"/>
                <a:ea typeface="微软雅黑" panose="020B0503020204020204" pitchFamily="34" charset="-122"/>
              </a:rPr>
              <a:t>输入标题二</a:t>
            </a:r>
            <a:endParaRPr lang="zh-CN" altLang="en-US" sz="2400" b="1" dirty="0">
              <a:solidFill>
                <a:srgbClr val="405D88"/>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2907911" y="5557087"/>
            <a:ext cx="2595015" cy="584775"/>
          </a:xfrm>
          <a:prstGeom prst="rect">
            <a:avLst/>
          </a:prstGeom>
          <a:noFill/>
        </p:spPr>
        <p:txBody>
          <a:bodyPr wrap="square" rtlCol="0">
            <a:spAutoFit/>
          </a:bodyPr>
          <a:lstStyle/>
          <a:p>
            <a:r>
              <a:rPr lang="zh-CN" altLang="en-US" sz="1600" dirty="0" smtClean="0">
                <a:solidFill>
                  <a:srgbClr val="405D88"/>
                </a:solidFill>
                <a:latin typeface="微软雅黑" panose="020B0503020204020204" pitchFamily="34" charset="-122"/>
                <a:ea typeface="微软雅黑" panose="020B0503020204020204" pitchFamily="34" charset="-122"/>
              </a:rPr>
              <a:t>请输入相关内容说明</a:t>
            </a:r>
            <a:endParaRPr lang="en-US" altLang="zh-CN" sz="1600" dirty="0" smtClean="0">
              <a:solidFill>
                <a:srgbClr val="405D88"/>
              </a:solidFill>
              <a:latin typeface="微软雅黑" panose="020B0503020204020204" pitchFamily="34" charset="-122"/>
              <a:ea typeface="微软雅黑" panose="020B0503020204020204" pitchFamily="34" charset="-122"/>
            </a:endParaRPr>
          </a:p>
          <a:p>
            <a:r>
              <a:rPr lang="zh-CN" altLang="en-US" sz="1600" dirty="0">
                <a:solidFill>
                  <a:srgbClr val="405D88"/>
                </a:solidFill>
                <a:latin typeface="微软雅黑" panose="020B0503020204020204" pitchFamily="34" charset="-122"/>
                <a:ea typeface="微软雅黑" panose="020B0503020204020204" pitchFamily="34" charset="-122"/>
              </a:rPr>
              <a:t>请输入相关内容</a:t>
            </a:r>
            <a:r>
              <a:rPr lang="zh-CN" altLang="en-US" sz="1600" dirty="0" smtClean="0">
                <a:solidFill>
                  <a:srgbClr val="405D88"/>
                </a:solidFill>
                <a:latin typeface="微软雅黑" panose="020B0503020204020204" pitchFamily="34" charset="-122"/>
                <a:ea typeface="微软雅黑" panose="020B0503020204020204" pitchFamily="34" charset="-122"/>
              </a:rPr>
              <a:t>说明</a:t>
            </a:r>
            <a:endParaRPr lang="zh-CN" altLang="en-US" sz="1600" dirty="0">
              <a:solidFill>
                <a:srgbClr val="405D88"/>
              </a:solidFill>
              <a:latin typeface="微软雅黑" panose="020B0503020204020204" pitchFamily="34" charset="-122"/>
              <a:ea typeface="微软雅黑" panose="020B0503020204020204" pitchFamily="34" charset="-122"/>
            </a:endParaRPr>
          </a:p>
        </p:txBody>
      </p:sp>
      <p:cxnSp>
        <p:nvCxnSpPr>
          <p:cNvPr id="41" name="肘形连接符 40"/>
          <p:cNvCxnSpPr>
            <a:endCxn id="38" idx="2"/>
          </p:cNvCxnSpPr>
          <p:nvPr/>
        </p:nvCxnSpPr>
        <p:spPr>
          <a:xfrm rot="10800000">
            <a:off x="1777064" y="3347008"/>
            <a:ext cx="2905653" cy="31888"/>
          </a:xfrm>
          <a:prstGeom prst="bentConnector2">
            <a:avLst/>
          </a:prstGeom>
          <a:ln w="28575">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42" name="肘形连接符 41"/>
          <p:cNvCxnSpPr>
            <a:stCxn id="31" idx="25"/>
            <a:endCxn id="39" idx="0"/>
          </p:cNvCxnSpPr>
          <p:nvPr/>
        </p:nvCxnSpPr>
        <p:spPr>
          <a:xfrm flipH="1">
            <a:off x="4205419" y="4048823"/>
            <a:ext cx="1293264" cy="901979"/>
          </a:xfrm>
          <a:prstGeom prst="bentConnector4">
            <a:avLst>
              <a:gd name="adj1" fmla="val -17676"/>
              <a:gd name="adj2" fmla="val 76928"/>
            </a:avLst>
          </a:prstGeom>
          <a:ln w="28575">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7728508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iterate type="lt">
                                        <p:tmPct val="26667"/>
                                      </p:iterate>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25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14:presetBounceEnd="40000">
                                      <p:stCondLst>
                                        <p:cond delay="0"/>
                                      </p:stCondLst>
                                      <p:iterate type="lt">
                                        <p:tmPct val="26667"/>
                                      </p:iterate>
                                      <p:childTnLst>
                                        <p:set>
                                          <p:cBhvr>
                                            <p:cTn id="11" dur="1" fill="hold">
                                              <p:stCondLst>
                                                <p:cond delay="0"/>
                                              </p:stCondLst>
                                            </p:cTn>
                                            <p:tgtEl>
                                              <p:spTgt spid="21"/>
                                            </p:tgtEl>
                                            <p:attrNameLst>
                                              <p:attrName>style.visibility</p:attrName>
                                            </p:attrNameLst>
                                          </p:cBhvr>
                                          <p:to>
                                            <p:strVal val="visible"/>
                                          </p:to>
                                        </p:set>
                                        <p:anim calcmode="lin" valueType="num" p14:bounceEnd="40000">
                                          <p:cBhvr additive="base">
                                            <p:cTn id="12" dur="2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13" dur="25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14:presetBounceEnd="40000">
                                      <p:stCondLst>
                                        <p:cond delay="0"/>
                                      </p:stCondLst>
                                      <p:iterate type="lt">
                                        <p:tmPct val="26667"/>
                                      </p:iterate>
                                      <p:childTnLst>
                                        <p:set>
                                          <p:cBhvr>
                                            <p:cTn id="16" dur="1" fill="hold">
                                              <p:stCondLst>
                                                <p:cond delay="0"/>
                                              </p:stCondLst>
                                            </p:cTn>
                                            <p:tgtEl>
                                              <p:spTgt spid="23"/>
                                            </p:tgtEl>
                                            <p:attrNameLst>
                                              <p:attrName>style.visibility</p:attrName>
                                            </p:attrNameLst>
                                          </p:cBhvr>
                                          <p:to>
                                            <p:strVal val="visible"/>
                                          </p:to>
                                        </p:set>
                                        <p:anim calcmode="lin" valueType="num" p14:bounceEnd="40000">
                                          <p:cBhvr additive="base">
                                            <p:cTn id="17" dur="2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18" dur="2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2" fill="hold" grpId="0" nodeType="afterEffect" p14:presetBounceEnd="40000">
                                      <p:stCondLst>
                                        <p:cond delay="0"/>
                                      </p:stCondLst>
                                      <p:iterate type="lt">
                                        <p:tmPct val="26667"/>
                                      </p:iterate>
                                      <p:childTnLst>
                                        <p:set>
                                          <p:cBhvr>
                                            <p:cTn id="21" dur="1" fill="hold">
                                              <p:stCondLst>
                                                <p:cond delay="0"/>
                                              </p:stCondLst>
                                            </p:cTn>
                                            <p:tgtEl>
                                              <p:spTgt spid="25"/>
                                            </p:tgtEl>
                                            <p:attrNameLst>
                                              <p:attrName>style.visibility</p:attrName>
                                            </p:attrNameLst>
                                          </p:cBhvr>
                                          <p:to>
                                            <p:strVal val="visible"/>
                                          </p:to>
                                        </p:set>
                                        <p:anim calcmode="lin" valueType="num" p14:bounceEnd="40000">
                                          <p:cBhvr additive="base">
                                            <p:cTn id="22" dur="25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23" dur="25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40000">
                                      <p:stCondLst>
                                        <p:cond delay="0"/>
                                      </p:stCondLst>
                                      <p:iterate type="lt">
                                        <p:tmPct val="26667"/>
                                      </p:iterate>
                                      <p:childTnLst>
                                        <p:set>
                                          <p:cBhvr>
                                            <p:cTn id="26" dur="1" fill="hold">
                                              <p:stCondLst>
                                                <p:cond delay="0"/>
                                              </p:stCondLst>
                                            </p:cTn>
                                            <p:tgtEl>
                                              <p:spTgt spid="22"/>
                                            </p:tgtEl>
                                            <p:attrNameLst>
                                              <p:attrName>style.visibility</p:attrName>
                                            </p:attrNameLst>
                                          </p:cBhvr>
                                          <p:to>
                                            <p:strVal val="visible"/>
                                          </p:to>
                                        </p:set>
                                        <p:anim calcmode="lin" valueType="num" p14:bounceEnd="40000">
                                          <p:cBhvr additive="base">
                                            <p:cTn id="27" dur="25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14:presetBounceEnd="40000">
                                      <p:stCondLst>
                                        <p:cond delay="0"/>
                                      </p:stCondLst>
                                      <p:iterate type="lt">
                                        <p:tmPct val="26667"/>
                                      </p:iterate>
                                      <p:childTnLst>
                                        <p:set>
                                          <p:cBhvr>
                                            <p:cTn id="31" dur="1" fill="hold">
                                              <p:stCondLst>
                                                <p:cond delay="0"/>
                                              </p:stCondLst>
                                            </p:cTn>
                                            <p:tgtEl>
                                              <p:spTgt spid="24"/>
                                            </p:tgtEl>
                                            <p:attrNameLst>
                                              <p:attrName>style.visibility</p:attrName>
                                            </p:attrNameLst>
                                          </p:cBhvr>
                                          <p:to>
                                            <p:strVal val="visible"/>
                                          </p:to>
                                        </p:set>
                                        <p:anim calcmode="lin" valueType="num" p14:bounceEnd="40000">
                                          <p:cBhvr additive="base">
                                            <p:cTn id="32" dur="2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33" dur="25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14:presetBounceEnd="40000">
                                      <p:stCondLst>
                                        <p:cond delay="0"/>
                                      </p:stCondLst>
                                      <p:iterate type="lt">
                                        <p:tmPct val="26667"/>
                                      </p:iterate>
                                      <p:childTnLst>
                                        <p:set>
                                          <p:cBhvr>
                                            <p:cTn id="36" dur="1" fill="hold">
                                              <p:stCondLst>
                                                <p:cond delay="0"/>
                                              </p:stCondLst>
                                            </p:cTn>
                                            <p:tgtEl>
                                              <p:spTgt spid="26"/>
                                            </p:tgtEl>
                                            <p:attrNameLst>
                                              <p:attrName>style.visibility</p:attrName>
                                            </p:attrNameLst>
                                          </p:cBhvr>
                                          <p:to>
                                            <p:strVal val="visible"/>
                                          </p:to>
                                        </p:set>
                                        <p:anim calcmode="lin" valueType="num" p14:bounceEnd="40000">
                                          <p:cBhvr additive="base">
                                            <p:cTn id="37" dur="25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14:presetBounceEnd="40000">
                                      <p:stCondLst>
                                        <p:cond delay="0"/>
                                      </p:stCondLst>
                                      <p:iterate type="lt">
                                        <p:tmPct val="26667"/>
                                      </p:iterate>
                                      <p:childTnLst>
                                        <p:set>
                                          <p:cBhvr>
                                            <p:cTn id="41" dur="1" fill="hold">
                                              <p:stCondLst>
                                                <p:cond delay="0"/>
                                              </p:stCondLst>
                                            </p:cTn>
                                            <p:tgtEl>
                                              <p:spTgt spid="31"/>
                                            </p:tgtEl>
                                            <p:attrNameLst>
                                              <p:attrName>style.visibility</p:attrName>
                                            </p:attrNameLst>
                                          </p:cBhvr>
                                          <p:to>
                                            <p:strVal val="visible"/>
                                          </p:to>
                                        </p:set>
                                        <p:anim calcmode="lin" valueType="num" p14:bounceEnd="40000">
                                          <p:cBhvr additive="base">
                                            <p:cTn id="42" dur="25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43" dur="250" fill="hold"/>
                                            <p:tgtEl>
                                              <p:spTgt spid="31"/>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14:presetBounceEnd="40000">
                                      <p:stCondLst>
                                        <p:cond delay="0"/>
                                      </p:stCondLst>
                                      <p:iterate type="lt">
                                        <p:tmPct val="26667"/>
                                      </p:iterate>
                                      <p:childTnLst>
                                        <p:set>
                                          <p:cBhvr>
                                            <p:cTn id="46" dur="1" fill="hold">
                                              <p:stCondLst>
                                                <p:cond delay="0"/>
                                              </p:stCondLst>
                                            </p:cTn>
                                            <p:tgtEl>
                                              <p:spTgt spid="32"/>
                                            </p:tgtEl>
                                            <p:attrNameLst>
                                              <p:attrName>style.visibility</p:attrName>
                                            </p:attrNameLst>
                                          </p:cBhvr>
                                          <p:to>
                                            <p:strVal val="visible"/>
                                          </p:to>
                                        </p:set>
                                        <p:anim calcmode="lin" valueType="num" p14:bounceEnd="40000">
                                          <p:cBhvr additive="base">
                                            <p:cTn id="47" dur="25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14:presetBounceEnd="40000">
                                      <p:stCondLst>
                                        <p:cond delay="0"/>
                                      </p:stCondLst>
                                      <p:iterate type="lt">
                                        <p:tmPct val="26667"/>
                                      </p:iterate>
                                      <p:childTnLst>
                                        <p:set>
                                          <p:cBhvr>
                                            <p:cTn id="51" dur="1" fill="hold">
                                              <p:stCondLst>
                                                <p:cond delay="0"/>
                                              </p:stCondLst>
                                            </p:cTn>
                                            <p:tgtEl>
                                              <p:spTgt spid="33"/>
                                            </p:tgtEl>
                                            <p:attrNameLst>
                                              <p:attrName>style.visibility</p:attrName>
                                            </p:attrNameLst>
                                          </p:cBhvr>
                                          <p:to>
                                            <p:strVal val="visible"/>
                                          </p:to>
                                        </p:set>
                                        <p:anim calcmode="lin" valueType="num" p14:bounceEnd="40000">
                                          <p:cBhvr additive="base">
                                            <p:cTn id="52" dur="25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14:presetBounceEnd="40000">
                                      <p:stCondLst>
                                        <p:cond delay="0"/>
                                      </p:stCondLst>
                                      <p:iterate type="lt">
                                        <p:tmPct val="26667"/>
                                      </p:iterate>
                                      <p:childTnLst>
                                        <p:set>
                                          <p:cBhvr>
                                            <p:cTn id="56" dur="1" fill="hold">
                                              <p:stCondLst>
                                                <p:cond delay="0"/>
                                              </p:stCondLst>
                                            </p:cTn>
                                            <p:tgtEl>
                                              <p:spTgt spid="27"/>
                                            </p:tgtEl>
                                            <p:attrNameLst>
                                              <p:attrName>style.visibility</p:attrName>
                                            </p:attrNameLst>
                                          </p:cBhvr>
                                          <p:to>
                                            <p:strVal val="visible"/>
                                          </p:to>
                                        </p:set>
                                        <p:anim calcmode="lin" valueType="num" p14:bounceEnd="40000">
                                          <p:cBhvr additive="base">
                                            <p:cTn id="57" dur="25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58" dur="25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14:presetBounceEnd="40000">
                                      <p:stCondLst>
                                        <p:cond delay="0"/>
                                      </p:stCondLst>
                                      <p:iterate type="lt">
                                        <p:tmPct val="26667"/>
                                      </p:iterate>
                                      <p:childTnLst>
                                        <p:set>
                                          <p:cBhvr>
                                            <p:cTn id="61" dur="1" fill="hold">
                                              <p:stCondLst>
                                                <p:cond delay="0"/>
                                              </p:stCondLst>
                                            </p:cTn>
                                            <p:tgtEl>
                                              <p:spTgt spid="29"/>
                                            </p:tgtEl>
                                            <p:attrNameLst>
                                              <p:attrName>style.visibility</p:attrName>
                                            </p:attrNameLst>
                                          </p:cBhvr>
                                          <p:to>
                                            <p:strVal val="visible"/>
                                          </p:to>
                                        </p:set>
                                        <p:anim calcmode="lin" valueType="num" p14:bounceEnd="40000">
                                          <p:cBhvr additive="base">
                                            <p:cTn id="62" dur="25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63" dur="25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2" presetClass="entr" presetSubtype="2"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right)">
                                          <p:cBhvr>
                                            <p:cTn id="67" dur="500"/>
                                            <p:tgtEl>
                                              <p:spTgt spid="41"/>
                                            </p:tgtEl>
                                          </p:cBhvr>
                                        </p:animEffect>
                                      </p:childTnLst>
                                    </p:cTn>
                                  </p:par>
                                </p:childTnLst>
                              </p:cTn>
                            </p:par>
                            <p:par>
                              <p:cTn id="68" fill="hold">
                                <p:stCondLst>
                                  <p:cond delay="3500"/>
                                </p:stCondLst>
                                <p:childTnLst>
                                  <p:par>
                                    <p:cTn id="69" presetID="22" presetClass="entr" presetSubtype="2"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500"/>
                                            <p:tgtEl>
                                              <p:spTgt spid="37"/>
                                            </p:tgtEl>
                                          </p:cBhvr>
                                        </p:animEffect>
                                      </p:childTnLst>
                                    </p:cTn>
                                  </p:par>
                                </p:childTnLst>
                              </p:cTn>
                            </p:par>
                            <p:par>
                              <p:cTn id="72" fill="hold">
                                <p:stCondLst>
                                  <p:cond delay="4000"/>
                                </p:stCondLst>
                                <p:childTnLst>
                                  <p:par>
                                    <p:cTn id="73" presetID="22" presetClass="entr" presetSubtype="2"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right)">
                                          <p:cBhvr>
                                            <p:cTn id="75" dur="500"/>
                                            <p:tgtEl>
                                              <p:spTgt spid="38"/>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up)">
                                          <p:cBhvr>
                                            <p:cTn id="79" dur="500"/>
                                            <p:tgtEl>
                                              <p:spTgt spid="42"/>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wipe(up)">
                                          <p:cBhvr>
                                            <p:cTn id="83" dur="500"/>
                                            <p:tgtEl>
                                              <p:spTgt spid="39"/>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up)">
                                          <p:cBhvr>
                                            <p:cTn id="86" dur="500"/>
                                            <p:tgtEl>
                                              <p:spTgt spid="40"/>
                                            </p:tgtEl>
                                          </p:cBhvr>
                                        </p:animEffect>
                                      </p:childTnLst>
                                    </p:cTn>
                                  </p:par>
                                </p:childTnLst>
                              </p:cTn>
                            </p:par>
                            <p:par>
                              <p:cTn id="87" fill="hold">
                                <p:stCondLst>
                                  <p:cond delay="5500"/>
                                </p:stCondLst>
                                <p:childTnLst>
                                  <p:par>
                                    <p:cTn id="88" presetID="22" presetClass="entr" presetSubtype="4"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down)">
                                          <p:cBhvr>
                                            <p:cTn id="90" dur="500"/>
                                            <p:tgtEl>
                                              <p:spTgt spid="36"/>
                                            </p:tgtEl>
                                          </p:cBhvr>
                                        </p:animEffect>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wipe(left)">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9" grpId="0" animBg="1"/>
          <p:bldP spid="31" grpId="0" animBg="1"/>
          <p:bldP spid="32" grpId="0" animBg="1"/>
          <p:bldP spid="33" grpId="0" animBg="1"/>
          <p:bldP spid="34" grpId="0"/>
          <p:bldP spid="35" grpId="0"/>
          <p:bldP spid="37" grpId="0"/>
          <p:bldP spid="38"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iterate type="lt">
                                        <p:tmPct val="26667"/>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iterate type="lt">
                                        <p:tmPct val="26667"/>
                                      </p:iterate>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50" fill="hold"/>
                                            <p:tgtEl>
                                              <p:spTgt spid="21"/>
                                            </p:tgtEl>
                                            <p:attrNameLst>
                                              <p:attrName>ppt_x</p:attrName>
                                            </p:attrNameLst>
                                          </p:cBhvr>
                                          <p:tavLst>
                                            <p:tav tm="0">
                                              <p:val>
                                                <p:strVal val="1+#ppt_w/2"/>
                                              </p:val>
                                            </p:tav>
                                            <p:tav tm="100000">
                                              <p:val>
                                                <p:strVal val="#ppt_x"/>
                                              </p:val>
                                            </p:tav>
                                          </p:tavLst>
                                        </p:anim>
                                        <p:anim calcmode="lin" valueType="num">
                                          <p:cBhvr additive="base">
                                            <p:cTn id="13" dur="25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iterate type="lt">
                                        <p:tmPct val="26667"/>
                                      </p:iterate>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fill="hold"/>
                                            <p:tgtEl>
                                              <p:spTgt spid="23"/>
                                            </p:tgtEl>
                                            <p:attrNameLst>
                                              <p:attrName>ppt_x</p:attrName>
                                            </p:attrNameLst>
                                          </p:cBhvr>
                                          <p:tavLst>
                                            <p:tav tm="0">
                                              <p:val>
                                                <p:strVal val="1+#ppt_w/2"/>
                                              </p:val>
                                            </p:tav>
                                            <p:tav tm="100000">
                                              <p:val>
                                                <p:strVal val="#ppt_x"/>
                                              </p:val>
                                            </p:tav>
                                          </p:tavLst>
                                        </p:anim>
                                        <p:anim calcmode="lin" valueType="num">
                                          <p:cBhvr additive="base">
                                            <p:cTn id="18" dur="2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2" fill="hold" grpId="0" nodeType="afterEffect">
                                      <p:stCondLst>
                                        <p:cond delay="0"/>
                                      </p:stCondLst>
                                      <p:iterate type="lt">
                                        <p:tmPct val="26667"/>
                                      </p:iterate>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1+#ppt_w/2"/>
                                              </p:val>
                                            </p:tav>
                                            <p:tav tm="100000">
                                              <p:val>
                                                <p:strVal val="#ppt_x"/>
                                              </p:val>
                                            </p:tav>
                                          </p:tavLst>
                                        </p:anim>
                                        <p:anim calcmode="lin" valueType="num">
                                          <p:cBhvr additive="base">
                                            <p:cTn id="23" dur="25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iterate type="lt">
                                        <p:tmPct val="26667"/>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iterate type="lt">
                                        <p:tmPct val="26667"/>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50" fill="hold"/>
                                            <p:tgtEl>
                                              <p:spTgt spid="24"/>
                                            </p:tgtEl>
                                            <p:attrNameLst>
                                              <p:attrName>ppt_x</p:attrName>
                                            </p:attrNameLst>
                                          </p:cBhvr>
                                          <p:tavLst>
                                            <p:tav tm="0">
                                              <p:val>
                                                <p:strVal val="#ppt_x"/>
                                              </p:val>
                                            </p:tav>
                                            <p:tav tm="100000">
                                              <p:val>
                                                <p:strVal val="#ppt_x"/>
                                              </p:val>
                                            </p:tav>
                                          </p:tavLst>
                                        </p:anim>
                                        <p:anim calcmode="lin" valueType="num">
                                          <p:cBhvr additive="base">
                                            <p:cTn id="33" dur="25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iterate type="lt">
                                        <p:tmPct val="26667"/>
                                      </p:iterate>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250" fill="hold"/>
                                            <p:tgtEl>
                                              <p:spTgt spid="26"/>
                                            </p:tgtEl>
                                            <p:attrNameLst>
                                              <p:attrName>ppt_x</p:attrName>
                                            </p:attrNameLst>
                                          </p:cBhvr>
                                          <p:tavLst>
                                            <p:tav tm="0">
                                              <p:val>
                                                <p:strVal val="#ppt_x"/>
                                              </p:val>
                                            </p:tav>
                                            <p:tav tm="100000">
                                              <p:val>
                                                <p:strVal val="#ppt_x"/>
                                              </p:val>
                                            </p:tav>
                                          </p:tavLst>
                                        </p:anim>
                                        <p:anim calcmode="lin" valueType="num">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iterate type="lt">
                                        <p:tmPct val="26667"/>
                                      </p:iterate>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250" fill="hold"/>
                                            <p:tgtEl>
                                              <p:spTgt spid="31"/>
                                            </p:tgtEl>
                                            <p:attrNameLst>
                                              <p:attrName>ppt_x</p:attrName>
                                            </p:attrNameLst>
                                          </p:cBhvr>
                                          <p:tavLst>
                                            <p:tav tm="0">
                                              <p:val>
                                                <p:strVal val="#ppt_x"/>
                                              </p:val>
                                            </p:tav>
                                            <p:tav tm="100000">
                                              <p:val>
                                                <p:strVal val="#ppt_x"/>
                                              </p:val>
                                            </p:tav>
                                          </p:tavLst>
                                        </p:anim>
                                        <p:anim calcmode="lin" valueType="num">
                                          <p:cBhvr additive="base">
                                            <p:cTn id="43" dur="250" fill="hold"/>
                                            <p:tgtEl>
                                              <p:spTgt spid="31"/>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iterate type="lt">
                                        <p:tmPct val="26667"/>
                                      </p:iterate>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iterate type="lt">
                                        <p:tmPct val="26667"/>
                                      </p:iterate>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250" fill="hold"/>
                                            <p:tgtEl>
                                              <p:spTgt spid="33"/>
                                            </p:tgtEl>
                                            <p:attrNameLst>
                                              <p:attrName>ppt_x</p:attrName>
                                            </p:attrNameLst>
                                          </p:cBhvr>
                                          <p:tavLst>
                                            <p:tav tm="0">
                                              <p:val>
                                                <p:strVal val="#ppt_x"/>
                                              </p:val>
                                            </p:tav>
                                            <p:tav tm="100000">
                                              <p:val>
                                                <p:strVal val="#ppt_x"/>
                                              </p:val>
                                            </p:tav>
                                          </p:tavLst>
                                        </p:anim>
                                        <p:anim calcmode="lin" valueType="num">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iterate type="lt">
                                        <p:tmPct val="26667"/>
                                      </p:iterate>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250" fill="hold"/>
                                            <p:tgtEl>
                                              <p:spTgt spid="27"/>
                                            </p:tgtEl>
                                            <p:attrNameLst>
                                              <p:attrName>ppt_x</p:attrName>
                                            </p:attrNameLst>
                                          </p:cBhvr>
                                          <p:tavLst>
                                            <p:tav tm="0">
                                              <p:val>
                                                <p:strVal val="#ppt_x"/>
                                              </p:val>
                                            </p:tav>
                                            <p:tav tm="100000">
                                              <p:val>
                                                <p:strVal val="#ppt_x"/>
                                              </p:val>
                                            </p:tav>
                                          </p:tavLst>
                                        </p:anim>
                                        <p:anim calcmode="lin" valueType="num">
                                          <p:cBhvr additive="base">
                                            <p:cTn id="58" dur="25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iterate type="lt">
                                        <p:tmPct val="26667"/>
                                      </p:iterate>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250" fill="hold"/>
                                            <p:tgtEl>
                                              <p:spTgt spid="29"/>
                                            </p:tgtEl>
                                            <p:attrNameLst>
                                              <p:attrName>ppt_x</p:attrName>
                                            </p:attrNameLst>
                                          </p:cBhvr>
                                          <p:tavLst>
                                            <p:tav tm="0">
                                              <p:val>
                                                <p:strVal val="#ppt_x"/>
                                              </p:val>
                                            </p:tav>
                                            <p:tav tm="100000">
                                              <p:val>
                                                <p:strVal val="#ppt_x"/>
                                              </p:val>
                                            </p:tav>
                                          </p:tavLst>
                                        </p:anim>
                                        <p:anim calcmode="lin" valueType="num">
                                          <p:cBhvr additive="base">
                                            <p:cTn id="63" dur="25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2" presetClass="entr" presetSubtype="2"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right)">
                                          <p:cBhvr>
                                            <p:cTn id="67" dur="500"/>
                                            <p:tgtEl>
                                              <p:spTgt spid="41"/>
                                            </p:tgtEl>
                                          </p:cBhvr>
                                        </p:animEffect>
                                      </p:childTnLst>
                                    </p:cTn>
                                  </p:par>
                                </p:childTnLst>
                              </p:cTn>
                            </p:par>
                            <p:par>
                              <p:cTn id="68" fill="hold">
                                <p:stCondLst>
                                  <p:cond delay="3500"/>
                                </p:stCondLst>
                                <p:childTnLst>
                                  <p:par>
                                    <p:cTn id="69" presetID="22" presetClass="entr" presetSubtype="2"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500"/>
                                            <p:tgtEl>
                                              <p:spTgt spid="37"/>
                                            </p:tgtEl>
                                          </p:cBhvr>
                                        </p:animEffect>
                                      </p:childTnLst>
                                    </p:cTn>
                                  </p:par>
                                </p:childTnLst>
                              </p:cTn>
                            </p:par>
                            <p:par>
                              <p:cTn id="72" fill="hold">
                                <p:stCondLst>
                                  <p:cond delay="4000"/>
                                </p:stCondLst>
                                <p:childTnLst>
                                  <p:par>
                                    <p:cTn id="73" presetID="22" presetClass="entr" presetSubtype="2"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right)">
                                          <p:cBhvr>
                                            <p:cTn id="75" dur="500"/>
                                            <p:tgtEl>
                                              <p:spTgt spid="38"/>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up)">
                                          <p:cBhvr>
                                            <p:cTn id="79" dur="500"/>
                                            <p:tgtEl>
                                              <p:spTgt spid="42"/>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wipe(up)">
                                          <p:cBhvr>
                                            <p:cTn id="83" dur="500"/>
                                            <p:tgtEl>
                                              <p:spTgt spid="39"/>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up)">
                                          <p:cBhvr>
                                            <p:cTn id="86" dur="500"/>
                                            <p:tgtEl>
                                              <p:spTgt spid="40"/>
                                            </p:tgtEl>
                                          </p:cBhvr>
                                        </p:animEffect>
                                      </p:childTnLst>
                                    </p:cTn>
                                  </p:par>
                                </p:childTnLst>
                              </p:cTn>
                            </p:par>
                            <p:par>
                              <p:cTn id="87" fill="hold">
                                <p:stCondLst>
                                  <p:cond delay="5500"/>
                                </p:stCondLst>
                                <p:childTnLst>
                                  <p:par>
                                    <p:cTn id="88" presetID="22" presetClass="entr" presetSubtype="4"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down)">
                                          <p:cBhvr>
                                            <p:cTn id="90" dur="500"/>
                                            <p:tgtEl>
                                              <p:spTgt spid="36"/>
                                            </p:tgtEl>
                                          </p:cBhvr>
                                        </p:animEffect>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wipe(left)">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9" grpId="0" animBg="1"/>
          <p:bldP spid="31" grpId="0" animBg="1"/>
          <p:bldP spid="32" grpId="0" animBg="1"/>
          <p:bldP spid="33" grpId="0" animBg="1"/>
          <p:bldP spid="34" grpId="0"/>
          <p:bldP spid="35" grpId="0"/>
          <p:bldP spid="37" grpId="0"/>
          <p:bldP spid="38" grpId="0"/>
          <p:bldP spid="39" grpId="0"/>
          <p:bldP spid="4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nying0907 6"/>
          <p:cNvSpPr>
            <a:spLocks/>
          </p:cNvSpPr>
          <p:nvPr/>
        </p:nvSpPr>
        <p:spPr bwMode="auto">
          <a:xfrm>
            <a:off x="3614799" y="1538147"/>
            <a:ext cx="1232936" cy="1634981"/>
          </a:xfrm>
          <a:custGeom>
            <a:avLst/>
            <a:gdLst>
              <a:gd name="T0" fmla="*/ 90 w 644"/>
              <a:gd name="T1" fmla="*/ 0 h 854"/>
              <a:gd name="T2" fmla="*/ 90 w 644"/>
              <a:gd name="T3" fmla="*/ 0 h 854"/>
              <a:gd name="T4" fmla="*/ 90 w 644"/>
              <a:gd name="T5" fmla="*/ 0 h 854"/>
              <a:gd name="T6" fmla="*/ 0 w 644"/>
              <a:gd name="T7" fmla="*/ 854 h 854"/>
              <a:gd name="T8" fmla="*/ 358 w 644"/>
              <a:gd name="T9" fmla="*/ 788 h 854"/>
              <a:gd name="T10" fmla="*/ 352 w 644"/>
              <a:gd name="T11" fmla="*/ 772 h 854"/>
              <a:gd name="T12" fmla="*/ 352 w 644"/>
              <a:gd name="T13" fmla="*/ 772 h 854"/>
              <a:gd name="T14" fmla="*/ 338 w 644"/>
              <a:gd name="T15" fmla="*/ 764 h 854"/>
              <a:gd name="T16" fmla="*/ 338 w 644"/>
              <a:gd name="T17" fmla="*/ 764 h 854"/>
              <a:gd name="T18" fmla="*/ 328 w 644"/>
              <a:gd name="T19" fmla="*/ 758 h 854"/>
              <a:gd name="T20" fmla="*/ 316 w 644"/>
              <a:gd name="T21" fmla="*/ 748 h 854"/>
              <a:gd name="T22" fmla="*/ 306 w 644"/>
              <a:gd name="T23" fmla="*/ 734 h 854"/>
              <a:gd name="T24" fmla="*/ 300 w 644"/>
              <a:gd name="T25" fmla="*/ 726 h 854"/>
              <a:gd name="T26" fmla="*/ 298 w 644"/>
              <a:gd name="T27" fmla="*/ 716 h 854"/>
              <a:gd name="T28" fmla="*/ 298 w 644"/>
              <a:gd name="T29" fmla="*/ 716 h 854"/>
              <a:gd name="T30" fmla="*/ 294 w 644"/>
              <a:gd name="T31" fmla="*/ 700 h 854"/>
              <a:gd name="T32" fmla="*/ 294 w 644"/>
              <a:gd name="T33" fmla="*/ 684 h 854"/>
              <a:gd name="T34" fmla="*/ 296 w 644"/>
              <a:gd name="T35" fmla="*/ 668 h 854"/>
              <a:gd name="T36" fmla="*/ 304 w 644"/>
              <a:gd name="T37" fmla="*/ 652 h 854"/>
              <a:gd name="T38" fmla="*/ 304 w 644"/>
              <a:gd name="T39" fmla="*/ 652 h 854"/>
              <a:gd name="T40" fmla="*/ 312 w 644"/>
              <a:gd name="T41" fmla="*/ 638 h 854"/>
              <a:gd name="T42" fmla="*/ 326 w 644"/>
              <a:gd name="T43" fmla="*/ 624 h 854"/>
              <a:gd name="T44" fmla="*/ 326 w 644"/>
              <a:gd name="T45" fmla="*/ 624 h 854"/>
              <a:gd name="T46" fmla="*/ 336 w 644"/>
              <a:gd name="T47" fmla="*/ 618 h 854"/>
              <a:gd name="T48" fmla="*/ 348 w 644"/>
              <a:gd name="T49" fmla="*/ 612 h 854"/>
              <a:gd name="T50" fmla="*/ 348 w 644"/>
              <a:gd name="T51" fmla="*/ 612 h 854"/>
              <a:gd name="T52" fmla="*/ 360 w 644"/>
              <a:gd name="T53" fmla="*/ 604 h 854"/>
              <a:gd name="T54" fmla="*/ 360 w 644"/>
              <a:gd name="T55" fmla="*/ 604 h 854"/>
              <a:gd name="T56" fmla="*/ 368 w 644"/>
              <a:gd name="T57" fmla="*/ 604 h 854"/>
              <a:gd name="T58" fmla="*/ 376 w 644"/>
              <a:gd name="T59" fmla="*/ 602 h 854"/>
              <a:gd name="T60" fmla="*/ 376 w 644"/>
              <a:gd name="T61" fmla="*/ 602 h 854"/>
              <a:gd name="T62" fmla="*/ 378 w 644"/>
              <a:gd name="T63" fmla="*/ 602 h 854"/>
              <a:gd name="T64" fmla="*/ 378 w 644"/>
              <a:gd name="T65" fmla="*/ 602 h 854"/>
              <a:gd name="T66" fmla="*/ 394 w 644"/>
              <a:gd name="T67" fmla="*/ 600 h 854"/>
              <a:gd name="T68" fmla="*/ 408 w 644"/>
              <a:gd name="T69" fmla="*/ 600 h 854"/>
              <a:gd name="T70" fmla="*/ 424 w 644"/>
              <a:gd name="T71" fmla="*/ 602 h 854"/>
              <a:gd name="T72" fmla="*/ 436 w 644"/>
              <a:gd name="T73" fmla="*/ 606 h 854"/>
              <a:gd name="T74" fmla="*/ 436 w 644"/>
              <a:gd name="T75" fmla="*/ 606 h 854"/>
              <a:gd name="T76" fmla="*/ 452 w 644"/>
              <a:gd name="T77" fmla="*/ 614 h 854"/>
              <a:gd name="T78" fmla="*/ 464 w 644"/>
              <a:gd name="T79" fmla="*/ 626 h 854"/>
              <a:gd name="T80" fmla="*/ 474 w 644"/>
              <a:gd name="T81" fmla="*/ 640 h 854"/>
              <a:gd name="T82" fmla="*/ 480 w 644"/>
              <a:gd name="T83" fmla="*/ 654 h 854"/>
              <a:gd name="T84" fmla="*/ 480 w 644"/>
              <a:gd name="T85" fmla="*/ 654 h 854"/>
              <a:gd name="T86" fmla="*/ 484 w 644"/>
              <a:gd name="T87" fmla="*/ 662 h 854"/>
              <a:gd name="T88" fmla="*/ 486 w 644"/>
              <a:gd name="T89" fmla="*/ 672 h 854"/>
              <a:gd name="T90" fmla="*/ 486 w 644"/>
              <a:gd name="T91" fmla="*/ 688 h 854"/>
              <a:gd name="T92" fmla="*/ 484 w 644"/>
              <a:gd name="T93" fmla="*/ 702 h 854"/>
              <a:gd name="T94" fmla="*/ 480 w 644"/>
              <a:gd name="T95" fmla="*/ 714 h 854"/>
              <a:gd name="T96" fmla="*/ 480 w 644"/>
              <a:gd name="T97" fmla="*/ 714 h 854"/>
              <a:gd name="T98" fmla="*/ 476 w 644"/>
              <a:gd name="T99" fmla="*/ 726 h 854"/>
              <a:gd name="T100" fmla="*/ 490 w 644"/>
              <a:gd name="T101" fmla="*/ 764 h 854"/>
              <a:gd name="T102" fmla="*/ 644 w 644"/>
              <a:gd name="T103" fmla="*/ 736 h 854"/>
              <a:gd name="T104" fmla="*/ 122 w 644"/>
              <a:gd name="T105" fmla="*/ 14 h 854"/>
              <a:gd name="T106" fmla="*/ 122 w 644"/>
              <a:gd name="T107" fmla="*/ 14 h 854"/>
              <a:gd name="T108" fmla="*/ 116 w 644"/>
              <a:gd name="T109" fmla="*/ 8 h 854"/>
              <a:gd name="T110" fmla="*/ 108 w 644"/>
              <a:gd name="T111" fmla="*/ 4 h 854"/>
              <a:gd name="T112" fmla="*/ 100 w 644"/>
              <a:gd name="T113" fmla="*/ 2 h 854"/>
              <a:gd name="T114" fmla="*/ 90 w 644"/>
              <a:gd name="T115" fmla="*/ 0 h 854"/>
              <a:gd name="T116" fmla="*/ 90 w 644"/>
              <a:gd name="T117"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44" h="854">
                <a:moveTo>
                  <a:pt x="90" y="0"/>
                </a:moveTo>
                <a:lnTo>
                  <a:pt x="90" y="0"/>
                </a:lnTo>
                <a:lnTo>
                  <a:pt x="90" y="0"/>
                </a:lnTo>
                <a:lnTo>
                  <a:pt x="0" y="854"/>
                </a:lnTo>
                <a:lnTo>
                  <a:pt x="358" y="788"/>
                </a:lnTo>
                <a:lnTo>
                  <a:pt x="352" y="772"/>
                </a:lnTo>
                <a:lnTo>
                  <a:pt x="352" y="772"/>
                </a:lnTo>
                <a:lnTo>
                  <a:pt x="338" y="764"/>
                </a:lnTo>
                <a:lnTo>
                  <a:pt x="338" y="764"/>
                </a:lnTo>
                <a:lnTo>
                  <a:pt x="328" y="758"/>
                </a:lnTo>
                <a:lnTo>
                  <a:pt x="316" y="748"/>
                </a:lnTo>
                <a:lnTo>
                  <a:pt x="306" y="734"/>
                </a:lnTo>
                <a:lnTo>
                  <a:pt x="300" y="726"/>
                </a:lnTo>
                <a:lnTo>
                  <a:pt x="298" y="716"/>
                </a:lnTo>
                <a:lnTo>
                  <a:pt x="298" y="716"/>
                </a:lnTo>
                <a:lnTo>
                  <a:pt x="294" y="700"/>
                </a:lnTo>
                <a:lnTo>
                  <a:pt x="294" y="684"/>
                </a:lnTo>
                <a:lnTo>
                  <a:pt x="296" y="668"/>
                </a:lnTo>
                <a:lnTo>
                  <a:pt x="304" y="652"/>
                </a:lnTo>
                <a:lnTo>
                  <a:pt x="304" y="652"/>
                </a:lnTo>
                <a:lnTo>
                  <a:pt x="312" y="638"/>
                </a:lnTo>
                <a:lnTo>
                  <a:pt x="326" y="624"/>
                </a:lnTo>
                <a:lnTo>
                  <a:pt x="326" y="624"/>
                </a:lnTo>
                <a:lnTo>
                  <a:pt x="336" y="618"/>
                </a:lnTo>
                <a:lnTo>
                  <a:pt x="348" y="612"/>
                </a:lnTo>
                <a:lnTo>
                  <a:pt x="348" y="612"/>
                </a:lnTo>
                <a:lnTo>
                  <a:pt x="360" y="604"/>
                </a:lnTo>
                <a:lnTo>
                  <a:pt x="360" y="604"/>
                </a:lnTo>
                <a:lnTo>
                  <a:pt x="368" y="604"/>
                </a:lnTo>
                <a:lnTo>
                  <a:pt x="376" y="602"/>
                </a:lnTo>
                <a:lnTo>
                  <a:pt x="376" y="602"/>
                </a:lnTo>
                <a:lnTo>
                  <a:pt x="378" y="602"/>
                </a:lnTo>
                <a:lnTo>
                  <a:pt x="378" y="602"/>
                </a:lnTo>
                <a:lnTo>
                  <a:pt x="394" y="600"/>
                </a:lnTo>
                <a:lnTo>
                  <a:pt x="408" y="600"/>
                </a:lnTo>
                <a:lnTo>
                  <a:pt x="424" y="602"/>
                </a:lnTo>
                <a:lnTo>
                  <a:pt x="436" y="606"/>
                </a:lnTo>
                <a:lnTo>
                  <a:pt x="436" y="606"/>
                </a:lnTo>
                <a:lnTo>
                  <a:pt x="452" y="614"/>
                </a:lnTo>
                <a:lnTo>
                  <a:pt x="464" y="626"/>
                </a:lnTo>
                <a:lnTo>
                  <a:pt x="474" y="640"/>
                </a:lnTo>
                <a:lnTo>
                  <a:pt x="480" y="654"/>
                </a:lnTo>
                <a:lnTo>
                  <a:pt x="480" y="654"/>
                </a:lnTo>
                <a:lnTo>
                  <a:pt x="484" y="662"/>
                </a:lnTo>
                <a:lnTo>
                  <a:pt x="486" y="672"/>
                </a:lnTo>
                <a:lnTo>
                  <a:pt x="486" y="688"/>
                </a:lnTo>
                <a:lnTo>
                  <a:pt x="484" y="702"/>
                </a:lnTo>
                <a:lnTo>
                  <a:pt x="480" y="714"/>
                </a:lnTo>
                <a:lnTo>
                  <a:pt x="480" y="714"/>
                </a:lnTo>
                <a:lnTo>
                  <a:pt x="476" y="726"/>
                </a:lnTo>
                <a:lnTo>
                  <a:pt x="490" y="764"/>
                </a:lnTo>
                <a:lnTo>
                  <a:pt x="644" y="736"/>
                </a:lnTo>
                <a:lnTo>
                  <a:pt x="122" y="14"/>
                </a:lnTo>
                <a:lnTo>
                  <a:pt x="122" y="14"/>
                </a:lnTo>
                <a:lnTo>
                  <a:pt x="116" y="8"/>
                </a:lnTo>
                <a:lnTo>
                  <a:pt x="108" y="4"/>
                </a:lnTo>
                <a:lnTo>
                  <a:pt x="100" y="2"/>
                </a:lnTo>
                <a:lnTo>
                  <a:pt x="90" y="0"/>
                </a:lnTo>
                <a:lnTo>
                  <a:pt x="90" y="0"/>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8"/>
          <p:cNvSpPr>
            <a:spLocks/>
          </p:cNvSpPr>
          <p:nvPr/>
        </p:nvSpPr>
        <p:spPr bwMode="auto">
          <a:xfrm>
            <a:off x="2714985" y="1591753"/>
            <a:ext cx="972565" cy="1577546"/>
          </a:xfrm>
          <a:custGeom>
            <a:avLst/>
            <a:gdLst>
              <a:gd name="T0" fmla="*/ 476 w 508"/>
              <a:gd name="T1" fmla="*/ 16 h 824"/>
              <a:gd name="T2" fmla="*/ 0 w 508"/>
              <a:gd name="T3" fmla="*/ 708 h 824"/>
              <a:gd name="T4" fmla="*/ 210 w 508"/>
              <a:gd name="T5" fmla="*/ 766 h 824"/>
              <a:gd name="T6" fmla="*/ 214 w 508"/>
              <a:gd name="T7" fmla="*/ 748 h 824"/>
              <a:gd name="T8" fmla="*/ 214 w 508"/>
              <a:gd name="T9" fmla="*/ 748 h 824"/>
              <a:gd name="T10" fmla="*/ 208 w 508"/>
              <a:gd name="T11" fmla="*/ 736 h 824"/>
              <a:gd name="T12" fmla="*/ 208 w 508"/>
              <a:gd name="T13" fmla="*/ 736 h 824"/>
              <a:gd name="T14" fmla="*/ 204 w 508"/>
              <a:gd name="T15" fmla="*/ 724 h 824"/>
              <a:gd name="T16" fmla="*/ 200 w 508"/>
              <a:gd name="T17" fmla="*/ 710 h 824"/>
              <a:gd name="T18" fmla="*/ 200 w 508"/>
              <a:gd name="T19" fmla="*/ 694 h 824"/>
              <a:gd name="T20" fmla="*/ 202 w 508"/>
              <a:gd name="T21" fmla="*/ 684 h 824"/>
              <a:gd name="T22" fmla="*/ 204 w 508"/>
              <a:gd name="T23" fmla="*/ 674 h 824"/>
              <a:gd name="T24" fmla="*/ 204 w 508"/>
              <a:gd name="T25" fmla="*/ 674 h 824"/>
              <a:gd name="T26" fmla="*/ 210 w 508"/>
              <a:gd name="T27" fmla="*/ 660 h 824"/>
              <a:gd name="T28" fmla="*/ 218 w 508"/>
              <a:gd name="T29" fmla="*/ 646 h 824"/>
              <a:gd name="T30" fmla="*/ 230 w 508"/>
              <a:gd name="T31" fmla="*/ 634 h 824"/>
              <a:gd name="T32" fmla="*/ 244 w 508"/>
              <a:gd name="T33" fmla="*/ 624 h 824"/>
              <a:gd name="T34" fmla="*/ 244 w 508"/>
              <a:gd name="T35" fmla="*/ 624 h 824"/>
              <a:gd name="T36" fmla="*/ 256 w 508"/>
              <a:gd name="T37" fmla="*/ 618 h 824"/>
              <a:gd name="T38" fmla="*/ 272 w 508"/>
              <a:gd name="T39" fmla="*/ 616 h 824"/>
              <a:gd name="T40" fmla="*/ 286 w 508"/>
              <a:gd name="T41" fmla="*/ 614 h 824"/>
              <a:gd name="T42" fmla="*/ 304 w 508"/>
              <a:gd name="T43" fmla="*/ 616 h 824"/>
              <a:gd name="T44" fmla="*/ 304 w 508"/>
              <a:gd name="T45" fmla="*/ 616 h 824"/>
              <a:gd name="T46" fmla="*/ 304 w 508"/>
              <a:gd name="T47" fmla="*/ 616 h 824"/>
              <a:gd name="T48" fmla="*/ 304 w 508"/>
              <a:gd name="T49" fmla="*/ 616 h 824"/>
              <a:gd name="T50" fmla="*/ 312 w 508"/>
              <a:gd name="T51" fmla="*/ 616 h 824"/>
              <a:gd name="T52" fmla="*/ 320 w 508"/>
              <a:gd name="T53" fmla="*/ 618 h 824"/>
              <a:gd name="T54" fmla="*/ 320 w 508"/>
              <a:gd name="T55" fmla="*/ 618 h 824"/>
              <a:gd name="T56" fmla="*/ 332 w 508"/>
              <a:gd name="T57" fmla="*/ 624 h 824"/>
              <a:gd name="T58" fmla="*/ 332 w 508"/>
              <a:gd name="T59" fmla="*/ 624 h 824"/>
              <a:gd name="T60" fmla="*/ 344 w 508"/>
              <a:gd name="T61" fmla="*/ 628 h 824"/>
              <a:gd name="T62" fmla="*/ 356 w 508"/>
              <a:gd name="T63" fmla="*/ 634 h 824"/>
              <a:gd name="T64" fmla="*/ 356 w 508"/>
              <a:gd name="T65" fmla="*/ 634 h 824"/>
              <a:gd name="T66" fmla="*/ 370 w 508"/>
              <a:gd name="T67" fmla="*/ 646 h 824"/>
              <a:gd name="T68" fmla="*/ 380 w 508"/>
              <a:gd name="T69" fmla="*/ 660 h 824"/>
              <a:gd name="T70" fmla="*/ 380 w 508"/>
              <a:gd name="T71" fmla="*/ 660 h 824"/>
              <a:gd name="T72" fmla="*/ 388 w 508"/>
              <a:gd name="T73" fmla="*/ 676 h 824"/>
              <a:gd name="T74" fmla="*/ 392 w 508"/>
              <a:gd name="T75" fmla="*/ 692 h 824"/>
              <a:gd name="T76" fmla="*/ 392 w 508"/>
              <a:gd name="T77" fmla="*/ 708 h 824"/>
              <a:gd name="T78" fmla="*/ 392 w 508"/>
              <a:gd name="T79" fmla="*/ 724 h 824"/>
              <a:gd name="T80" fmla="*/ 392 w 508"/>
              <a:gd name="T81" fmla="*/ 724 h 824"/>
              <a:gd name="T82" fmla="*/ 388 w 508"/>
              <a:gd name="T83" fmla="*/ 732 h 824"/>
              <a:gd name="T84" fmla="*/ 384 w 508"/>
              <a:gd name="T85" fmla="*/ 742 h 824"/>
              <a:gd name="T86" fmla="*/ 376 w 508"/>
              <a:gd name="T87" fmla="*/ 756 h 824"/>
              <a:gd name="T88" fmla="*/ 364 w 508"/>
              <a:gd name="T89" fmla="*/ 766 h 824"/>
              <a:gd name="T90" fmla="*/ 354 w 508"/>
              <a:gd name="T91" fmla="*/ 774 h 824"/>
              <a:gd name="T92" fmla="*/ 354 w 508"/>
              <a:gd name="T93" fmla="*/ 774 h 824"/>
              <a:gd name="T94" fmla="*/ 340 w 508"/>
              <a:gd name="T95" fmla="*/ 784 h 824"/>
              <a:gd name="T96" fmla="*/ 336 w 508"/>
              <a:gd name="T97" fmla="*/ 800 h 824"/>
              <a:gd name="T98" fmla="*/ 422 w 508"/>
              <a:gd name="T99" fmla="*/ 824 h 824"/>
              <a:gd name="T100" fmla="*/ 508 w 508"/>
              <a:gd name="T101" fmla="*/ 0 h 824"/>
              <a:gd name="T102" fmla="*/ 508 w 508"/>
              <a:gd name="T103" fmla="*/ 0 h 824"/>
              <a:gd name="T104" fmla="*/ 504 w 508"/>
              <a:gd name="T105" fmla="*/ 0 h 824"/>
              <a:gd name="T106" fmla="*/ 504 w 508"/>
              <a:gd name="T107" fmla="*/ 0 h 824"/>
              <a:gd name="T108" fmla="*/ 496 w 508"/>
              <a:gd name="T109" fmla="*/ 2 h 824"/>
              <a:gd name="T110" fmla="*/ 488 w 508"/>
              <a:gd name="T111" fmla="*/ 4 h 824"/>
              <a:gd name="T112" fmla="*/ 482 w 508"/>
              <a:gd name="T113" fmla="*/ 10 h 824"/>
              <a:gd name="T114" fmla="*/ 476 w 508"/>
              <a:gd name="T115" fmla="*/ 16 h 824"/>
              <a:gd name="T116" fmla="*/ 476 w 508"/>
              <a:gd name="T117" fmla="*/ 1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8" h="824">
                <a:moveTo>
                  <a:pt x="476" y="16"/>
                </a:moveTo>
                <a:lnTo>
                  <a:pt x="0" y="708"/>
                </a:lnTo>
                <a:lnTo>
                  <a:pt x="210" y="766"/>
                </a:lnTo>
                <a:lnTo>
                  <a:pt x="214" y="748"/>
                </a:lnTo>
                <a:lnTo>
                  <a:pt x="214" y="748"/>
                </a:lnTo>
                <a:lnTo>
                  <a:pt x="208" y="736"/>
                </a:lnTo>
                <a:lnTo>
                  <a:pt x="208" y="736"/>
                </a:lnTo>
                <a:lnTo>
                  <a:pt x="204" y="724"/>
                </a:lnTo>
                <a:lnTo>
                  <a:pt x="200" y="710"/>
                </a:lnTo>
                <a:lnTo>
                  <a:pt x="200" y="694"/>
                </a:lnTo>
                <a:lnTo>
                  <a:pt x="202" y="684"/>
                </a:lnTo>
                <a:lnTo>
                  <a:pt x="204" y="674"/>
                </a:lnTo>
                <a:lnTo>
                  <a:pt x="204" y="674"/>
                </a:lnTo>
                <a:lnTo>
                  <a:pt x="210" y="660"/>
                </a:lnTo>
                <a:lnTo>
                  <a:pt x="218" y="646"/>
                </a:lnTo>
                <a:lnTo>
                  <a:pt x="230" y="634"/>
                </a:lnTo>
                <a:lnTo>
                  <a:pt x="244" y="624"/>
                </a:lnTo>
                <a:lnTo>
                  <a:pt x="244" y="624"/>
                </a:lnTo>
                <a:lnTo>
                  <a:pt x="256" y="618"/>
                </a:lnTo>
                <a:lnTo>
                  <a:pt x="272" y="616"/>
                </a:lnTo>
                <a:lnTo>
                  <a:pt x="286" y="614"/>
                </a:lnTo>
                <a:lnTo>
                  <a:pt x="304" y="616"/>
                </a:lnTo>
                <a:lnTo>
                  <a:pt x="304" y="616"/>
                </a:lnTo>
                <a:lnTo>
                  <a:pt x="304" y="616"/>
                </a:lnTo>
                <a:lnTo>
                  <a:pt x="304" y="616"/>
                </a:lnTo>
                <a:lnTo>
                  <a:pt x="312" y="616"/>
                </a:lnTo>
                <a:lnTo>
                  <a:pt x="320" y="618"/>
                </a:lnTo>
                <a:lnTo>
                  <a:pt x="320" y="618"/>
                </a:lnTo>
                <a:lnTo>
                  <a:pt x="332" y="624"/>
                </a:lnTo>
                <a:lnTo>
                  <a:pt x="332" y="624"/>
                </a:lnTo>
                <a:lnTo>
                  <a:pt x="344" y="628"/>
                </a:lnTo>
                <a:lnTo>
                  <a:pt x="356" y="634"/>
                </a:lnTo>
                <a:lnTo>
                  <a:pt x="356" y="634"/>
                </a:lnTo>
                <a:lnTo>
                  <a:pt x="370" y="646"/>
                </a:lnTo>
                <a:lnTo>
                  <a:pt x="380" y="660"/>
                </a:lnTo>
                <a:lnTo>
                  <a:pt x="380" y="660"/>
                </a:lnTo>
                <a:lnTo>
                  <a:pt x="388" y="676"/>
                </a:lnTo>
                <a:lnTo>
                  <a:pt x="392" y="692"/>
                </a:lnTo>
                <a:lnTo>
                  <a:pt x="392" y="708"/>
                </a:lnTo>
                <a:lnTo>
                  <a:pt x="392" y="724"/>
                </a:lnTo>
                <a:lnTo>
                  <a:pt x="392" y="724"/>
                </a:lnTo>
                <a:lnTo>
                  <a:pt x="388" y="732"/>
                </a:lnTo>
                <a:lnTo>
                  <a:pt x="384" y="742"/>
                </a:lnTo>
                <a:lnTo>
                  <a:pt x="376" y="756"/>
                </a:lnTo>
                <a:lnTo>
                  <a:pt x="364" y="766"/>
                </a:lnTo>
                <a:lnTo>
                  <a:pt x="354" y="774"/>
                </a:lnTo>
                <a:lnTo>
                  <a:pt x="354" y="774"/>
                </a:lnTo>
                <a:lnTo>
                  <a:pt x="340" y="784"/>
                </a:lnTo>
                <a:lnTo>
                  <a:pt x="336" y="800"/>
                </a:lnTo>
                <a:lnTo>
                  <a:pt x="422" y="824"/>
                </a:lnTo>
                <a:lnTo>
                  <a:pt x="508" y="0"/>
                </a:lnTo>
                <a:lnTo>
                  <a:pt x="508" y="0"/>
                </a:lnTo>
                <a:lnTo>
                  <a:pt x="504" y="0"/>
                </a:lnTo>
                <a:lnTo>
                  <a:pt x="504" y="0"/>
                </a:lnTo>
                <a:lnTo>
                  <a:pt x="496" y="2"/>
                </a:lnTo>
                <a:lnTo>
                  <a:pt x="488" y="4"/>
                </a:lnTo>
                <a:lnTo>
                  <a:pt x="482" y="10"/>
                </a:lnTo>
                <a:lnTo>
                  <a:pt x="476" y="16"/>
                </a:lnTo>
                <a:lnTo>
                  <a:pt x="476" y="16"/>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9"/>
          <p:cNvSpPr>
            <a:spLocks/>
          </p:cNvSpPr>
          <p:nvPr/>
        </p:nvSpPr>
        <p:spPr bwMode="auto">
          <a:xfrm>
            <a:off x="2021937" y="3016139"/>
            <a:ext cx="1007026" cy="1347806"/>
          </a:xfrm>
          <a:custGeom>
            <a:avLst/>
            <a:gdLst>
              <a:gd name="T0" fmla="*/ 0 w 526"/>
              <a:gd name="T1" fmla="*/ 494 h 704"/>
              <a:gd name="T2" fmla="*/ 142 w 526"/>
              <a:gd name="T3" fmla="*/ 532 h 704"/>
              <a:gd name="T4" fmla="*/ 118 w 526"/>
              <a:gd name="T5" fmla="*/ 590 h 704"/>
              <a:gd name="T6" fmla="*/ 118 w 526"/>
              <a:gd name="T7" fmla="*/ 590 h 704"/>
              <a:gd name="T8" fmla="*/ 118 w 526"/>
              <a:gd name="T9" fmla="*/ 590 h 704"/>
              <a:gd name="T10" fmla="*/ 118 w 526"/>
              <a:gd name="T11" fmla="*/ 590 h 704"/>
              <a:gd name="T12" fmla="*/ 112 w 526"/>
              <a:gd name="T13" fmla="*/ 600 h 704"/>
              <a:gd name="T14" fmla="*/ 102 w 526"/>
              <a:gd name="T15" fmla="*/ 608 h 704"/>
              <a:gd name="T16" fmla="*/ 84 w 526"/>
              <a:gd name="T17" fmla="*/ 616 h 704"/>
              <a:gd name="T18" fmla="*/ 84 w 526"/>
              <a:gd name="T19" fmla="*/ 616 h 704"/>
              <a:gd name="T20" fmla="*/ 70 w 526"/>
              <a:gd name="T21" fmla="*/ 626 h 704"/>
              <a:gd name="T22" fmla="*/ 66 w 526"/>
              <a:gd name="T23" fmla="*/ 632 h 704"/>
              <a:gd name="T24" fmla="*/ 62 w 526"/>
              <a:gd name="T25" fmla="*/ 638 h 704"/>
              <a:gd name="T26" fmla="*/ 62 w 526"/>
              <a:gd name="T27" fmla="*/ 638 h 704"/>
              <a:gd name="T28" fmla="*/ 60 w 526"/>
              <a:gd name="T29" fmla="*/ 646 h 704"/>
              <a:gd name="T30" fmla="*/ 60 w 526"/>
              <a:gd name="T31" fmla="*/ 656 h 704"/>
              <a:gd name="T32" fmla="*/ 60 w 526"/>
              <a:gd name="T33" fmla="*/ 664 h 704"/>
              <a:gd name="T34" fmla="*/ 62 w 526"/>
              <a:gd name="T35" fmla="*/ 670 h 704"/>
              <a:gd name="T36" fmla="*/ 62 w 526"/>
              <a:gd name="T37" fmla="*/ 670 h 704"/>
              <a:gd name="T38" fmla="*/ 66 w 526"/>
              <a:gd name="T39" fmla="*/ 678 h 704"/>
              <a:gd name="T40" fmla="*/ 72 w 526"/>
              <a:gd name="T41" fmla="*/ 684 h 704"/>
              <a:gd name="T42" fmla="*/ 82 w 526"/>
              <a:gd name="T43" fmla="*/ 692 h 704"/>
              <a:gd name="T44" fmla="*/ 96 w 526"/>
              <a:gd name="T45" fmla="*/ 698 h 704"/>
              <a:gd name="T46" fmla="*/ 96 w 526"/>
              <a:gd name="T47" fmla="*/ 698 h 704"/>
              <a:gd name="T48" fmla="*/ 108 w 526"/>
              <a:gd name="T49" fmla="*/ 702 h 704"/>
              <a:gd name="T50" fmla="*/ 120 w 526"/>
              <a:gd name="T51" fmla="*/ 704 h 704"/>
              <a:gd name="T52" fmla="*/ 128 w 526"/>
              <a:gd name="T53" fmla="*/ 704 h 704"/>
              <a:gd name="T54" fmla="*/ 138 w 526"/>
              <a:gd name="T55" fmla="*/ 702 h 704"/>
              <a:gd name="T56" fmla="*/ 138 w 526"/>
              <a:gd name="T57" fmla="*/ 702 h 704"/>
              <a:gd name="T58" fmla="*/ 144 w 526"/>
              <a:gd name="T59" fmla="*/ 698 h 704"/>
              <a:gd name="T60" fmla="*/ 150 w 526"/>
              <a:gd name="T61" fmla="*/ 692 h 704"/>
              <a:gd name="T62" fmla="*/ 156 w 526"/>
              <a:gd name="T63" fmla="*/ 686 h 704"/>
              <a:gd name="T64" fmla="*/ 160 w 526"/>
              <a:gd name="T65" fmla="*/ 678 h 704"/>
              <a:gd name="T66" fmla="*/ 160 w 526"/>
              <a:gd name="T67" fmla="*/ 678 h 704"/>
              <a:gd name="T68" fmla="*/ 164 w 526"/>
              <a:gd name="T69" fmla="*/ 670 h 704"/>
              <a:gd name="T70" fmla="*/ 164 w 526"/>
              <a:gd name="T71" fmla="*/ 662 h 704"/>
              <a:gd name="T72" fmla="*/ 160 w 526"/>
              <a:gd name="T73" fmla="*/ 648 h 704"/>
              <a:gd name="T74" fmla="*/ 160 w 526"/>
              <a:gd name="T75" fmla="*/ 648 h 704"/>
              <a:gd name="T76" fmla="*/ 156 w 526"/>
              <a:gd name="T77" fmla="*/ 628 h 704"/>
              <a:gd name="T78" fmla="*/ 156 w 526"/>
              <a:gd name="T79" fmla="*/ 618 h 704"/>
              <a:gd name="T80" fmla="*/ 158 w 526"/>
              <a:gd name="T81" fmla="*/ 608 h 704"/>
              <a:gd name="T82" fmla="*/ 186 w 526"/>
              <a:gd name="T83" fmla="*/ 544 h 704"/>
              <a:gd name="T84" fmla="*/ 308 w 526"/>
              <a:gd name="T85" fmla="*/ 578 h 704"/>
              <a:gd name="T86" fmla="*/ 526 w 526"/>
              <a:gd name="T87" fmla="*/ 50 h 704"/>
              <a:gd name="T88" fmla="*/ 340 w 526"/>
              <a:gd name="T89" fmla="*/ 0 h 704"/>
              <a:gd name="T90" fmla="*/ 0 w 526"/>
              <a:gd name="T91" fmla="*/ 494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6" h="704">
                <a:moveTo>
                  <a:pt x="0" y="494"/>
                </a:moveTo>
                <a:lnTo>
                  <a:pt x="142" y="532"/>
                </a:lnTo>
                <a:lnTo>
                  <a:pt x="118" y="590"/>
                </a:lnTo>
                <a:lnTo>
                  <a:pt x="118" y="590"/>
                </a:lnTo>
                <a:lnTo>
                  <a:pt x="118" y="590"/>
                </a:lnTo>
                <a:lnTo>
                  <a:pt x="118" y="590"/>
                </a:lnTo>
                <a:lnTo>
                  <a:pt x="112" y="600"/>
                </a:lnTo>
                <a:lnTo>
                  <a:pt x="102" y="608"/>
                </a:lnTo>
                <a:lnTo>
                  <a:pt x="84" y="616"/>
                </a:lnTo>
                <a:lnTo>
                  <a:pt x="84" y="616"/>
                </a:lnTo>
                <a:lnTo>
                  <a:pt x="70" y="626"/>
                </a:lnTo>
                <a:lnTo>
                  <a:pt x="66" y="632"/>
                </a:lnTo>
                <a:lnTo>
                  <a:pt x="62" y="638"/>
                </a:lnTo>
                <a:lnTo>
                  <a:pt x="62" y="638"/>
                </a:lnTo>
                <a:lnTo>
                  <a:pt x="60" y="646"/>
                </a:lnTo>
                <a:lnTo>
                  <a:pt x="60" y="656"/>
                </a:lnTo>
                <a:lnTo>
                  <a:pt x="60" y="664"/>
                </a:lnTo>
                <a:lnTo>
                  <a:pt x="62" y="670"/>
                </a:lnTo>
                <a:lnTo>
                  <a:pt x="62" y="670"/>
                </a:lnTo>
                <a:lnTo>
                  <a:pt x="66" y="678"/>
                </a:lnTo>
                <a:lnTo>
                  <a:pt x="72" y="684"/>
                </a:lnTo>
                <a:lnTo>
                  <a:pt x="82" y="692"/>
                </a:lnTo>
                <a:lnTo>
                  <a:pt x="96" y="698"/>
                </a:lnTo>
                <a:lnTo>
                  <a:pt x="96" y="698"/>
                </a:lnTo>
                <a:lnTo>
                  <a:pt x="108" y="702"/>
                </a:lnTo>
                <a:lnTo>
                  <a:pt x="120" y="704"/>
                </a:lnTo>
                <a:lnTo>
                  <a:pt x="128" y="704"/>
                </a:lnTo>
                <a:lnTo>
                  <a:pt x="138" y="702"/>
                </a:lnTo>
                <a:lnTo>
                  <a:pt x="138" y="702"/>
                </a:lnTo>
                <a:lnTo>
                  <a:pt x="144" y="698"/>
                </a:lnTo>
                <a:lnTo>
                  <a:pt x="150" y="692"/>
                </a:lnTo>
                <a:lnTo>
                  <a:pt x="156" y="686"/>
                </a:lnTo>
                <a:lnTo>
                  <a:pt x="160" y="678"/>
                </a:lnTo>
                <a:lnTo>
                  <a:pt x="160" y="678"/>
                </a:lnTo>
                <a:lnTo>
                  <a:pt x="164" y="670"/>
                </a:lnTo>
                <a:lnTo>
                  <a:pt x="164" y="662"/>
                </a:lnTo>
                <a:lnTo>
                  <a:pt x="160" y="648"/>
                </a:lnTo>
                <a:lnTo>
                  <a:pt x="160" y="648"/>
                </a:lnTo>
                <a:lnTo>
                  <a:pt x="156" y="628"/>
                </a:lnTo>
                <a:lnTo>
                  <a:pt x="156" y="618"/>
                </a:lnTo>
                <a:lnTo>
                  <a:pt x="158" y="608"/>
                </a:lnTo>
                <a:lnTo>
                  <a:pt x="186" y="544"/>
                </a:lnTo>
                <a:lnTo>
                  <a:pt x="308" y="578"/>
                </a:lnTo>
                <a:lnTo>
                  <a:pt x="526" y="50"/>
                </a:lnTo>
                <a:lnTo>
                  <a:pt x="340" y="0"/>
                </a:lnTo>
                <a:lnTo>
                  <a:pt x="0" y="494"/>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1"/>
          <p:cNvSpPr>
            <a:spLocks/>
          </p:cNvSpPr>
          <p:nvPr/>
        </p:nvSpPr>
        <p:spPr bwMode="auto">
          <a:xfrm>
            <a:off x="2687279" y="2830577"/>
            <a:ext cx="827063" cy="1489479"/>
          </a:xfrm>
          <a:custGeom>
            <a:avLst/>
            <a:gdLst>
              <a:gd name="T0" fmla="*/ 312 w 432"/>
              <a:gd name="T1" fmla="*/ 114 h 778"/>
              <a:gd name="T2" fmla="*/ 314 w 432"/>
              <a:gd name="T3" fmla="*/ 112 h 778"/>
              <a:gd name="T4" fmla="*/ 326 w 432"/>
              <a:gd name="T5" fmla="*/ 94 h 778"/>
              <a:gd name="T6" fmla="*/ 342 w 432"/>
              <a:gd name="T7" fmla="*/ 82 h 778"/>
              <a:gd name="T8" fmla="*/ 360 w 432"/>
              <a:gd name="T9" fmla="*/ 66 h 778"/>
              <a:gd name="T10" fmla="*/ 362 w 432"/>
              <a:gd name="T11" fmla="*/ 58 h 778"/>
              <a:gd name="T12" fmla="*/ 362 w 432"/>
              <a:gd name="T13" fmla="*/ 42 h 778"/>
              <a:gd name="T14" fmla="*/ 358 w 432"/>
              <a:gd name="T15" fmla="*/ 26 h 778"/>
              <a:gd name="T16" fmla="*/ 352 w 432"/>
              <a:gd name="T17" fmla="*/ 20 h 778"/>
              <a:gd name="T18" fmla="*/ 336 w 432"/>
              <a:gd name="T19" fmla="*/ 8 h 778"/>
              <a:gd name="T20" fmla="*/ 322 w 432"/>
              <a:gd name="T21" fmla="*/ 4 h 778"/>
              <a:gd name="T22" fmla="*/ 302 w 432"/>
              <a:gd name="T23" fmla="*/ 0 h 778"/>
              <a:gd name="T24" fmla="*/ 290 w 432"/>
              <a:gd name="T25" fmla="*/ 2 h 778"/>
              <a:gd name="T26" fmla="*/ 280 w 432"/>
              <a:gd name="T27" fmla="*/ 6 h 778"/>
              <a:gd name="T28" fmla="*/ 268 w 432"/>
              <a:gd name="T29" fmla="*/ 16 h 778"/>
              <a:gd name="T30" fmla="*/ 260 w 432"/>
              <a:gd name="T31" fmla="*/ 32 h 778"/>
              <a:gd name="T32" fmla="*/ 258 w 432"/>
              <a:gd name="T33" fmla="*/ 40 h 778"/>
              <a:gd name="T34" fmla="*/ 264 w 432"/>
              <a:gd name="T35" fmla="*/ 62 h 778"/>
              <a:gd name="T36" fmla="*/ 270 w 432"/>
              <a:gd name="T37" fmla="*/ 80 h 778"/>
              <a:gd name="T38" fmla="*/ 272 w 432"/>
              <a:gd name="T39" fmla="*/ 102 h 778"/>
              <a:gd name="T40" fmla="*/ 216 w 432"/>
              <a:gd name="T41" fmla="*/ 148 h 778"/>
              <a:gd name="T42" fmla="*/ 106 w 432"/>
              <a:gd name="T43" fmla="*/ 704 h 778"/>
              <a:gd name="T44" fmla="*/ 116 w 432"/>
              <a:gd name="T45" fmla="*/ 676 h 778"/>
              <a:gd name="T46" fmla="*/ 110 w 432"/>
              <a:gd name="T47" fmla="*/ 664 h 778"/>
              <a:gd name="T48" fmla="*/ 104 w 432"/>
              <a:gd name="T49" fmla="*/ 636 h 778"/>
              <a:gd name="T50" fmla="*/ 104 w 432"/>
              <a:gd name="T51" fmla="*/ 610 h 778"/>
              <a:gd name="T52" fmla="*/ 108 w 432"/>
              <a:gd name="T53" fmla="*/ 602 h 778"/>
              <a:gd name="T54" fmla="*/ 122 w 432"/>
              <a:gd name="T55" fmla="*/ 574 h 778"/>
              <a:gd name="T56" fmla="*/ 150 w 432"/>
              <a:gd name="T57" fmla="*/ 552 h 778"/>
              <a:gd name="T58" fmla="*/ 162 w 432"/>
              <a:gd name="T59" fmla="*/ 548 h 778"/>
              <a:gd name="T60" fmla="*/ 192 w 432"/>
              <a:gd name="T61" fmla="*/ 544 h 778"/>
              <a:gd name="T62" fmla="*/ 208 w 432"/>
              <a:gd name="T63" fmla="*/ 546 h 778"/>
              <a:gd name="T64" fmla="*/ 210 w 432"/>
              <a:gd name="T65" fmla="*/ 546 h 778"/>
              <a:gd name="T66" fmla="*/ 226 w 432"/>
              <a:gd name="T67" fmla="*/ 548 h 778"/>
              <a:gd name="T68" fmla="*/ 238 w 432"/>
              <a:gd name="T69" fmla="*/ 554 h 778"/>
              <a:gd name="T70" fmla="*/ 250 w 432"/>
              <a:gd name="T71" fmla="*/ 560 h 778"/>
              <a:gd name="T72" fmla="*/ 260 w 432"/>
              <a:gd name="T73" fmla="*/ 566 h 778"/>
              <a:gd name="T74" fmla="*/ 284 w 432"/>
              <a:gd name="T75" fmla="*/ 592 h 778"/>
              <a:gd name="T76" fmla="*/ 292 w 432"/>
              <a:gd name="T77" fmla="*/ 608 h 778"/>
              <a:gd name="T78" fmla="*/ 296 w 432"/>
              <a:gd name="T79" fmla="*/ 642 h 778"/>
              <a:gd name="T80" fmla="*/ 294 w 432"/>
              <a:gd name="T81" fmla="*/ 656 h 778"/>
              <a:gd name="T82" fmla="*/ 286 w 432"/>
              <a:gd name="T83" fmla="*/ 674 h 778"/>
              <a:gd name="T84" fmla="*/ 264 w 432"/>
              <a:gd name="T85" fmla="*/ 700 h 778"/>
              <a:gd name="T86" fmla="*/ 254 w 432"/>
              <a:gd name="T87" fmla="*/ 706 h 778"/>
              <a:gd name="T88" fmla="*/ 234 w 432"/>
              <a:gd name="T89" fmla="*/ 740 h 778"/>
              <a:gd name="T90" fmla="*/ 432 w 432"/>
              <a:gd name="T91" fmla="*/ 208 h 778"/>
              <a:gd name="T92" fmla="*/ 312 w 432"/>
              <a:gd name="T93" fmla="*/ 114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2" h="778">
                <a:moveTo>
                  <a:pt x="312" y="114"/>
                </a:moveTo>
                <a:lnTo>
                  <a:pt x="312" y="114"/>
                </a:lnTo>
                <a:lnTo>
                  <a:pt x="314" y="112"/>
                </a:lnTo>
                <a:lnTo>
                  <a:pt x="314" y="112"/>
                </a:lnTo>
                <a:lnTo>
                  <a:pt x="318" y="102"/>
                </a:lnTo>
                <a:lnTo>
                  <a:pt x="326" y="94"/>
                </a:lnTo>
                <a:lnTo>
                  <a:pt x="342" y="82"/>
                </a:lnTo>
                <a:lnTo>
                  <a:pt x="342" y="82"/>
                </a:lnTo>
                <a:lnTo>
                  <a:pt x="356" y="72"/>
                </a:lnTo>
                <a:lnTo>
                  <a:pt x="360" y="66"/>
                </a:lnTo>
                <a:lnTo>
                  <a:pt x="362" y="58"/>
                </a:lnTo>
                <a:lnTo>
                  <a:pt x="362" y="58"/>
                </a:lnTo>
                <a:lnTo>
                  <a:pt x="362" y="50"/>
                </a:lnTo>
                <a:lnTo>
                  <a:pt x="362" y="42"/>
                </a:lnTo>
                <a:lnTo>
                  <a:pt x="360" y="34"/>
                </a:lnTo>
                <a:lnTo>
                  <a:pt x="358" y="26"/>
                </a:lnTo>
                <a:lnTo>
                  <a:pt x="358" y="26"/>
                </a:lnTo>
                <a:lnTo>
                  <a:pt x="352" y="20"/>
                </a:lnTo>
                <a:lnTo>
                  <a:pt x="346" y="14"/>
                </a:lnTo>
                <a:lnTo>
                  <a:pt x="336" y="8"/>
                </a:lnTo>
                <a:lnTo>
                  <a:pt x="322" y="4"/>
                </a:lnTo>
                <a:lnTo>
                  <a:pt x="322" y="4"/>
                </a:lnTo>
                <a:lnTo>
                  <a:pt x="310" y="2"/>
                </a:lnTo>
                <a:lnTo>
                  <a:pt x="302" y="0"/>
                </a:lnTo>
                <a:lnTo>
                  <a:pt x="302" y="0"/>
                </a:lnTo>
                <a:lnTo>
                  <a:pt x="290" y="2"/>
                </a:lnTo>
                <a:lnTo>
                  <a:pt x="280" y="6"/>
                </a:lnTo>
                <a:lnTo>
                  <a:pt x="280" y="6"/>
                </a:lnTo>
                <a:lnTo>
                  <a:pt x="272" y="10"/>
                </a:lnTo>
                <a:lnTo>
                  <a:pt x="268" y="16"/>
                </a:lnTo>
                <a:lnTo>
                  <a:pt x="262" y="24"/>
                </a:lnTo>
                <a:lnTo>
                  <a:pt x="260" y="32"/>
                </a:lnTo>
                <a:lnTo>
                  <a:pt x="260" y="32"/>
                </a:lnTo>
                <a:lnTo>
                  <a:pt x="258" y="40"/>
                </a:lnTo>
                <a:lnTo>
                  <a:pt x="258" y="48"/>
                </a:lnTo>
                <a:lnTo>
                  <a:pt x="264" y="62"/>
                </a:lnTo>
                <a:lnTo>
                  <a:pt x="264" y="62"/>
                </a:lnTo>
                <a:lnTo>
                  <a:pt x="270" y="80"/>
                </a:lnTo>
                <a:lnTo>
                  <a:pt x="272" y="90"/>
                </a:lnTo>
                <a:lnTo>
                  <a:pt x="272" y="102"/>
                </a:lnTo>
                <a:lnTo>
                  <a:pt x="254" y="160"/>
                </a:lnTo>
                <a:lnTo>
                  <a:pt x="216" y="148"/>
                </a:lnTo>
                <a:lnTo>
                  <a:pt x="0" y="676"/>
                </a:lnTo>
                <a:lnTo>
                  <a:pt x="106" y="704"/>
                </a:lnTo>
                <a:lnTo>
                  <a:pt x="116" y="676"/>
                </a:lnTo>
                <a:lnTo>
                  <a:pt x="116" y="676"/>
                </a:lnTo>
                <a:lnTo>
                  <a:pt x="110" y="664"/>
                </a:lnTo>
                <a:lnTo>
                  <a:pt x="110" y="664"/>
                </a:lnTo>
                <a:lnTo>
                  <a:pt x="106" y="652"/>
                </a:lnTo>
                <a:lnTo>
                  <a:pt x="104" y="636"/>
                </a:lnTo>
                <a:lnTo>
                  <a:pt x="102" y="620"/>
                </a:lnTo>
                <a:lnTo>
                  <a:pt x="104" y="610"/>
                </a:lnTo>
                <a:lnTo>
                  <a:pt x="108" y="602"/>
                </a:lnTo>
                <a:lnTo>
                  <a:pt x="108" y="602"/>
                </a:lnTo>
                <a:lnTo>
                  <a:pt x="114" y="588"/>
                </a:lnTo>
                <a:lnTo>
                  <a:pt x="122" y="574"/>
                </a:lnTo>
                <a:lnTo>
                  <a:pt x="134" y="562"/>
                </a:lnTo>
                <a:lnTo>
                  <a:pt x="150" y="552"/>
                </a:lnTo>
                <a:lnTo>
                  <a:pt x="150" y="552"/>
                </a:lnTo>
                <a:lnTo>
                  <a:pt x="162" y="548"/>
                </a:lnTo>
                <a:lnTo>
                  <a:pt x="176" y="544"/>
                </a:lnTo>
                <a:lnTo>
                  <a:pt x="192" y="544"/>
                </a:lnTo>
                <a:lnTo>
                  <a:pt x="208" y="546"/>
                </a:lnTo>
                <a:lnTo>
                  <a:pt x="208" y="546"/>
                </a:lnTo>
                <a:lnTo>
                  <a:pt x="210" y="546"/>
                </a:lnTo>
                <a:lnTo>
                  <a:pt x="210" y="546"/>
                </a:lnTo>
                <a:lnTo>
                  <a:pt x="218" y="548"/>
                </a:lnTo>
                <a:lnTo>
                  <a:pt x="226" y="548"/>
                </a:lnTo>
                <a:lnTo>
                  <a:pt x="226" y="548"/>
                </a:lnTo>
                <a:lnTo>
                  <a:pt x="238" y="554"/>
                </a:lnTo>
                <a:lnTo>
                  <a:pt x="238" y="554"/>
                </a:lnTo>
                <a:lnTo>
                  <a:pt x="250" y="560"/>
                </a:lnTo>
                <a:lnTo>
                  <a:pt x="260" y="566"/>
                </a:lnTo>
                <a:lnTo>
                  <a:pt x="260" y="566"/>
                </a:lnTo>
                <a:lnTo>
                  <a:pt x="274" y="578"/>
                </a:lnTo>
                <a:lnTo>
                  <a:pt x="284" y="592"/>
                </a:lnTo>
                <a:lnTo>
                  <a:pt x="284" y="592"/>
                </a:lnTo>
                <a:lnTo>
                  <a:pt x="292" y="608"/>
                </a:lnTo>
                <a:lnTo>
                  <a:pt x="296" y="626"/>
                </a:lnTo>
                <a:lnTo>
                  <a:pt x="296" y="642"/>
                </a:lnTo>
                <a:lnTo>
                  <a:pt x="294" y="656"/>
                </a:lnTo>
                <a:lnTo>
                  <a:pt x="294" y="656"/>
                </a:lnTo>
                <a:lnTo>
                  <a:pt x="290" y="666"/>
                </a:lnTo>
                <a:lnTo>
                  <a:pt x="286" y="674"/>
                </a:lnTo>
                <a:lnTo>
                  <a:pt x="276" y="688"/>
                </a:lnTo>
                <a:lnTo>
                  <a:pt x="264" y="700"/>
                </a:lnTo>
                <a:lnTo>
                  <a:pt x="254" y="706"/>
                </a:lnTo>
                <a:lnTo>
                  <a:pt x="254" y="706"/>
                </a:lnTo>
                <a:lnTo>
                  <a:pt x="240" y="716"/>
                </a:lnTo>
                <a:lnTo>
                  <a:pt x="234" y="740"/>
                </a:lnTo>
                <a:lnTo>
                  <a:pt x="372" y="778"/>
                </a:lnTo>
                <a:lnTo>
                  <a:pt x="432" y="208"/>
                </a:lnTo>
                <a:lnTo>
                  <a:pt x="298" y="172"/>
                </a:lnTo>
                <a:lnTo>
                  <a:pt x="312" y="114"/>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12"/>
          <p:cNvSpPr>
            <a:spLocks/>
          </p:cNvSpPr>
          <p:nvPr/>
        </p:nvSpPr>
        <p:spPr bwMode="auto">
          <a:xfrm>
            <a:off x="5123423" y="4011678"/>
            <a:ext cx="15316" cy="45948"/>
          </a:xfrm>
          <a:custGeom>
            <a:avLst/>
            <a:gdLst>
              <a:gd name="T0" fmla="*/ 0 w 8"/>
              <a:gd name="T1" fmla="*/ 0 h 24"/>
              <a:gd name="T2" fmla="*/ 8 w 8"/>
              <a:gd name="T3" fmla="*/ 24 h 24"/>
              <a:gd name="T4" fmla="*/ 0 w 8"/>
              <a:gd name="T5" fmla="*/ 0 h 24"/>
              <a:gd name="T6" fmla="*/ 0 w 8"/>
              <a:gd name="T7" fmla="*/ 0 h 24"/>
              <a:gd name="T8" fmla="*/ 0 w 8"/>
              <a:gd name="T9" fmla="*/ 0 h 24"/>
              <a:gd name="T10" fmla="*/ 0 w 8"/>
              <a:gd name="T11" fmla="*/ 0 h 24"/>
            </a:gdLst>
            <a:ahLst/>
            <a:cxnLst>
              <a:cxn ang="0">
                <a:pos x="T0" y="T1"/>
              </a:cxn>
              <a:cxn ang="0">
                <a:pos x="T2" y="T3"/>
              </a:cxn>
              <a:cxn ang="0">
                <a:pos x="T4" y="T5"/>
              </a:cxn>
              <a:cxn ang="0">
                <a:pos x="T6" y="T7"/>
              </a:cxn>
              <a:cxn ang="0">
                <a:pos x="T8" y="T9"/>
              </a:cxn>
              <a:cxn ang="0">
                <a:pos x="T10" y="T11"/>
              </a:cxn>
            </a:cxnLst>
            <a:rect l="0" t="0" r="r" b="b"/>
            <a:pathLst>
              <a:path w="8" h="24">
                <a:moveTo>
                  <a:pt x="0" y="0"/>
                </a:moveTo>
                <a:lnTo>
                  <a:pt x="8" y="24"/>
                </a:lnTo>
                <a:lnTo>
                  <a:pt x="0" y="0"/>
                </a:lnTo>
                <a:lnTo>
                  <a:pt x="0" y="0"/>
                </a:lnTo>
                <a:lnTo>
                  <a:pt x="0" y="0"/>
                </a:lnTo>
                <a:lnTo>
                  <a:pt x="0" y="0"/>
                </a:lnTo>
                <a:close/>
              </a:path>
            </a:pathLst>
          </a:custGeom>
          <a:solidFill>
            <a:srgbClr val="4088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13"/>
          <p:cNvSpPr>
            <a:spLocks/>
          </p:cNvSpPr>
          <p:nvPr/>
        </p:nvSpPr>
        <p:spPr bwMode="auto">
          <a:xfrm>
            <a:off x="5035356" y="3942756"/>
            <a:ext cx="61264" cy="38290"/>
          </a:xfrm>
          <a:custGeom>
            <a:avLst/>
            <a:gdLst>
              <a:gd name="T0" fmla="*/ 0 w 32"/>
              <a:gd name="T1" fmla="*/ 0 h 20"/>
              <a:gd name="T2" fmla="*/ 0 w 32"/>
              <a:gd name="T3" fmla="*/ 0 h 20"/>
              <a:gd name="T4" fmla="*/ 12 w 32"/>
              <a:gd name="T5" fmla="*/ 8 h 20"/>
              <a:gd name="T6" fmla="*/ 12 w 32"/>
              <a:gd name="T7" fmla="*/ 8 h 20"/>
              <a:gd name="T8" fmla="*/ 22 w 32"/>
              <a:gd name="T9" fmla="*/ 14 h 20"/>
              <a:gd name="T10" fmla="*/ 32 w 32"/>
              <a:gd name="T11" fmla="*/ 20 h 20"/>
              <a:gd name="T12" fmla="*/ 32 w 32"/>
              <a:gd name="T13" fmla="*/ 20 h 20"/>
              <a:gd name="T14" fmla="*/ 22 w 32"/>
              <a:gd name="T15" fmla="*/ 14 h 20"/>
              <a:gd name="T16" fmla="*/ 12 w 32"/>
              <a:gd name="T17" fmla="*/ 8 h 20"/>
              <a:gd name="T18" fmla="*/ 12 w 32"/>
              <a:gd name="T19" fmla="*/ 8 h 20"/>
              <a:gd name="T20" fmla="*/ 0 w 32"/>
              <a:gd name="T21" fmla="*/ 0 h 20"/>
              <a:gd name="T22" fmla="*/ 0 w 32"/>
              <a:gd name="T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0">
                <a:moveTo>
                  <a:pt x="0" y="0"/>
                </a:moveTo>
                <a:lnTo>
                  <a:pt x="0" y="0"/>
                </a:lnTo>
                <a:lnTo>
                  <a:pt x="12" y="8"/>
                </a:lnTo>
                <a:lnTo>
                  <a:pt x="12" y="8"/>
                </a:lnTo>
                <a:lnTo>
                  <a:pt x="22" y="14"/>
                </a:lnTo>
                <a:lnTo>
                  <a:pt x="32" y="20"/>
                </a:lnTo>
                <a:lnTo>
                  <a:pt x="32" y="20"/>
                </a:lnTo>
                <a:lnTo>
                  <a:pt x="22" y="14"/>
                </a:lnTo>
                <a:lnTo>
                  <a:pt x="12" y="8"/>
                </a:lnTo>
                <a:lnTo>
                  <a:pt x="12" y="8"/>
                </a:lnTo>
                <a:lnTo>
                  <a:pt x="0" y="0"/>
                </a:lnTo>
                <a:lnTo>
                  <a:pt x="0" y="0"/>
                </a:lnTo>
                <a:close/>
              </a:path>
            </a:pathLst>
          </a:custGeom>
          <a:solidFill>
            <a:srgbClr val="4088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14"/>
          <p:cNvSpPr>
            <a:spLocks/>
          </p:cNvSpPr>
          <p:nvPr/>
        </p:nvSpPr>
        <p:spPr bwMode="auto">
          <a:xfrm>
            <a:off x="4047476" y="2767254"/>
            <a:ext cx="1543085" cy="1753680"/>
          </a:xfrm>
          <a:custGeom>
            <a:avLst/>
            <a:gdLst>
              <a:gd name="T0" fmla="*/ 210 w 806"/>
              <a:gd name="T1" fmla="*/ 98 h 916"/>
              <a:gd name="T2" fmla="*/ 214 w 806"/>
              <a:gd name="T3" fmla="*/ 60 h 916"/>
              <a:gd name="T4" fmla="*/ 218 w 806"/>
              <a:gd name="T5" fmla="*/ 36 h 916"/>
              <a:gd name="T6" fmla="*/ 212 w 806"/>
              <a:gd name="T7" fmla="*/ 20 h 916"/>
              <a:gd name="T8" fmla="*/ 194 w 806"/>
              <a:gd name="T9" fmla="*/ 4 h 916"/>
              <a:gd name="T10" fmla="*/ 176 w 806"/>
              <a:gd name="T11" fmla="*/ 0 h 916"/>
              <a:gd name="T12" fmla="*/ 152 w 806"/>
              <a:gd name="T13" fmla="*/ 6 h 916"/>
              <a:gd name="T14" fmla="*/ 128 w 806"/>
              <a:gd name="T15" fmla="*/ 18 h 916"/>
              <a:gd name="T16" fmla="*/ 118 w 806"/>
              <a:gd name="T17" fmla="*/ 30 h 916"/>
              <a:gd name="T18" fmla="*/ 114 w 806"/>
              <a:gd name="T19" fmla="*/ 54 h 916"/>
              <a:gd name="T20" fmla="*/ 118 w 806"/>
              <a:gd name="T21" fmla="*/ 70 h 916"/>
              <a:gd name="T22" fmla="*/ 136 w 806"/>
              <a:gd name="T23" fmla="*/ 86 h 916"/>
              <a:gd name="T24" fmla="*/ 168 w 806"/>
              <a:gd name="T25" fmla="*/ 112 h 916"/>
              <a:gd name="T26" fmla="*/ 190 w 806"/>
              <a:gd name="T27" fmla="*/ 176 h 916"/>
              <a:gd name="T28" fmla="*/ 48 w 806"/>
              <a:gd name="T29" fmla="*/ 420 h 916"/>
              <a:gd name="T30" fmla="*/ 58 w 806"/>
              <a:gd name="T31" fmla="*/ 408 h 916"/>
              <a:gd name="T32" fmla="*/ 94 w 806"/>
              <a:gd name="T33" fmla="*/ 380 h 916"/>
              <a:gd name="T34" fmla="*/ 112 w 806"/>
              <a:gd name="T35" fmla="*/ 374 h 916"/>
              <a:gd name="T36" fmla="*/ 160 w 806"/>
              <a:gd name="T37" fmla="*/ 380 h 916"/>
              <a:gd name="T38" fmla="*/ 188 w 806"/>
              <a:gd name="T39" fmla="*/ 402 h 916"/>
              <a:gd name="T40" fmla="*/ 204 w 806"/>
              <a:gd name="T41" fmla="*/ 428 h 916"/>
              <a:gd name="T42" fmla="*/ 212 w 806"/>
              <a:gd name="T43" fmla="*/ 454 h 916"/>
              <a:gd name="T44" fmla="*/ 212 w 806"/>
              <a:gd name="T45" fmla="*/ 470 h 916"/>
              <a:gd name="T46" fmla="*/ 212 w 806"/>
              <a:gd name="T47" fmla="*/ 470 h 916"/>
              <a:gd name="T48" fmla="*/ 206 w 806"/>
              <a:gd name="T49" fmla="*/ 516 h 916"/>
              <a:gd name="T50" fmla="*/ 190 w 806"/>
              <a:gd name="T51" fmla="*/ 542 h 916"/>
              <a:gd name="T52" fmla="*/ 146 w 806"/>
              <a:gd name="T53" fmla="*/ 566 h 916"/>
              <a:gd name="T54" fmla="*/ 128 w 806"/>
              <a:gd name="T55" fmla="*/ 568 h 916"/>
              <a:gd name="T56" fmla="*/ 86 w 806"/>
              <a:gd name="T57" fmla="*/ 556 h 916"/>
              <a:gd name="T58" fmla="*/ 40 w 806"/>
              <a:gd name="T59" fmla="*/ 556 h 916"/>
              <a:gd name="T60" fmla="*/ 228 w 806"/>
              <a:gd name="T61" fmla="*/ 814 h 916"/>
              <a:gd name="T62" fmla="*/ 226 w 806"/>
              <a:gd name="T63" fmla="*/ 836 h 916"/>
              <a:gd name="T64" fmla="*/ 212 w 806"/>
              <a:gd name="T65" fmla="*/ 868 h 916"/>
              <a:gd name="T66" fmla="*/ 214 w 806"/>
              <a:gd name="T67" fmla="*/ 882 h 916"/>
              <a:gd name="T68" fmla="*/ 226 w 806"/>
              <a:gd name="T69" fmla="*/ 906 h 916"/>
              <a:gd name="T70" fmla="*/ 240 w 806"/>
              <a:gd name="T71" fmla="*/ 914 h 916"/>
              <a:gd name="T72" fmla="*/ 274 w 806"/>
              <a:gd name="T73" fmla="*/ 914 h 916"/>
              <a:gd name="T74" fmla="*/ 298 w 806"/>
              <a:gd name="T75" fmla="*/ 904 h 916"/>
              <a:gd name="T76" fmla="*/ 312 w 806"/>
              <a:gd name="T77" fmla="*/ 892 h 916"/>
              <a:gd name="T78" fmla="*/ 318 w 806"/>
              <a:gd name="T79" fmla="*/ 870 h 916"/>
              <a:gd name="T80" fmla="*/ 314 w 806"/>
              <a:gd name="T81" fmla="*/ 854 h 916"/>
              <a:gd name="T82" fmla="*/ 300 w 806"/>
              <a:gd name="T83" fmla="*/ 836 h 916"/>
              <a:gd name="T84" fmla="*/ 270 w 806"/>
              <a:gd name="T85" fmla="*/ 804 h 916"/>
              <a:gd name="T86" fmla="*/ 256 w 806"/>
              <a:gd name="T87" fmla="*/ 732 h 916"/>
              <a:gd name="T88" fmla="*/ 522 w 806"/>
              <a:gd name="T89" fmla="*/ 668 h 916"/>
              <a:gd name="T90" fmla="*/ 496 w 806"/>
              <a:gd name="T91" fmla="*/ 654 h 916"/>
              <a:gd name="T92" fmla="*/ 468 w 806"/>
              <a:gd name="T93" fmla="*/ 622 h 916"/>
              <a:gd name="T94" fmla="*/ 462 w 806"/>
              <a:gd name="T95" fmla="*/ 598 h 916"/>
              <a:gd name="T96" fmla="*/ 468 w 806"/>
              <a:gd name="T97" fmla="*/ 548 h 916"/>
              <a:gd name="T98" fmla="*/ 490 w 806"/>
              <a:gd name="T99" fmla="*/ 520 h 916"/>
              <a:gd name="T100" fmla="*/ 512 w 806"/>
              <a:gd name="T101" fmla="*/ 508 h 916"/>
              <a:gd name="T102" fmla="*/ 524 w 806"/>
              <a:gd name="T103" fmla="*/ 500 h 916"/>
              <a:gd name="T104" fmla="*/ 540 w 806"/>
              <a:gd name="T105" fmla="*/ 498 h 916"/>
              <a:gd name="T106" fmla="*/ 556 w 806"/>
              <a:gd name="T107" fmla="*/ 494 h 916"/>
              <a:gd name="T108" fmla="*/ 600 w 806"/>
              <a:gd name="T109" fmla="*/ 498 h 916"/>
              <a:gd name="T110" fmla="*/ 628 w 806"/>
              <a:gd name="T111" fmla="*/ 518 h 916"/>
              <a:gd name="T112" fmla="*/ 646 w 806"/>
              <a:gd name="T113" fmla="*/ 544 h 916"/>
              <a:gd name="T114" fmla="*/ 652 w 806"/>
              <a:gd name="T115" fmla="*/ 580 h 916"/>
              <a:gd name="T116" fmla="*/ 648 w 806"/>
              <a:gd name="T117" fmla="*/ 606 h 916"/>
              <a:gd name="T118" fmla="*/ 806 w 806"/>
              <a:gd name="T119" fmla="*/ 6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6" h="916">
                <a:moveTo>
                  <a:pt x="236" y="168"/>
                </a:moveTo>
                <a:lnTo>
                  <a:pt x="210" y="98"/>
                </a:lnTo>
                <a:lnTo>
                  <a:pt x="210" y="98"/>
                </a:lnTo>
                <a:lnTo>
                  <a:pt x="206" y="88"/>
                </a:lnTo>
                <a:lnTo>
                  <a:pt x="208" y="78"/>
                </a:lnTo>
                <a:lnTo>
                  <a:pt x="214" y="60"/>
                </a:lnTo>
                <a:lnTo>
                  <a:pt x="214" y="60"/>
                </a:lnTo>
                <a:lnTo>
                  <a:pt x="218" y="44"/>
                </a:lnTo>
                <a:lnTo>
                  <a:pt x="218" y="36"/>
                </a:lnTo>
                <a:lnTo>
                  <a:pt x="216" y="28"/>
                </a:lnTo>
                <a:lnTo>
                  <a:pt x="216" y="28"/>
                </a:lnTo>
                <a:lnTo>
                  <a:pt x="212" y="20"/>
                </a:lnTo>
                <a:lnTo>
                  <a:pt x="206" y="14"/>
                </a:lnTo>
                <a:lnTo>
                  <a:pt x="200" y="8"/>
                </a:lnTo>
                <a:lnTo>
                  <a:pt x="194" y="4"/>
                </a:lnTo>
                <a:lnTo>
                  <a:pt x="194" y="4"/>
                </a:lnTo>
                <a:lnTo>
                  <a:pt x="186" y="2"/>
                </a:lnTo>
                <a:lnTo>
                  <a:pt x="176" y="0"/>
                </a:lnTo>
                <a:lnTo>
                  <a:pt x="176" y="0"/>
                </a:lnTo>
                <a:lnTo>
                  <a:pt x="164" y="2"/>
                </a:lnTo>
                <a:lnTo>
                  <a:pt x="152" y="6"/>
                </a:lnTo>
                <a:lnTo>
                  <a:pt x="152" y="6"/>
                </a:lnTo>
                <a:lnTo>
                  <a:pt x="138" y="10"/>
                </a:lnTo>
                <a:lnTo>
                  <a:pt x="128" y="18"/>
                </a:lnTo>
                <a:lnTo>
                  <a:pt x="122" y="24"/>
                </a:lnTo>
                <a:lnTo>
                  <a:pt x="118" y="30"/>
                </a:lnTo>
                <a:lnTo>
                  <a:pt x="118" y="30"/>
                </a:lnTo>
                <a:lnTo>
                  <a:pt x="114" y="38"/>
                </a:lnTo>
                <a:lnTo>
                  <a:pt x="114" y="46"/>
                </a:lnTo>
                <a:lnTo>
                  <a:pt x="114" y="54"/>
                </a:lnTo>
                <a:lnTo>
                  <a:pt x="116" y="62"/>
                </a:lnTo>
                <a:lnTo>
                  <a:pt x="116" y="62"/>
                </a:lnTo>
                <a:lnTo>
                  <a:pt x="118" y="70"/>
                </a:lnTo>
                <a:lnTo>
                  <a:pt x="122" y="76"/>
                </a:lnTo>
                <a:lnTo>
                  <a:pt x="136" y="86"/>
                </a:lnTo>
                <a:lnTo>
                  <a:pt x="136" y="86"/>
                </a:lnTo>
                <a:lnTo>
                  <a:pt x="154" y="96"/>
                </a:lnTo>
                <a:lnTo>
                  <a:pt x="162" y="102"/>
                </a:lnTo>
                <a:lnTo>
                  <a:pt x="168" y="112"/>
                </a:lnTo>
                <a:lnTo>
                  <a:pt x="168" y="112"/>
                </a:lnTo>
                <a:lnTo>
                  <a:pt x="168" y="114"/>
                </a:lnTo>
                <a:lnTo>
                  <a:pt x="190" y="176"/>
                </a:lnTo>
                <a:lnTo>
                  <a:pt x="0" y="210"/>
                </a:lnTo>
                <a:lnTo>
                  <a:pt x="26" y="424"/>
                </a:lnTo>
                <a:lnTo>
                  <a:pt x="48" y="420"/>
                </a:lnTo>
                <a:lnTo>
                  <a:pt x="48" y="420"/>
                </a:lnTo>
                <a:lnTo>
                  <a:pt x="58" y="408"/>
                </a:lnTo>
                <a:lnTo>
                  <a:pt x="58" y="408"/>
                </a:lnTo>
                <a:lnTo>
                  <a:pt x="66" y="398"/>
                </a:lnTo>
                <a:lnTo>
                  <a:pt x="78" y="388"/>
                </a:lnTo>
                <a:lnTo>
                  <a:pt x="94" y="380"/>
                </a:lnTo>
                <a:lnTo>
                  <a:pt x="102" y="376"/>
                </a:lnTo>
                <a:lnTo>
                  <a:pt x="112" y="374"/>
                </a:lnTo>
                <a:lnTo>
                  <a:pt x="112" y="374"/>
                </a:lnTo>
                <a:lnTo>
                  <a:pt x="128" y="374"/>
                </a:lnTo>
                <a:lnTo>
                  <a:pt x="144" y="376"/>
                </a:lnTo>
                <a:lnTo>
                  <a:pt x="160" y="380"/>
                </a:lnTo>
                <a:lnTo>
                  <a:pt x="176" y="390"/>
                </a:lnTo>
                <a:lnTo>
                  <a:pt x="176" y="390"/>
                </a:lnTo>
                <a:lnTo>
                  <a:pt x="188" y="402"/>
                </a:lnTo>
                <a:lnTo>
                  <a:pt x="198" y="416"/>
                </a:lnTo>
                <a:lnTo>
                  <a:pt x="198" y="416"/>
                </a:lnTo>
                <a:lnTo>
                  <a:pt x="204" y="428"/>
                </a:lnTo>
                <a:lnTo>
                  <a:pt x="208" y="440"/>
                </a:lnTo>
                <a:lnTo>
                  <a:pt x="208" y="440"/>
                </a:lnTo>
                <a:lnTo>
                  <a:pt x="212" y="454"/>
                </a:lnTo>
                <a:lnTo>
                  <a:pt x="212" y="454"/>
                </a:lnTo>
                <a:lnTo>
                  <a:pt x="214" y="462"/>
                </a:lnTo>
                <a:lnTo>
                  <a:pt x="212" y="470"/>
                </a:lnTo>
                <a:lnTo>
                  <a:pt x="212" y="470"/>
                </a:lnTo>
                <a:lnTo>
                  <a:pt x="212" y="470"/>
                </a:lnTo>
                <a:lnTo>
                  <a:pt x="212" y="470"/>
                </a:lnTo>
                <a:lnTo>
                  <a:pt x="212" y="486"/>
                </a:lnTo>
                <a:lnTo>
                  <a:pt x="210" y="502"/>
                </a:lnTo>
                <a:lnTo>
                  <a:pt x="206" y="516"/>
                </a:lnTo>
                <a:lnTo>
                  <a:pt x="200" y="528"/>
                </a:lnTo>
                <a:lnTo>
                  <a:pt x="200" y="528"/>
                </a:lnTo>
                <a:lnTo>
                  <a:pt x="190" y="542"/>
                </a:lnTo>
                <a:lnTo>
                  <a:pt x="176" y="552"/>
                </a:lnTo>
                <a:lnTo>
                  <a:pt x="162" y="560"/>
                </a:lnTo>
                <a:lnTo>
                  <a:pt x="146" y="566"/>
                </a:lnTo>
                <a:lnTo>
                  <a:pt x="146" y="566"/>
                </a:lnTo>
                <a:lnTo>
                  <a:pt x="136" y="566"/>
                </a:lnTo>
                <a:lnTo>
                  <a:pt x="128" y="568"/>
                </a:lnTo>
                <a:lnTo>
                  <a:pt x="112" y="566"/>
                </a:lnTo>
                <a:lnTo>
                  <a:pt x="96" y="560"/>
                </a:lnTo>
                <a:lnTo>
                  <a:pt x="86" y="556"/>
                </a:lnTo>
                <a:lnTo>
                  <a:pt x="86" y="556"/>
                </a:lnTo>
                <a:lnTo>
                  <a:pt x="74" y="548"/>
                </a:lnTo>
                <a:lnTo>
                  <a:pt x="40" y="556"/>
                </a:lnTo>
                <a:lnTo>
                  <a:pt x="66" y="766"/>
                </a:lnTo>
                <a:lnTo>
                  <a:pt x="210" y="740"/>
                </a:lnTo>
                <a:lnTo>
                  <a:pt x="228" y="814"/>
                </a:lnTo>
                <a:lnTo>
                  <a:pt x="228" y="814"/>
                </a:lnTo>
                <a:lnTo>
                  <a:pt x="230" y="826"/>
                </a:lnTo>
                <a:lnTo>
                  <a:pt x="226" y="836"/>
                </a:lnTo>
                <a:lnTo>
                  <a:pt x="218" y="852"/>
                </a:lnTo>
                <a:lnTo>
                  <a:pt x="218" y="852"/>
                </a:lnTo>
                <a:lnTo>
                  <a:pt x="212" y="868"/>
                </a:lnTo>
                <a:lnTo>
                  <a:pt x="212" y="874"/>
                </a:lnTo>
                <a:lnTo>
                  <a:pt x="214" y="882"/>
                </a:lnTo>
                <a:lnTo>
                  <a:pt x="214" y="882"/>
                </a:lnTo>
                <a:lnTo>
                  <a:pt x="216" y="890"/>
                </a:lnTo>
                <a:lnTo>
                  <a:pt x="220" y="898"/>
                </a:lnTo>
                <a:lnTo>
                  <a:pt x="226" y="906"/>
                </a:lnTo>
                <a:lnTo>
                  <a:pt x="232" y="910"/>
                </a:lnTo>
                <a:lnTo>
                  <a:pt x="232" y="910"/>
                </a:lnTo>
                <a:lnTo>
                  <a:pt x="240" y="914"/>
                </a:lnTo>
                <a:lnTo>
                  <a:pt x="250" y="916"/>
                </a:lnTo>
                <a:lnTo>
                  <a:pt x="260" y="916"/>
                </a:lnTo>
                <a:lnTo>
                  <a:pt x="274" y="914"/>
                </a:lnTo>
                <a:lnTo>
                  <a:pt x="274" y="914"/>
                </a:lnTo>
                <a:lnTo>
                  <a:pt x="288" y="910"/>
                </a:lnTo>
                <a:lnTo>
                  <a:pt x="298" y="904"/>
                </a:lnTo>
                <a:lnTo>
                  <a:pt x="306" y="900"/>
                </a:lnTo>
                <a:lnTo>
                  <a:pt x="312" y="892"/>
                </a:lnTo>
                <a:lnTo>
                  <a:pt x="312" y="892"/>
                </a:lnTo>
                <a:lnTo>
                  <a:pt x="314" y="886"/>
                </a:lnTo>
                <a:lnTo>
                  <a:pt x="318" y="878"/>
                </a:lnTo>
                <a:lnTo>
                  <a:pt x="318" y="870"/>
                </a:lnTo>
                <a:lnTo>
                  <a:pt x="318" y="860"/>
                </a:lnTo>
                <a:lnTo>
                  <a:pt x="318" y="860"/>
                </a:lnTo>
                <a:lnTo>
                  <a:pt x="314" y="854"/>
                </a:lnTo>
                <a:lnTo>
                  <a:pt x="310" y="848"/>
                </a:lnTo>
                <a:lnTo>
                  <a:pt x="300" y="836"/>
                </a:lnTo>
                <a:lnTo>
                  <a:pt x="300" y="836"/>
                </a:lnTo>
                <a:lnTo>
                  <a:pt x="282" y="824"/>
                </a:lnTo>
                <a:lnTo>
                  <a:pt x="276" y="816"/>
                </a:lnTo>
                <a:lnTo>
                  <a:pt x="270" y="804"/>
                </a:lnTo>
                <a:lnTo>
                  <a:pt x="270" y="804"/>
                </a:lnTo>
                <a:lnTo>
                  <a:pt x="270" y="804"/>
                </a:lnTo>
                <a:lnTo>
                  <a:pt x="256" y="732"/>
                </a:lnTo>
                <a:lnTo>
                  <a:pt x="526" y="682"/>
                </a:lnTo>
                <a:lnTo>
                  <a:pt x="522" y="668"/>
                </a:lnTo>
                <a:lnTo>
                  <a:pt x="522" y="668"/>
                </a:lnTo>
                <a:lnTo>
                  <a:pt x="508" y="660"/>
                </a:lnTo>
                <a:lnTo>
                  <a:pt x="508" y="660"/>
                </a:lnTo>
                <a:lnTo>
                  <a:pt x="496" y="654"/>
                </a:lnTo>
                <a:lnTo>
                  <a:pt x="484" y="644"/>
                </a:lnTo>
                <a:lnTo>
                  <a:pt x="474" y="630"/>
                </a:lnTo>
                <a:lnTo>
                  <a:pt x="468" y="622"/>
                </a:lnTo>
                <a:lnTo>
                  <a:pt x="466" y="614"/>
                </a:lnTo>
                <a:lnTo>
                  <a:pt x="466" y="614"/>
                </a:lnTo>
                <a:lnTo>
                  <a:pt x="462" y="598"/>
                </a:lnTo>
                <a:lnTo>
                  <a:pt x="460" y="582"/>
                </a:lnTo>
                <a:lnTo>
                  <a:pt x="462" y="566"/>
                </a:lnTo>
                <a:lnTo>
                  <a:pt x="468" y="548"/>
                </a:lnTo>
                <a:lnTo>
                  <a:pt x="468" y="548"/>
                </a:lnTo>
                <a:lnTo>
                  <a:pt x="478" y="534"/>
                </a:lnTo>
                <a:lnTo>
                  <a:pt x="490" y="520"/>
                </a:lnTo>
                <a:lnTo>
                  <a:pt x="490" y="520"/>
                </a:lnTo>
                <a:lnTo>
                  <a:pt x="500" y="514"/>
                </a:lnTo>
                <a:lnTo>
                  <a:pt x="512" y="508"/>
                </a:lnTo>
                <a:lnTo>
                  <a:pt x="512" y="508"/>
                </a:lnTo>
                <a:lnTo>
                  <a:pt x="524" y="500"/>
                </a:lnTo>
                <a:lnTo>
                  <a:pt x="524" y="500"/>
                </a:lnTo>
                <a:lnTo>
                  <a:pt x="532" y="498"/>
                </a:lnTo>
                <a:lnTo>
                  <a:pt x="540" y="498"/>
                </a:lnTo>
                <a:lnTo>
                  <a:pt x="540" y="498"/>
                </a:lnTo>
                <a:lnTo>
                  <a:pt x="540" y="498"/>
                </a:lnTo>
                <a:lnTo>
                  <a:pt x="540" y="498"/>
                </a:lnTo>
                <a:lnTo>
                  <a:pt x="556" y="494"/>
                </a:lnTo>
                <a:lnTo>
                  <a:pt x="572" y="494"/>
                </a:lnTo>
                <a:lnTo>
                  <a:pt x="586" y="494"/>
                </a:lnTo>
                <a:lnTo>
                  <a:pt x="600" y="498"/>
                </a:lnTo>
                <a:lnTo>
                  <a:pt x="600" y="498"/>
                </a:lnTo>
                <a:lnTo>
                  <a:pt x="616" y="508"/>
                </a:lnTo>
                <a:lnTo>
                  <a:pt x="628" y="518"/>
                </a:lnTo>
                <a:lnTo>
                  <a:pt x="638" y="532"/>
                </a:lnTo>
                <a:lnTo>
                  <a:pt x="646" y="544"/>
                </a:lnTo>
                <a:lnTo>
                  <a:pt x="646" y="544"/>
                </a:lnTo>
                <a:lnTo>
                  <a:pt x="650" y="554"/>
                </a:lnTo>
                <a:lnTo>
                  <a:pt x="652" y="562"/>
                </a:lnTo>
                <a:lnTo>
                  <a:pt x="652" y="580"/>
                </a:lnTo>
                <a:lnTo>
                  <a:pt x="650" y="594"/>
                </a:lnTo>
                <a:lnTo>
                  <a:pt x="648" y="606"/>
                </a:lnTo>
                <a:lnTo>
                  <a:pt x="648" y="606"/>
                </a:lnTo>
                <a:lnTo>
                  <a:pt x="644" y="618"/>
                </a:lnTo>
                <a:lnTo>
                  <a:pt x="660" y="656"/>
                </a:lnTo>
                <a:lnTo>
                  <a:pt x="806" y="630"/>
                </a:lnTo>
                <a:lnTo>
                  <a:pt x="444" y="130"/>
                </a:lnTo>
                <a:lnTo>
                  <a:pt x="236" y="168"/>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15"/>
          <p:cNvSpPr>
            <a:spLocks/>
          </p:cNvSpPr>
          <p:nvPr/>
        </p:nvSpPr>
        <p:spPr bwMode="auto">
          <a:xfrm>
            <a:off x="4208294" y="3735990"/>
            <a:ext cx="61264" cy="26803"/>
          </a:xfrm>
          <a:custGeom>
            <a:avLst/>
            <a:gdLst>
              <a:gd name="T0" fmla="*/ 22 w 32"/>
              <a:gd name="T1" fmla="*/ 10 h 14"/>
              <a:gd name="T2" fmla="*/ 22 w 32"/>
              <a:gd name="T3" fmla="*/ 10 h 14"/>
              <a:gd name="T4" fmla="*/ 32 w 32"/>
              <a:gd name="T5" fmla="*/ 14 h 14"/>
              <a:gd name="T6" fmla="*/ 32 w 32"/>
              <a:gd name="T7" fmla="*/ 14 h 14"/>
              <a:gd name="T8" fmla="*/ 22 w 32"/>
              <a:gd name="T9" fmla="*/ 10 h 14"/>
              <a:gd name="T10" fmla="*/ 22 w 32"/>
              <a:gd name="T11" fmla="*/ 10 h 14"/>
              <a:gd name="T12" fmla="*/ 12 w 32"/>
              <a:gd name="T13" fmla="*/ 4 h 14"/>
              <a:gd name="T14" fmla="*/ 0 w 32"/>
              <a:gd name="T15" fmla="*/ 0 h 14"/>
              <a:gd name="T16" fmla="*/ 0 w 32"/>
              <a:gd name="T17" fmla="*/ 0 h 14"/>
              <a:gd name="T18" fmla="*/ 12 w 32"/>
              <a:gd name="T19" fmla="*/ 4 h 14"/>
              <a:gd name="T20" fmla="*/ 22 w 32"/>
              <a:gd name="T21" fmla="*/ 10 h 14"/>
              <a:gd name="T22" fmla="*/ 22 w 32"/>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4">
                <a:moveTo>
                  <a:pt x="22" y="10"/>
                </a:moveTo>
                <a:lnTo>
                  <a:pt x="22" y="10"/>
                </a:lnTo>
                <a:lnTo>
                  <a:pt x="32" y="14"/>
                </a:lnTo>
                <a:lnTo>
                  <a:pt x="32" y="14"/>
                </a:lnTo>
                <a:lnTo>
                  <a:pt x="22" y="10"/>
                </a:lnTo>
                <a:lnTo>
                  <a:pt x="22" y="10"/>
                </a:lnTo>
                <a:lnTo>
                  <a:pt x="12" y="4"/>
                </a:lnTo>
                <a:lnTo>
                  <a:pt x="0" y="0"/>
                </a:lnTo>
                <a:lnTo>
                  <a:pt x="0" y="0"/>
                </a:lnTo>
                <a:lnTo>
                  <a:pt x="12" y="4"/>
                </a:lnTo>
                <a:lnTo>
                  <a:pt x="22" y="10"/>
                </a:lnTo>
                <a:lnTo>
                  <a:pt x="22" y="10"/>
                </a:lnTo>
                <a:close/>
              </a:path>
            </a:pathLst>
          </a:custGeom>
          <a:solidFill>
            <a:srgbClr val="4088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16"/>
          <p:cNvSpPr>
            <a:spLocks/>
          </p:cNvSpPr>
          <p:nvPr/>
        </p:nvSpPr>
        <p:spPr bwMode="auto">
          <a:xfrm>
            <a:off x="4292531" y="3567514"/>
            <a:ext cx="11487" cy="0"/>
          </a:xfrm>
          <a:custGeom>
            <a:avLst/>
            <a:gdLst>
              <a:gd name="T0" fmla="*/ 6 w 6"/>
              <a:gd name="T1" fmla="*/ 6 w 6"/>
              <a:gd name="T2" fmla="*/ 0 w 6"/>
              <a:gd name="T3" fmla="*/ 0 w 6"/>
              <a:gd name="T4" fmla="*/ 6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6" y="0"/>
                </a:lnTo>
                <a:lnTo>
                  <a:pt x="0" y="0"/>
                </a:lnTo>
                <a:lnTo>
                  <a:pt x="0" y="0"/>
                </a:lnTo>
                <a:lnTo>
                  <a:pt x="6" y="0"/>
                </a:lnTo>
                <a:lnTo>
                  <a:pt x="6" y="0"/>
                </a:lnTo>
                <a:close/>
              </a:path>
            </a:pathLst>
          </a:custGeom>
          <a:solidFill>
            <a:srgbClr val="4088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17"/>
          <p:cNvSpPr>
            <a:spLocks/>
          </p:cNvSpPr>
          <p:nvPr/>
        </p:nvSpPr>
        <p:spPr bwMode="auto">
          <a:xfrm>
            <a:off x="4200636" y="3586659"/>
            <a:ext cx="38290" cy="45948"/>
          </a:xfrm>
          <a:custGeom>
            <a:avLst/>
            <a:gdLst>
              <a:gd name="T0" fmla="*/ 12 w 20"/>
              <a:gd name="T1" fmla="*/ 8 h 24"/>
              <a:gd name="T2" fmla="*/ 12 w 20"/>
              <a:gd name="T3" fmla="*/ 8 h 24"/>
              <a:gd name="T4" fmla="*/ 0 w 20"/>
              <a:gd name="T5" fmla="*/ 24 h 24"/>
              <a:gd name="T6" fmla="*/ 0 w 20"/>
              <a:gd name="T7" fmla="*/ 24 h 24"/>
              <a:gd name="T8" fmla="*/ 12 w 20"/>
              <a:gd name="T9" fmla="*/ 8 h 24"/>
              <a:gd name="T10" fmla="*/ 12 w 20"/>
              <a:gd name="T11" fmla="*/ 8 h 24"/>
              <a:gd name="T12" fmla="*/ 20 w 20"/>
              <a:gd name="T13" fmla="*/ 0 h 24"/>
              <a:gd name="T14" fmla="*/ 20 w 20"/>
              <a:gd name="T15" fmla="*/ 0 h 24"/>
              <a:gd name="T16" fmla="*/ 20 w 20"/>
              <a:gd name="T17" fmla="*/ 0 h 24"/>
              <a:gd name="T18" fmla="*/ 20 w 20"/>
              <a:gd name="T19" fmla="*/ 0 h 24"/>
              <a:gd name="T20" fmla="*/ 12 w 20"/>
              <a:gd name="T21" fmla="*/ 8 h 24"/>
              <a:gd name="T22" fmla="*/ 12 w 20"/>
              <a:gd name="T2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4">
                <a:moveTo>
                  <a:pt x="12" y="8"/>
                </a:moveTo>
                <a:lnTo>
                  <a:pt x="12" y="8"/>
                </a:lnTo>
                <a:lnTo>
                  <a:pt x="0" y="24"/>
                </a:lnTo>
                <a:lnTo>
                  <a:pt x="0" y="24"/>
                </a:lnTo>
                <a:lnTo>
                  <a:pt x="12" y="8"/>
                </a:lnTo>
                <a:lnTo>
                  <a:pt x="12" y="8"/>
                </a:lnTo>
                <a:lnTo>
                  <a:pt x="20" y="0"/>
                </a:lnTo>
                <a:lnTo>
                  <a:pt x="20" y="0"/>
                </a:lnTo>
                <a:lnTo>
                  <a:pt x="20" y="0"/>
                </a:lnTo>
                <a:lnTo>
                  <a:pt x="20" y="0"/>
                </a:lnTo>
                <a:lnTo>
                  <a:pt x="12" y="8"/>
                </a:lnTo>
                <a:lnTo>
                  <a:pt x="12" y="8"/>
                </a:lnTo>
                <a:close/>
              </a:path>
            </a:pathLst>
          </a:custGeom>
          <a:solidFill>
            <a:srgbClr val="4088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18"/>
          <p:cNvSpPr>
            <a:spLocks/>
          </p:cNvSpPr>
          <p:nvPr/>
        </p:nvSpPr>
        <p:spPr bwMode="auto">
          <a:xfrm>
            <a:off x="3488442" y="3184615"/>
            <a:ext cx="888327" cy="1462676"/>
          </a:xfrm>
          <a:custGeom>
            <a:avLst/>
            <a:gdLst>
              <a:gd name="T0" fmla="*/ 442 w 464"/>
              <a:gd name="T1" fmla="*/ 206 h 764"/>
              <a:gd name="T2" fmla="*/ 428 w 464"/>
              <a:gd name="T3" fmla="*/ 200 h 764"/>
              <a:gd name="T4" fmla="*/ 410 w 464"/>
              <a:gd name="T5" fmla="*/ 200 h 764"/>
              <a:gd name="T6" fmla="*/ 402 w 464"/>
              <a:gd name="T7" fmla="*/ 202 h 764"/>
              <a:gd name="T8" fmla="*/ 384 w 464"/>
              <a:gd name="T9" fmla="*/ 218 h 764"/>
              <a:gd name="T10" fmla="*/ 372 w 464"/>
              <a:gd name="T11" fmla="*/ 234 h 764"/>
              <a:gd name="T12" fmla="*/ 352 w 464"/>
              <a:gd name="T13" fmla="*/ 244 h 764"/>
              <a:gd name="T14" fmla="*/ 352 w 464"/>
              <a:gd name="T15" fmla="*/ 244 h 764"/>
              <a:gd name="T16" fmla="*/ 254 w 464"/>
              <a:gd name="T17" fmla="*/ 0 h 764"/>
              <a:gd name="T18" fmla="*/ 0 w 464"/>
              <a:gd name="T19" fmla="*/ 614 h 764"/>
              <a:gd name="T20" fmla="*/ 154 w 464"/>
              <a:gd name="T21" fmla="*/ 658 h 764"/>
              <a:gd name="T22" fmla="*/ 152 w 464"/>
              <a:gd name="T23" fmla="*/ 670 h 764"/>
              <a:gd name="T24" fmla="*/ 138 w 464"/>
              <a:gd name="T25" fmla="*/ 696 h 764"/>
              <a:gd name="T26" fmla="*/ 130 w 464"/>
              <a:gd name="T27" fmla="*/ 710 h 764"/>
              <a:gd name="T28" fmla="*/ 128 w 464"/>
              <a:gd name="T29" fmla="*/ 724 h 764"/>
              <a:gd name="T30" fmla="*/ 130 w 464"/>
              <a:gd name="T31" fmla="*/ 732 h 764"/>
              <a:gd name="T32" fmla="*/ 138 w 464"/>
              <a:gd name="T33" fmla="*/ 748 h 764"/>
              <a:gd name="T34" fmla="*/ 144 w 464"/>
              <a:gd name="T35" fmla="*/ 754 h 764"/>
              <a:gd name="T36" fmla="*/ 160 w 464"/>
              <a:gd name="T37" fmla="*/ 762 h 764"/>
              <a:gd name="T38" fmla="*/ 184 w 464"/>
              <a:gd name="T39" fmla="*/ 764 h 764"/>
              <a:gd name="T40" fmla="*/ 198 w 464"/>
              <a:gd name="T41" fmla="*/ 762 h 764"/>
              <a:gd name="T42" fmla="*/ 218 w 464"/>
              <a:gd name="T43" fmla="*/ 754 h 764"/>
              <a:gd name="T44" fmla="*/ 224 w 464"/>
              <a:gd name="T45" fmla="*/ 748 h 764"/>
              <a:gd name="T46" fmla="*/ 232 w 464"/>
              <a:gd name="T47" fmla="*/ 734 h 764"/>
              <a:gd name="T48" fmla="*/ 234 w 464"/>
              <a:gd name="T49" fmla="*/ 718 h 764"/>
              <a:gd name="T50" fmla="*/ 234 w 464"/>
              <a:gd name="T51" fmla="*/ 710 h 764"/>
              <a:gd name="T52" fmla="*/ 220 w 464"/>
              <a:gd name="T53" fmla="*/ 690 h 764"/>
              <a:gd name="T54" fmla="*/ 206 w 464"/>
              <a:gd name="T55" fmla="*/ 676 h 764"/>
              <a:gd name="T56" fmla="*/ 196 w 464"/>
              <a:gd name="T57" fmla="*/ 656 h 764"/>
              <a:gd name="T58" fmla="*/ 196 w 464"/>
              <a:gd name="T59" fmla="*/ 654 h 764"/>
              <a:gd name="T60" fmla="*/ 318 w 464"/>
              <a:gd name="T61" fmla="*/ 556 h 764"/>
              <a:gd name="T62" fmla="*/ 360 w 464"/>
              <a:gd name="T63" fmla="*/ 288 h 764"/>
              <a:gd name="T64" fmla="*/ 372 w 464"/>
              <a:gd name="T65" fmla="*/ 286 h 764"/>
              <a:gd name="T66" fmla="*/ 398 w 464"/>
              <a:gd name="T67" fmla="*/ 298 h 764"/>
              <a:gd name="T68" fmla="*/ 412 w 464"/>
              <a:gd name="T69" fmla="*/ 304 h 764"/>
              <a:gd name="T70" fmla="*/ 428 w 464"/>
              <a:gd name="T71" fmla="*/ 304 h 764"/>
              <a:gd name="T72" fmla="*/ 436 w 464"/>
              <a:gd name="T73" fmla="*/ 302 h 764"/>
              <a:gd name="T74" fmla="*/ 450 w 464"/>
              <a:gd name="T75" fmla="*/ 292 h 764"/>
              <a:gd name="T76" fmla="*/ 456 w 464"/>
              <a:gd name="T77" fmla="*/ 286 h 764"/>
              <a:gd name="T78" fmla="*/ 462 w 464"/>
              <a:gd name="T79" fmla="*/ 270 h 764"/>
              <a:gd name="T80" fmla="*/ 462 w 464"/>
              <a:gd name="T81" fmla="*/ 244 h 764"/>
              <a:gd name="T82" fmla="*/ 458 w 464"/>
              <a:gd name="T83" fmla="*/ 230 h 764"/>
              <a:gd name="T84" fmla="*/ 448 w 464"/>
              <a:gd name="T85" fmla="*/ 212 h 764"/>
              <a:gd name="T86" fmla="*/ 442 w 464"/>
              <a:gd name="T87" fmla="*/ 20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4" h="764">
                <a:moveTo>
                  <a:pt x="442" y="206"/>
                </a:moveTo>
                <a:lnTo>
                  <a:pt x="442" y="206"/>
                </a:lnTo>
                <a:lnTo>
                  <a:pt x="436" y="204"/>
                </a:lnTo>
                <a:lnTo>
                  <a:pt x="428" y="200"/>
                </a:lnTo>
                <a:lnTo>
                  <a:pt x="418" y="200"/>
                </a:lnTo>
                <a:lnTo>
                  <a:pt x="410" y="200"/>
                </a:lnTo>
                <a:lnTo>
                  <a:pt x="410" y="200"/>
                </a:lnTo>
                <a:lnTo>
                  <a:pt x="402" y="202"/>
                </a:lnTo>
                <a:lnTo>
                  <a:pt x="396" y="206"/>
                </a:lnTo>
                <a:lnTo>
                  <a:pt x="384" y="218"/>
                </a:lnTo>
                <a:lnTo>
                  <a:pt x="384" y="218"/>
                </a:lnTo>
                <a:lnTo>
                  <a:pt x="372" y="234"/>
                </a:lnTo>
                <a:lnTo>
                  <a:pt x="364" y="240"/>
                </a:lnTo>
                <a:lnTo>
                  <a:pt x="352" y="244"/>
                </a:lnTo>
                <a:lnTo>
                  <a:pt x="352" y="244"/>
                </a:lnTo>
                <a:lnTo>
                  <a:pt x="352" y="244"/>
                </a:lnTo>
                <a:lnTo>
                  <a:pt x="284" y="256"/>
                </a:lnTo>
                <a:lnTo>
                  <a:pt x="254" y="0"/>
                </a:lnTo>
                <a:lnTo>
                  <a:pt x="60" y="36"/>
                </a:lnTo>
                <a:lnTo>
                  <a:pt x="0" y="614"/>
                </a:lnTo>
                <a:lnTo>
                  <a:pt x="146" y="588"/>
                </a:lnTo>
                <a:lnTo>
                  <a:pt x="154" y="658"/>
                </a:lnTo>
                <a:lnTo>
                  <a:pt x="154" y="658"/>
                </a:lnTo>
                <a:lnTo>
                  <a:pt x="152" y="670"/>
                </a:lnTo>
                <a:lnTo>
                  <a:pt x="148" y="680"/>
                </a:lnTo>
                <a:lnTo>
                  <a:pt x="138" y="696"/>
                </a:lnTo>
                <a:lnTo>
                  <a:pt x="138" y="696"/>
                </a:lnTo>
                <a:lnTo>
                  <a:pt x="130" y="710"/>
                </a:lnTo>
                <a:lnTo>
                  <a:pt x="128" y="716"/>
                </a:lnTo>
                <a:lnTo>
                  <a:pt x="128" y="724"/>
                </a:lnTo>
                <a:lnTo>
                  <a:pt x="128" y="724"/>
                </a:lnTo>
                <a:lnTo>
                  <a:pt x="130" y="732"/>
                </a:lnTo>
                <a:lnTo>
                  <a:pt x="134" y="742"/>
                </a:lnTo>
                <a:lnTo>
                  <a:pt x="138" y="748"/>
                </a:lnTo>
                <a:lnTo>
                  <a:pt x="144" y="754"/>
                </a:lnTo>
                <a:lnTo>
                  <a:pt x="144" y="754"/>
                </a:lnTo>
                <a:lnTo>
                  <a:pt x="150" y="760"/>
                </a:lnTo>
                <a:lnTo>
                  <a:pt x="160" y="762"/>
                </a:lnTo>
                <a:lnTo>
                  <a:pt x="170" y="764"/>
                </a:lnTo>
                <a:lnTo>
                  <a:pt x="184" y="764"/>
                </a:lnTo>
                <a:lnTo>
                  <a:pt x="184" y="764"/>
                </a:lnTo>
                <a:lnTo>
                  <a:pt x="198" y="762"/>
                </a:lnTo>
                <a:lnTo>
                  <a:pt x="210" y="758"/>
                </a:lnTo>
                <a:lnTo>
                  <a:pt x="218" y="754"/>
                </a:lnTo>
                <a:lnTo>
                  <a:pt x="224" y="748"/>
                </a:lnTo>
                <a:lnTo>
                  <a:pt x="224" y="748"/>
                </a:lnTo>
                <a:lnTo>
                  <a:pt x="228" y="742"/>
                </a:lnTo>
                <a:lnTo>
                  <a:pt x="232" y="734"/>
                </a:lnTo>
                <a:lnTo>
                  <a:pt x="234" y="726"/>
                </a:lnTo>
                <a:lnTo>
                  <a:pt x="234" y="718"/>
                </a:lnTo>
                <a:lnTo>
                  <a:pt x="234" y="718"/>
                </a:lnTo>
                <a:lnTo>
                  <a:pt x="234" y="710"/>
                </a:lnTo>
                <a:lnTo>
                  <a:pt x="230" y="704"/>
                </a:lnTo>
                <a:lnTo>
                  <a:pt x="220" y="690"/>
                </a:lnTo>
                <a:lnTo>
                  <a:pt x="220" y="690"/>
                </a:lnTo>
                <a:lnTo>
                  <a:pt x="206" y="676"/>
                </a:lnTo>
                <a:lnTo>
                  <a:pt x="200" y="666"/>
                </a:lnTo>
                <a:lnTo>
                  <a:pt x="196" y="656"/>
                </a:lnTo>
                <a:lnTo>
                  <a:pt x="196" y="656"/>
                </a:lnTo>
                <a:lnTo>
                  <a:pt x="196" y="654"/>
                </a:lnTo>
                <a:lnTo>
                  <a:pt x="192" y="578"/>
                </a:lnTo>
                <a:lnTo>
                  <a:pt x="318" y="556"/>
                </a:lnTo>
                <a:lnTo>
                  <a:pt x="288" y="302"/>
                </a:lnTo>
                <a:lnTo>
                  <a:pt x="360" y="288"/>
                </a:lnTo>
                <a:lnTo>
                  <a:pt x="360" y="288"/>
                </a:lnTo>
                <a:lnTo>
                  <a:pt x="372" y="286"/>
                </a:lnTo>
                <a:lnTo>
                  <a:pt x="382" y="290"/>
                </a:lnTo>
                <a:lnTo>
                  <a:pt x="398" y="298"/>
                </a:lnTo>
                <a:lnTo>
                  <a:pt x="398" y="298"/>
                </a:lnTo>
                <a:lnTo>
                  <a:pt x="412" y="304"/>
                </a:lnTo>
                <a:lnTo>
                  <a:pt x="420" y="306"/>
                </a:lnTo>
                <a:lnTo>
                  <a:pt x="428" y="304"/>
                </a:lnTo>
                <a:lnTo>
                  <a:pt x="428" y="304"/>
                </a:lnTo>
                <a:lnTo>
                  <a:pt x="436" y="302"/>
                </a:lnTo>
                <a:lnTo>
                  <a:pt x="444" y="298"/>
                </a:lnTo>
                <a:lnTo>
                  <a:pt x="450" y="292"/>
                </a:lnTo>
                <a:lnTo>
                  <a:pt x="456" y="286"/>
                </a:lnTo>
                <a:lnTo>
                  <a:pt x="456" y="286"/>
                </a:lnTo>
                <a:lnTo>
                  <a:pt x="460" y="278"/>
                </a:lnTo>
                <a:lnTo>
                  <a:pt x="462" y="270"/>
                </a:lnTo>
                <a:lnTo>
                  <a:pt x="464" y="258"/>
                </a:lnTo>
                <a:lnTo>
                  <a:pt x="462" y="244"/>
                </a:lnTo>
                <a:lnTo>
                  <a:pt x="462" y="244"/>
                </a:lnTo>
                <a:lnTo>
                  <a:pt x="458" y="230"/>
                </a:lnTo>
                <a:lnTo>
                  <a:pt x="454" y="220"/>
                </a:lnTo>
                <a:lnTo>
                  <a:pt x="448" y="212"/>
                </a:lnTo>
                <a:lnTo>
                  <a:pt x="442" y="206"/>
                </a:lnTo>
                <a:lnTo>
                  <a:pt x="442" y="206"/>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chenying0907 19"/>
          <p:cNvSpPr>
            <a:spLocks/>
          </p:cNvSpPr>
          <p:nvPr/>
        </p:nvSpPr>
        <p:spPr bwMode="auto">
          <a:xfrm>
            <a:off x="2136807" y="4291194"/>
            <a:ext cx="199108" cy="76580"/>
          </a:xfrm>
          <a:custGeom>
            <a:avLst/>
            <a:gdLst>
              <a:gd name="T0" fmla="*/ 2 w 104"/>
              <a:gd name="T1" fmla="*/ 4 h 40"/>
              <a:gd name="T2" fmla="*/ 2 w 104"/>
              <a:gd name="T3" fmla="*/ 4 h 40"/>
              <a:gd name="T4" fmla="*/ 0 w 104"/>
              <a:gd name="T5" fmla="*/ 0 h 40"/>
              <a:gd name="T6" fmla="*/ 0 w 104"/>
              <a:gd name="T7" fmla="*/ 0 h 40"/>
              <a:gd name="T8" fmla="*/ 2 w 104"/>
              <a:gd name="T9" fmla="*/ 6 h 40"/>
              <a:gd name="T10" fmla="*/ 2 w 104"/>
              <a:gd name="T11" fmla="*/ 6 h 40"/>
              <a:gd name="T12" fmla="*/ 6 w 104"/>
              <a:gd name="T13" fmla="*/ 14 h 40"/>
              <a:gd name="T14" fmla="*/ 14 w 104"/>
              <a:gd name="T15" fmla="*/ 20 h 40"/>
              <a:gd name="T16" fmla="*/ 14 w 104"/>
              <a:gd name="T17" fmla="*/ 20 h 40"/>
              <a:gd name="T18" fmla="*/ 22 w 104"/>
              <a:gd name="T19" fmla="*/ 28 h 40"/>
              <a:gd name="T20" fmla="*/ 36 w 104"/>
              <a:gd name="T21" fmla="*/ 34 h 40"/>
              <a:gd name="T22" fmla="*/ 36 w 104"/>
              <a:gd name="T23" fmla="*/ 34 h 40"/>
              <a:gd name="T24" fmla="*/ 48 w 104"/>
              <a:gd name="T25" fmla="*/ 38 h 40"/>
              <a:gd name="T26" fmla="*/ 60 w 104"/>
              <a:gd name="T27" fmla="*/ 40 h 40"/>
              <a:gd name="T28" fmla="*/ 68 w 104"/>
              <a:gd name="T29" fmla="*/ 40 h 40"/>
              <a:gd name="T30" fmla="*/ 76 w 104"/>
              <a:gd name="T31" fmla="*/ 38 h 40"/>
              <a:gd name="T32" fmla="*/ 76 w 104"/>
              <a:gd name="T33" fmla="*/ 38 h 40"/>
              <a:gd name="T34" fmla="*/ 84 w 104"/>
              <a:gd name="T35" fmla="*/ 34 h 40"/>
              <a:gd name="T36" fmla="*/ 90 w 104"/>
              <a:gd name="T37" fmla="*/ 28 h 40"/>
              <a:gd name="T38" fmla="*/ 96 w 104"/>
              <a:gd name="T39" fmla="*/ 22 h 40"/>
              <a:gd name="T40" fmla="*/ 100 w 104"/>
              <a:gd name="T41" fmla="*/ 14 h 40"/>
              <a:gd name="T42" fmla="*/ 100 w 104"/>
              <a:gd name="T43" fmla="*/ 14 h 40"/>
              <a:gd name="T44" fmla="*/ 104 w 104"/>
              <a:gd name="T45" fmla="*/ 6 h 40"/>
              <a:gd name="T46" fmla="*/ 104 w 104"/>
              <a:gd name="T47" fmla="*/ 0 h 40"/>
              <a:gd name="T48" fmla="*/ 104 w 104"/>
              <a:gd name="T49" fmla="*/ 0 h 40"/>
              <a:gd name="T50" fmla="*/ 100 w 104"/>
              <a:gd name="T51" fmla="*/ 12 h 40"/>
              <a:gd name="T52" fmla="*/ 100 w 104"/>
              <a:gd name="T53" fmla="*/ 12 h 40"/>
              <a:gd name="T54" fmla="*/ 96 w 104"/>
              <a:gd name="T55" fmla="*/ 20 h 40"/>
              <a:gd name="T56" fmla="*/ 90 w 104"/>
              <a:gd name="T57" fmla="*/ 26 h 40"/>
              <a:gd name="T58" fmla="*/ 84 w 104"/>
              <a:gd name="T59" fmla="*/ 32 h 40"/>
              <a:gd name="T60" fmla="*/ 78 w 104"/>
              <a:gd name="T61" fmla="*/ 36 h 40"/>
              <a:gd name="T62" fmla="*/ 78 w 104"/>
              <a:gd name="T63" fmla="*/ 36 h 40"/>
              <a:gd name="T64" fmla="*/ 68 w 104"/>
              <a:gd name="T65" fmla="*/ 38 h 40"/>
              <a:gd name="T66" fmla="*/ 60 w 104"/>
              <a:gd name="T67" fmla="*/ 38 h 40"/>
              <a:gd name="T68" fmla="*/ 48 w 104"/>
              <a:gd name="T69" fmla="*/ 36 h 40"/>
              <a:gd name="T70" fmla="*/ 36 w 104"/>
              <a:gd name="T71" fmla="*/ 32 h 40"/>
              <a:gd name="T72" fmla="*/ 36 w 104"/>
              <a:gd name="T73" fmla="*/ 32 h 40"/>
              <a:gd name="T74" fmla="*/ 22 w 104"/>
              <a:gd name="T75" fmla="*/ 26 h 40"/>
              <a:gd name="T76" fmla="*/ 12 w 104"/>
              <a:gd name="T77" fmla="*/ 18 h 40"/>
              <a:gd name="T78" fmla="*/ 6 w 104"/>
              <a:gd name="T79" fmla="*/ 12 h 40"/>
              <a:gd name="T80" fmla="*/ 2 w 104"/>
              <a:gd name="T81" fmla="*/ 4 h 40"/>
              <a:gd name="T82" fmla="*/ 2 w 104"/>
              <a:gd name="T83"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40">
                <a:moveTo>
                  <a:pt x="2" y="4"/>
                </a:moveTo>
                <a:lnTo>
                  <a:pt x="2" y="4"/>
                </a:lnTo>
                <a:lnTo>
                  <a:pt x="0" y="0"/>
                </a:lnTo>
                <a:lnTo>
                  <a:pt x="0" y="0"/>
                </a:lnTo>
                <a:lnTo>
                  <a:pt x="2" y="6"/>
                </a:lnTo>
                <a:lnTo>
                  <a:pt x="2" y="6"/>
                </a:lnTo>
                <a:lnTo>
                  <a:pt x="6" y="14"/>
                </a:lnTo>
                <a:lnTo>
                  <a:pt x="14" y="20"/>
                </a:lnTo>
                <a:lnTo>
                  <a:pt x="14" y="20"/>
                </a:lnTo>
                <a:lnTo>
                  <a:pt x="22" y="28"/>
                </a:lnTo>
                <a:lnTo>
                  <a:pt x="36" y="34"/>
                </a:lnTo>
                <a:lnTo>
                  <a:pt x="36" y="34"/>
                </a:lnTo>
                <a:lnTo>
                  <a:pt x="48" y="38"/>
                </a:lnTo>
                <a:lnTo>
                  <a:pt x="60" y="40"/>
                </a:lnTo>
                <a:lnTo>
                  <a:pt x="68" y="40"/>
                </a:lnTo>
                <a:lnTo>
                  <a:pt x="76" y="38"/>
                </a:lnTo>
                <a:lnTo>
                  <a:pt x="76" y="38"/>
                </a:lnTo>
                <a:lnTo>
                  <a:pt x="84" y="34"/>
                </a:lnTo>
                <a:lnTo>
                  <a:pt x="90" y="28"/>
                </a:lnTo>
                <a:lnTo>
                  <a:pt x="96" y="22"/>
                </a:lnTo>
                <a:lnTo>
                  <a:pt x="100" y="14"/>
                </a:lnTo>
                <a:lnTo>
                  <a:pt x="100" y="14"/>
                </a:lnTo>
                <a:lnTo>
                  <a:pt x="104" y="6"/>
                </a:lnTo>
                <a:lnTo>
                  <a:pt x="104" y="0"/>
                </a:lnTo>
                <a:lnTo>
                  <a:pt x="104" y="0"/>
                </a:lnTo>
                <a:lnTo>
                  <a:pt x="100" y="12"/>
                </a:lnTo>
                <a:lnTo>
                  <a:pt x="100" y="12"/>
                </a:lnTo>
                <a:lnTo>
                  <a:pt x="96" y="20"/>
                </a:lnTo>
                <a:lnTo>
                  <a:pt x="90" y="26"/>
                </a:lnTo>
                <a:lnTo>
                  <a:pt x="84" y="32"/>
                </a:lnTo>
                <a:lnTo>
                  <a:pt x="78" y="36"/>
                </a:lnTo>
                <a:lnTo>
                  <a:pt x="78" y="36"/>
                </a:lnTo>
                <a:lnTo>
                  <a:pt x="68" y="38"/>
                </a:lnTo>
                <a:lnTo>
                  <a:pt x="60" y="38"/>
                </a:lnTo>
                <a:lnTo>
                  <a:pt x="48" y="36"/>
                </a:lnTo>
                <a:lnTo>
                  <a:pt x="36" y="32"/>
                </a:lnTo>
                <a:lnTo>
                  <a:pt x="36" y="32"/>
                </a:lnTo>
                <a:lnTo>
                  <a:pt x="22" y="26"/>
                </a:lnTo>
                <a:lnTo>
                  <a:pt x="12" y="18"/>
                </a:lnTo>
                <a:lnTo>
                  <a:pt x="6" y="12"/>
                </a:lnTo>
                <a:lnTo>
                  <a:pt x="2" y="4"/>
                </a:lnTo>
                <a:lnTo>
                  <a:pt x="2" y="4"/>
                </a:lnTo>
                <a:close/>
              </a:path>
            </a:pathLst>
          </a:custGeom>
          <a:solidFill>
            <a:srgbClr val="EFB38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chenying0907 20"/>
          <p:cNvSpPr>
            <a:spLocks/>
          </p:cNvSpPr>
          <p:nvPr/>
        </p:nvSpPr>
        <p:spPr bwMode="auto">
          <a:xfrm>
            <a:off x="2320599" y="4126548"/>
            <a:ext cx="26803" cy="65093"/>
          </a:xfrm>
          <a:custGeom>
            <a:avLst/>
            <a:gdLst>
              <a:gd name="T0" fmla="*/ 14 w 14"/>
              <a:gd name="T1" fmla="*/ 0 h 34"/>
              <a:gd name="T2" fmla="*/ 14 w 14"/>
              <a:gd name="T3" fmla="*/ 0 h 34"/>
              <a:gd name="T4" fmla="*/ 2 w 14"/>
              <a:gd name="T5" fmla="*/ 28 h 34"/>
              <a:gd name="T6" fmla="*/ 2 w 14"/>
              <a:gd name="T7" fmla="*/ 28 h 34"/>
              <a:gd name="T8" fmla="*/ 0 w 14"/>
              <a:gd name="T9" fmla="*/ 34 h 34"/>
              <a:gd name="T10" fmla="*/ 0 w 14"/>
              <a:gd name="T11" fmla="*/ 34 h 34"/>
              <a:gd name="T12" fmla="*/ 2 w 14"/>
              <a:gd name="T13" fmla="*/ 30 h 34"/>
              <a:gd name="T14" fmla="*/ 14 w 14"/>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4">
                <a:moveTo>
                  <a:pt x="14" y="0"/>
                </a:moveTo>
                <a:lnTo>
                  <a:pt x="14" y="0"/>
                </a:lnTo>
                <a:lnTo>
                  <a:pt x="2" y="28"/>
                </a:lnTo>
                <a:lnTo>
                  <a:pt x="2" y="28"/>
                </a:lnTo>
                <a:lnTo>
                  <a:pt x="0" y="34"/>
                </a:lnTo>
                <a:lnTo>
                  <a:pt x="0" y="34"/>
                </a:lnTo>
                <a:lnTo>
                  <a:pt x="2" y="30"/>
                </a:lnTo>
                <a:lnTo>
                  <a:pt x="14" y="0"/>
                </a:lnTo>
                <a:close/>
              </a:path>
            </a:pathLst>
          </a:custGeom>
          <a:solidFill>
            <a:srgbClr val="EFB38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chenying0907 22"/>
          <p:cNvSpPr>
            <a:spLocks/>
          </p:cNvSpPr>
          <p:nvPr/>
        </p:nvSpPr>
        <p:spPr bwMode="auto">
          <a:xfrm>
            <a:off x="1312670" y="3942925"/>
            <a:ext cx="2075315" cy="1562230"/>
          </a:xfrm>
          <a:custGeom>
            <a:avLst/>
            <a:gdLst>
              <a:gd name="T0" fmla="*/ 918 w 1084"/>
              <a:gd name="T1" fmla="*/ 112 h 816"/>
              <a:gd name="T2" fmla="*/ 932 w 1084"/>
              <a:gd name="T3" fmla="*/ 96 h 816"/>
              <a:gd name="T4" fmla="*/ 960 w 1084"/>
              <a:gd name="T5" fmla="*/ 74 h 816"/>
              <a:gd name="T6" fmla="*/ 968 w 1084"/>
              <a:gd name="T7" fmla="*/ 60 h 816"/>
              <a:gd name="T8" fmla="*/ 968 w 1084"/>
              <a:gd name="T9" fmla="*/ 36 h 816"/>
              <a:gd name="T10" fmla="*/ 960 w 1084"/>
              <a:gd name="T11" fmla="*/ 22 h 816"/>
              <a:gd name="T12" fmla="*/ 930 w 1084"/>
              <a:gd name="T13" fmla="*/ 4 h 816"/>
              <a:gd name="T14" fmla="*/ 904 w 1084"/>
              <a:gd name="T15" fmla="*/ 0 h 816"/>
              <a:gd name="T16" fmla="*/ 888 w 1084"/>
              <a:gd name="T17" fmla="*/ 4 h 816"/>
              <a:gd name="T18" fmla="*/ 874 w 1084"/>
              <a:gd name="T19" fmla="*/ 16 h 816"/>
              <a:gd name="T20" fmla="*/ 866 w 1084"/>
              <a:gd name="T21" fmla="*/ 32 h 816"/>
              <a:gd name="T22" fmla="*/ 870 w 1084"/>
              <a:gd name="T23" fmla="*/ 62 h 816"/>
              <a:gd name="T24" fmla="*/ 878 w 1084"/>
              <a:gd name="T25" fmla="*/ 90 h 816"/>
              <a:gd name="T26" fmla="*/ 584 w 1084"/>
              <a:gd name="T27" fmla="*/ 94 h 816"/>
              <a:gd name="T28" fmla="*/ 574 w 1084"/>
              <a:gd name="T29" fmla="*/ 138 h 816"/>
              <a:gd name="T30" fmla="*/ 578 w 1084"/>
              <a:gd name="T31" fmla="*/ 166 h 816"/>
              <a:gd name="T32" fmla="*/ 570 w 1084"/>
              <a:gd name="T33" fmla="*/ 200 h 816"/>
              <a:gd name="T34" fmla="*/ 552 w 1084"/>
              <a:gd name="T35" fmla="*/ 226 h 816"/>
              <a:gd name="T36" fmla="*/ 524 w 1084"/>
              <a:gd name="T37" fmla="*/ 246 h 816"/>
              <a:gd name="T38" fmla="*/ 480 w 1084"/>
              <a:gd name="T39" fmla="*/ 250 h 816"/>
              <a:gd name="T40" fmla="*/ 464 w 1084"/>
              <a:gd name="T41" fmla="*/ 246 h 816"/>
              <a:gd name="T42" fmla="*/ 448 w 1084"/>
              <a:gd name="T43" fmla="*/ 242 h 816"/>
              <a:gd name="T44" fmla="*/ 436 w 1084"/>
              <a:gd name="T45" fmla="*/ 234 h 816"/>
              <a:gd name="T46" fmla="*/ 414 w 1084"/>
              <a:gd name="T47" fmla="*/ 220 h 816"/>
              <a:gd name="T48" fmla="*/ 392 w 1084"/>
              <a:gd name="T49" fmla="*/ 192 h 816"/>
              <a:gd name="T50" fmla="*/ 386 w 1084"/>
              <a:gd name="T51" fmla="*/ 158 h 816"/>
              <a:gd name="T52" fmla="*/ 390 w 1084"/>
              <a:gd name="T53" fmla="*/ 128 h 816"/>
              <a:gd name="T54" fmla="*/ 410 w 1084"/>
              <a:gd name="T55" fmla="*/ 98 h 816"/>
              <a:gd name="T56" fmla="*/ 434 w 1084"/>
              <a:gd name="T57" fmla="*/ 82 h 816"/>
              <a:gd name="T58" fmla="*/ 348 w 1084"/>
              <a:gd name="T59" fmla="*/ 30 h 816"/>
              <a:gd name="T60" fmla="*/ 188 w 1084"/>
              <a:gd name="T61" fmla="*/ 550 h 816"/>
              <a:gd name="T62" fmla="*/ 184 w 1084"/>
              <a:gd name="T63" fmla="*/ 536 h 816"/>
              <a:gd name="T64" fmla="*/ 180 w 1084"/>
              <a:gd name="T65" fmla="*/ 492 h 816"/>
              <a:gd name="T66" fmla="*/ 186 w 1084"/>
              <a:gd name="T67" fmla="*/ 476 h 816"/>
              <a:gd name="T68" fmla="*/ 218 w 1084"/>
              <a:gd name="T69" fmla="*/ 438 h 816"/>
              <a:gd name="T70" fmla="*/ 248 w 1084"/>
              <a:gd name="T71" fmla="*/ 426 h 816"/>
              <a:gd name="T72" fmla="*/ 294 w 1084"/>
              <a:gd name="T73" fmla="*/ 430 h 816"/>
              <a:gd name="T74" fmla="*/ 294 w 1084"/>
              <a:gd name="T75" fmla="*/ 430 h 816"/>
              <a:gd name="T76" fmla="*/ 310 w 1084"/>
              <a:gd name="T77" fmla="*/ 434 h 816"/>
              <a:gd name="T78" fmla="*/ 332 w 1084"/>
              <a:gd name="T79" fmla="*/ 448 h 816"/>
              <a:gd name="T80" fmla="*/ 356 w 1084"/>
              <a:gd name="T81" fmla="*/ 468 h 816"/>
              <a:gd name="T82" fmla="*/ 370 w 1084"/>
              <a:gd name="T83" fmla="*/ 500 h 816"/>
              <a:gd name="T84" fmla="*/ 366 w 1084"/>
              <a:gd name="T85" fmla="*/ 548 h 816"/>
              <a:gd name="T86" fmla="*/ 358 w 1084"/>
              <a:gd name="T87" fmla="*/ 566 h 816"/>
              <a:gd name="T88" fmla="*/ 322 w 1084"/>
              <a:gd name="T89" fmla="*/ 594 h 816"/>
              <a:gd name="T90" fmla="*/ 302 w 1084"/>
              <a:gd name="T91" fmla="*/ 618 h 816"/>
              <a:gd name="T92" fmla="*/ 694 w 1084"/>
              <a:gd name="T93" fmla="*/ 696 h 816"/>
              <a:gd name="T94" fmla="*/ 684 w 1084"/>
              <a:gd name="T95" fmla="*/ 672 h 816"/>
              <a:gd name="T96" fmla="*/ 682 w 1084"/>
              <a:gd name="T97" fmla="*/ 632 h 816"/>
              <a:gd name="T98" fmla="*/ 692 w 1084"/>
              <a:gd name="T99" fmla="*/ 608 h 816"/>
              <a:gd name="T100" fmla="*/ 728 w 1084"/>
              <a:gd name="T101" fmla="*/ 572 h 816"/>
              <a:gd name="T102" fmla="*/ 756 w 1084"/>
              <a:gd name="T103" fmla="*/ 566 h 816"/>
              <a:gd name="T104" fmla="*/ 788 w 1084"/>
              <a:gd name="T105" fmla="*/ 568 h 816"/>
              <a:gd name="T106" fmla="*/ 796 w 1084"/>
              <a:gd name="T107" fmla="*/ 568 h 816"/>
              <a:gd name="T108" fmla="*/ 816 w 1084"/>
              <a:gd name="T109" fmla="*/ 576 h 816"/>
              <a:gd name="T110" fmla="*/ 840 w 1084"/>
              <a:gd name="T111" fmla="*/ 588 h 816"/>
              <a:gd name="T112" fmla="*/ 864 w 1084"/>
              <a:gd name="T113" fmla="*/ 612 h 816"/>
              <a:gd name="T114" fmla="*/ 874 w 1084"/>
              <a:gd name="T115" fmla="*/ 646 h 816"/>
              <a:gd name="T116" fmla="*/ 872 w 1084"/>
              <a:gd name="T117" fmla="*/ 678 h 816"/>
              <a:gd name="T118" fmla="*/ 854 w 1084"/>
              <a:gd name="T119" fmla="*/ 710 h 816"/>
              <a:gd name="T120" fmla="*/ 832 w 1084"/>
              <a:gd name="T121" fmla="*/ 728 h 816"/>
              <a:gd name="T122" fmla="*/ 1022 w 1084"/>
              <a:gd name="T123" fmla="*/ 816 h 816"/>
              <a:gd name="T124" fmla="*/ 916 w 1084"/>
              <a:gd name="T125" fmla="*/ 11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4" h="816">
                <a:moveTo>
                  <a:pt x="916" y="114"/>
                </a:moveTo>
                <a:lnTo>
                  <a:pt x="916" y="114"/>
                </a:lnTo>
                <a:lnTo>
                  <a:pt x="918" y="112"/>
                </a:lnTo>
                <a:lnTo>
                  <a:pt x="918" y="112"/>
                </a:lnTo>
                <a:lnTo>
                  <a:pt x="924" y="102"/>
                </a:lnTo>
                <a:lnTo>
                  <a:pt x="932" y="96"/>
                </a:lnTo>
                <a:lnTo>
                  <a:pt x="948" y="84"/>
                </a:lnTo>
                <a:lnTo>
                  <a:pt x="948" y="84"/>
                </a:lnTo>
                <a:lnTo>
                  <a:pt x="960" y="74"/>
                </a:lnTo>
                <a:lnTo>
                  <a:pt x="966" y="68"/>
                </a:lnTo>
                <a:lnTo>
                  <a:pt x="968" y="60"/>
                </a:lnTo>
                <a:lnTo>
                  <a:pt x="968" y="60"/>
                </a:lnTo>
                <a:lnTo>
                  <a:pt x="970" y="52"/>
                </a:lnTo>
                <a:lnTo>
                  <a:pt x="970" y="44"/>
                </a:lnTo>
                <a:lnTo>
                  <a:pt x="968" y="36"/>
                </a:lnTo>
                <a:lnTo>
                  <a:pt x="964" y="28"/>
                </a:lnTo>
                <a:lnTo>
                  <a:pt x="964" y="28"/>
                </a:lnTo>
                <a:lnTo>
                  <a:pt x="960" y="22"/>
                </a:lnTo>
                <a:lnTo>
                  <a:pt x="952" y="16"/>
                </a:lnTo>
                <a:lnTo>
                  <a:pt x="944" y="10"/>
                </a:lnTo>
                <a:lnTo>
                  <a:pt x="930" y="4"/>
                </a:lnTo>
                <a:lnTo>
                  <a:pt x="930" y="4"/>
                </a:lnTo>
                <a:lnTo>
                  <a:pt x="916" y="2"/>
                </a:lnTo>
                <a:lnTo>
                  <a:pt x="904" y="0"/>
                </a:lnTo>
                <a:lnTo>
                  <a:pt x="904" y="0"/>
                </a:lnTo>
                <a:lnTo>
                  <a:pt x="896" y="2"/>
                </a:lnTo>
                <a:lnTo>
                  <a:pt x="888" y="4"/>
                </a:lnTo>
                <a:lnTo>
                  <a:pt x="888" y="4"/>
                </a:lnTo>
                <a:lnTo>
                  <a:pt x="880" y="10"/>
                </a:lnTo>
                <a:lnTo>
                  <a:pt x="874" y="16"/>
                </a:lnTo>
                <a:lnTo>
                  <a:pt x="870" y="24"/>
                </a:lnTo>
                <a:lnTo>
                  <a:pt x="866" y="32"/>
                </a:lnTo>
                <a:lnTo>
                  <a:pt x="866" y="32"/>
                </a:lnTo>
                <a:lnTo>
                  <a:pt x="864" y="38"/>
                </a:lnTo>
                <a:lnTo>
                  <a:pt x="864" y="46"/>
                </a:lnTo>
                <a:lnTo>
                  <a:pt x="870" y="62"/>
                </a:lnTo>
                <a:lnTo>
                  <a:pt x="870" y="62"/>
                </a:lnTo>
                <a:lnTo>
                  <a:pt x="876" y="80"/>
                </a:lnTo>
                <a:lnTo>
                  <a:pt x="878" y="90"/>
                </a:lnTo>
                <a:lnTo>
                  <a:pt x="876" y="100"/>
                </a:lnTo>
                <a:lnTo>
                  <a:pt x="854" y="168"/>
                </a:lnTo>
                <a:lnTo>
                  <a:pt x="584" y="94"/>
                </a:lnTo>
                <a:lnTo>
                  <a:pt x="570" y="126"/>
                </a:lnTo>
                <a:lnTo>
                  <a:pt x="570" y="126"/>
                </a:lnTo>
                <a:lnTo>
                  <a:pt x="574" y="138"/>
                </a:lnTo>
                <a:lnTo>
                  <a:pt x="574" y="138"/>
                </a:lnTo>
                <a:lnTo>
                  <a:pt x="576" y="152"/>
                </a:lnTo>
                <a:lnTo>
                  <a:pt x="578" y="166"/>
                </a:lnTo>
                <a:lnTo>
                  <a:pt x="576" y="182"/>
                </a:lnTo>
                <a:lnTo>
                  <a:pt x="574" y="192"/>
                </a:lnTo>
                <a:lnTo>
                  <a:pt x="570" y="200"/>
                </a:lnTo>
                <a:lnTo>
                  <a:pt x="570" y="200"/>
                </a:lnTo>
                <a:lnTo>
                  <a:pt x="562" y="214"/>
                </a:lnTo>
                <a:lnTo>
                  <a:pt x="552" y="226"/>
                </a:lnTo>
                <a:lnTo>
                  <a:pt x="540" y="238"/>
                </a:lnTo>
                <a:lnTo>
                  <a:pt x="524" y="246"/>
                </a:lnTo>
                <a:lnTo>
                  <a:pt x="524" y="246"/>
                </a:lnTo>
                <a:lnTo>
                  <a:pt x="510" y="250"/>
                </a:lnTo>
                <a:lnTo>
                  <a:pt x="496" y="250"/>
                </a:lnTo>
                <a:lnTo>
                  <a:pt x="480" y="250"/>
                </a:lnTo>
                <a:lnTo>
                  <a:pt x="464" y="246"/>
                </a:lnTo>
                <a:lnTo>
                  <a:pt x="464" y="246"/>
                </a:lnTo>
                <a:lnTo>
                  <a:pt x="464" y="246"/>
                </a:lnTo>
                <a:lnTo>
                  <a:pt x="464" y="246"/>
                </a:lnTo>
                <a:lnTo>
                  <a:pt x="456" y="244"/>
                </a:lnTo>
                <a:lnTo>
                  <a:pt x="448" y="242"/>
                </a:lnTo>
                <a:lnTo>
                  <a:pt x="448" y="242"/>
                </a:lnTo>
                <a:lnTo>
                  <a:pt x="442" y="238"/>
                </a:lnTo>
                <a:lnTo>
                  <a:pt x="436" y="234"/>
                </a:lnTo>
                <a:lnTo>
                  <a:pt x="436" y="234"/>
                </a:lnTo>
                <a:lnTo>
                  <a:pt x="424" y="228"/>
                </a:lnTo>
                <a:lnTo>
                  <a:pt x="414" y="220"/>
                </a:lnTo>
                <a:lnTo>
                  <a:pt x="414" y="220"/>
                </a:lnTo>
                <a:lnTo>
                  <a:pt x="402" y="208"/>
                </a:lnTo>
                <a:lnTo>
                  <a:pt x="392" y="192"/>
                </a:lnTo>
                <a:lnTo>
                  <a:pt x="392" y="192"/>
                </a:lnTo>
                <a:lnTo>
                  <a:pt x="386" y="176"/>
                </a:lnTo>
                <a:lnTo>
                  <a:pt x="386" y="158"/>
                </a:lnTo>
                <a:lnTo>
                  <a:pt x="386" y="142"/>
                </a:lnTo>
                <a:lnTo>
                  <a:pt x="390" y="128"/>
                </a:lnTo>
                <a:lnTo>
                  <a:pt x="390" y="128"/>
                </a:lnTo>
                <a:lnTo>
                  <a:pt x="394" y="118"/>
                </a:lnTo>
                <a:lnTo>
                  <a:pt x="400" y="110"/>
                </a:lnTo>
                <a:lnTo>
                  <a:pt x="410" y="98"/>
                </a:lnTo>
                <a:lnTo>
                  <a:pt x="424" y="88"/>
                </a:lnTo>
                <a:lnTo>
                  <a:pt x="434" y="82"/>
                </a:lnTo>
                <a:lnTo>
                  <a:pt x="434" y="82"/>
                </a:lnTo>
                <a:lnTo>
                  <a:pt x="450" y="74"/>
                </a:lnTo>
                <a:lnTo>
                  <a:pt x="454" y="60"/>
                </a:lnTo>
                <a:lnTo>
                  <a:pt x="348" y="30"/>
                </a:lnTo>
                <a:lnTo>
                  <a:pt x="0" y="536"/>
                </a:lnTo>
                <a:lnTo>
                  <a:pt x="172" y="584"/>
                </a:lnTo>
                <a:lnTo>
                  <a:pt x="188" y="550"/>
                </a:lnTo>
                <a:lnTo>
                  <a:pt x="188" y="550"/>
                </a:lnTo>
                <a:lnTo>
                  <a:pt x="184" y="536"/>
                </a:lnTo>
                <a:lnTo>
                  <a:pt x="184" y="536"/>
                </a:lnTo>
                <a:lnTo>
                  <a:pt x="180" y="524"/>
                </a:lnTo>
                <a:lnTo>
                  <a:pt x="180" y="510"/>
                </a:lnTo>
                <a:lnTo>
                  <a:pt x="180" y="492"/>
                </a:lnTo>
                <a:lnTo>
                  <a:pt x="184" y="484"/>
                </a:lnTo>
                <a:lnTo>
                  <a:pt x="186" y="476"/>
                </a:lnTo>
                <a:lnTo>
                  <a:pt x="186" y="476"/>
                </a:lnTo>
                <a:lnTo>
                  <a:pt x="194" y="462"/>
                </a:lnTo>
                <a:lnTo>
                  <a:pt x="204" y="450"/>
                </a:lnTo>
                <a:lnTo>
                  <a:pt x="218" y="438"/>
                </a:lnTo>
                <a:lnTo>
                  <a:pt x="234" y="430"/>
                </a:lnTo>
                <a:lnTo>
                  <a:pt x="234" y="430"/>
                </a:lnTo>
                <a:lnTo>
                  <a:pt x="248" y="426"/>
                </a:lnTo>
                <a:lnTo>
                  <a:pt x="262" y="426"/>
                </a:lnTo>
                <a:lnTo>
                  <a:pt x="278" y="426"/>
                </a:lnTo>
                <a:lnTo>
                  <a:pt x="294" y="430"/>
                </a:lnTo>
                <a:lnTo>
                  <a:pt x="294" y="430"/>
                </a:lnTo>
                <a:lnTo>
                  <a:pt x="294" y="430"/>
                </a:lnTo>
                <a:lnTo>
                  <a:pt x="294" y="430"/>
                </a:lnTo>
                <a:lnTo>
                  <a:pt x="302" y="432"/>
                </a:lnTo>
                <a:lnTo>
                  <a:pt x="310" y="434"/>
                </a:lnTo>
                <a:lnTo>
                  <a:pt x="310" y="434"/>
                </a:lnTo>
                <a:lnTo>
                  <a:pt x="322" y="442"/>
                </a:lnTo>
                <a:lnTo>
                  <a:pt x="322" y="442"/>
                </a:lnTo>
                <a:lnTo>
                  <a:pt x="332" y="448"/>
                </a:lnTo>
                <a:lnTo>
                  <a:pt x="344" y="456"/>
                </a:lnTo>
                <a:lnTo>
                  <a:pt x="344" y="456"/>
                </a:lnTo>
                <a:lnTo>
                  <a:pt x="356" y="468"/>
                </a:lnTo>
                <a:lnTo>
                  <a:pt x="364" y="484"/>
                </a:lnTo>
                <a:lnTo>
                  <a:pt x="364" y="484"/>
                </a:lnTo>
                <a:lnTo>
                  <a:pt x="370" y="500"/>
                </a:lnTo>
                <a:lnTo>
                  <a:pt x="372" y="518"/>
                </a:lnTo>
                <a:lnTo>
                  <a:pt x="370" y="534"/>
                </a:lnTo>
                <a:lnTo>
                  <a:pt x="366" y="548"/>
                </a:lnTo>
                <a:lnTo>
                  <a:pt x="366" y="548"/>
                </a:lnTo>
                <a:lnTo>
                  <a:pt x="362" y="558"/>
                </a:lnTo>
                <a:lnTo>
                  <a:pt x="358" y="566"/>
                </a:lnTo>
                <a:lnTo>
                  <a:pt x="346" y="578"/>
                </a:lnTo>
                <a:lnTo>
                  <a:pt x="334" y="588"/>
                </a:lnTo>
                <a:lnTo>
                  <a:pt x="322" y="594"/>
                </a:lnTo>
                <a:lnTo>
                  <a:pt x="322" y="594"/>
                </a:lnTo>
                <a:lnTo>
                  <a:pt x="308" y="602"/>
                </a:lnTo>
                <a:lnTo>
                  <a:pt x="302" y="618"/>
                </a:lnTo>
                <a:lnTo>
                  <a:pt x="684" y="724"/>
                </a:lnTo>
                <a:lnTo>
                  <a:pt x="694" y="696"/>
                </a:lnTo>
                <a:lnTo>
                  <a:pt x="694" y="696"/>
                </a:lnTo>
                <a:lnTo>
                  <a:pt x="688" y="684"/>
                </a:lnTo>
                <a:lnTo>
                  <a:pt x="688" y="684"/>
                </a:lnTo>
                <a:lnTo>
                  <a:pt x="684" y="672"/>
                </a:lnTo>
                <a:lnTo>
                  <a:pt x="682" y="658"/>
                </a:lnTo>
                <a:lnTo>
                  <a:pt x="682" y="640"/>
                </a:lnTo>
                <a:lnTo>
                  <a:pt x="682" y="632"/>
                </a:lnTo>
                <a:lnTo>
                  <a:pt x="686" y="622"/>
                </a:lnTo>
                <a:lnTo>
                  <a:pt x="686" y="622"/>
                </a:lnTo>
                <a:lnTo>
                  <a:pt x="692" y="608"/>
                </a:lnTo>
                <a:lnTo>
                  <a:pt x="702" y="594"/>
                </a:lnTo>
                <a:lnTo>
                  <a:pt x="712" y="582"/>
                </a:lnTo>
                <a:lnTo>
                  <a:pt x="728" y="572"/>
                </a:lnTo>
                <a:lnTo>
                  <a:pt x="728" y="572"/>
                </a:lnTo>
                <a:lnTo>
                  <a:pt x="740" y="568"/>
                </a:lnTo>
                <a:lnTo>
                  <a:pt x="756" y="566"/>
                </a:lnTo>
                <a:lnTo>
                  <a:pt x="770" y="566"/>
                </a:lnTo>
                <a:lnTo>
                  <a:pt x="788" y="568"/>
                </a:lnTo>
                <a:lnTo>
                  <a:pt x="788" y="568"/>
                </a:lnTo>
                <a:lnTo>
                  <a:pt x="788" y="568"/>
                </a:lnTo>
                <a:lnTo>
                  <a:pt x="788" y="568"/>
                </a:lnTo>
                <a:lnTo>
                  <a:pt x="796" y="568"/>
                </a:lnTo>
                <a:lnTo>
                  <a:pt x="804" y="570"/>
                </a:lnTo>
                <a:lnTo>
                  <a:pt x="804" y="570"/>
                </a:lnTo>
                <a:lnTo>
                  <a:pt x="816" y="576"/>
                </a:lnTo>
                <a:lnTo>
                  <a:pt x="816" y="576"/>
                </a:lnTo>
                <a:lnTo>
                  <a:pt x="828" y="582"/>
                </a:lnTo>
                <a:lnTo>
                  <a:pt x="840" y="588"/>
                </a:lnTo>
                <a:lnTo>
                  <a:pt x="840" y="588"/>
                </a:lnTo>
                <a:lnTo>
                  <a:pt x="854" y="600"/>
                </a:lnTo>
                <a:lnTo>
                  <a:pt x="864" y="612"/>
                </a:lnTo>
                <a:lnTo>
                  <a:pt x="864" y="612"/>
                </a:lnTo>
                <a:lnTo>
                  <a:pt x="870" y="630"/>
                </a:lnTo>
                <a:lnTo>
                  <a:pt x="874" y="646"/>
                </a:lnTo>
                <a:lnTo>
                  <a:pt x="874" y="662"/>
                </a:lnTo>
                <a:lnTo>
                  <a:pt x="872" y="678"/>
                </a:lnTo>
                <a:lnTo>
                  <a:pt x="872" y="678"/>
                </a:lnTo>
                <a:lnTo>
                  <a:pt x="868" y="686"/>
                </a:lnTo>
                <a:lnTo>
                  <a:pt x="864" y="696"/>
                </a:lnTo>
                <a:lnTo>
                  <a:pt x="854" y="710"/>
                </a:lnTo>
                <a:lnTo>
                  <a:pt x="842" y="720"/>
                </a:lnTo>
                <a:lnTo>
                  <a:pt x="832" y="728"/>
                </a:lnTo>
                <a:lnTo>
                  <a:pt x="832" y="728"/>
                </a:lnTo>
                <a:lnTo>
                  <a:pt x="818" y="736"/>
                </a:lnTo>
                <a:lnTo>
                  <a:pt x="812" y="758"/>
                </a:lnTo>
                <a:lnTo>
                  <a:pt x="1022" y="816"/>
                </a:lnTo>
                <a:lnTo>
                  <a:pt x="1084" y="232"/>
                </a:lnTo>
                <a:lnTo>
                  <a:pt x="898" y="180"/>
                </a:lnTo>
                <a:lnTo>
                  <a:pt x="916" y="114"/>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chenying0907 23"/>
          <p:cNvSpPr>
            <a:spLocks/>
          </p:cNvSpPr>
          <p:nvPr/>
        </p:nvSpPr>
        <p:spPr bwMode="auto">
          <a:xfrm>
            <a:off x="2734130" y="5145060"/>
            <a:ext cx="7658" cy="3829"/>
          </a:xfrm>
          <a:custGeom>
            <a:avLst/>
            <a:gdLst>
              <a:gd name="T0" fmla="*/ 4 w 4"/>
              <a:gd name="T1" fmla="*/ 0 h 2"/>
              <a:gd name="T2" fmla="*/ 4 w 4"/>
              <a:gd name="T3" fmla="*/ 0 h 2"/>
              <a:gd name="T4" fmla="*/ 0 w 4"/>
              <a:gd name="T5" fmla="*/ 2 h 2"/>
              <a:gd name="T6" fmla="*/ 0 w 4"/>
              <a:gd name="T7" fmla="*/ 2 h 2"/>
              <a:gd name="T8" fmla="*/ 4 w 4"/>
              <a:gd name="T9" fmla="*/ 0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lnTo>
                  <a:pt x="4" y="0"/>
                </a:lnTo>
                <a:lnTo>
                  <a:pt x="0" y="2"/>
                </a:lnTo>
                <a:lnTo>
                  <a:pt x="0" y="2"/>
                </a:lnTo>
                <a:lnTo>
                  <a:pt x="4" y="0"/>
                </a:lnTo>
                <a:lnTo>
                  <a:pt x="4" y="0"/>
                </a:lnTo>
                <a:close/>
              </a:path>
            </a:pathLst>
          </a:custGeom>
          <a:solidFill>
            <a:srgbClr val="EFB38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chenying0907 24"/>
          <p:cNvSpPr>
            <a:spLocks/>
          </p:cNvSpPr>
          <p:nvPr/>
        </p:nvSpPr>
        <p:spPr bwMode="auto">
          <a:xfrm>
            <a:off x="2822197" y="5271417"/>
            <a:ext cx="65093" cy="49777"/>
          </a:xfrm>
          <a:custGeom>
            <a:avLst/>
            <a:gdLst>
              <a:gd name="T0" fmla="*/ 20 w 34"/>
              <a:gd name="T1" fmla="*/ 10 h 26"/>
              <a:gd name="T2" fmla="*/ 20 w 34"/>
              <a:gd name="T3" fmla="*/ 10 h 26"/>
              <a:gd name="T4" fmla="*/ 10 w 34"/>
              <a:gd name="T5" fmla="*/ 18 h 26"/>
              <a:gd name="T6" fmla="*/ 0 w 34"/>
              <a:gd name="T7" fmla="*/ 26 h 26"/>
              <a:gd name="T8" fmla="*/ 0 w 34"/>
              <a:gd name="T9" fmla="*/ 26 h 26"/>
              <a:gd name="T10" fmla="*/ 10 w 34"/>
              <a:gd name="T11" fmla="*/ 18 h 26"/>
              <a:gd name="T12" fmla="*/ 20 w 34"/>
              <a:gd name="T13" fmla="*/ 12 h 26"/>
              <a:gd name="T14" fmla="*/ 20 w 34"/>
              <a:gd name="T15" fmla="*/ 12 h 26"/>
              <a:gd name="T16" fmla="*/ 34 w 34"/>
              <a:gd name="T17" fmla="*/ 0 h 26"/>
              <a:gd name="T18" fmla="*/ 34 w 34"/>
              <a:gd name="T19" fmla="*/ 0 h 26"/>
              <a:gd name="T20" fmla="*/ 20 w 34"/>
              <a:gd name="T21" fmla="*/ 10 h 26"/>
              <a:gd name="T22" fmla="*/ 20 w 34"/>
              <a:gd name="T23"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26">
                <a:moveTo>
                  <a:pt x="20" y="10"/>
                </a:moveTo>
                <a:lnTo>
                  <a:pt x="20" y="10"/>
                </a:lnTo>
                <a:lnTo>
                  <a:pt x="10" y="18"/>
                </a:lnTo>
                <a:lnTo>
                  <a:pt x="0" y="26"/>
                </a:lnTo>
                <a:lnTo>
                  <a:pt x="0" y="26"/>
                </a:lnTo>
                <a:lnTo>
                  <a:pt x="10" y="18"/>
                </a:lnTo>
                <a:lnTo>
                  <a:pt x="20" y="12"/>
                </a:lnTo>
                <a:lnTo>
                  <a:pt x="20" y="12"/>
                </a:lnTo>
                <a:lnTo>
                  <a:pt x="34" y="0"/>
                </a:lnTo>
                <a:lnTo>
                  <a:pt x="34" y="0"/>
                </a:lnTo>
                <a:lnTo>
                  <a:pt x="20" y="10"/>
                </a:lnTo>
                <a:lnTo>
                  <a:pt x="20" y="10"/>
                </a:lnTo>
                <a:close/>
              </a:path>
            </a:pathLst>
          </a:custGeom>
          <a:solidFill>
            <a:srgbClr val="EFB38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chenying0907 25"/>
          <p:cNvSpPr>
            <a:spLocks/>
          </p:cNvSpPr>
          <p:nvPr/>
        </p:nvSpPr>
        <p:spPr bwMode="auto">
          <a:xfrm>
            <a:off x="2741788" y="5133573"/>
            <a:ext cx="26803" cy="11487"/>
          </a:xfrm>
          <a:custGeom>
            <a:avLst/>
            <a:gdLst>
              <a:gd name="T0" fmla="*/ 0 w 14"/>
              <a:gd name="T1" fmla="*/ 6 h 6"/>
              <a:gd name="T2" fmla="*/ 0 w 14"/>
              <a:gd name="T3" fmla="*/ 6 h 6"/>
              <a:gd name="T4" fmla="*/ 2 w 14"/>
              <a:gd name="T5" fmla="*/ 4 h 6"/>
              <a:gd name="T6" fmla="*/ 2 w 14"/>
              <a:gd name="T7" fmla="*/ 4 h 6"/>
              <a:gd name="T8" fmla="*/ 14 w 14"/>
              <a:gd name="T9" fmla="*/ 0 h 6"/>
              <a:gd name="T10" fmla="*/ 14 w 14"/>
              <a:gd name="T11" fmla="*/ 0 h 6"/>
              <a:gd name="T12" fmla="*/ 2 w 14"/>
              <a:gd name="T13" fmla="*/ 4 h 6"/>
              <a:gd name="T14" fmla="*/ 2 w 14"/>
              <a:gd name="T15" fmla="*/ 4 h 6"/>
              <a:gd name="T16" fmla="*/ 0 w 14"/>
              <a:gd name="T17" fmla="*/ 6 h 6"/>
              <a:gd name="T18" fmla="*/ 0 w 14"/>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6">
                <a:moveTo>
                  <a:pt x="0" y="6"/>
                </a:moveTo>
                <a:lnTo>
                  <a:pt x="0" y="6"/>
                </a:lnTo>
                <a:lnTo>
                  <a:pt x="2" y="4"/>
                </a:lnTo>
                <a:lnTo>
                  <a:pt x="2" y="4"/>
                </a:lnTo>
                <a:lnTo>
                  <a:pt x="14" y="0"/>
                </a:lnTo>
                <a:lnTo>
                  <a:pt x="14" y="0"/>
                </a:lnTo>
                <a:lnTo>
                  <a:pt x="2" y="4"/>
                </a:lnTo>
                <a:lnTo>
                  <a:pt x="2" y="4"/>
                </a:lnTo>
                <a:lnTo>
                  <a:pt x="0" y="6"/>
                </a:lnTo>
                <a:lnTo>
                  <a:pt x="0" y="6"/>
                </a:lnTo>
                <a:close/>
              </a:path>
            </a:pathLst>
          </a:custGeom>
          <a:solidFill>
            <a:srgbClr val="EFB38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chenying0907 30"/>
          <p:cNvSpPr>
            <a:spLocks/>
          </p:cNvSpPr>
          <p:nvPr/>
        </p:nvSpPr>
        <p:spPr bwMode="auto">
          <a:xfrm>
            <a:off x="4893684" y="3793425"/>
            <a:ext cx="1424386" cy="1382267"/>
          </a:xfrm>
          <a:custGeom>
            <a:avLst/>
            <a:gdLst>
              <a:gd name="T0" fmla="*/ 160 w 744"/>
              <a:gd name="T1" fmla="*/ 96 h 722"/>
              <a:gd name="T2" fmla="*/ 156 w 744"/>
              <a:gd name="T3" fmla="*/ 86 h 722"/>
              <a:gd name="T4" fmla="*/ 164 w 744"/>
              <a:gd name="T5" fmla="*/ 56 h 722"/>
              <a:gd name="T6" fmla="*/ 166 w 744"/>
              <a:gd name="T7" fmla="*/ 42 h 722"/>
              <a:gd name="T8" fmla="*/ 164 w 744"/>
              <a:gd name="T9" fmla="*/ 26 h 722"/>
              <a:gd name="T10" fmla="*/ 160 w 744"/>
              <a:gd name="T11" fmla="*/ 20 h 722"/>
              <a:gd name="T12" fmla="*/ 148 w 744"/>
              <a:gd name="T13" fmla="*/ 6 h 722"/>
              <a:gd name="T14" fmla="*/ 142 w 744"/>
              <a:gd name="T15" fmla="*/ 2 h 722"/>
              <a:gd name="T16" fmla="*/ 124 w 744"/>
              <a:gd name="T17" fmla="*/ 0 h 722"/>
              <a:gd name="T18" fmla="*/ 112 w 744"/>
              <a:gd name="T19" fmla="*/ 0 h 722"/>
              <a:gd name="T20" fmla="*/ 100 w 744"/>
              <a:gd name="T21" fmla="*/ 6 h 722"/>
              <a:gd name="T22" fmla="*/ 76 w 744"/>
              <a:gd name="T23" fmla="*/ 18 h 722"/>
              <a:gd name="T24" fmla="*/ 66 w 744"/>
              <a:gd name="T25" fmla="*/ 32 h 722"/>
              <a:gd name="T26" fmla="*/ 64 w 744"/>
              <a:gd name="T27" fmla="*/ 38 h 722"/>
              <a:gd name="T28" fmla="*/ 62 w 744"/>
              <a:gd name="T29" fmla="*/ 56 h 722"/>
              <a:gd name="T30" fmla="*/ 66 w 744"/>
              <a:gd name="T31" fmla="*/ 64 h 722"/>
              <a:gd name="T32" fmla="*/ 72 w 744"/>
              <a:gd name="T33" fmla="*/ 76 h 722"/>
              <a:gd name="T34" fmla="*/ 86 w 744"/>
              <a:gd name="T35" fmla="*/ 86 h 722"/>
              <a:gd name="T36" fmla="*/ 112 w 744"/>
              <a:gd name="T37" fmla="*/ 102 h 722"/>
              <a:gd name="T38" fmla="*/ 120 w 744"/>
              <a:gd name="T39" fmla="*/ 112 h 722"/>
              <a:gd name="T40" fmla="*/ 142 w 744"/>
              <a:gd name="T41" fmla="*/ 176 h 722"/>
              <a:gd name="T42" fmla="*/ 202 w 744"/>
              <a:gd name="T43" fmla="*/ 722 h 722"/>
              <a:gd name="T44" fmla="*/ 396 w 744"/>
              <a:gd name="T45" fmla="*/ 666 h 722"/>
              <a:gd name="T46" fmla="*/ 382 w 744"/>
              <a:gd name="T47" fmla="*/ 658 h 722"/>
              <a:gd name="T48" fmla="*/ 372 w 744"/>
              <a:gd name="T49" fmla="*/ 652 h 722"/>
              <a:gd name="T50" fmla="*/ 348 w 744"/>
              <a:gd name="T51" fmla="*/ 628 h 722"/>
              <a:gd name="T52" fmla="*/ 340 w 744"/>
              <a:gd name="T53" fmla="*/ 612 h 722"/>
              <a:gd name="T54" fmla="*/ 336 w 744"/>
              <a:gd name="T55" fmla="*/ 596 h 722"/>
              <a:gd name="T56" fmla="*/ 338 w 744"/>
              <a:gd name="T57" fmla="*/ 564 h 722"/>
              <a:gd name="T58" fmla="*/ 344 w 744"/>
              <a:gd name="T59" fmla="*/ 546 h 722"/>
              <a:gd name="T60" fmla="*/ 366 w 744"/>
              <a:gd name="T61" fmla="*/ 520 h 722"/>
              <a:gd name="T62" fmla="*/ 376 w 744"/>
              <a:gd name="T63" fmla="*/ 512 h 722"/>
              <a:gd name="T64" fmla="*/ 388 w 744"/>
              <a:gd name="T65" fmla="*/ 506 h 722"/>
              <a:gd name="T66" fmla="*/ 400 w 744"/>
              <a:gd name="T67" fmla="*/ 498 h 722"/>
              <a:gd name="T68" fmla="*/ 416 w 744"/>
              <a:gd name="T69" fmla="*/ 496 h 722"/>
              <a:gd name="T70" fmla="*/ 416 w 744"/>
              <a:gd name="T71" fmla="*/ 496 h 722"/>
              <a:gd name="T72" fmla="*/ 432 w 744"/>
              <a:gd name="T73" fmla="*/ 492 h 722"/>
              <a:gd name="T74" fmla="*/ 462 w 744"/>
              <a:gd name="T75" fmla="*/ 492 h 722"/>
              <a:gd name="T76" fmla="*/ 474 w 744"/>
              <a:gd name="T77" fmla="*/ 496 h 722"/>
              <a:gd name="T78" fmla="*/ 504 w 744"/>
              <a:gd name="T79" fmla="*/ 516 h 722"/>
              <a:gd name="T80" fmla="*/ 522 w 744"/>
              <a:gd name="T81" fmla="*/ 542 h 722"/>
              <a:gd name="T82" fmla="*/ 524 w 744"/>
              <a:gd name="T83" fmla="*/ 552 h 722"/>
              <a:gd name="T84" fmla="*/ 528 w 744"/>
              <a:gd name="T85" fmla="*/ 578 h 722"/>
              <a:gd name="T86" fmla="*/ 522 w 744"/>
              <a:gd name="T87" fmla="*/ 604 h 722"/>
              <a:gd name="T88" fmla="*/ 518 w 744"/>
              <a:gd name="T89" fmla="*/ 618 h 722"/>
              <a:gd name="T90" fmla="*/ 744 w 744"/>
              <a:gd name="T91" fmla="*/ 622 h 722"/>
              <a:gd name="T92" fmla="*/ 188 w 744"/>
              <a:gd name="T93" fmla="*/ 16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4" h="722">
                <a:moveTo>
                  <a:pt x="188" y="166"/>
                </a:moveTo>
                <a:lnTo>
                  <a:pt x="160" y="96"/>
                </a:lnTo>
                <a:lnTo>
                  <a:pt x="160" y="96"/>
                </a:lnTo>
                <a:lnTo>
                  <a:pt x="156" y="86"/>
                </a:lnTo>
                <a:lnTo>
                  <a:pt x="158" y="76"/>
                </a:lnTo>
                <a:lnTo>
                  <a:pt x="164" y="56"/>
                </a:lnTo>
                <a:lnTo>
                  <a:pt x="164" y="56"/>
                </a:lnTo>
                <a:lnTo>
                  <a:pt x="166" y="42"/>
                </a:lnTo>
                <a:lnTo>
                  <a:pt x="166" y="34"/>
                </a:lnTo>
                <a:lnTo>
                  <a:pt x="164" y="26"/>
                </a:lnTo>
                <a:lnTo>
                  <a:pt x="164" y="26"/>
                </a:lnTo>
                <a:lnTo>
                  <a:pt x="160" y="20"/>
                </a:lnTo>
                <a:lnTo>
                  <a:pt x="154" y="12"/>
                </a:lnTo>
                <a:lnTo>
                  <a:pt x="148" y="6"/>
                </a:lnTo>
                <a:lnTo>
                  <a:pt x="142" y="2"/>
                </a:lnTo>
                <a:lnTo>
                  <a:pt x="142" y="2"/>
                </a:lnTo>
                <a:lnTo>
                  <a:pt x="132" y="0"/>
                </a:lnTo>
                <a:lnTo>
                  <a:pt x="124" y="0"/>
                </a:lnTo>
                <a:lnTo>
                  <a:pt x="124" y="0"/>
                </a:lnTo>
                <a:lnTo>
                  <a:pt x="112" y="0"/>
                </a:lnTo>
                <a:lnTo>
                  <a:pt x="100" y="6"/>
                </a:lnTo>
                <a:lnTo>
                  <a:pt x="100" y="6"/>
                </a:lnTo>
                <a:lnTo>
                  <a:pt x="86" y="12"/>
                </a:lnTo>
                <a:lnTo>
                  <a:pt x="76" y="18"/>
                </a:lnTo>
                <a:lnTo>
                  <a:pt x="70" y="24"/>
                </a:lnTo>
                <a:lnTo>
                  <a:pt x="66" y="32"/>
                </a:lnTo>
                <a:lnTo>
                  <a:pt x="66" y="32"/>
                </a:lnTo>
                <a:lnTo>
                  <a:pt x="64" y="38"/>
                </a:lnTo>
                <a:lnTo>
                  <a:pt x="62" y="46"/>
                </a:lnTo>
                <a:lnTo>
                  <a:pt x="62" y="56"/>
                </a:lnTo>
                <a:lnTo>
                  <a:pt x="66" y="64"/>
                </a:lnTo>
                <a:lnTo>
                  <a:pt x="66" y="64"/>
                </a:lnTo>
                <a:lnTo>
                  <a:pt x="68" y="70"/>
                </a:lnTo>
                <a:lnTo>
                  <a:pt x="72" y="76"/>
                </a:lnTo>
                <a:lnTo>
                  <a:pt x="86" y="86"/>
                </a:lnTo>
                <a:lnTo>
                  <a:pt x="86" y="86"/>
                </a:lnTo>
                <a:lnTo>
                  <a:pt x="104" y="96"/>
                </a:lnTo>
                <a:lnTo>
                  <a:pt x="112" y="102"/>
                </a:lnTo>
                <a:lnTo>
                  <a:pt x="120" y="112"/>
                </a:lnTo>
                <a:lnTo>
                  <a:pt x="120" y="112"/>
                </a:lnTo>
                <a:lnTo>
                  <a:pt x="120" y="114"/>
                </a:lnTo>
                <a:lnTo>
                  <a:pt x="142" y="176"/>
                </a:lnTo>
                <a:lnTo>
                  <a:pt x="0" y="202"/>
                </a:lnTo>
                <a:lnTo>
                  <a:pt x="202" y="722"/>
                </a:lnTo>
                <a:lnTo>
                  <a:pt x="404" y="684"/>
                </a:lnTo>
                <a:lnTo>
                  <a:pt x="396" y="666"/>
                </a:lnTo>
                <a:lnTo>
                  <a:pt x="396" y="666"/>
                </a:lnTo>
                <a:lnTo>
                  <a:pt x="382" y="658"/>
                </a:lnTo>
                <a:lnTo>
                  <a:pt x="382" y="658"/>
                </a:lnTo>
                <a:lnTo>
                  <a:pt x="372" y="652"/>
                </a:lnTo>
                <a:lnTo>
                  <a:pt x="360" y="642"/>
                </a:lnTo>
                <a:lnTo>
                  <a:pt x="348" y="628"/>
                </a:lnTo>
                <a:lnTo>
                  <a:pt x="344" y="620"/>
                </a:lnTo>
                <a:lnTo>
                  <a:pt x="340" y="612"/>
                </a:lnTo>
                <a:lnTo>
                  <a:pt x="340" y="612"/>
                </a:lnTo>
                <a:lnTo>
                  <a:pt x="336" y="596"/>
                </a:lnTo>
                <a:lnTo>
                  <a:pt x="336" y="580"/>
                </a:lnTo>
                <a:lnTo>
                  <a:pt x="338" y="564"/>
                </a:lnTo>
                <a:lnTo>
                  <a:pt x="344" y="546"/>
                </a:lnTo>
                <a:lnTo>
                  <a:pt x="344" y="546"/>
                </a:lnTo>
                <a:lnTo>
                  <a:pt x="352" y="532"/>
                </a:lnTo>
                <a:lnTo>
                  <a:pt x="366" y="520"/>
                </a:lnTo>
                <a:lnTo>
                  <a:pt x="366" y="520"/>
                </a:lnTo>
                <a:lnTo>
                  <a:pt x="376" y="512"/>
                </a:lnTo>
                <a:lnTo>
                  <a:pt x="388" y="506"/>
                </a:lnTo>
                <a:lnTo>
                  <a:pt x="388" y="506"/>
                </a:lnTo>
                <a:lnTo>
                  <a:pt x="400" y="498"/>
                </a:lnTo>
                <a:lnTo>
                  <a:pt x="400" y="498"/>
                </a:lnTo>
                <a:lnTo>
                  <a:pt x="408" y="496"/>
                </a:lnTo>
                <a:lnTo>
                  <a:pt x="416" y="496"/>
                </a:lnTo>
                <a:lnTo>
                  <a:pt x="416" y="496"/>
                </a:lnTo>
                <a:lnTo>
                  <a:pt x="416" y="496"/>
                </a:lnTo>
                <a:lnTo>
                  <a:pt x="416" y="496"/>
                </a:lnTo>
                <a:lnTo>
                  <a:pt x="432" y="492"/>
                </a:lnTo>
                <a:lnTo>
                  <a:pt x="448" y="492"/>
                </a:lnTo>
                <a:lnTo>
                  <a:pt x="462" y="492"/>
                </a:lnTo>
                <a:lnTo>
                  <a:pt x="474" y="496"/>
                </a:lnTo>
                <a:lnTo>
                  <a:pt x="474" y="496"/>
                </a:lnTo>
                <a:lnTo>
                  <a:pt x="490" y="506"/>
                </a:lnTo>
                <a:lnTo>
                  <a:pt x="504" y="516"/>
                </a:lnTo>
                <a:lnTo>
                  <a:pt x="514" y="530"/>
                </a:lnTo>
                <a:lnTo>
                  <a:pt x="522" y="542"/>
                </a:lnTo>
                <a:lnTo>
                  <a:pt x="522" y="542"/>
                </a:lnTo>
                <a:lnTo>
                  <a:pt x="524" y="552"/>
                </a:lnTo>
                <a:lnTo>
                  <a:pt x="526" y="560"/>
                </a:lnTo>
                <a:lnTo>
                  <a:pt x="528" y="578"/>
                </a:lnTo>
                <a:lnTo>
                  <a:pt x="526" y="592"/>
                </a:lnTo>
                <a:lnTo>
                  <a:pt x="522" y="604"/>
                </a:lnTo>
                <a:lnTo>
                  <a:pt x="522" y="604"/>
                </a:lnTo>
                <a:lnTo>
                  <a:pt x="518" y="618"/>
                </a:lnTo>
                <a:lnTo>
                  <a:pt x="536" y="660"/>
                </a:lnTo>
                <a:lnTo>
                  <a:pt x="744" y="622"/>
                </a:lnTo>
                <a:lnTo>
                  <a:pt x="388" y="130"/>
                </a:lnTo>
                <a:lnTo>
                  <a:pt x="188" y="166"/>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31"/>
          <p:cNvSpPr>
            <a:spLocks/>
          </p:cNvSpPr>
          <p:nvPr/>
        </p:nvSpPr>
        <p:spPr bwMode="auto">
          <a:xfrm>
            <a:off x="3729669" y="4386919"/>
            <a:ext cx="126357" cy="260372"/>
          </a:xfrm>
          <a:custGeom>
            <a:avLst/>
            <a:gdLst>
              <a:gd name="T0" fmla="*/ 16 w 66"/>
              <a:gd name="T1" fmla="*/ 126 h 136"/>
              <a:gd name="T2" fmla="*/ 16 w 66"/>
              <a:gd name="T3" fmla="*/ 126 h 136"/>
              <a:gd name="T4" fmla="*/ 24 w 66"/>
              <a:gd name="T5" fmla="*/ 132 h 136"/>
              <a:gd name="T6" fmla="*/ 32 w 66"/>
              <a:gd name="T7" fmla="*/ 134 h 136"/>
              <a:gd name="T8" fmla="*/ 42 w 66"/>
              <a:gd name="T9" fmla="*/ 136 h 136"/>
              <a:gd name="T10" fmla="*/ 58 w 66"/>
              <a:gd name="T11" fmla="*/ 136 h 136"/>
              <a:gd name="T12" fmla="*/ 58 w 66"/>
              <a:gd name="T13" fmla="*/ 136 h 136"/>
              <a:gd name="T14" fmla="*/ 66 w 66"/>
              <a:gd name="T15" fmla="*/ 136 h 136"/>
              <a:gd name="T16" fmla="*/ 66 w 66"/>
              <a:gd name="T17" fmla="*/ 136 h 136"/>
              <a:gd name="T18" fmla="*/ 58 w 66"/>
              <a:gd name="T19" fmla="*/ 136 h 136"/>
              <a:gd name="T20" fmla="*/ 58 w 66"/>
              <a:gd name="T21" fmla="*/ 136 h 136"/>
              <a:gd name="T22" fmla="*/ 44 w 66"/>
              <a:gd name="T23" fmla="*/ 136 h 136"/>
              <a:gd name="T24" fmla="*/ 34 w 66"/>
              <a:gd name="T25" fmla="*/ 134 h 136"/>
              <a:gd name="T26" fmla="*/ 24 w 66"/>
              <a:gd name="T27" fmla="*/ 132 h 136"/>
              <a:gd name="T28" fmla="*/ 18 w 66"/>
              <a:gd name="T29" fmla="*/ 126 h 136"/>
              <a:gd name="T30" fmla="*/ 18 w 66"/>
              <a:gd name="T31" fmla="*/ 126 h 136"/>
              <a:gd name="T32" fmla="*/ 12 w 66"/>
              <a:gd name="T33" fmla="*/ 120 h 136"/>
              <a:gd name="T34" fmla="*/ 8 w 66"/>
              <a:gd name="T35" fmla="*/ 114 h 136"/>
              <a:gd name="T36" fmla="*/ 4 w 66"/>
              <a:gd name="T37" fmla="*/ 104 h 136"/>
              <a:gd name="T38" fmla="*/ 2 w 66"/>
              <a:gd name="T39" fmla="*/ 96 h 136"/>
              <a:gd name="T40" fmla="*/ 2 w 66"/>
              <a:gd name="T41" fmla="*/ 96 h 136"/>
              <a:gd name="T42" fmla="*/ 2 w 66"/>
              <a:gd name="T43" fmla="*/ 88 h 136"/>
              <a:gd name="T44" fmla="*/ 4 w 66"/>
              <a:gd name="T45" fmla="*/ 82 h 136"/>
              <a:gd name="T46" fmla="*/ 12 w 66"/>
              <a:gd name="T47" fmla="*/ 68 h 136"/>
              <a:gd name="T48" fmla="*/ 12 w 66"/>
              <a:gd name="T49" fmla="*/ 68 h 136"/>
              <a:gd name="T50" fmla="*/ 22 w 66"/>
              <a:gd name="T51" fmla="*/ 52 h 136"/>
              <a:gd name="T52" fmla="*/ 26 w 66"/>
              <a:gd name="T53" fmla="*/ 42 h 136"/>
              <a:gd name="T54" fmla="*/ 28 w 66"/>
              <a:gd name="T55" fmla="*/ 30 h 136"/>
              <a:gd name="T56" fmla="*/ 24 w 66"/>
              <a:gd name="T57" fmla="*/ 0 h 136"/>
              <a:gd name="T58" fmla="*/ 22 w 66"/>
              <a:gd name="T59" fmla="*/ 0 h 136"/>
              <a:gd name="T60" fmla="*/ 26 w 66"/>
              <a:gd name="T61" fmla="*/ 32 h 136"/>
              <a:gd name="T62" fmla="*/ 26 w 66"/>
              <a:gd name="T63" fmla="*/ 32 h 136"/>
              <a:gd name="T64" fmla="*/ 26 w 66"/>
              <a:gd name="T65" fmla="*/ 42 h 136"/>
              <a:gd name="T66" fmla="*/ 22 w 66"/>
              <a:gd name="T67" fmla="*/ 52 h 136"/>
              <a:gd name="T68" fmla="*/ 10 w 66"/>
              <a:gd name="T69" fmla="*/ 68 h 136"/>
              <a:gd name="T70" fmla="*/ 10 w 66"/>
              <a:gd name="T71" fmla="*/ 68 h 136"/>
              <a:gd name="T72" fmla="*/ 2 w 66"/>
              <a:gd name="T73" fmla="*/ 82 h 136"/>
              <a:gd name="T74" fmla="*/ 0 w 66"/>
              <a:gd name="T75" fmla="*/ 90 h 136"/>
              <a:gd name="T76" fmla="*/ 2 w 66"/>
              <a:gd name="T77" fmla="*/ 96 h 136"/>
              <a:gd name="T78" fmla="*/ 2 w 66"/>
              <a:gd name="T79" fmla="*/ 96 h 136"/>
              <a:gd name="T80" fmla="*/ 2 w 66"/>
              <a:gd name="T81" fmla="*/ 106 h 136"/>
              <a:gd name="T82" fmla="*/ 6 w 66"/>
              <a:gd name="T83" fmla="*/ 114 h 136"/>
              <a:gd name="T84" fmla="*/ 10 w 66"/>
              <a:gd name="T85" fmla="*/ 120 h 136"/>
              <a:gd name="T86" fmla="*/ 16 w 66"/>
              <a:gd name="T87" fmla="*/ 126 h 136"/>
              <a:gd name="T88" fmla="*/ 16 w 66"/>
              <a:gd name="T89" fmla="*/ 1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136">
                <a:moveTo>
                  <a:pt x="16" y="126"/>
                </a:moveTo>
                <a:lnTo>
                  <a:pt x="16" y="126"/>
                </a:lnTo>
                <a:lnTo>
                  <a:pt x="24" y="132"/>
                </a:lnTo>
                <a:lnTo>
                  <a:pt x="32" y="134"/>
                </a:lnTo>
                <a:lnTo>
                  <a:pt x="42" y="136"/>
                </a:lnTo>
                <a:lnTo>
                  <a:pt x="58" y="136"/>
                </a:lnTo>
                <a:lnTo>
                  <a:pt x="58" y="136"/>
                </a:lnTo>
                <a:lnTo>
                  <a:pt x="66" y="136"/>
                </a:lnTo>
                <a:lnTo>
                  <a:pt x="66" y="136"/>
                </a:lnTo>
                <a:lnTo>
                  <a:pt x="58" y="136"/>
                </a:lnTo>
                <a:lnTo>
                  <a:pt x="58" y="136"/>
                </a:lnTo>
                <a:lnTo>
                  <a:pt x="44" y="136"/>
                </a:lnTo>
                <a:lnTo>
                  <a:pt x="34" y="134"/>
                </a:lnTo>
                <a:lnTo>
                  <a:pt x="24" y="132"/>
                </a:lnTo>
                <a:lnTo>
                  <a:pt x="18" y="126"/>
                </a:lnTo>
                <a:lnTo>
                  <a:pt x="18" y="126"/>
                </a:lnTo>
                <a:lnTo>
                  <a:pt x="12" y="120"/>
                </a:lnTo>
                <a:lnTo>
                  <a:pt x="8" y="114"/>
                </a:lnTo>
                <a:lnTo>
                  <a:pt x="4" y="104"/>
                </a:lnTo>
                <a:lnTo>
                  <a:pt x="2" y="96"/>
                </a:lnTo>
                <a:lnTo>
                  <a:pt x="2" y="96"/>
                </a:lnTo>
                <a:lnTo>
                  <a:pt x="2" y="88"/>
                </a:lnTo>
                <a:lnTo>
                  <a:pt x="4" y="82"/>
                </a:lnTo>
                <a:lnTo>
                  <a:pt x="12" y="68"/>
                </a:lnTo>
                <a:lnTo>
                  <a:pt x="12" y="68"/>
                </a:lnTo>
                <a:lnTo>
                  <a:pt x="22" y="52"/>
                </a:lnTo>
                <a:lnTo>
                  <a:pt x="26" y="42"/>
                </a:lnTo>
                <a:lnTo>
                  <a:pt x="28" y="30"/>
                </a:lnTo>
                <a:lnTo>
                  <a:pt x="24" y="0"/>
                </a:lnTo>
                <a:lnTo>
                  <a:pt x="22" y="0"/>
                </a:lnTo>
                <a:lnTo>
                  <a:pt x="26" y="32"/>
                </a:lnTo>
                <a:lnTo>
                  <a:pt x="26" y="32"/>
                </a:lnTo>
                <a:lnTo>
                  <a:pt x="26" y="42"/>
                </a:lnTo>
                <a:lnTo>
                  <a:pt x="22" y="52"/>
                </a:lnTo>
                <a:lnTo>
                  <a:pt x="10" y="68"/>
                </a:lnTo>
                <a:lnTo>
                  <a:pt x="10" y="68"/>
                </a:lnTo>
                <a:lnTo>
                  <a:pt x="2" y="82"/>
                </a:lnTo>
                <a:lnTo>
                  <a:pt x="0" y="90"/>
                </a:lnTo>
                <a:lnTo>
                  <a:pt x="2" y="96"/>
                </a:lnTo>
                <a:lnTo>
                  <a:pt x="2" y="96"/>
                </a:lnTo>
                <a:lnTo>
                  <a:pt x="2" y="106"/>
                </a:lnTo>
                <a:lnTo>
                  <a:pt x="6" y="114"/>
                </a:lnTo>
                <a:lnTo>
                  <a:pt x="10" y="120"/>
                </a:lnTo>
                <a:lnTo>
                  <a:pt x="16" y="126"/>
                </a:lnTo>
                <a:lnTo>
                  <a:pt x="16" y="126"/>
                </a:lnTo>
                <a:close/>
              </a:path>
            </a:pathLst>
          </a:custGeom>
          <a:solidFill>
            <a:srgbClr val="2D446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32"/>
          <p:cNvSpPr>
            <a:spLocks/>
          </p:cNvSpPr>
          <p:nvPr/>
        </p:nvSpPr>
        <p:spPr bwMode="auto">
          <a:xfrm>
            <a:off x="4449520" y="4256733"/>
            <a:ext cx="137844" cy="264201"/>
          </a:xfrm>
          <a:custGeom>
            <a:avLst/>
            <a:gdLst>
              <a:gd name="T0" fmla="*/ 22 w 72"/>
              <a:gd name="T1" fmla="*/ 134 h 138"/>
              <a:gd name="T2" fmla="*/ 22 w 72"/>
              <a:gd name="T3" fmla="*/ 134 h 138"/>
              <a:gd name="T4" fmla="*/ 28 w 72"/>
              <a:gd name="T5" fmla="*/ 136 h 138"/>
              <a:gd name="T6" fmla="*/ 38 w 72"/>
              <a:gd name="T7" fmla="*/ 138 h 138"/>
              <a:gd name="T8" fmla="*/ 50 w 72"/>
              <a:gd name="T9" fmla="*/ 138 h 138"/>
              <a:gd name="T10" fmla="*/ 64 w 72"/>
              <a:gd name="T11" fmla="*/ 136 h 138"/>
              <a:gd name="T12" fmla="*/ 64 w 72"/>
              <a:gd name="T13" fmla="*/ 136 h 138"/>
              <a:gd name="T14" fmla="*/ 72 w 72"/>
              <a:gd name="T15" fmla="*/ 134 h 138"/>
              <a:gd name="T16" fmla="*/ 72 w 72"/>
              <a:gd name="T17" fmla="*/ 134 h 138"/>
              <a:gd name="T18" fmla="*/ 64 w 72"/>
              <a:gd name="T19" fmla="*/ 136 h 138"/>
              <a:gd name="T20" fmla="*/ 64 w 72"/>
              <a:gd name="T21" fmla="*/ 136 h 138"/>
              <a:gd name="T22" fmla="*/ 50 w 72"/>
              <a:gd name="T23" fmla="*/ 138 h 138"/>
              <a:gd name="T24" fmla="*/ 40 w 72"/>
              <a:gd name="T25" fmla="*/ 138 h 138"/>
              <a:gd name="T26" fmla="*/ 30 w 72"/>
              <a:gd name="T27" fmla="*/ 136 h 138"/>
              <a:gd name="T28" fmla="*/ 22 w 72"/>
              <a:gd name="T29" fmla="*/ 132 h 138"/>
              <a:gd name="T30" fmla="*/ 22 w 72"/>
              <a:gd name="T31" fmla="*/ 132 h 138"/>
              <a:gd name="T32" fmla="*/ 16 w 72"/>
              <a:gd name="T33" fmla="*/ 128 h 138"/>
              <a:gd name="T34" fmla="*/ 10 w 72"/>
              <a:gd name="T35" fmla="*/ 120 h 138"/>
              <a:gd name="T36" fmla="*/ 6 w 72"/>
              <a:gd name="T37" fmla="*/ 112 h 138"/>
              <a:gd name="T38" fmla="*/ 4 w 72"/>
              <a:gd name="T39" fmla="*/ 104 h 138"/>
              <a:gd name="T40" fmla="*/ 4 w 72"/>
              <a:gd name="T41" fmla="*/ 104 h 138"/>
              <a:gd name="T42" fmla="*/ 2 w 72"/>
              <a:gd name="T43" fmla="*/ 96 h 138"/>
              <a:gd name="T44" fmla="*/ 2 w 72"/>
              <a:gd name="T45" fmla="*/ 90 h 138"/>
              <a:gd name="T46" fmla="*/ 8 w 72"/>
              <a:gd name="T47" fmla="*/ 74 h 138"/>
              <a:gd name="T48" fmla="*/ 8 w 72"/>
              <a:gd name="T49" fmla="*/ 74 h 138"/>
              <a:gd name="T50" fmla="*/ 16 w 72"/>
              <a:gd name="T51" fmla="*/ 58 h 138"/>
              <a:gd name="T52" fmla="*/ 20 w 72"/>
              <a:gd name="T53" fmla="*/ 48 h 138"/>
              <a:gd name="T54" fmla="*/ 18 w 72"/>
              <a:gd name="T55" fmla="*/ 36 h 138"/>
              <a:gd name="T56" fmla="*/ 10 w 72"/>
              <a:gd name="T57" fmla="*/ 0 h 138"/>
              <a:gd name="T58" fmla="*/ 8 w 72"/>
              <a:gd name="T59" fmla="*/ 0 h 138"/>
              <a:gd name="T60" fmla="*/ 18 w 72"/>
              <a:gd name="T61" fmla="*/ 36 h 138"/>
              <a:gd name="T62" fmla="*/ 18 w 72"/>
              <a:gd name="T63" fmla="*/ 36 h 138"/>
              <a:gd name="T64" fmla="*/ 18 w 72"/>
              <a:gd name="T65" fmla="*/ 48 h 138"/>
              <a:gd name="T66" fmla="*/ 16 w 72"/>
              <a:gd name="T67" fmla="*/ 58 h 138"/>
              <a:gd name="T68" fmla="*/ 8 w 72"/>
              <a:gd name="T69" fmla="*/ 76 h 138"/>
              <a:gd name="T70" fmla="*/ 8 w 72"/>
              <a:gd name="T71" fmla="*/ 76 h 138"/>
              <a:gd name="T72" fmla="*/ 2 w 72"/>
              <a:gd name="T73" fmla="*/ 90 h 138"/>
              <a:gd name="T74" fmla="*/ 0 w 72"/>
              <a:gd name="T75" fmla="*/ 98 h 138"/>
              <a:gd name="T76" fmla="*/ 2 w 72"/>
              <a:gd name="T77" fmla="*/ 106 h 138"/>
              <a:gd name="T78" fmla="*/ 2 w 72"/>
              <a:gd name="T79" fmla="*/ 106 h 138"/>
              <a:gd name="T80" fmla="*/ 6 w 72"/>
              <a:gd name="T81" fmla="*/ 114 h 138"/>
              <a:gd name="T82" fmla="*/ 10 w 72"/>
              <a:gd name="T83" fmla="*/ 122 h 138"/>
              <a:gd name="T84" fmla="*/ 14 w 72"/>
              <a:gd name="T85" fmla="*/ 128 h 138"/>
              <a:gd name="T86" fmla="*/ 22 w 72"/>
              <a:gd name="T87" fmla="*/ 134 h 138"/>
              <a:gd name="T88" fmla="*/ 22 w 72"/>
              <a:gd name="T89" fmla="*/ 13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38">
                <a:moveTo>
                  <a:pt x="22" y="134"/>
                </a:moveTo>
                <a:lnTo>
                  <a:pt x="22" y="134"/>
                </a:lnTo>
                <a:lnTo>
                  <a:pt x="28" y="136"/>
                </a:lnTo>
                <a:lnTo>
                  <a:pt x="38" y="138"/>
                </a:lnTo>
                <a:lnTo>
                  <a:pt x="50" y="138"/>
                </a:lnTo>
                <a:lnTo>
                  <a:pt x="64" y="136"/>
                </a:lnTo>
                <a:lnTo>
                  <a:pt x="64" y="136"/>
                </a:lnTo>
                <a:lnTo>
                  <a:pt x="72" y="134"/>
                </a:lnTo>
                <a:lnTo>
                  <a:pt x="72" y="134"/>
                </a:lnTo>
                <a:lnTo>
                  <a:pt x="64" y="136"/>
                </a:lnTo>
                <a:lnTo>
                  <a:pt x="64" y="136"/>
                </a:lnTo>
                <a:lnTo>
                  <a:pt x="50" y="138"/>
                </a:lnTo>
                <a:lnTo>
                  <a:pt x="40" y="138"/>
                </a:lnTo>
                <a:lnTo>
                  <a:pt x="30" y="136"/>
                </a:lnTo>
                <a:lnTo>
                  <a:pt x="22" y="132"/>
                </a:lnTo>
                <a:lnTo>
                  <a:pt x="22" y="132"/>
                </a:lnTo>
                <a:lnTo>
                  <a:pt x="16" y="128"/>
                </a:lnTo>
                <a:lnTo>
                  <a:pt x="10" y="120"/>
                </a:lnTo>
                <a:lnTo>
                  <a:pt x="6" y="112"/>
                </a:lnTo>
                <a:lnTo>
                  <a:pt x="4" y="104"/>
                </a:lnTo>
                <a:lnTo>
                  <a:pt x="4" y="104"/>
                </a:lnTo>
                <a:lnTo>
                  <a:pt x="2" y="96"/>
                </a:lnTo>
                <a:lnTo>
                  <a:pt x="2" y="90"/>
                </a:lnTo>
                <a:lnTo>
                  <a:pt x="8" y="74"/>
                </a:lnTo>
                <a:lnTo>
                  <a:pt x="8" y="74"/>
                </a:lnTo>
                <a:lnTo>
                  <a:pt x="16" y="58"/>
                </a:lnTo>
                <a:lnTo>
                  <a:pt x="20" y="48"/>
                </a:lnTo>
                <a:lnTo>
                  <a:pt x="18" y="36"/>
                </a:lnTo>
                <a:lnTo>
                  <a:pt x="10" y="0"/>
                </a:lnTo>
                <a:lnTo>
                  <a:pt x="8" y="0"/>
                </a:lnTo>
                <a:lnTo>
                  <a:pt x="18" y="36"/>
                </a:lnTo>
                <a:lnTo>
                  <a:pt x="18" y="36"/>
                </a:lnTo>
                <a:lnTo>
                  <a:pt x="18" y="48"/>
                </a:lnTo>
                <a:lnTo>
                  <a:pt x="16" y="58"/>
                </a:lnTo>
                <a:lnTo>
                  <a:pt x="8" y="76"/>
                </a:lnTo>
                <a:lnTo>
                  <a:pt x="8" y="76"/>
                </a:lnTo>
                <a:lnTo>
                  <a:pt x="2" y="90"/>
                </a:lnTo>
                <a:lnTo>
                  <a:pt x="0" y="98"/>
                </a:lnTo>
                <a:lnTo>
                  <a:pt x="2" y="106"/>
                </a:lnTo>
                <a:lnTo>
                  <a:pt x="2" y="106"/>
                </a:lnTo>
                <a:lnTo>
                  <a:pt x="6" y="114"/>
                </a:lnTo>
                <a:lnTo>
                  <a:pt x="10" y="122"/>
                </a:lnTo>
                <a:lnTo>
                  <a:pt x="14" y="128"/>
                </a:lnTo>
                <a:lnTo>
                  <a:pt x="22" y="134"/>
                </a:lnTo>
                <a:lnTo>
                  <a:pt x="22" y="134"/>
                </a:lnTo>
                <a:close/>
              </a:path>
            </a:pathLst>
          </a:custGeom>
          <a:solidFill>
            <a:srgbClr val="2D446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chenying0907 33"/>
          <p:cNvSpPr>
            <a:spLocks/>
          </p:cNvSpPr>
          <p:nvPr/>
        </p:nvSpPr>
        <p:spPr bwMode="auto">
          <a:xfrm>
            <a:off x="4656286" y="5145060"/>
            <a:ext cx="49777" cy="42119"/>
          </a:xfrm>
          <a:custGeom>
            <a:avLst/>
            <a:gdLst>
              <a:gd name="T0" fmla="*/ 0 w 26"/>
              <a:gd name="T1" fmla="*/ 0 h 22"/>
              <a:gd name="T2" fmla="*/ 0 w 26"/>
              <a:gd name="T3" fmla="*/ 0 h 22"/>
              <a:gd name="T4" fmla="*/ 6 w 26"/>
              <a:gd name="T5" fmla="*/ 6 h 22"/>
              <a:gd name="T6" fmla="*/ 6 w 26"/>
              <a:gd name="T7" fmla="*/ 6 h 22"/>
              <a:gd name="T8" fmla="*/ 16 w 26"/>
              <a:gd name="T9" fmla="*/ 14 h 22"/>
              <a:gd name="T10" fmla="*/ 26 w 26"/>
              <a:gd name="T11" fmla="*/ 22 h 22"/>
              <a:gd name="T12" fmla="*/ 26 w 26"/>
              <a:gd name="T13" fmla="*/ 22 h 22"/>
              <a:gd name="T14" fmla="*/ 16 w 26"/>
              <a:gd name="T15" fmla="*/ 12 h 22"/>
              <a:gd name="T16" fmla="*/ 6 w 26"/>
              <a:gd name="T17" fmla="*/ 6 h 22"/>
              <a:gd name="T18" fmla="*/ 6 w 26"/>
              <a:gd name="T19" fmla="*/ 6 h 22"/>
              <a:gd name="T20" fmla="*/ 0 w 26"/>
              <a:gd name="T21" fmla="*/ 0 h 22"/>
              <a:gd name="T22" fmla="*/ 0 w 26"/>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2">
                <a:moveTo>
                  <a:pt x="0" y="0"/>
                </a:moveTo>
                <a:lnTo>
                  <a:pt x="0" y="0"/>
                </a:lnTo>
                <a:lnTo>
                  <a:pt x="6" y="6"/>
                </a:lnTo>
                <a:lnTo>
                  <a:pt x="6" y="6"/>
                </a:lnTo>
                <a:lnTo>
                  <a:pt x="16" y="14"/>
                </a:lnTo>
                <a:lnTo>
                  <a:pt x="26" y="22"/>
                </a:lnTo>
                <a:lnTo>
                  <a:pt x="26" y="22"/>
                </a:lnTo>
                <a:lnTo>
                  <a:pt x="16" y="12"/>
                </a:lnTo>
                <a:lnTo>
                  <a:pt x="6" y="6"/>
                </a:lnTo>
                <a:lnTo>
                  <a:pt x="6" y="6"/>
                </a:lnTo>
                <a:lnTo>
                  <a:pt x="0" y="0"/>
                </a:lnTo>
                <a:lnTo>
                  <a:pt x="0" y="0"/>
                </a:lnTo>
                <a:close/>
              </a:path>
            </a:pathLst>
          </a:custGeom>
          <a:solidFill>
            <a:srgbClr val="2D446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34"/>
          <p:cNvSpPr>
            <a:spLocks/>
          </p:cNvSpPr>
          <p:nvPr/>
        </p:nvSpPr>
        <p:spPr bwMode="auto">
          <a:xfrm>
            <a:off x="4805617" y="5129744"/>
            <a:ext cx="11487" cy="22974"/>
          </a:xfrm>
          <a:custGeom>
            <a:avLst/>
            <a:gdLst>
              <a:gd name="T0" fmla="*/ 6 w 6"/>
              <a:gd name="T1" fmla="*/ 0 h 12"/>
              <a:gd name="T2" fmla="*/ 6 w 6"/>
              <a:gd name="T3" fmla="*/ 0 h 12"/>
              <a:gd name="T4" fmla="*/ 0 w 6"/>
              <a:gd name="T5" fmla="*/ 12 h 12"/>
              <a:gd name="T6" fmla="*/ 0 w 6"/>
              <a:gd name="T7" fmla="*/ 12 h 12"/>
              <a:gd name="T8" fmla="*/ 6 w 6"/>
              <a:gd name="T9" fmla="*/ 0 h 12"/>
              <a:gd name="T10" fmla="*/ 6 w 6"/>
              <a:gd name="T11" fmla="*/ 0 h 12"/>
            </a:gdLst>
            <a:ahLst/>
            <a:cxnLst>
              <a:cxn ang="0">
                <a:pos x="T0" y="T1"/>
              </a:cxn>
              <a:cxn ang="0">
                <a:pos x="T2" y="T3"/>
              </a:cxn>
              <a:cxn ang="0">
                <a:pos x="T4" y="T5"/>
              </a:cxn>
              <a:cxn ang="0">
                <a:pos x="T6" y="T7"/>
              </a:cxn>
              <a:cxn ang="0">
                <a:pos x="T8" y="T9"/>
              </a:cxn>
              <a:cxn ang="0">
                <a:pos x="T10" y="T11"/>
              </a:cxn>
            </a:cxnLst>
            <a:rect l="0" t="0" r="r" b="b"/>
            <a:pathLst>
              <a:path w="6" h="12">
                <a:moveTo>
                  <a:pt x="6" y="0"/>
                </a:moveTo>
                <a:lnTo>
                  <a:pt x="6" y="0"/>
                </a:lnTo>
                <a:lnTo>
                  <a:pt x="0" y="12"/>
                </a:lnTo>
                <a:lnTo>
                  <a:pt x="0" y="12"/>
                </a:lnTo>
                <a:lnTo>
                  <a:pt x="6" y="0"/>
                </a:lnTo>
                <a:lnTo>
                  <a:pt x="6" y="0"/>
                </a:lnTo>
                <a:close/>
              </a:path>
            </a:pathLst>
          </a:custGeom>
          <a:solidFill>
            <a:srgbClr val="2D446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chenying0907 35"/>
          <p:cNvSpPr>
            <a:spLocks/>
          </p:cNvSpPr>
          <p:nvPr/>
        </p:nvSpPr>
        <p:spPr bwMode="auto">
          <a:xfrm>
            <a:off x="3365915" y="4195469"/>
            <a:ext cx="1834089" cy="1581375"/>
          </a:xfrm>
          <a:custGeom>
            <a:avLst/>
            <a:gdLst>
              <a:gd name="T0" fmla="*/ 668 w 958"/>
              <a:gd name="T1" fmla="*/ 46 h 826"/>
              <a:gd name="T2" fmla="*/ 690 w 958"/>
              <a:gd name="T3" fmla="*/ 64 h 826"/>
              <a:gd name="T4" fmla="*/ 714 w 958"/>
              <a:gd name="T5" fmla="*/ 100 h 826"/>
              <a:gd name="T6" fmla="*/ 716 w 958"/>
              <a:gd name="T7" fmla="*/ 124 h 826"/>
              <a:gd name="T8" fmla="*/ 702 w 958"/>
              <a:gd name="T9" fmla="*/ 172 h 826"/>
              <a:gd name="T10" fmla="*/ 676 w 958"/>
              <a:gd name="T11" fmla="*/ 196 h 826"/>
              <a:gd name="T12" fmla="*/ 652 w 958"/>
              <a:gd name="T13" fmla="*/ 206 h 826"/>
              <a:gd name="T14" fmla="*/ 640 w 958"/>
              <a:gd name="T15" fmla="*/ 212 h 826"/>
              <a:gd name="T16" fmla="*/ 624 w 958"/>
              <a:gd name="T17" fmla="*/ 212 h 826"/>
              <a:gd name="T18" fmla="*/ 576 w 958"/>
              <a:gd name="T19" fmla="*/ 208 h 826"/>
              <a:gd name="T20" fmla="*/ 550 w 958"/>
              <a:gd name="T21" fmla="*/ 192 h 826"/>
              <a:gd name="T22" fmla="*/ 526 w 958"/>
              <a:gd name="T23" fmla="*/ 150 h 826"/>
              <a:gd name="T24" fmla="*/ 524 w 958"/>
              <a:gd name="T25" fmla="*/ 132 h 826"/>
              <a:gd name="T26" fmla="*/ 534 w 958"/>
              <a:gd name="T27" fmla="*/ 88 h 826"/>
              <a:gd name="T28" fmla="*/ 530 w 958"/>
              <a:gd name="T29" fmla="*/ 40 h 826"/>
              <a:gd name="T30" fmla="*/ 302 w 958"/>
              <a:gd name="T31" fmla="*/ 120 h 826"/>
              <a:gd name="T32" fmla="*/ 322 w 958"/>
              <a:gd name="T33" fmla="*/ 142 h 826"/>
              <a:gd name="T34" fmla="*/ 340 w 958"/>
              <a:gd name="T35" fmla="*/ 180 h 826"/>
              <a:gd name="T36" fmla="*/ 340 w 958"/>
              <a:gd name="T37" fmla="*/ 206 h 826"/>
              <a:gd name="T38" fmla="*/ 318 w 958"/>
              <a:gd name="T39" fmla="*/ 252 h 826"/>
              <a:gd name="T40" fmla="*/ 290 w 958"/>
              <a:gd name="T41" fmla="*/ 272 h 826"/>
              <a:gd name="T42" fmla="*/ 264 w 958"/>
              <a:gd name="T43" fmla="*/ 276 h 826"/>
              <a:gd name="T44" fmla="*/ 250 w 958"/>
              <a:gd name="T45" fmla="*/ 280 h 826"/>
              <a:gd name="T46" fmla="*/ 234 w 958"/>
              <a:gd name="T47" fmla="*/ 278 h 826"/>
              <a:gd name="T48" fmla="*/ 218 w 958"/>
              <a:gd name="T49" fmla="*/ 278 h 826"/>
              <a:gd name="T50" fmla="*/ 178 w 958"/>
              <a:gd name="T51" fmla="*/ 260 h 826"/>
              <a:gd name="T52" fmla="*/ 156 w 958"/>
              <a:gd name="T53" fmla="*/ 234 h 826"/>
              <a:gd name="T54" fmla="*/ 148 w 958"/>
              <a:gd name="T55" fmla="*/ 202 h 826"/>
              <a:gd name="T56" fmla="*/ 152 w 958"/>
              <a:gd name="T57" fmla="*/ 168 h 826"/>
              <a:gd name="T58" fmla="*/ 164 w 958"/>
              <a:gd name="T59" fmla="*/ 144 h 826"/>
              <a:gd name="T60" fmla="*/ 66 w 958"/>
              <a:gd name="T61" fmla="*/ 126 h 826"/>
              <a:gd name="T62" fmla="*/ 0 w 958"/>
              <a:gd name="T63" fmla="*/ 696 h 826"/>
              <a:gd name="T64" fmla="*/ 206 w 958"/>
              <a:gd name="T65" fmla="*/ 722 h 826"/>
              <a:gd name="T66" fmla="*/ 192 w 958"/>
              <a:gd name="T67" fmla="*/ 758 h 826"/>
              <a:gd name="T68" fmla="*/ 182 w 958"/>
              <a:gd name="T69" fmla="*/ 780 h 826"/>
              <a:gd name="T70" fmla="*/ 184 w 958"/>
              <a:gd name="T71" fmla="*/ 796 h 826"/>
              <a:gd name="T72" fmla="*/ 196 w 958"/>
              <a:gd name="T73" fmla="*/ 816 h 826"/>
              <a:gd name="T74" fmla="*/ 212 w 958"/>
              <a:gd name="T75" fmla="*/ 826 h 826"/>
              <a:gd name="T76" fmla="*/ 238 w 958"/>
              <a:gd name="T77" fmla="*/ 826 h 826"/>
              <a:gd name="T78" fmla="*/ 272 w 958"/>
              <a:gd name="T79" fmla="*/ 816 h 826"/>
              <a:gd name="T80" fmla="*/ 282 w 958"/>
              <a:gd name="T81" fmla="*/ 806 h 826"/>
              <a:gd name="T82" fmla="*/ 288 w 958"/>
              <a:gd name="T83" fmla="*/ 780 h 826"/>
              <a:gd name="T84" fmla="*/ 284 w 958"/>
              <a:gd name="T85" fmla="*/ 766 h 826"/>
              <a:gd name="T86" fmla="*/ 260 w 958"/>
              <a:gd name="T87" fmla="*/ 738 h 826"/>
              <a:gd name="T88" fmla="*/ 250 w 958"/>
              <a:gd name="T89" fmla="*/ 718 h 826"/>
              <a:gd name="T90" fmla="*/ 672 w 958"/>
              <a:gd name="T91" fmla="*/ 572 h 826"/>
              <a:gd name="T92" fmla="*/ 654 w 958"/>
              <a:gd name="T93" fmla="*/ 538 h 826"/>
              <a:gd name="T94" fmla="*/ 634 w 958"/>
              <a:gd name="T95" fmla="*/ 518 h 826"/>
              <a:gd name="T96" fmla="*/ 618 w 958"/>
              <a:gd name="T97" fmla="*/ 484 h 826"/>
              <a:gd name="T98" fmla="*/ 618 w 958"/>
              <a:gd name="T99" fmla="*/ 454 h 826"/>
              <a:gd name="T100" fmla="*/ 630 w 958"/>
              <a:gd name="T101" fmla="*/ 422 h 826"/>
              <a:gd name="T102" fmla="*/ 654 w 958"/>
              <a:gd name="T103" fmla="*/ 396 h 826"/>
              <a:gd name="T104" fmla="*/ 678 w 958"/>
              <a:gd name="T105" fmla="*/ 386 h 826"/>
              <a:gd name="T106" fmla="*/ 700 w 958"/>
              <a:gd name="T107" fmla="*/ 380 h 826"/>
              <a:gd name="T108" fmla="*/ 708 w 958"/>
              <a:gd name="T109" fmla="*/ 380 h 826"/>
              <a:gd name="T110" fmla="*/ 740 w 958"/>
              <a:gd name="T111" fmla="*/ 380 h 826"/>
              <a:gd name="T112" fmla="*/ 766 w 958"/>
              <a:gd name="T113" fmla="*/ 388 h 826"/>
              <a:gd name="T114" fmla="*/ 800 w 958"/>
              <a:gd name="T115" fmla="*/ 426 h 826"/>
              <a:gd name="T116" fmla="*/ 808 w 958"/>
              <a:gd name="T117" fmla="*/ 450 h 826"/>
              <a:gd name="T118" fmla="*/ 804 w 958"/>
              <a:gd name="T119" fmla="*/ 490 h 826"/>
              <a:gd name="T120" fmla="*/ 794 w 958"/>
              <a:gd name="T121" fmla="*/ 514 h 826"/>
              <a:gd name="T122" fmla="*/ 758 w 958"/>
              <a:gd name="T123"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8" h="826">
                <a:moveTo>
                  <a:pt x="662" y="16"/>
                </a:moveTo>
                <a:lnTo>
                  <a:pt x="668" y="46"/>
                </a:lnTo>
                <a:lnTo>
                  <a:pt x="668" y="46"/>
                </a:lnTo>
                <a:lnTo>
                  <a:pt x="680" y="56"/>
                </a:lnTo>
                <a:lnTo>
                  <a:pt x="680" y="56"/>
                </a:lnTo>
                <a:lnTo>
                  <a:pt x="690" y="64"/>
                </a:lnTo>
                <a:lnTo>
                  <a:pt x="700" y="76"/>
                </a:lnTo>
                <a:lnTo>
                  <a:pt x="710" y="92"/>
                </a:lnTo>
                <a:lnTo>
                  <a:pt x="714" y="100"/>
                </a:lnTo>
                <a:lnTo>
                  <a:pt x="716" y="110"/>
                </a:lnTo>
                <a:lnTo>
                  <a:pt x="716" y="110"/>
                </a:lnTo>
                <a:lnTo>
                  <a:pt x="716" y="124"/>
                </a:lnTo>
                <a:lnTo>
                  <a:pt x="716" y="140"/>
                </a:lnTo>
                <a:lnTo>
                  <a:pt x="710" y="158"/>
                </a:lnTo>
                <a:lnTo>
                  <a:pt x="702" y="172"/>
                </a:lnTo>
                <a:lnTo>
                  <a:pt x="702" y="172"/>
                </a:lnTo>
                <a:lnTo>
                  <a:pt x="690" y="186"/>
                </a:lnTo>
                <a:lnTo>
                  <a:pt x="676" y="196"/>
                </a:lnTo>
                <a:lnTo>
                  <a:pt x="676" y="196"/>
                </a:lnTo>
                <a:lnTo>
                  <a:pt x="664" y="202"/>
                </a:lnTo>
                <a:lnTo>
                  <a:pt x="652" y="206"/>
                </a:lnTo>
                <a:lnTo>
                  <a:pt x="652" y="206"/>
                </a:lnTo>
                <a:lnTo>
                  <a:pt x="640" y="212"/>
                </a:lnTo>
                <a:lnTo>
                  <a:pt x="640" y="212"/>
                </a:lnTo>
                <a:lnTo>
                  <a:pt x="632" y="212"/>
                </a:lnTo>
                <a:lnTo>
                  <a:pt x="624" y="212"/>
                </a:lnTo>
                <a:lnTo>
                  <a:pt x="624" y="212"/>
                </a:lnTo>
                <a:lnTo>
                  <a:pt x="606" y="214"/>
                </a:lnTo>
                <a:lnTo>
                  <a:pt x="592" y="212"/>
                </a:lnTo>
                <a:lnTo>
                  <a:pt x="576" y="208"/>
                </a:lnTo>
                <a:lnTo>
                  <a:pt x="564" y="202"/>
                </a:lnTo>
                <a:lnTo>
                  <a:pt x="564" y="202"/>
                </a:lnTo>
                <a:lnTo>
                  <a:pt x="550" y="192"/>
                </a:lnTo>
                <a:lnTo>
                  <a:pt x="540" y="178"/>
                </a:lnTo>
                <a:lnTo>
                  <a:pt x="532" y="164"/>
                </a:lnTo>
                <a:lnTo>
                  <a:pt x="526" y="150"/>
                </a:lnTo>
                <a:lnTo>
                  <a:pt x="526" y="150"/>
                </a:lnTo>
                <a:lnTo>
                  <a:pt x="524" y="140"/>
                </a:lnTo>
                <a:lnTo>
                  <a:pt x="524" y="132"/>
                </a:lnTo>
                <a:lnTo>
                  <a:pt x="524" y="114"/>
                </a:lnTo>
                <a:lnTo>
                  <a:pt x="528" y="100"/>
                </a:lnTo>
                <a:lnTo>
                  <a:pt x="534" y="88"/>
                </a:lnTo>
                <a:lnTo>
                  <a:pt x="534" y="88"/>
                </a:lnTo>
                <a:lnTo>
                  <a:pt x="540" y="76"/>
                </a:lnTo>
                <a:lnTo>
                  <a:pt x="530" y="40"/>
                </a:lnTo>
                <a:lnTo>
                  <a:pt x="300" y="84"/>
                </a:lnTo>
                <a:lnTo>
                  <a:pt x="302" y="120"/>
                </a:lnTo>
                <a:lnTo>
                  <a:pt x="302" y="120"/>
                </a:lnTo>
                <a:lnTo>
                  <a:pt x="314" y="132"/>
                </a:lnTo>
                <a:lnTo>
                  <a:pt x="314" y="132"/>
                </a:lnTo>
                <a:lnTo>
                  <a:pt x="322" y="142"/>
                </a:lnTo>
                <a:lnTo>
                  <a:pt x="332" y="156"/>
                </a:lnTo>
                <a:lnTo>
                  <a:pt x="338" y="172"/>
                </a:lnTo>
                <a:lnTo>
                  <a:pt x="340" y="180"/>
                </a:lnTo>
                <a:lnTo>
                  <a:pt x="342" y="190"/>
                </a:lnTo>
                <a:lnTo>
                  <a:pt x="342" y="190"/>
                </a:lnTo>
                <a:lnTo>
                  <a:pt x="340" y="206"/>
                </a:lnTo>
                <a:lnTo>
                  <a:pt x="336" y="222"/>
                </a:lnTo>
                <a:lnTo>
                  <a:pt x="330" y="236"/>
                </a:lnTo>
                <a:lnTo>
                  <a:pt x="318" y="252"/>
                </a:lnTo>
                <a:lnTo>
                  <a:pt x="318" y="252"/>
                </a:lnTo>
                <a:lnTo>
                  <a:pt x="306" y="262"/>
                </a:lnTo>
                <a:lnTo>
                  <a:pt x="290" y="272"/>
                </a:lnTo>
                <a:lnTo>
                  <a:pt x="290" y="272"/>
                </a:lnTo>
                <a:lnTo>
                  <a:pt x="278" y="274"/>
                </a:lnTo>
                <a:lnTo>
                  <a:pt x="264" y="276"/>
                </a:lnTo>
                <a:lnTo>
                  <a:pt x="264" y="276"/>
                </a:lnTo>
                <a:lnTo>
                  <a:pt x="250" y="280"/>
                </a:lnTo>
                <a:lnTo>
                  <a:pt x="250" y="280"/>
                </a:lnTo>
                <a:lnTo>
                  <a:pt x="242" y="280"/>
                </a:lnTo>
                <a:lnTo>
                  <a:pt x="234" y="278"/>
                </a:lnTo>
                <a:lnTo>
                  <a:pt x="234" y="278"/>
                </a:lnTo>
                <a:lnTo>
                  <a:pt x="234" y="278"/>
                </a:lnTo>
                <a:lnTo>
                  <a:pt x="234" y="278"/>
                </a:lnTo>
                <a:lnTo>
                  <a:pt x="218" y="278"/>
                </a:lnTo>
                <a:lnTo>
                  <a:pt x="204" y="274"/>
                </a:lnTo>
                <a:lnTo>
                  <a:pt x="190" y="268"/>
                </a:lnTo>
                <a:lnTo>
                  <a:pt x="178" y="260"/>
                </a:lnTo>
                <a:lnTo>
                  <a:pt x="178" y="260"/>
                </a:lnTo>
                <a:lnTo>
                  <a:pt x="166" y="248"/>
                </a:lnTo>
                <a:lnTo>
                  <a:pt x="156" y="234"/>
                </a:lnTo>
                <a:lnTo>
                  <a:pt x="150" y="218"/>
                </a:lnTo>
                <a:lnTo>
                  <a:pt x="148" y="202"/>
                </a:lnTo>
                <a:lnTo>
                  <a:pt x="148" y="202"/>
                </a:lnTo>
                <a:lnTo>
                  <a:pt x="146" y="194"/>
                </a:lnTo>
                <a:lnTo>
                  <a:pt x="148" y="184"/>
                </a:lnTo>
                <a:lnTo>
                  <a:pt x="152" y="168"/>
                </a:lnTo>
                <a:lnTo>
                  <a:pt x="158" y="154"/>
                </a:lnTo>
                <a:lnTo>
                  <a:pt x="164" y="144"/>
                </a:lnTo>
                <a:lnTo>
                  <a:pt x="164" y="144"/>
                </a:lnTo>
                <a:lnTo>
                  <a:pt x="172" y="132"/>
                </a:lnTo>
                <a:lnTo>
                  <a:pt x="170" y="108"/>
                </a:lnTo>
                <a:lnTo>
                  <a:pt x="66" y="126"/>
                </a:lnTo>
                <a:lnTo>
                  <a:pt x="66" y="126"/>
                </a:lnTo>
                <a:lnTo>
                  <a:pt x="60" y="126"/>
                </a:lnTo>
                <a:lnTo>
                  <a:pt x="0" y="696"/>
                </a:lnTo>
                <a:lnTo>
                  <a:pt x="200" y="658"/>
                </a:lnTo>
                <a:lnTo>
                  <a:pt x="206" y="722"/>
                </a:lnTo>
                <a:lnTo>
                  <a:pt x="206" y="722"/>
                </a:lnTo>
                <a:lnTo>
                  <a:pt x="206" y="732"/>
                </a:lnTo>
                <a:lnTo>
                  <a:pt x="202" y="742"/>
                </a:lnTo>
                <a:lnTo>
                  <a:pt x="192" y="758"/>
                </a:lnTo>
                <a:lnTo>
                  <a:pt x="192" y="758"/>
                </a:lnTo>
                <a:lnTo>
                  <a:pt x="184" y="772"/>
                </a:lnTo>
                <a:lnTo>
                  <a:pt x="182" y="780"/>
                </a:lnTo>
                <a:lnTo>
                  <a:pt x="182" y="786"/>
                </a:lnTo>
                <a:lnTo>
                  <a:pt x="182" y="786"/>
                </a:lnTo>
                <a:lnTo>
                  <a:pt x="184" y="796"/>
                </a:lnTo>
                <a:lnTo>
                  <a:pt x="186" y="804"/>
                </a:lnTo>
                <a:lnTo>
                  <a:pt x="192" y="810"/>
                </a:lnTo>
                <a:lnTo>
                  <a:pt x="196" y="816"/>
                </a:lnTo>
                <a:lnTo>
                  <a:pt x="196" y="816"/>
                </a:lnTo>
                <a:lnTo>
                  <a:pt x="204" y="822"/>
                </a:lnTo>
                <a:lnTo>
                  <a:pt x="212" y="826"/>
                </a:lnTo>
                <a:lnTo>
                  <a:pt x="224" y="826"/>
                </a:lnTo>
                <a:lnTo>
                  <a:pt x="238" y="826"/>
                </a:lnTo>
                <a:lnTo>
                  <a:pt x="238" y="826"/>
                </a:lnTo>
                <a:lnTo>
                  <a:pt x="252" y="824"/>
                </a:lnTo>
                <a:lnTo>
                  <a:pt x="262" y="822"/>
                </a:lnTo>
                <a:lnTo>
                  <a:pt x="272" y="816"/>
                </a:lnTo>
                <a:lnTo>
                  <a:pt x="278" y="812"/>
                </a:lnTo>
                <a:lnTo>
                  <a:pt x="278" y="812"/>
                </a:lnTo>
                <a:lnTo>
                  <a:pt x="282" y="806"/>
                </a:lnTo>
                <a:lnTo>
                  <a:pt x="286" y="798"/>
                </a:lnTo>
                <a:lnTo>
                  <a:pt x="286" y="790"/>
                </a:lnTo>
                <a:lnTo>
                  <a:pt x="288" y="780"/>
                </a:lnTo>
                <a:lnTo>
                  <a:pt x="288" y="780"/>
                </a:lnTo>
                <a:lnTo>
                  <a:pt x="286" y="772"/>
                </a:lnTo>
                <a:lnTo>
                  <a:pt x="284" y="766"/>
                </a:lnTo>
                <a:lnTo>
                  <a:pt x="274" y="754"/>
                </a:lnTo>
                <a:lnTo>
                  <a:pt x="274" y="754"/>
                </a:lnTo>
                <a:lnTo>
                  <a:pt x="260" y="738"/>
                </a:lnTo>
                <a:lnTo>
                  <a:pt x="254" y="730"/>
                </a:lnTo>
                <a:lnTo>
                  <a:pt x="250" y="718"/>
                </a:lnTo>
                <a:lnTo>
                  <a:pt x="250" y="718"/>
                </a:lnTo>
                <a:lnTo>
                  <a:pt x="250" y="716"/>
                </a:lnTo>
                <a:lnTo>
                  <a:pt x="246" y="650"/>
                </a:lnTo>
                <a:lnTo>
                  <a:pt x="672" y="572"/>
                </a:lnTo>
                <a:lnTo>
                  <a:pt x="668" y="548"/>
                </a:lnTo>
                <a:lnTo>
                  <a:pt x="668" y="548"/>
                </a:lnTo>
                <a:lnTo>
                  <a:pt x="654" y="538"/>
                </a:lnTo>
                <a:lnTo>
                  <a:pt x="654" y="538"/>
                </a:lnTo>
                <a:lnTo>
                  <a:pt x="644" y="530"/>
                </a:lnTo>
                <a:lnTo>
                  <a:pt x="634" y="518"/>
                </a:lnTo>
                <a:lnTo>
                  <a:pt x="624" y="504"/>
                </a:lnTo>
                <a:lnTo>
                  <a:pt x="620" y="494"/>
                </a:lnTo>
                <a:lnTo>
                  <a:pt x="618" y="484"/>
                </a:lnTo>
                <a:lnTo>
                  <a:pt x="618" y="484"/>
                </a:lnTo>
                <a:lnTo>
                  <a:pt x="616" y="470"/>
                </a:lnTo>
                <a:lnTo>
                  <a:pt x="618" y="454"/>
                </a:lnTo>
                <a:lnTo>
                  <a:pt x="622" y="438"/>
                </a:lnTo>
                <a:lnTo>
                  <a:pt x="630" y="422"/>
                </a:lnTo>
                <a:lnTo>
                  <a:pt x="630" y="422"/>
                </a:lnTo>
                <a:lnTo>
                  <a:pt x="640" y="408"/>
                </a:lnTo>
                <a:lnTo>
                  <a:pt x="654" y="396"/>
                </a:lnTo>
                <a:lnTo>
                  <a:pt x="654" y="396"/>
                </a:lnTo>
                <a:lnTo>
                  <a:pt x="666" y="390"/>
                </a:lnTo>
                <a:lnTo>
                  <a:pt x="678" y="386"/>
                </a:lnTo>
                <a:lnTo>
                  <a:pt x="678" y="386"/>
                </a:lnTo>
                <a:lnTo>
                  <a:pt x="692" y="380"/>
                </a:lnTo>
                <a:lnTo>
                  <a:pt x="692" y="380"/>
                </a:lnTo>
                <a:lnTo>
                  <a:pt x="700" y="380"/>
                </a:lnTo>
                <a:lnTo>
                  <a:pt x="708" y="380"/>
                </a:lnTo>
                <a:lnTo>
                  <a:pt x="708" y="380"/>
                </a:lnTo>
                <a:lnTo>
                  <a:pt x="708" y="380"/>
                </a:lnTo>
                <a:lnTo>
                  <a:pt x="708" y="380"/>
                </a:lnTo>
                <a:lnTo>
                  <a:pt x="724" y="378"/>
                </a:lnTo>
                <a:lnTo>
                  <a:pt x="740" y="380"/>
                </a:lnTo>
                <a:lnTo>
                  <a:pt x="754" y="382"/>
                </a:lnTo>
                <a:lnTo>
                  <a:pt x="766" y="388"/>
                </a:lnTo>
                <a:lnTo>
                  <a:pt x="766" y="388"/>
                </a:lnTo>
                <a:lnTo>
                  <a:pt x="780" y="398"/>
                </a:lnTo>
                <a:lnTo>
                  <a:pt x="792" y="412"/>
                </a:lnTo>
                <a:lnTo>
                  <a:pt x="800" y="426"/>
                </a:lnTo>
                <a:lnTo>
                  <a:pt x="806" y="440"/>
                </a:lnTo>
                <a:lnTo>
                  <a:pt x="806" y="440"/>
                </a:lnTo>
                <a:lnTo>
                  <a:pt x="808" y="450"/>
                </a:lnTo>
                <a:lnTo>
                  <a:pt x="810" y="458"/>
                </a:lnTo>
                <a:lnTo>
                  <a:pt x="808" y="476"/>
                </a:lnTo>
                <a:lnTo>
                  <a:pt x="804" y="490"/>
                </a:lnTo>
                <a:lnTo>
                  <a:pt x="800" y="502"/>
                </a:lnTo>
                <a:lnTo>
                  <a:pt x="800" y="502"/>
                </a:lnTo>
                <a:lnTo>
                  <a:pt x="794" y="514"/>
                </a:lnTo>
                <a:lnTo>
                  <a:pt x="804" y="548"/>
                </a:lnTo>
                <a:lnTo>
                  <a:pt x="958" y="518"/>
                </a:lnTo>
                <a:lnTo>
                  <a:pt x="758" y="0"/>
                </a:lnTo>
                <a:lnTo>
                  <a:pt x="662" y="16"/>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36"/>
          <p:cNvSpPr>
            <a:spLocks/>
          </p:cNvSpPr>
          <p:nvPr/>
        </p:nvSpPr>
        <p:spPr bwMode="auto">
          <a:xfrm>
            <a:off x="4817104" y="5122086"/>
            <a:ext cx="3829" cy="7658"/>
          </a:xfrm>
          <a:custGeom>
            <a:avLst/>
            <a:gdLst>
              <a:gd name="T0" fmla="*/ 0 w 2"/>
              <a:gd name="T1" fmla="*/ 4 h 4"/>
              <a:gd name="T2" fmla="*/ 0 w 2"/>
              <a:gd name="T3" fmla="*/ 4 h 4"/>
              <a:gd name="T4" fmla="*/ 2 w 2"/>
              <a:gd name="T5" fmla="*/ 0 h 4"/>
              <a:gd name="T6" fmla="*/ 2 w 2"/>
              <a:gd name="T7" fmla="*/ 0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4"/>
                </a:lnTo>
                <a:lnTo>
                  <a:pt x="2" y="0"/>
                </a:lnTo>
                <a:lnTo>
                  <a:pt x="2" y="0"/>
                </a:lnTo>
                <a:lnTo>
                  <a:pt x="0" y="4"/>
                </a:lnTo>
                <a:lnTo>
                  <a:pt x="0" y="4"/>
                </a:lnTo>
                <a:close/>
              </a:path>
            </a:pathLst>
          </a:custGeom>
          <a:solidFill>
            <a:srgbClr val="2D446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37"/>
          <p:cNvSpPr>
            <a:spLocks/>
          </p:cNvSpPr>
          <p:nvPr/>
        </p:nvSpPr>
        <p:spPr bwMode="auto">
          <a:xfrm>
            <a:off x="5602048" y="5719409"/>
            <a:ext cx="42119" cy="42119"/>
          </a:xfrm>
          <a:custGeom>
            <a:avLst/>
            <a:gdLst>
              <a:gd name="T0" fmla="*/ 14 w 22"/>
              <a:gd name="T1" fmla="*/ 8 h 22"/>
              <a:gd name="T2" fmla="*/ 14 w 22"/>
              <a:gd name="T3" fmla="*/ 8 h 22"/>
              <a:gd name="T4" fmla="*/ 0 w 22"/>
              <a:gd name="T5" fmla="*/ 22 h 22"/>
              <a:gd name="T6" fmla="*/ 0 w 22"/>
              <a:gd name="T7" fmla="*/ 22 h 22"/>
              <a:gd name="T8" fmla="*/ 14 w 22"/>
              <a:gd name="T9" fmla="*/ 8 h 22"/>
              <a:gd name="T10" fmla="*/ 14 w 22"/>
              <a:gd name="T11" fmla="*/ 8 h 22"/>
              <a:gd name="T12" fmla="*/ 22 w 22"/>
              <a:gd name="T13" fmla="*/ 0 h 22"/>
              <a:gd name="T14" fmla="*/ 22 w 22"/>
              <a:gd name="T15" fmla="*/ 0 h 22"/>
              <a:gd name="T16" fmla="*/ 22 w 22"/>
              <a:gd name="T17" fmla="*/ 0 h 22"/>
              <a:gd name="T18" fmla="*/ 22 w 22"/>
              <a:gd name="T19" fmla="*/ 0 h 22"/>
              <a:gd name="T20" fmla="*/ 14 w 22"/>
              <a:gd name="T21" fmla="*/ 8 h 22"/>
              <a:gd name="T22" fmla="*/ 14 w 22"/>
              <a:gd name="T23"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2">
                <a:moveTo>
                  <a:pt x="14" y="8"/>
                </a:moveTo>
                <a:lnTo>
                  <a:pt x="14" y="8"/>
                </a:lnTo>
                <a:lnTo>
                  <a:pt x="0" y="22"/>
                </a:lnTo>
                <a:lnTo>
                  <a:pt x="0" y="22"/>
                </a:lnTo>
                <a:lnTo>
                  <a:pt x="14" y="8"/>
                </a:lnTo>
                <a:lnTo>
                  <a:pt x="14" y="8"/>
                </a:lnTo>
                <a:lnTo>
                  <a:pt x="22" y="0"/>
                </a:lnTo>
                <a:lnTo>
                  <a:pt x="22" y="0"/>
                </a:lnTo>
                <a:lnTo>
                  <a:pt x="22" y="0"/>
                </a:lnTo>
                <a:lnTo>
                  <a:pt x="22" y="0"/>
                </a:lnTo>
                <a:lnTo>
                  <a:pt x="14" y="8"/>
                </a:lnTo>
                <a:lnTo>
                  <a:pt x="14" y="8"/>
                </a:lnTo>
                <a:close/>
              </a:path>
            </a:pathLst>
          </a:custGeom>
          <a:solidFill>
            <a:srgbClr val="AC4F9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38"/>
          <p:cNvSpPr>
            <a:spLocks/>
          </p:cNvSpPr>
          <p:nvPr/>
        </p:nvSpPr>
        <p:spPr bwMode="auto">
          <a:xfrm>
            <a:off x="5307215" y="4815767"/>
            <a:ext cx="1707732" cy="1470334"/>
          </a:xfrm>
          <a:custGeom>
            <a:avLst/>
            <a:gdLst>
              <a:gd name="T0" fmla="*/ 292 w 892"/>
              <a:gd name="T1" fmla="*/ 172 h 768"/>
              <a:gd name="T2" fmla="*/ 260 w 892"/>
              <a:gd name="T3" fmla="*/ 96 h 768"/>
              <a:gd name="T4" fmla="*/ 258 w 892"/>
              <a:gd name="T5" fmla="*/ 76 h 768"/>
              <a:gd name="T6" fmla="*/ 264 w 892"/>
              <a:gd name="T7" fmla="*/ 58 h 768"/>
              <a:gd name="T8" fmla="*/ 268 w 892"/>
              <a:gd name="T9" fmla="*/ 34 h 768"/>
              <a:gd name="T10" fmla="*/ 266 w 892"/>
              <a:gd name="T11" fmla="*/ 28 h 768"/>
              <a:gd name="T12" fmla="*/ 256 w 892"/>
              <a:gd name="T13" fmla="*/ 12 h 768"/>
              <a:gd name="T14" fmla="*/ 242 w 892"/>
              <a:gd name="T15" fmla="*/ 2 h 768"/>
              <a:gd name="T16" fmla="*/ 234 w 892"/>
              <a:gd name="T17" fmla="*/ 0 h 768"/>
              <a:gd name="T18" fmla="*/ 224 w 892"/>
              <a:gd name="T19" fmla="*/ 0 h 768"/>
              <a:gd name="T20" fmla="*/ 200 w 892"/>
              <a:gd name="T21" fmla="*/ 6 h 768"/>
              <a:gd name="T22" fmla="*/ 186 w 892"/>
              <a:gd name="T23" fmla="*/ 12 h 768"/>
              <a:gd name="T24" fmla="*/ 170 w 892"/>
              <a:gd name="T25" fmla="*/ 24 h 768"/>
              <a:gd name="T26" fmla="*/ 166 w 892"/>
              <a:gd name="T27" fmla="*/ 32 h 768"/>
              <a:gd name="T28" fmla="*/ 164 w 892"/>
              <a:gd name="T29" fmla="*/ 46 h 768"/>
              <a:gd name="T30" fmla="*/ 166 w 892"/>
              <a:gd name="T31" fmla="*/ 64 h 768"/>
              <a:gd name="T32" fmla="*/ 170 w 892"/>
              <a:gd name="T33" fmla="*/ 72 h 768"/>
              <a:gd name="T34" fmla="*/ 188 w 892"/>
              <a:gd name="T35" fmla="*/ 86 h 768"/>
              <a:gd name="T36" fmla="*/ 206 w 892"/>
              <a:gd name="T37" fmla="*/ 96 h 768"/>
              <a:gd name="T38" fmla="*/ 220 w 892"/>
              <a:gd name="T39" fmla="*/ 112 h 768"/>
              <a:gd name="T40" fmla="*/ 220 w 892"/>
              <a:gd name="T41" fmla="*/ 114 h 768"/>
              <a:gd name="T42" fmla="*/ 0 w 892"/>
              <a:gd name="T43" fmla="*/ 226 h 768"/>
              <a:gd name="T44" fmla="*/ 124 w 892"/>
              <a:gd name="T45" fmla="*/ 462 h 768"/>
              <a:gd name="T46" fmla="*/ 136 w 892"/>
              <a:gd name="T47" fmla="*/ 450 h 768"/>
              <a:gd name="T48" fmla="*/ 144 w 892"/>
              <a:gd name="T49" fmla="*/ 440 h 768"/>
              <a:gd name="T50" fmla="*/ 172 w 892"/>
              <a:gd name="T51" fmla="*/ 424 h 768"/>
              <a:gd name="T52" fmla="*/ 192 w 892"/>
              <a:gd name="T53" fmla="*/ 420 h 768"/>
              <a:gd name="T54" fmla="*/ 206 w 892"/>
              <a:gd name="T55" fmla="*/ 420 h 768"/>
              <a:gd name="T56" fmla="*/ 238 w 892"/>
              <a:gd name="T57" fmla="*/ 428 h 768"/>
              <a:gd name="T58" fmla="*/ 254 w 892"/>
              <a:gd name="T59" fmla="*/ 438 h 768"/>
              <a:gd name="T60" fmla="*/ 276 w 892"/>
              <a:gd name="T61" fmla="*/ 466 h 768"/>
              <a:gd name="T62" fmla="*/ 280 w 892"/>
              <a:gd name="T63" fmla="*/ 478 h 768"/>
              <a:gd name="T64" fmla="*/ 282 w 892"/>
              <a:gd name="T65" fmla="*/ 490 h 768"/>
              <a:gd name="T66" fmla="*/ 288 w 892"/>
              <a:gd name="T67" fmla="*/ 504 h 768"/>
              <a:gd name="T68" fmla="*/ 286 w 892"/>
              <a:gd name="T69" fmla="*/ 520 h 768"/>
              <a:gd name="T70" fmla="*/ 286 w 892"/>
              <a:gd name="T71" fmla="*/ 520 h 768"/>
              <a:gd name="T72" fmla="*/ 286 w 892"/>
              <a:gd name="T73" fmla="*/ 536 h 768"/>
              <a:gd name="T74" fmla="*/ 278 w 892"/>
              <a:gd name="T75" fmla="*/ 566 h 768"/>
              <a:gd name="T76" fmla="*/ 272 w 892"/>
              <a:gd name="T77" fmla="*/ 578 h 768"/>
              <a:gd name="T78" fmla="*/ 246 w 892"/>
              <a:gd name="T79" fmla="*/ 600 h 768"/>
              <a:gd name="T80" fmla="*/ 216 w 892"/>
              <a:gd name="T81" fmla="*/ 612 h 768"/>
              <a:gd name="T82" fmla="*/ 206 w 892"/>
              <a:gd name="T83" fmla="*/ 612 h 768"/>
              <a:gd name="T84" fmla="*/ 180 w 892"/>
              <a:gd name="T85" fmla="*/ 610 h 768"/>
              <a:gd name="T86" fmla="*/ 156 w 892"/>
              <a:gd name="T87" fmla="*/ 598 h 768"/>
              <a:gd name="T88" fmla="*/ 144 w 892"/>
              <a:gd name="T89" fmla="*/ 592 h 768"/>
              <a:gd name="T90" fmla="*/ 210 w 892"/>
              <a:gd name="T91" fmla="*/ 768 h 768"/>
              <a:gd name="T92" fmla="*/ 858 w 892"/>
              <a:gd name="T93" fmla="*/ 644 h 768"/>
              <a:gd name="T94" fmla="*/ 878 w 892"/>
              <a:gd name="T95" fmla="*/ 636 h 768"/>
              <a:gd name="T96" fmla="*/ 890 w 892"/>
              <a:gd name="T97" fmla="*/ 618 h 768"/>
              <a:gd name="T98" fmla="*/ 892 w 892"/>
              <a:gd name="T99" fmla="*/ 608 h 768"/>
              <a:gd name="T100" fmla="*/ 888 w 892"/>
              <a:gd name="T101" fmla="*/ 588 h 768"/>
              <a:gd name="T102" fmla="*/ 554 w 892"/>
              <a:gd name="T103" fmla="*/ 124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2" h="768">
                <a:moveTo>
                  <a:pt x="554" y="124"/>
                </a:moveTo>
                <a:lnTo>
                  <a:pt x="292" y="172"/>
                </a:lnTo>
                <a:lnTo>
                  <a:pt x="260" y="96"/>
                </a:lnTo>
                <a:lnTo>
                  <a:pt x="260" y="96"/>
                </a:lnTo>
                <a:lnTo>
                  <a:pt x="258" y="86"/>
                </a:lnTo>
                <a:lnTo>
                  <a:pt x="258" y="76"/>
                </a:lnTo>
                <a:lnTo>
                  <a:pt x="264" y="58"/>
                </a:lnTo>
                <a:lnTo>
                  <a:pt x="264" y="58"/>
                </a:lnTo>
                <a:lnTo>
                  <a:pt x="268" y="42"/>
                </a:lnTo>
                <a:lnTo>
                  <a:pt x="268" y="34"/>
                </a:lnTo>
                <a:lnTo>
                  <a:pt x="266" y="28"/>
                </a:lnTo>
                <a:lnTo>
                  <a:pt x="266" y="28"/>
                </a:lnTo>
                <a:lnTo>
                  <a:pt x="260" y="20"/>
                </a:lnTo>
                <a:lnTo>
                  <a:pt x="256" y="12"/>
                </a:lnTo>
                <a:lnTo>
                  <a:pt x="248" y="6"/>
                </a:lnTo>
                <a:lnTo>
                  <a:pt x="242" y="2"/>
                </a:lnTo>
                <a:lnTo>
                  <a:pt x="242" y="2"/>
                </a:lnTo>
                <a:lnTo>
                  <a:pt x="234" y="0"/>
                </a:lnTo>
                <a:lnTo>
                  <a:pt x="224" y="0"/>
                </a:lnTo>
                <a:lnTo>
                  <a:pt x="224" y="0"/>
                </a:lnTo>
                <a:lnTo>
                  <a:pt x="214" y="2"/>
                </a:lnTo>
                <a:lnTo>
                  <a:pt x="200" y="6"/>
                </a:lnTo>
                <a:lnTo>
                  <a:pt x="200" y="6"/>
                </a:lnTo>
                <a:lnTo>
                  <a:pt x="186" y="12"/>
                </a:lnTo>
                <a:lnTo>
                  <a:pt x="178" y="18"/>
                </a:lnTo>
                <a:lnTo>
                  <a:pt x="170" y="24"/>
                </a:lnTo>
                <a:lnTo>
                  <a:pt x="166" y="32"/>
                </a:lnTo>
                <a:lnTo>
                  <a:pt x="166" y="32"/>
                </a:lnTo>
                <a:lnTo>
                  <a:pt x="164" y="38"/>
                </a:lnTo>
                <a:lnTo>
                  <a:pt x="164" y="46"/>
                </a:lnTo>
                <a:lnTo>
                  <a:pt x="164" y="56"/>
                </a:lnTo>
                <a:lnTo>
                  <a:pt x="166" y="64"/>
                </a:lnTo>
                <a:lnTo>
                  <a:pt x="166" y="64"/>
                </a:lnTo>
                <a:lnTo>
                  <a:pt x="170" y="72"/>
                </a:lnTo>
                <a:lnTo>
                  <a:pt x="174" y="76"/>
                </a:lnTo>
                <a:lnTo>
                  <a:pt x="188" y="86"/>
                </a:lnTo>
                <a:lnTo>
                  <a:pt x="188" y="86"/>
                </a:lnTo>
                <a:lnTo>
                  <a:pt x="206" y="96"/>
                </a:lnTo>
                <a:lnTo>
                  <a:pt x="214" y="102"/>
                </a:lnTo>
                <a:lnTo>
                  <a:pt x="220" y="112"/>
                </a:lnTo>
                <a:lnTo>
                  <a:pt x="220" y="112"/>
                </a:lnTo>
                <a:lnTo>
                  <a:pt x="220" y="114"/>
                </a:lnTo>
                <a:lnTo>
                  <a:pt x="244" y="180"/>
                </a:lnTo>
                <a:lnTo>
                  <a:pt x="0" y="226"/>
                </a:lnTo>
                <a:lnTo>
                  <a:pt x="92" y="466"/>
                </a:lnTo>
                <a:lnTo>
                  <a:pt x="124" y="462"/>
                </a:lnTo>
                <a:lnTo>
                  <a:pt x="124" y="462"/>
                </a:lnTo>
                <a:lnTo>
                  <a:pt x="136" y="450"/>
                </a:lnTo>
                <a:lnTo>
                  <a:pt x="136" y="450"/>
                </a:lnTo>
                <a:lnTo>
                  <a:pt x="144" y="440"/>
                </a:lnTo>
                <a:lnTo>
                  <a:pt x="156" y="432"/>
                </a:lnTo>
                <a:lnTo>
                  <a:pt x="172" y="424"/>
                </a:lnTo>
                <a:lnTo>
                  <a:pt x="182" y="420"/>
                </a:lnTo>
                <a:lnTo>
                  <a:pt x="192" y="420"/>
                </a:lnTo>
                <a:lnTo>
                  <a:pt x="192" y="420"/>
                </a:lnTo>
                <a:lnTo>
                  <a:pt x="206" y="420"/>
                </a:lnTo>
                <a:lnTo>
                  <a:pt x="222" y="422"/>
                </a:lnTo>
                <a:lnTo>
                  <a:pt x="238" y="428"/>
                </a:lnTo>
                <a:lnTo>
                  <a:pt x="254" y="438"/>
                </a:lnTo>
                <a:lnTo>
                  <a:pt x="254" y="438"/>
                </a:lnTo>
                <a:lnTo>
                  <a:pt x="266" y="450"/>
                </a:lnTo>
                <a:lnTo>
                  <a:pt x="276" y="466"/>
                </a:lnTo>
                <a:lnTo>
                  <a:pt x="276" y="466"/>
                </a:lnTo>
                <a:lnTo>
                  <a:pt x="280" y="478"/>
                </a:lnTo>
                <a:lnTo>
                  <a:pt x="282" y="490"/>
                </a:lnTo>
                <a:lnTo>
                  <a:pt x="282" y="490"/>
                </a:lnTo>
                <a:lnTo>
                  <a:pt x="288" y="504"/>
                </a:lnTo>
                <a:lnTo>
                  <a:pt x="288" y="504"/>
                </a:lnTo>
                <a:lnTo>
                  <a:pt x="288" y="512"/>
                </a:lnTo>
                <a:lnTo>
                  <a:pt x="286" y="520"/>
                </a:lnTo>
                <a:lnTo>
                  <a:pt x="286" y="520"/>
                </a:lnTo>
                <a:lnTo>
                  <a:pt x="286" y="520"/>
                </a:lnTo>
                <a:lnTo>
                  <a:pt x="286" y="520"/>
                </a:lnTo>
                <a:lnTo>
                  <a:pt x="286" y="536"/>
                </a:lnTo>
                <a:lnTo>
                  <a:pt x="284" y="552"/>
                </a:lnTo>
                <a:lnTo>
                  <a:pt x="278" y="566"/>
                </a:lnTo>
                <a:lnTo>
                  <a:pt x="272" y="578"/>
                </a:lnTo>
                <a:lnTo>
                  <a:pt x="272" y="578"/>
                </a:lnTo>
                <a:lnTo>
                  <a:pt x="260" y="590"/>
                </a:lnTo>
                <a:lnTo>
                  <a:pt x="246" y="600"/>
                </a:lnTo>
                <a:lnTo>
                  <a:pt x="232" y="608"/>
                </a:lnTo>
                <a:lnTo>
                  <a:pt x="216" y="612"/>
                </a:lnTo>
                <a:lnTo>
                  <a:pt x="216" y="612"/>
                </a:lnTo>
                <a:lnTo>
                  <a:pt x="206" y="612"/>
                </a:lnTo>
                <a:lnTo>
                  <a:pt x="198" y="612"/>
                </a:lnTo>
                <a:lnTo>
                  <a:pt x="180" y="610"/>
                </a:lnTo>
                <a:lnTo>
                  <a:pt x="166" y="604"/>
                </a:lnTo>
                <a:lnTo>
                  <a:pt x="156" y="598"/>
                </a:lnTo>
                <a:lnTo>
                  <a:pt x="156" y="598"/>
                </a:lnTo>
                <a:lnTo>
                  <a:pt x="144" y="592"/>
                </a:lnTo>
                <a:lnTo>
                  <a:pt x="142" y="592"/>
                </a:lnTo>
                <a:lnTo>
                  <a:pt x="210" y="768"/>
                </a:lnTo>
                <a:lnTo>
                  <a:pt x="858" y="644"/>
                </a:lnTo>
                <a:lnTo>
                  <a:pt x="858" y="644"/>
                </a:lnTo>
                <a:lnTo>
                  <a:pt x="868" y="642"/>
                </a:lnTo>
                <a:lnTo>
                  <a:pt x="878" y="636"/>
                </a:lnTo>
                <a:lnTo>
                  <a:pt x="884" y="628"/>
                </a:lnTo>
                <a:lnTo>
                  <a:pt x="890" y="618"/>
                </a:lnTo>
                <a:lnTo>
                  <a:pt x="890" y="618"/>
                </a:lnTo>
                <a:lnTo>
                  <a:pt x="892" y="608"/>
                </a:lnTo>
                <a:lnTo>
                  <a:pt x="892" y="598"/>
                </a:lnTo>
                <a:lnTo>
                  <a:pt x="888" y="588"/>
                </a:lnTo>
                <a:lnTo>
                  <a:pt x="882" y="578"/>
                </a:lnTo>
                <a:lnTo>
                  <a:pt x="554" y="124"/>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chenying0907 39"/>
          <p:cNvSpPr>
            <a:spLocks/>
          </p:cNvSpPr>
          <p:nvPr/>
        </p:nvSpPr>
        <p:spPr bwMode="auto">
          <a:xfrm>
            <a:off x="5621193" y="5872569"/>
            <a:ext cx="34461" cy="22974"/>
          </a:xfrm>
          <a:custGeom>
            <a:avLst/>
            <a:gdLst>
              <a:gd name="T0" fmla="*/ 14 w 18"/>
              <a:gd name="T1" fmla="*/ 8 h 12"/>
              <a:gd name="T2" fmla="*/ 14 w 18"/>
              <a:gd name="T3" fmla="*/ 8 h 12"/>
              <a:gd name="T4" fmla="*/ 18 w 18"/>
              <a:gd name="T5" fmla="*/ 12 h 12"/>
              <a:gd name="T6" fmla="*/ 18 w 18"/>
              <a:gd name="T7" fmla="*/ 12 h 12"/>
              <a:gd name="T8" fmla="*/ 14 w 18"/>
              <a:gd name="T9" fmla="*/ 8 h 12"/>
              <a:gd name="T10" fmla="*/ 14 w 18"/>
              <a:gd name="T11" fmla="*/ 8 h 12"/>
              <a:gd name="T12" fmla="*/ 0 w 18"/>
              <a:gd name="T13" fmla="*/ 0 h 12"/>
              <a:gd name="T14" fmla="*/ 0 w 18"/>
              <a:gd name="T15" fmla="*/ 0 h 12"/>
              <a:gd name="T16" fmla="*/ 14 w 18"/>
              <a:gd name="T17" fmla="*/ 8 h 12"/>
              <a:gd name="T18" fmla="*/ 14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4" y="8"/>
                </a:moveTo>
                <a:lnTo>
                  <a:pt x="14" y="8"/>
                </a:lnTo>
                <a:lnTo>
                  <a:pt x="18" y="12"/>
                </a:lnTo>
                <a:lnTo>
                  <a:pt x="18" y="12"/>
                </a:lnTo>
                <a:lnTo>
                  <a:pt x="14" y="8"/>
                </a:lnTo>
                <a:lnTo>
                  <a:pt x="14" y="8"/>
                </a:lnTo>
                <a:lnTo>
                  <a:pt x="0" y="0"/>
                </a:lnTo>
                <a:lnTo>
                  <a:pt x="0" y="0"/>
                </a:lnTo>
                <a:lnTo>
                  <a:pt x="14" y="8"/>
                </a:lnTo>
                <a:lnTo>
                  <a:pt x="14" y="8"/>
                </a:lnTo>
                <a:close/>
              </a:path>
            </a:pathLst>
          </a:custGeom>
          <a:solidFill>
            <a:srgbClr val="AC4F9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40"/>
          <p:cNvSpPr>
            <a:spLocks/>
          </p:cNvSpPr>
          <p:nvPr/>
        </p:nvSpPr>
        <p:spPr bwMode="auto">
          <a:xfrm>
            <a:off x="5655654" y="5895543"/>
            <a:ext cx="7658" cy="3829"/>
          </a:xfrm>
          <a:custGeom>
            <a:avLst/>
            <a:gdLst>
              <a:gd name="T0" fmla="*/ 0 w 4"/>
              <a:gd name="T1" fmla="*/ 0 h 2"/>
              <a:gd name="T2" fmla="*/ 0 w 4"/>
              <a:gd name="T3" fmla="*/ 0 h 2"/>
              <a:gd name="T4" fmla="*/ 4 w 4"/>
              <a:gd name="T5" fmla="*/ 2 h 2"/>
              <a:gd name="T6" fmla="*/ 4 w 4"/>
              <a:gd name="T7" fmla="*/ 2 h 2"/>
              <a:gd name="T8" fmla="*/ 0 w 4"/>
              <a:gd name="T9" fmla="*/ 0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0" y="0"/>
                </a:lnTo>
                <a:lnTo>
                  <a:pt x="4" y="2"/>
                </a:lnTo>
                <a:lnTo>
                  <a:pt x="4" y="2"/>
                </a:lnTo>
                <a:lnTo>
                  <a:pt x="0" y="0"/>
                </a:lnTo>
                <a:lnTo>
                  <a:pt x="0" y="0"/>
                </a:lnTo>
                <a:close/>
              </a:path>
            </a:pathLst>
          </a:custGeom>
          <a:solidFill>
            <a:srgbClr val="AC4F9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chenying0907 41"/>
          <p:cNvSpPr>
            <a:spLocks/>
          </p:cNvSpPr>
          <p:nvPr/>
        </p:nvSpPr>
        <p:spPr bwMode="auto">
          <a:xfrm>
            <a:off x="4480152" y="6079335"/>
            <a:ext cx="42119" cy="22974"/>
          </a:xfrm>
          <a:custGeom>
            <a:avLst/>
            <a:gdLst>
              <a:gd name="T0" fmla="*/ 0 w 22"/>
              <a:gd name="T1" fmla="*/ 0 h 12"/>
              <a:gd name="T2" fmla="*/ 0 w 22"/>
              <a:gd name="T3" fmla="*/ 0 h 12"/>
              <a:gd name="T4" fmla="*/ 14 w 22"/>
              <a:gd name="T5" fmla="*/ 8 h 12"/>
              <a:gd name="T6" fmla="*/ 14 w 22"/>
              <a:gd name="T7" fmla="*/ 8 h 12"/>
              <a:gd name="T8" fmla="*/ 22 w 22"/>
              <a:gd name="T9" fmla="*/ 12 h 12"/>
              <a:gd name="T10" fmla="*/ 22 w 22"/>
              <a:gd name="T11" fmla="*/ 12 h 12"/>
              <a:gd name="T12" fmla="*/ 14 w 22"/>
              <a:gd name="T13" fmla="*/ 8 h 12"/>
              <a:gd name="T14" fmla="*/ 14 w 22"/>
              <a:gd name="T15" fmla="*/ 8 h 12"/>
              <a:gd name="T16" fmla="*/ 0 w 22"/>
              <a:gd name="T17" fmla="*/ 0 h 12"/>
              <a:gd name="T18" fmla="*/ 0 w 22"/>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0" y="0"/>
                </a:moveTo>
                <a:lnTo>
                  <a:pt x="0" y="0"/>
                </a:lnTo>
                <a:lnTo>
                  <a:pt x="14" y="8"/>
                </a:lnTo>
                <a:lnTo>
                  <a:pt x="14" y="8"/>
                </a:lnTo>
                <a:lnTo>
                  <a:pt x="22" y="12"/>
                </a:lnTo>
                <a:lnTo>
                  <a:pt x="22" y="12"/>
                </a:lnTo>
                <a:lnTo>
                  <a:pt x="14" y="8"/>
                </a:lnTo>
                <a:lnTo>
                  <a:pt x="14" y="8"/>
                </a:lnTo>
                <a:lnTo>
                  <a:pt x="0" y="0"/>
                </a:lnTo>
                <a:lnTo>
                  <a:pt x="0" y="0"/>
                </a:lnTo>
                <a:close/>
              </a:path>
            </a:pathLst>
          </a:custGeom>
          <a:solidFill>
            <a:srgbClr val="95416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42"/>
          <p:cNvSpPr>
            <a:spLocks/>
          </p:cNvSpPr>
          <p:nvPr/>
        </p:nvSpPr>
        <p:spPr bwMode="auto">
          <a:xfrm>
            <a:off x="4311676" y="4999558"/>
            <a:ext cx="1462676" cy="1523940"/>
          </a:xfrm>
          <a:custGeom>
            <a:avLst/>
            <a:gdLst>
              <a:gd name="T0" fmla="*/ 740 w 764"/>
              <a:gd name="T1" fmla="*/ 372 h 796"/>
              <a:gd name="T2" fmla="*/ 714 w 764"/>
              <a:gd name="T3" fmla="*/ 368 h 796"/>
              <a:gd name="T4" fmla="*/ 700 w 764"/>
              <a:gd name="T5" fmla="*/ 372 h 796"/>
              <a:gd name="T6" fmla="*/ 674 w 764"/>
              <a:gd name="T7" fmla="*/ 398 h 796"/>
              <a:gd name="T8" fmla="*/ 654 w 764"/>
              <a:gd name="T9" fmla="*/ 410 h 796"/>
              <a:gd name="T10" fmla="*/ 480 w 764"/>
              <a:gd name="T11" fmla="*/ 138 h 796"/>
              <a:gd name="T12" fmla="*/ 256 w 764"/>
              <a:gd name="T13" fmla="*/ 102 h 796"/>
              <a:gd name="T14" fmla="*/ 266 w 764"/>
              <a:gd name="T15" fmla="*/ 62 h 796"/>
              <a:gd name="T16" fmla="*/ 272 w 764"/>
              <a:gd name="T17" fmla="*/ 40 h 796"/>
              <a:gd name="T18" fmla="*/ 266 w 764"/>
              <a:gd name="T19" fmla="*/ 24 h 796"/>
              <a:gd name="T20" fmla="*/ 250 w 764"/>
              <a:gd name="T21" fmla="*/ 6 h 796"/>
              <a:gd name="T22" fmla="*/ 228 w 764"/>
              <a:gd name="T23" fmla="*/ 0 h 796"/>
              <a:gd name="T24" fmla="*/ 208 w 764"/>
              <a:gd name="T25" fmla="*/ 4 h 796"/>
              <a:gd name="T26" fmla="*/ 178 w 764"/>
              <a:gd name="T27" fmla="*/ 18 h 796"/>
              <a:gd name="T28" fmla="*/ 168 w 764"/>
              <a:gd name="T29" fmla="*/ 32 h 796"/>
              <a:gd name="T30" fmla="*/ 168 w 764"/>
              <a:gd name="T31" fmla="*/ 58 h 796"/>
              <a:gd name="T32" fmla="*/ 174 w 764"/>
              <a:gd name="T33" fmla="*/ 70 h 796"/>
              <a:gd name="T34" fmla="*/ 202 w 764"/>
              <a:gd name="T35" fmla="*/ 94 h 796"/>
              <a:gd name="T36" fmla="*/ 216 w 764"/>
              <a:gd name="T37" fmla="*/ 112 h 796"/>
              <a:gd name="T38" fmla="*/ 0 w 764"/>
              <a:gd name="T39" fmla="*/ 226 h 796"/>
              <a:gd name="T40" fmla="*/ 48 w 764"/>
              <a:gd name="T41" fmla="*/ 474 h 796"/>
              <a:gd name="T42" fmla="*/ 68 w 764"/>
              <a:gd name="T43" fmla="*/ 452 h 796"/>
              <a:gd name="T44" fmla="*/ 106 w 764"/>
              <a:gd name="T45" fmla="*/ 432 h 796"/>
              <a:gd name="T46" fmla="*/ 130 w 764"/>
              <a:gd name="T47" fmla="*/ 432 h 796"/>
              <a:gd name="T48" fmla="*/ 178 w 764"/>
              <a:gd name="T49" fmla="*/ 450 h 796"/>
              <a:gd name="T50" fmla="*/ 200 w 764"/>
              <a:gd name="T51" fmla="*/ 476 h 796"/>
              <a:gd name="T52" fmla="*/ 206 w 764"/>
              <a:gd name="T53" fmla="*/ 502 h 796"/>
              <a:gd name="T54" fmla="*/ 212 w 764"/>
              <a:gd name="T55" fmla="*/ 516 h 796"/>
              <a:gd name="T56" fmla="*/ 210 w 764"/>
              <a:gd name="T57" fmla="*/ 532 h 796"/>
              <a:gd name="T58" fmla="*/ 210 w 764"/>
              <a:gd name="T59" fmla="*/ 548 h 796"/>
              <a:gd name="T60" fmla="*/ 196 w 764"/>
              <a:gd name="T61" fmla="*/ 588 h 796"/>
              <a:gd name="T62" fmla="*/ 170 w 764"/>
              <a:gd name="T63" fmla="*/ 612 h 796"/>
              <a:gd name="T64" fmla="*/ 140 w 764"/>
              <a:gd name="T65" fmla="*/ 624 h 796"/>
              <a:gd name="T66" fmla="*/ 104 w 764"/>
              <a:gd name="T67" fmla="*/ 622 h 796"/>
              <a:gd name="T68" fmla="*/ 80 w 764"/>
              <a:gd name="T69" fmla="*/ 610 h 796"/>
              <a:gd name="T70" fmla="*/ 68 w 764"/>
              <a:gd name="T71" fmla="*/ 796 h 796"/>
              <a:gd name="T72" fmla="*/ 660 w 764"/>
              <a:gd name="T73" fmla="*/ 452 h 796"/>
              <a:gd name="T74" fmla="*/ 682 w 764"/>
              <a:gd name="T75" fmla="*/ 456 h 796"/>
              <a:gd name="T76" fmla="*/ 712 w 764"/>
              <a:gd name="T77" fmla="*/ 472 h 796"/>
              <a:gd name="T78" fmla="*/ 728 w 764"/>
              <a:gd name="T79" fmla="*/ 472 h 796"/>
              <a:gd name="T80" fmla="*/ 752 w 764"/>
              <a:gd name="T81" fmla="*/ 462 h 796"/>
              <a:gd name="T82" fmla="*/ 760 w 764"/>
              <a:gd name="T83" fmla="*/ 448 h 796"/>
              <a:gd name="T84" fmla="*/ 764 w 764"/>
              <a:gd name="T85" fmla="*/ 414 h 796"/>
              <a:gd name="T86" fmla="*/ 756 w 764"/>
              <a:gd name="T87" fmla="*/ 390 h 796"/>
              <a:gd name="T88" fmla="*/ 746 w 764"/>
              <a:gd name="T89" fmla="*/ 376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4" h="796">
                <a:moveTo>
                  <a:pt x="746" y="376"/>
                </a:moveTo>
                <a:lnTo>
                  <a:pt x="746" y="376"/>
                </a:lnTo>
                <a:lnTo>
                  <a:pt x="740" y="372"/>
                </a:lnTo>
                <a:lnTo>
                  <a:pt x="732" y="368"/>
                </a:lnTo>
                <a:lnTo>
                  <a:pt x="724" y="368"/>
                </a:lnTo>
                <a:lnTo>
                  <a:pt x="714" y="368"/>
                </a:lnTo>
                <a:lnTo>
                  <a:pt x="714" y="368"/>
                </a:lnTo>
                <a:lnTo>
                  <a:pt x="706" y="370"/>
                </a:lnTo>
                <a:lnTo>
                  <a:pt x="700" y="372"/>
                </a:lnTo>
                <a:lnTo>
                  <a:pt x="688" y="384"/>
                </a:lnTo>
                <a:lnTo>
                  <a:pt x="688" y="384"/>
                </a:lnTo>
                <a:lnTo>
                  <a:pt x="674" y="398"/>
                </a:lnTo>
                <a:lnTo>
                  <a:pt x="666" y="406"/>
                </a:lnTo>
                <a:lnTo>
                  <a:pt x="654" y="410"/>
                </a:lnTo>
                <a:lnTo>
                  <a:pt x="654" y="410"/>
                </a:lnTo>
                <a:lnTo>
                  <a:pt x="654" y="410"/>
                </a:lnTo>
                <a:lnTo>
                  <a:pt x="588" y="418"/>
                </a:lnTo>
                <a:lnTo>
                  <a:pt x="480" y="138"/>
                </a:lnTo>
                <a:lnTo>
                  <a:pt x="276" y="174"/>
                </a:lnTo>
                <a:lnTo>
                  <a:pt x="256" y="102"/>
                </a:lnTo>
                <a:lnTo>
                  <a:pt x="256" y="102"/>
                </a:lnTo>
                <a:lnTo>
                  <a:pt x="256" y="90"/>
                </a:lnTo>
                <a:lnTo>
                  <a:pt x="258" y="80"/>
                </a:lnTo>
                <a:lnTo>
                  <a:pt x="266" y="62"/>
                </a:lnTo>
                <a:lnTo>
                  <a:pt x="266" y="62"/>
                </a:lnTo>
                <a:lnTo>
                  <a:pt x="272" y="48"/>
                </a:lnTo>
                <a:lnTo>
                  <a:pt x="272" y="40"/>
                </a:lnTo>
                <a:lnTo>
                  <a:pt x="270" y="32"/>
                </a:lnTo>
                <a:lnTo>
                  <a:pt x="270" y="32"/>
                </a:lnTo>
                <a:lnTo>
                  <a:pt x="266" y="24"/>
                </a:lnTo>
                <a:lnTo>
                  <a:pt x="262" y="18"/>
                </a:lnTo>
                <a:lnTo>
                  <a:pt x="256" y="10"/>
                </a:lnTo>
                <a:lnTo>
                  <a:pt x="250" y="6"/>
                </a:lnTo>
                <a:lnTo>
                  <a:pt x="250" y="6"/>
                </a:lnTo>
                <a:lnTo>
                  <a:pt x="240" y="2"/>
                </a:lnTo>
                <a:lnTo>
                  <a:pt x="228" y="0"/>
                </a:lnTo>
                <a:lnTo>
                  <a:pt x="228" y="0"/>
                </a:lnTo>
                <a:lnTo>
                  <a:pt x="208" y="4"/>
                </a:lnTo>
                <a:lnTo>
                  <a:pt x="208" y="4"/>
                </a:lnTo>
                <a:lnTo>
                  <a:pt x="194" y="8"/>
                </a:lnTo>
                <a:lnTo>
                  <a:pt x="184" y="12"/>
                </a:lnTo>
                <a:lnTo>
                  <a:pt x="178" y="18"/>
                </a:lnTo>
                <a:lnTo>
                  <a:pt x="172" y="24"/>
                </a:lnTo>
                <a:lnTo>
                  <a:pt x="172" y="24"/>
                </a:lnTo>
                <a:lnTo>
                  <a:pt x="168" y="32"/>
                </a:lnTo>
                <a:lnTo>
                  <a:pt x="166" y="40"/>
                </a:lnTo>
                <a:lnTo>
                  <a:pt x="166" y="48"/>
                </a:lnTo>
                <a:lnTo>
                  <a:pt x="168" y="58"/>
                </a:lnTo>
                <a:lnTo>
                  <a:pt x="168" y="58"/>
                </a:lnTo>
                <a:lnTo>
                  <a:pt x="170" y="64"/>
                </a:lnTo>
                <a:lnTo>
                  <a:pt x="174" y="70"/>
                </a:lnTo>
                <a:lnTo>
                  <a:pt x="186" y="82"/>
                </a:lnTo>
                <a:lnTo>
                  <a:pt x="186" y="82"/>
                </a:lnTo>
                <a:lnTo>
                  <a:pt x="202" y="94"/>
                </a:lnTo>
                <a:lnTo>
                  <a:pt x="210" y="102"/>
                </a:lnTo>
                <a:lnTo>
                  <a:pt x="216" y="112"/>
                </a:lnTo>
                <a:lnTo>
                  <a:pt x="216" y="112"/>
                </a:lnTo>
                <a:lnTo>
                  <a:pt x="216" y="114"/>
                </a:lnTo>
                <a:lnTo>
                  <a:pt x="230" y="182"/>
                </a:lnTo>
                <a:lnTo>
                  <a:pt x="0" y="226"/>
                </a:lnTo>
                <a:lnTo>
                  <a:pt x="30" y="476"/>
                </a:lnTo>
                <a:lnTo>
                  <a:pt x="48" y="474"/>
                </a:lnTo>
                <a:lnTo>
                  <a:pt x="48" y="474"/>
                </a:lnTo>
                <a:lnTo>
                  <a:pt x="60" y="462"/>
                </a:lnTo>
                <a:lnTo>
                  <a:pt x="60" y="462"/>
                </a:lnTo>
                <a:lnTo>
                  <a:pt x="68" y="452"/>
                </a:lnTo>
                <a:lnTo>
                  <a:pt x="80" y="442"/>
                </a:lnTo>
                <a:lnTo>
                  <a:pt x="96" y="436"/>
                </a:lnTo>
                <a:lnTo>
                  <a:pt x="106" y="432"/>
                </a:lnTo>
                <a:lnTo>
                  <a:pt x="116" y="430"/>
                </a:lnTo>
                <a:lnTo>
                  <a:pt x="116" y="430"/>
                </a:lnTo>
                <a:lnTo>
                  <a:pt x="130" y="432"/>
                </a:lnTo>
                <a:lnTo>
                  <a:pt x="146" y="434"/>
                </a:lnTo>
                <a:lnTo>
                  <a:pt x="162" y="440"/>
                </a:lnTo>
                <a:lnTo>
                  <a:pt x="178" y="450"/>
                </a:lnTo>
                <a:lnTo>
                  <a:pt x="178" y="450"/>
                </a:lnTo>
                <a:lnTo>
                  <a:pt x="190" y="462"/>
                </a:lnTo>
                <a:lnTo>
                  <a:pt x="200" y="476"/>
                </a:lnTo>
                <a:lnTo>
                  <a:pt x="200" y="476"/>
                </a:lnTo>
                <a:lnTo>
                  <a:pt x="204" y="488"/>
                </a:lnTo>
                <a:lnTo>
                  <a:pt x="206" y="502"/>
                </a:lnTo>
                <a:lnTo>
                  <a:pt x="206" y="502"/>
                </a:lnTo>
                <a:lnTo>
                  <a:pt x="212" y="516"/>
                </a:lnTo>
                <a:lnTo>
                  <a:pt x="212" y="516"/>
                </a:lnTo>
                <a:lnTo>
                  <a:pt x="212" y="524"/>
                </a:lnTo>
                <a:lnTo>
                  <a:pt x="210" y="532"/>
                </a:lnTo>
                <a:lnTo>
                  <a:pt x="210" y="532"/>
                </a:lnTo>
                <a:lnTo>
                  <a:pt x="210" y="532"/>
                </a:lnTo>
                <a:lnTo>
                  <a:pt x="210" y="532"/>
                </a:lnTo>
                <a:lnTo>
                  <a:pt x="210" y="548"/>
                </a:lnTo>
                <a:lnTo>
                  <a:pt x="208" y="564"/>
                </a:lnTo>
                <a:lnTo>
                  <a:pt x="202" y="578"/>
                </a:lnTo>
                <a:lnTo>
                  <a:pt x="196" y="588"/>
                </a:lnTo>
                <a:lnTo>
                  <a:pt x="196" y="588"/>
                </a:lnTo>
                <a:lnTo>
                  <a:pt x="184" y="602"/>
                </a:lnTo>
                <a:lnTo>
                  <a:pt x="170" y="612"/>
                </a:lnTo>
                <a:lnTo>
                  <a:pt x="154" y="620"/>
                </a:lnTo>
                <a:lnTo>
                  <a:pt x="140" y="624"/>
                </a:lnTo>
                <a:lnTo>
                  <a:pt x="140" y="624"/>
                </a:lnTo>
                <a:lnTo>
                  <a:pt x="130" y="624"/>
                </a:lnTo>
                <a:lnTo>
                  <a:pt x="122" y="624"/>
                </a:lnTo>
                <a:lnTo>
                  <a:pt x="104" y="622"/>
                </a:lnTo>
                <a:lnTo>
                  <a:pt x="90" y="616"/>
                </a:lnTo>
                <a:lnTo>
                  <a:pt x="80" y="610"/>
                </a:lnTo>
                <a:lnTo>
                  <a:pt x="80" y="610"/>
                </a:lnTo>
                <a:lnTo>
                  <a:pt x="68" y="604"/>
                </a:lnTo>
                <a:lnTo>
                  <a:pt x="46" y="608"/>
                </a:lnTo>
                <a:lnTo>
                  <a:pt x="68" y="796"/>
                </a:lnTo>
                <a:lnTo>
                  <a:pt x="690" y="678"/>
                </a:lnTo>
                <a:lnTo>
                  <a:pt x="606" y="462"/>
                </a:lnTo>
                <a:lnTo>
                  <a:pt x="660" y="452"/>
                </a:lnTo>
                <a:lnTo>
                  <a:pt x="660" y="452"/>
                </a:lnTo>
                <a:lnTo>
                  <a:pt x="672" y="452"/>
                </a:lnTo>
                <a:lnTo>
                  <a:pt x="682" y="456"/>
                </a:lnTo>
                <a:lnTo>
                  <a:pt x="698" y="464"/>
                </a:lnTo>
                <a:lnTo>
                  <a:pt x="698" y="464"/>
                </a:lnTo>
                <a:lnTo>
                  <a:pt x="712" y="472"/>
                </a:lnTo>
                <a:lnTo>
                  <a:pt x="720" y="474"/>
                </a:lnTo>
                <a:lnTo>
                  <a:pt x="728" y="472"/>
                </a:lnTo>
                <a:lnTo>
                  <a:pt x="728" y="472"/>
                </a:lnTo>
                <a:lnTo>
                  <a:pt x="736" y="470"/>
                </a:lnTo>
                <a:lnTo>
                  <a:pt x="744" y="466"/>
                </a:lnTo>
                <a:lnTo>
                  <a:pt x="752" y="462"/>
                </a:lnTo>
                <a:lnTo>
                  <a:pt x="756" y="456"/>
                </a:lnTo>
                <a:lnTo>
                  <a:pt x="756" y="456"/>
                </a:lnTo>
                <a:lnTo>
                  <a:pt x="760" y="448"/>
                </a:lnTo>
                <a:lnTo>
                  <a:pt x="764" y="440"/>
                </a:lnTo>
                <a:lnTo>
                  <a:pt x="764" y="428"/>
                </a:lnTo>
                <a:lnTo>
                  <a:pt x="764" y="414"/>
                </a:lnTo>
                <a:lnTo>
                  <a:pt x="764" y="414"/>
                </a:lnTo>
                <a:lnTo>
                  <a:pt x="760" y="400"/>
                </a:lnTo>
                <a:lnTo>
                  <a:pt x="756" y="390"/>
                </a:lnTo>
                <a:lnTo>
                  <a:pt x="752" y="382"/>
                </a:lnTo>
                <a:lnTo>
                  <a:pt x="746" y="376"/>
                </a:lnTo>
                <a:lnTo>
                  <a:pt x="746" y="376"/>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43"/>
          <p:cNvSpPr>
            <a:spLocks/>
          </p:cNvSpPr>
          <p:nvPr/>
        </p:nvSpPr>
        <p:spPr bwMode="auto">
          <a:xfrm>
            <a:off x="4518442" y="5910859"/>
            <a:ext cx="3829" cy="3829"/>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2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2" y="0"/>
                </a:lnTo>
                <a:lnTo>
                  <a:pt x="0" y="2"/>
                </a:lnTo>
                <a:lnTo>
                  <a:pt x="0" y="2"/>
                </a:lnTo>
                <a:lnTo>
                  <a:pt x="2" y="0"/>
                </a:lnTo>
                <a:lnTo>
                  <a:pt x="2" y="0"/>
                </a:lnTo>
                <a:lnTo>
                  <a:pt x="2" y="0"/>
                </a:lnTo>
                <a:lnTo>
                  <a:pt x="2" y="0"/>
                </a:lnTo>
                <a:close/>
              </a:path>
            </a:pathLst>
          </a:custGeom>
          <a:solidFill>
            <a:srgbClr val="95416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44"/>
          <p:cNvSpPr>
            <a:spLocks/>
          </p:cNvSpPr>
          <p:nvPr/>
        </p:nvSpPr>
        <p:spPr bwMode="auto">
          <a:xfrm>
            <a:off x="4457178" y="5918517"/>
            <a:ext cx="53606" cy="53606"/>
          </a:xfrm>
          <a:custGeom>
            <a:avLst/>
            <a:gdLst>
              <a:gd name="T0" fmla="*/ 16 w 28"/>
              <a:gd name="T1" fmla="*/ 10 h 28"/>
              <a:gd name="T2" fmla="*/ 16 w 28"/>
              <a:gd name="T3" fmla="*/ 10 h 28"/>
              <a:gd name="T4" fmla="*/ 8 w 28"/>
              <a:gd name="T5" fmla="*/ 20 h 28"/>
              <a:gd name="T6" fmla="*/ 0 w 28"/>
              <a:gd name="T7" fmla="*/ 28 h 28"/>
              <a:gd name="T8" fmla="*/ 0 w 28"/>
              <a:gd name="T9" fmla="*/ 28 h 28"/>
              <a:gd name="T10" fmla="*/ 8 w 28"/>
              <a:gd name="T11" fmla="*/ 20 h 28"/>
              <a:gd name="T12" fmla="*/ 16 w 28"/>
              <a:gd name="T13" fmla="*/ 10 h 28"/>
              <a:gd name="T14" fmla="*/ 16 w 28"/>
              <a:gd name="T15" fmla="*/ 10 h 28"/>
              <a:gd name="T16" fmla="*/ 28 w 28"/>
              <a:gd name="T17" fmla="*/ 0 h 28"/>
              <a:gd name="T18" fmla="*/ 28 w 28"/>
              <a:gd name="T19" fmla="*/ 0 h 28"/>
              <a:gd name="T20" fmla="*/ 16 w 28"/>
              <a:gd name="T21" fmla="*/ 10 h 28"/>
              <a:gd name="T22" fmla="*/ 16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6" y="10"/>
                </a:moveTo>
                <a:lnTo>
                  <a:pt x="16" y="10"/>
                </a:lnTo>
                <a:lnTo>
                  <a:pt x="8" y="20"/>
                </a:lnTo>
                <a:lnTo>
                  <a:pt x="0" y="28"/>
                </a:lnTo>
                <a:lnTo>
                  <a:pt x="0" y="28"/>
                </a:lnTo>
                <a:lnTo>
                  <a:pt x="8" y="20"/>
                </a:lnTo>
                <a:lnTo>
                  <a:pt x="16" y="10"/>
                </a:lnTo>
                <a:lnTo>
                  <a:pt x="16" y="10"/>
                </a:lnTo>
                <a:lnTo>
                  <a:pt x="28" y="0"/>
                </a:lnTo>
                <a:lnTo>
                  <a:pt x="28" y="0"/>
                </a:lnTo>
                <a:lnTo>
                  <a:pt x="16" y="10"/>
                </a:lnTo>
                <a:lnTo>
                  <a:pt x="16" y="10"/>
                </a:lnTo>
                <a:close/>
              </a:path>
            </a:pathLst>
          </a:custGeom>
          <a:solidFill>
            <a:srgbClr val="95416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chenying0907 45"/>
          <p:cNvSpPr>
            <a:spLocks/>
          </p:cNvSpPr>
          <p:nvPr/>
        </p:nvSpPr>
        <p:spPr bwMode="auto">
          <a:xfrm>
            <a:off x="3848368" y="5769186"/>
            <a:ext cx="19145" cy="3829"/>
          </a:xfrm>
          <a:custGeom>
            <a:avLst/>
            <a:gdLst>
              <a:gd name="T0" fmla="*/ 10 w 10"/>
              <a:gd name="T1" fmla="*/ 0 h 2"/>
              <a:gd name="T2" fmla="*/ 10 w 10"/>
              <a:gd name="T3" fmla="*/ 0 h 2"/>
              <a:gd name="T4" fmla="*/ 0 w 10"/>
              <a:gd name="T5" fmla="*/ 2 h 2"/>
              <a:gd name="T6" fmla="*/ 0 w 10"/>
              <a:gd name="T7" fmla="*/ 2 h 2"/>
              <a:gd name="T8" fmla="*/ 10 w 10"/>
              <a:gd name="T9" fmla="*/ 0 h 2"/>
              <a:gd name="T10" fmla="*/ 10 w 10"/>
              <a:gd name="T11" fmla="*/ 0 h 2"/>
              <a:gd name="T12" fmla="*/ 10 w 10"/>
              <a:gd name="T13" fmla="*/ 0 h 2"/>
              <a:gd name="T14" fmla="*/ 10 w 10"/>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
                <a:moveTo>
                  <a:pt x="10" y="0"/>
                </a:moveTo>
                <a:lnTo>
                  <a:pt x="10" y="0"/>
                </a:lnTo>
                <a:lnTo>
                  <a:pt x="0" y="2"/>
                </a:lnTo>
                <a:lnTo>
                  <a:pt x="0" y="2"/>
                </a:lnTo>
                <a:lnTo>
                  <a:pt x="10" y="0"/>
                </a:lnTo>
                <a:lnTo>
                  <a:pt x="10" y="0"/>
                </a:lnTo>
                <a:lnTo>
                  <a:pt x="10" y="0"/>
                </a:lnTo>
                <a:lnTo>
                  <a:pt x="10" y="0"/>
                </a:lnTo>
                <a:close/>
              </a:path>
            </a:pathLst>
          </a:custGeom>
          <a:solidFill>
            <a:srgbClr val="682D5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chenying0907 46"/>
          <p:cNvSpPr>
            <a:spLocks/>
          </p:cNvSpPr>
          <p:nvPr/>
        </p:nvSpPr>
        <p:spPr bwMode="auto">
          <a:xfrm>
            <a:off x="3821565" y="5776844"/>
            <a:ext cx="22974" cy="0"/>
          </a:xfrm>
          <a:custGeom>
            <a:avLst/>
            <a:gdLst>
              <a:gd name="T0" fmla="*/ 0 w 12"/>
              <a:gd name="T1" fmla="*/ 0 w 12"/>
              <a:gd name="T2" fmla="*/ 12 w 12"/>
              <a:gd name="T3" fmla="*/ 12 w 12"/>
              <a:gd name="T4" fmla="*/ 0 w 12"/>
              <a:gd name="T5" fmla="*/ 0 w 12"/>
            </a:gdLst>
            <a:ahLst/>
            <a:cxnLst>
              <a:cxn ang="0">
                <a:pos x="T0" y="0"/>
              </a:cxn>
              <a:cxn ang="0">
                <a:pos x="T1" y="0"/>
              </a:cxn>
              <a:cxn ang="0">
                <a:pos x="T2" y="0"/>
              </a:cxn>
              <a:cxn ang="0">
                <a:pos x="T3" y="0"/>
              </a:cxn>
              <a:cxn ang="0">
                <a:pos x="T4" y="0"/>
              </a:cxn>
              <a:cxn ang="0">
                <a:pos x="T5" y="0"/>
              </a:cxn>
            </a:cxnLst>
            <a:rect l="0" t="0" r="r" b="b"/>
            <a:pathLst>
              <a:path w="12">
                <a:moveTo>
                  <a:pt x="0" y="0"/>
                </a:moveTo>
                <a:lnTo>
                  <a:pt x="0" y="0"/>
                </a:lnTo>
                <a:lnTo>
                  <a:pt x="12" y="0"/>
                </a:lnTo>
                <a:lnTo>
                  <a:pt x="12" y="0"/>
                </a:lnTo>
                <a:lnTo>
                  <a:pt x="0" y="0"/>
                </a:lnTo>
                <a:lnTo>
                  <a:pt x="0" y="0"/>
                </a:lnTo>
                <a:close/>
              </a:path>
            </a:pathLst>
          </a:custGeom>
          <a:solidFill>
            <a:srgbClr val="682D5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chenying0907 47"/>
          <p:cNvSpPr>
            <a:spLocks/>
          </p:cNvSpPr>
          <p:nvPr/>
        </p:nvSpPr>
        <p:spPr bwMode="auto">
          <a:xfrm>
            <a:off x="3710524" y="5531789"/>
            <a:ext cx="111041" cy="248885"/>
          </a:xfrm>
          <a:custGeom>
            <a:avLst/>
            <a:gdLst>
              <a:gd name="T0" fmla="*/ 16 w 58"/>
              <a:gd name="T1" fmla="*/ 120 h 130"/>
              <a:gd name="T2" fmla="*/ 16 w 58"/>
              <a:gd name="T3" fmla="*/ 120 h 130"/>
              <a:gd name="T4" fmla="*/ 22 w 58"/>
              <a:gd name="T5" fmla="*/ 124 h 130"/>
              <a:gd name="T6" fmla="*/ 32 w 58"/>
              <a:gd name="T7" fmla="*/ 128 h 130"/>
              <a:gd name="T8" fmla="*/ 42 w 58"/>
              <a:gd name="T9" fmla="*/ 130 h 130"/>
              <a:gd name="T10" fmla="*/ 56 w 58"/>
              <a:gd name="T11" fmla="*/ 128 h 130"/>
              <a:gd name="T12" fmla="*/ 56 w 58"/>
              <a:gd name="T13" fmla="*/ 128 h 130"/>
              <a:gd name="T14" fmla="*/ 58 w 58"/>
              <a:gd name="T15" fmla="*/ 128 h 130"/>
              <a:gd name="T16" fmla="*/ 58 w 58"/>
              <a:gd name="T17" fmla="*/ 128 h 130"/>
              <a:gd name="T18" fmla="*/ 44 w 58"/>
              <a:gd name="T19" fmla="*/ 128 h 130"/>
              <a:gd name="T20" fmla="*/ 32 w 58"/>
              <a:gd name="T21" fmla="*/ 128 h 130"/>
              <a:gd name="T22" fmla="*/ 24 w 58"/>
              <a:gd name="T23" fmla="*/ 124 h 130"/>
              <a:gd name="T24" fmla="*/ 16 w 58"/>
              <a:gd name="T25" fmla="*/ 118 h 130"/>
              <a:gd name="T26" fmla="*/ 16 w 58"/>
              <a:gd name="T27" fmla="*/ 118 h 130"/>
              <a:gd name="T28" fmla="*/ 12 w 58"/>
              <a:gd name="T29" fmla="*/ 112 h 130"/>
              <a:gd name="T30" fmla="*/ 6 w 58"/>
              <a:gd name="T31" fmla="*/ 106 h 130"/>
              <a:gd name="T32" fmla="*/ 4 w 58"/>
              <a:gd name="T33" fmla="*/ 98 h 130"/>
              <a:gd name="T34" fmla="*/ 2 w 58"/>
              <a:gd name="T35" fmla="*/ 88 h 130"/>
              <a:gd name="T36" fmla="*/ 2 w 58"/>
              <a:gd name="T37" fmla="*/ 88 h 130"/>
              <a:gd name="T38" fmla="*/ 2 w 58"/>
              <a:gd name="T39" fmla="*/ 82 h 130"/>
              <a:gd name="T40" fmla="*/ 4 w 58"/>
              <a:gd name="T41" fmla="*/ 74 h 130"/>
              <a:gd name="T42" fmla="*/ 12 w 58"/>
              <a:gd name="T43" fmla="*/ 60 h 130"/>
              <a:gd name="T44" fmla="*/ 12 w 58"/>
              <a:gd name="T45" fmla="*/ 60 h 130"/>
              <a:gd name="T46" fmla="*/ 22 w 58"/>
              <a:gd name="T47" fmla="*/ 44 h 130"/>
              <a:gd name="T48" fmla="*/ 26 w 58"/>
              <a:gd name="T49" fmla="*/ 34 h 130"/>
              <a:gd name="T50" fmla="*/ 26 w 58"/>
              <a:gd name="T51" fmla="*/ 24 h 130"/>
              <a:gd name="T52" fmla="*/ 24 w 58"/>
              <a:gd name="T53" fmla="*/ 0 h 130"/>
              <a:gd name="T54" fmla="*/ 24 w 58"/>
              <a:gd name="T55" fmla="*/ 0 h 130"/>
              <a:gd name="T56" fmla="*/ 26 w 58"/>
              <a:gd name="T57" fmla="*/ 24 h 130"/>
              <a:gd name="T58" fmla="*/ 26 w 58"/>
              <a:gd name="T59" fmla="*/ 24 h 130"/>
              <a:gd name="T60" fmla="*/ 24 w 58"/>
              <a:gd name="T61" fmla="*/ 36 h 130"/>
              <a:gd name="T62" fmla="*/ 20 w 58"/>
              <a:gd name="T63" fmla="*/ 44 h 130"/>
              <a:gd name="T64" fmla="*/ 10 w 58"/>
              <a:gd name="T65" fmla="*/ 60 h 130"/>
              <a:gd name="T66" fmla="*/ 10 w 58"/>
              <a:gd name="T67" fmla="*/ 60 h 130"/>
              <a:gd name="T68" fmla="*/ 2 w 58"/>
              <a:gd name="T69" fmla="*/ 74 h 130"/>
              <a:gd name="T70" fmla="*/ 0 w 58"/>
              <a:gd name="T71" fmla="*/ 82 h 130"/>
              <a:gd name="T72" fmla="*/ 0 w 58"/>
              <a:gd name="T73" fmla="*/ 90 h 130"/>
              <a:gd name="T74" fmla="*/ 0 w 58"/>
              <a:gd name="T75" fmla="*/ 90 h 130"/>
              <a:gd name="T76" fmla="*/ 2 w 58"/>
              <a:gd name="T77" fmla="*/ 98 h 130"/>
              <a:gd name="T78" fmla="*/ 6 w 58"/>
              <a:gd name="T79" fmla="*/ 106 h 130"/>
              <a:gd name="T80" fmla="*/ 10 w 58"/>
              <a:gd name="T81" fmla="*/ 114 h 130"/>
              <a:gd name="T82" fmla="*/ 16 w 58"/>
              <a:gd name="T83" fmla="*/ 120 h 130"/>
              <a:gd name="T84" fmla="*/ 16 w 58"/>
              <a:gd name="T85" fmla="*/ 12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130">
                <a:moveTo>
                  <a:pt x="16" y="120"/>
                </a:moveTo>
                <a:lnTo>
                  <a:pt x="16" y="120"/>
                </a:lnTo>
                <a:lnTo>
                  <a:pt x="22" y="124"/>
                </a:lnTo>
                <a:lnTo>
                  <a:pt x="32" y="128"/>
                </a:lnTo>
                <a:lnTo>
                  <a:pt x="42" y="130"/>
                </a:lnTo>
                <a:lnTo>
                  <a:pt x="56" y="128"/>
                </a:lnTo>
                <a:lnTo>
                  <a:pt x="56" y="128"/>
                </a:lnTo>
                <a:lnTo>
                  <a:pt x="58" y="128"/>
                </a:lnTo>
                <a:lnTo>
                  <a:pt x="58" y="128"/>
                </a:lnTo>
                <a:lnTo>
                  <a:pt x="44" y="128"/>
                </a:lnTo>
                <a:lnTo>
                  <a:pt x="32" y="128"/>
                </a:lnTo>
                <a:lnTo>
                  <a:pt x="24" y="124"/>
                </a:lnTo>
                <a:lnTo>
                  <a:pt x="16" y="118"/>
                </a:lnTo>
                <a:lnTo>
                  <a:pt x="16" y="118"/>
                </a:lnTo>
                <a:lnTo>
                  <a:pt x="12" y="112"/>
                </a:lnTo>
                <a:lnTo>
                  <a:pt x="6" y="106"/>
                </a:lnTo>
                <a:lnTo>
                  <a:pt x="4" y="98"/>
                </a:lnTo>
                <a:lnTo>
                  <a:pt x="2" y="88"/>
                </a:lnTo>
                <a:lnTo>
                  <a:pt x="2" y="88"/>
                </a:lnTo>
                <a:lnTo>
                  <a:pt x="2" y="82"/>
                </a:lnTo>
                <a:lnTo>
                  <a:pt x="4" y="74"/>
                </a:lnTo>
                <a:lnTo>
                  <a:pt x="12" y="60"/>
                </a:lnTo>
                <a:lnTo>
                  <a:pt x="12" y="60"/>
                </a:lnTo>
                <a:lnTo>
                  <a:pt x="22" y="44"/>
                </a:lnTo>
                <a:lnTo>
                  <a:pt x="26" y="34"/>
                </a:lnTo>
                <a:lnTo>
                  <a:pt x="26" y="24"/>
                </a:lnTo>
                <a:lnTo>
                  <a:pt x="24" y="0"/>
                </a:lnTo>
                <a:lnTo>
                  <a:pt x="24" y="0"/>
                </a:lnTo>
                <a:lnTo>
                  <a:pt x="26" y="24"/>
                </a:lnTo>
                <a:lnTo>
                  <a:pt x="26" y="24"/>
                </a:lnTo>
                <a:lnTo>
                  <a:pt x="24" y="36"/>
                </a:lnTo>
                <a:lnTo>
                  <a:pt x="20" y="44"/>
                </a:lnTo>
                <a:lnTo>
                  <a:pt x="10" y="60"/>
                </a:lnTo>
                <a:lnTo>
                  <a:pt x="10" y="60"/>
                </a:lnTo>
                <a:lnTo>
                  <a:pt x="2" y="74"/>
                </a:lnTo>
                <a:lnTo>
                  <a:pt x="0" y="82"/>
                </a:lnTo>
                <a:lnTo>
                  <a:pt x="0" y="90"/>
                </a:lnTo>
                <a:lnTo>
                  <a:pt x="0" y="90"/>
                </a:lnTo>
                <a:lnTo>
                  <a:pt x="2" y="98"/>
                </a:lnTo>
                <a:lnTo>
                  <a:pt x="6" y="106"/>
                </a:lnTo>
                <a:lnTo>
                  <a:pt x="10" y="114"/>
                </a:lnTo>
                <a:lnTo>
                  <a:pt x="16" y="120"/>
                </a:lnTo>
                <a:lnTo>
                  <a:pt x="16" y="120"/>
                </a:lnTo>
                <a:close/>
              </a:path>
            </a:pathLst>
          </a:custGeom>
          <a:solidFill>
            <a:srgbClr val="682D5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48"/>
          <p:cNvSpPr>
            <a:spLocks/>
          </p:cNvSpPr>
          <p:nvPr/>
        </p:nvSpPr>
        <p:spPr bwMode="auto">
          <a:xfrm>
            <a:off x="3235729" y="5443722"/>
            <a:ext cx="1397583" cy="1298029"/>
          </a:xfrm>
          <a:custGeom>
            <a:avLst/>
            <a:gdLst>
              <a:gd name="T0" fmla="*/ 712 w 730"/>
              <a:gd name="T1" fmla="*/ 252 h 678"/>
              <a:gd name="T2" fmla="*/ 698 w 730"/>
              <a:gd name="T3" fmla="*/ 244 h 678"/>
              <a:gd name="T4" fmla="*/ 680 w 730"/>
              <a:gd name="T5" fmla="*/ 242 h 678"/>
              <a:gd name="T6" fmla="*/ 672 w 730"/>
              <a:gd name="T7" fmla="*/ 244 h 678"/>
              <a:gd name="T8" fmla="*/ 654 w 730"/>
              <a:gd name="T9" fmla="*/ 258 h 678"/>
              <a:gd name="T10" fmla="*/ 640 w 730"/>
              <a:gd name="T11" fmla="*/ 274 h 678"/>
              <a:gd name="T12" fmla="*/ 620 w 730"/>
              <a:gd name="T13" fmla="*/ 284 h 678"/>
              <a:gd name="T14" fmla="*/ 620 w 730"/>
              <a:gd name="T15" fmla="*/ 284 h 678"/>
              <a:gd name="T16" fmla="*/ 524 w 730"/>
              <a:gd name="T17" fmla="*/ 0 h 678"/>
              <a:gd name="T18" fmla="*/ 360 w 730"/>
              <a:gd name="T19" fmla="*/ 60 h 678"/>
              <a:gd name="T20" fmla="*/ 372 w 730"/>
              <a:gd name="T21" fmla="*/ 72 h 678"/>
              <a:gd name="T22" fmla="*/ 380 w 730"/>
              <a:gd name="T23" fmla="*/ 80 h 678"/>
              <a:gd name="T24" fmla="*/ 396 w 730"/>
              <a:gd name="T25" fmla="*/ 110 h 678"/>
              <a:gd name="T26" fmla="*/ 398 w 730"/>
              <a:gd name="T27" fmla="*/ 128 h 678"/>
              <a:gd name="T28" fmla="*/ 398 w 730"/>
              <a:gd name="T29" fmla="*/ 144 h 678"/>
              <a:gd name="T30" fmla="*/ 386 w 730"/>
              <a:gd name="T31" fmla="*/ 176 h 678"/>
              <a:gd name="T32" fmla="*/ 376 w 730"/>
              <a:gd name="T33" fmla="*/ 190 h 678"/>
              <a:gd name="T34" fmla="*/ 346 w 730"/>
              <a:gd name="T35" fmla="*/ 210 h 678"/>
              <a:gd name="T36" fmla="*/ 334 w 730"/>
              <a:gd name="T37" fmla="*/ 214 h 678"/>
              <a:gd name="T38" fmla="*/ 322 w 730"/>
              <a:gd name="T39" fmla="*/ 216 h 678"/>
              <a:gd name="T40" fmla="*/ 308 w 730"/>
              <a:gd name="T41" fmla="*/ 220 h 678"/>
              <a:gd name="T42" fmla="*/ 292 w 730"/>
              <a:gd name="T43" fmla="*/ 218 h 678"/>
              <a:gd name="T44" fmla="*/ 292 w 730"/>
              <a:gd name="T45" fmla="*/ 218 h 678"/>
              <a:gd name="T46" fmla="*/ 276 w 730"/>
              <a:gd name="T47" fmla="*/ 216 h 678"/>
              <a:gd name="T48" fmla="*/ 246 w 730"/>
              <a:gd name="T49" fmla="*/ 206 h 678"/>
              <a:gd name="T50" fmla="*/ 236 w 730"/>
              <a:gd name="T51" fmla="*/ 200 h 678"/>
              <a:gd name="T52" fmla="*/ 214 w 730"/>
              <a:gd name="T53" fmla="*/ 172 h 678"/>
              <a:gd name="T54" fmla="*/ 204 w 730"/>
              <a:gd name="T55" fmla="*/ 142 h 678"/>
              <a:gd name="T56" fmla="*/ 204 w 730"/>
              <a:gd name="T57" fmla="*/ 132 h 678"/>
              <a:gd name="T58" fmla="*/ 208 w 730"/>
              <a:gd name="T59" fmla="*/ 106 h 678"/>
              <a:gd name="T60" fmla="*/ 222 w 730"/>
              <a:gd name="T61" fmla="*/ 82 h 678"/>
              <a:gd name="T62" fmla="*/ 230 w 730"/>
              <a:gd name="T63" fmla="*/ 72 h 678"/>
              <a:gd name="T64" fmla="*/ 64 w 730"/>
              <a:gd name="T65" fmla="*/ 86 h 678"/>
              <a:gd name="T66" fmla="*/ 0 w 730"/>
              <a:gd name="T67" fmla="*/ 676 h 678"/>
              <a:gd name="T68" fmla="*/ 24 w 730"/>
              <a:gd name="T69" fmla="*/ 678 h 678"/>
              <a:gd name="T70" fmla="*/ 562 w 730"/>
              <a:gd name="T71" fmla="*/ 338 h 678"/>
              <a:gd name="T72" fmla="*/ 626 w 730"/>
              <a:gd name="T73" fmla="*/ 328 h 678"/>
              <a:gd name="T74" fmla="*/ 648 w 730"/>
              <a:gd name="T75" fmla="*/ 330 h 678"/>
              <a:gd name="T76" fmla="*/ 664 w 730"/>
              <a:gd name="T77" fmla="*/ 340 h 678"/>
              <a:gd name="T78" fmla="*/ 686 w 730"/>
              <a:gd name="T79" fmla="*/ 348 h 678"/>
              <a:gd name="T80" fmla="*/ 694 w 730"/>
              <a:gd name="T81" fmla="*/ 348 h 678"/>
              <a:gd name="T82" fmla="*/ 710 w 730"/>
              <a:gd name="T83" fmla="*/ 342 h 678"/>
              <a:gd name="T84" fmla="*/ 722 w 730"/>
              <a:gd name="T85" fmla="*/ 330 h 678"/>
              <a:gd name="T86" fmla="*/ 726 w 730"/>
              <a:gd name="T87" fmla="*/ 324 h 678"/>
              <a:gd name="T88" fmla="*/ 730 w 730"/>
              <a:gd name="T89" fmla="*/ 304 h 678"/>
              <a:gd name="T90" fmla="*/ 730 w 730"/>
              <a:gd name="T91" fmla="*/ 290 h 678"/>
              <a:gd name="T92" fmla="*/ 722 w 730"/>
              <a:gd name="T93" fmla="*/ 264 h 678"/>
              <a:gd name="T94" fmla="*/ 712 w 730"/>
              <a:gd name="T95" fmla="*/ 252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0" h="678">
                <a:moveTo>
                  <a:pt x="712" y="252"/>
                </a:moveTo>
                <a:lnTo>
                  <a:pt x="712" y="252"/>
                </a:lnTo>
                <a:lnTo>
                  <a:pt x="706" y="248"/>
                </a:lnTo>
                <a:lnTo>
                  <a:pt x="698" y="244"/>
                </a:lnTo>
                <a:lnTo>
                  <a:pt x="690" y="242"/>
                </a:lnTo>
                <a:lnTo>
                  <a:pt x="680" y="242"/>
                </a:lnTo>
                <a:lnTo>
                  <a:pt x="680" y="242"/>
                </a:lnTo>
                <a:lnTo>
                  <a:pt x="672" y="244"/>
                </a:lnTo>
                <a:lnTo>
                  <a:pt x="666" y="248"/>
                </a:lnTo>
                <a:lnTo>
                  <a:pt x="654" y="258"/>
                </a:lnTo>
                <a:lnTo>
                  <a:pt x="654" y="258"/>
                </a:lnTo>
                <a:lnTo>
                  <a:pt x="640" y="274"/>
                </a:lnTo>
                <a:lnTo>
                  <a:pt x="632" y="280"/>
                </a:lnTo>
                <a:lnTo>
                  <a:pt x="620" y="284"/>
                </a:lnTo>
                <a:lnTo>
                  <a:pt x="620" y="284"/>
                </a:lnTo>
                <a:lnTo>
                  <a:pt x="620" y="284"/>
                </a:lnTo>
                <a:lnTo>
                  <a:pt x="558" y="292"/>
                </a:lnTo>
                <a:lnTo>
                  <a:pt x="524" y="0"/>
                </a:lnTo>
                <a:lnTo>
                  <a:pt x="358" y="30"/>
                </a:lnTo>
                <a:lnTo>
                  <a:pt x="360" y="60"/>
                </a:lnTo>
                <a:lnTo>
                  <a:pt x="360" y="60"/>
                </a:lnTo>
                <a:lnTo>
                  <a:pt x="372" y="72"/>
                </a:lnTo>
                <a:lnTo>
                  <a:pt x="372" y="72"/>
                </a:lnTo>
                <a:lnTo>
                  <a:pt x="380" y="80"/>
                </a:lnTo>
                <a:lnTo>
                  <a:pt x="388" y="94"/>
                </a:lnTo>
                <a:lnTo>
                  <a:pt x="396" y="110"/>
                </a:lnTo>
                <a:lnTo>
                  <a:pt x="398" y="120"/>
                </a:lnTo>
                <a:lnTo>
                  <a:pt x="398" y="128"/>
                </a:lnTo>
                <a:lnTo>
                  <a:pt x="398" y="128"/>
                </a:lnTo>
                <a:lnTo>
                  <a:pt x="398" y="144"/>
                </a:lnTo>
                <a:lnTo>
                  <a:pt x="394" y="160"/>
                </a:lnTo>
                <a:lnTo>
                  <a:pt x="386" y="176"/>
                </a:lnTo>
                <a:lnTo>
                  <a:pt x="376" y="190"/>
                </a:lnTo>
                <a:lnTo>
                  <a:pt x="376" y="190"/>
                </a:lnTo>
                <a:lnTo>
                  <a:pt x="362" y="202"/>
                </a:lnTo>
                <a:lnTo>
                  <a:pt x="346" y="210"/>
                </a:lnTo>
                <a:lnTo>
                  <a:pt x="346" y="210"/>
                </a:lnTo>
                <a:lnTo>
                  <a:pt x="334" y="214"/>
                </a:lnTo>
                <a:lnTo>
                  <a:pt x="322" y="216"/>
                </a:lnTo>
                <a:lnTo>
                  <a:pt x="322" y="216"/>
                </a:lnTo>
                <a:lnTo>
                  <a:pt x="308" y="220"/>
                </a:lnTo>
                <a:lnTo>
                  <a:pt x="308" y="220"/>
                </a:lnTo>
                <a:lnTo>
                  <a:pt x="300" y="220"/>
                </a:lnTo>
                <a:lnTo>
                  <a:pt x="292" y="218"/>
                </a:lnTo>
                <a:lnTo>
                  <a:pt x="292" y="218"/>
                </a:lnTo>
                <a:lnTo>
                  <a:pt x="292" y="218"/>
                </a:lnTo>
                <a:lnTo>
                  <a:pt x="292" y="218"/>
                </a:lnTo>
                <a:lnTo>
                  <a:pt x="276" y="216"/>
                </a:lnTo>
                <a:lnTo>
                  <a:pt x="260" y="212"/>
                </a:lnTo>
                <a:lnTo>
                  <a:pt x="246" y="206"/>
                </a:lnTo>
                <a:lnTo>
                  <a:pt x="236" y="200"/>
                </a:lnTo>
                <a:lnTo>
                  <a:pt x="236" y="200"/>
                </a:lnTo>
                <a:lnTo>
                  <a:pt x="222" y="186"/>
                </a:lnTo>
                <a:lnTo>
                  <a:pt x="214" y="172"/>
                </a:lnTo>
                <a:lnTo>
                  <a:pt x="208" y="156"/>
                </a:lnTo>
                <a:lnTo>
                  <a:pt x="204" y="142"/>
                </a:lnTo>
                <a:lnTo>
                  <a:pt x="204" y="142"/>
                </a:lnTo>
                <a:lnTo>
                  <a:pt x="204" y="132"/>
                </a:lnTo>
                <a:lnTo>
                  <a:pt x="204" y="122"/>
                </a:lnTo>
                <a:lnTo>
                  <a:pt x="208" y="106"/>
                </a:lnTo>
                <a:lnTo>
                  <a:pt x="216" y="92"/>
                </a:lnTo>
                <a:lnTo>
                  <a:pt x="222" y="82"/>
                </a:lnTo>
                <a:lnTo>
                  <a:pt x="222" y="82"/>
                </a:lnTo>
                <a:lnTo>
                  <a:pt x="230" y="72"/>
                </a:lnTo>
                <a:lnTo>
                  <a:pt x="228" y="54"/>
                </a:lnTo>
                <a:lnTo>
                  <a:pt x="64" y="86"/>
                </a:lnTo>
                <a:lnTo>
                  <a:pt x="0" y="676"/>
                </a:lnTo>
                <a:lnTo>
                  <a:pt x="0" y="676"/>
                </a:lnTo>
                <a:lnTo>
                  <a:pt x="12" y="678"/>
                </a:lnTo>
                <a:lnTo>
                  <a:pt x="24" y="678"/>
                </a:lnTo>
                <a:lnTo>
                  <a:pt x="590" y="572"/>
                </a:lnTo>
                <a:lnTo>
                  <a:pt x="562" y="338"/>
                </a:lnTo>
                <a:lnTo>
                  <a:pt x="626" y="328"/>
                </a:lnTo>
                <a:lnTo>
                  <a:pt x="626" y="328"/>
                </a:lnTo>
                <a:lnTo>
                  <a:pt x="638" y="328"/>
                </a:lnTo>
                <a:lnTo>
                  <a:pt x="648" y="330"/>
                </a:lnTo>
                <a:lnTo>
                  <a:pt x="664" y="340"/>
                </a:lnTo>
                <a:lnTo>
                  <a:pt x="664" y="340"/>
                </a:lnTo>
                <a:lnTo>
                  <a:pt x="678" y="348"/>
                </a:lnTo>
                <a:lnTo>
                  <a:pt x="686" y="348"/>
                </a:lnTo>
                <a:lnTo>
                  <a:pt x="694" y="348"/>
                </a:lnTo>
                <a:lnTo>
                  <a:pt x="694" y="348"/>
                </a:lnTo>
                <a:lnTo>
                  <a:pt x="702" y="346"/>
                </a:lnTo>
                <a:lnTo>
                  <a:pt x="710" y="342"/>
                </a:lnTo>
                <a:lnTo>
                  <a:pt x="718" y="338"/>
                </a:lnTo>
                <a:lnTo>
                  <a:pt x="722" y="330"/>
                </a:lnTo>
                <a:lnTo>
                  <a:pt x="722" y="330"/>
                </a:lnTo>
                <a:lnTo>
                  <a:pt x="726" y="324"/>
                </a:lnTo>
                <a:lnTo>
                  <a:pt x="730" y="314"/>
                </a:lnTo>
                <a:lnTo>
                  <a:pt x="730" y="304"/>
                </a:lnTo>
                <a:lnTo>
                  <a:pt x="730" y="290"/>
                </a:lnTo>
                <a:lnTo>
                  <a:pt x="730" y="290"/>
                </a:lnTo>
                <a:lnTo>
                  <a:pt x="726" y="276"/>
                </a:lnTo>
                <a:lnTo>
                  <a:pt x="722" y="264"/>
                </a:lnTo>
                <a:lnTo>
                  <a:pt x="718" y="258"/>
                </a:lnTo>
                <a:lnTo>
                  <a:pt x="712" y="252"/>
                </a:lnTo>
                <a:lnTo>
                  <a:pt x="712" y="252"/>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49"/>
          <p:cNvSpPr>
            <a:spLocks/>
          </p:cNvSpPr>
          <p:nvPr/>
        </p:nvSpPr>
        <p:spPr bwMode="auto">
          <a:xfrm>
            <a:off x="646427" y="4872904"/>
            <a:ext cx="1554572" cy="1451189"/>
          </a:xfrm>
          <a:custGeom>
            <a:avLst/>
            <a:gdLst>
              <a:gd name="T0" fmla="*/ 784 w 812"/>
              <a:gd name="T1" fmla="*/ 530 h 758"/>
              <a:gd name="T2" fmla="*/ 770 w 812"/>
              <a:gd name="T3" fmla="*/ 528 h 758"/>
              <a:gd name="T4" fmla="*/ 754 w 812"/>
              <a:gd name="T5" fmla="*/ 532 h 758"/>
              <a:gd name="T6" fmla="*/ 724 w 812"/>
              <a:gd name="T7" fmla="*/ 542 h 758"/>
              <a:gd name="T8" fmla="*/ 712 w 812"/>
              <a:gd name="T9" fmla="*/ 540 h 758"/>
              <a:gd name="T10" fmla="*/ 642 w 812"/>
              <a:gd name="T11" fmla="*/ 514 h 758"/>
              <a:gd name="T12" fmla="*/ 580 w 812"/>
              <a:gd name="T13" fmla="*/ 176 h 758"/>
              <a:gd name="T14" fmla="*/ 604 w 812"/>
              <a:gd name="T15" fmla="*/ 114 h 758"/>
              <a:gd name="T16" fmla="*/ 604 w 812"/>
              <a:gd name="T17" fmla="*/ 114 h 758"/>
              <a:gd name="T18" fmla="*/ 620 w 812"/>
              <a:gd name="T19" fmla="*/ 96 h 758"/>
              <a:gd name="T20" fmla="*/ 638 w 812"/>
              <a:gd name="T21" fmla="*/ 88 h 758"/>
              <a:gd name="T22" fmla="*/ 658 w 812"/>
              <a:gd name="T23" fmla="*/ 74 h 758"/>
              <a:gd name="T24" fmla="*/ 660 w 812"/>
              <a:gd name="T25" fmla="*/ 66 h 758"/>
              <a:gd name="T26" fmla="*/ 664 w 812"/>
              <a:gd name="T27" fmla="*/ 50 h 758"/>
              <a:gd name="T28" fmla="*/ 660 w 812"/>
              <a:gd name="T29" fmla="*/ 34 h 758"/>
              <a:gd name="T30" fmla="*/ 656 w 812"/>
              <a:gd name="T31" fmla="*/ 26 h 758"/>
              <a:gd name="T32" fmla="*/ 640 w 812"/>
              <a:gd name="T33" fmla="*/ 14 h 758"/>
              <a:gd name="T34" fmla="*/ 628 w 812"/>
              <a:gd name="T35" fmla="*/ 6 h 758"/>
              <a:gd name="T36" fmla="*/ 598 w 812"/>
              <a:gd name="T37" fmla="*/ 0 h 758"/>
              <a:gd name="T38" fmla="*/ 586 w 812"/>
              <a:gd name="T39" fmla="*/ 2 h 758"/>
              <a:gd name="T40" fmla="*/ 578 w 812"/>
              <a:gd name="T41" fmla="*/ 6 h 758"/>
              <a:gd name="T42" fmla="*/ 566 w 812"/>
              <a:gd name="T43" fmla="*/ 18 h 758"/>
              <a:gd name="T44" fmla="*/ 562 w 812"/>
              <a:gd name="T45" fmla="*/ 26 h 758"/>
              <a:gd name="T46" fmla="*/ 560 w 812"/>
              <a:gd name="T47" fmla="*/ 42 h 758"/>
              <a:gd name="T48" fmla="*/ 562 w 812"/>
              <a:gd name="T49" fmla="*/ 56 h 758"/>
              <a:gd name="T50" fmla="*/ 568 w 812"/>
              <a:gd name="T51" fmla="*/ 86 h 758"/>
              <a:gd name="T52" fmla="*/ 534 w 812"/>
              <a:gd name="T53" fmla="*/ 164 h 758"/>
              <a:gd name="T54" fmla="*/ 8 w 812"/>
              <a:gd name="T55" fmla="*/ 546 h 758"/>
              <a:gd name="T56" fmla="*/ 4 w 812"/>
              <a:gd name="T57" fmla="*/ 556 h 758"/>
              <a:gd name="T58" fmla="*/ 0 w 812"/>
              <a:gd name="T59" fmla="*/ 574 h 758"/>
              <a:gd name="T60" fmla="*/ 2 w 812"/>
              <a:gd name="T61" fmla="*/ 584 h 758"/>
              <a:gd name="T62" fmla="*/ 14 w 812"/>
              <a:gd name="T63" fmla="*/ 600 h 758"/>
              <a:gd name="T64" fmla="*/ 30 w 812"/>
              <a:gd name="T65" fmla="*/ 610 h 758"/>
              <a:gd name="T66" fmla="*/ 624 w 812"/>
              <a:gd name="T67" fmla="*/ 558 h 758"/>
              <a:gd name="T68" fmla="*/ 698 w 812"/>
              <a:gd name="T69" fmla="*/ 582 h 758"/>
              <a:gd name="T70" fmla="*/ 716 w 812"/>
              <a:gd name="T71" fmla="*/ 594 h 758"/>
              <a:gd name="T72" fmla="*/ 726 w 812"/>
              <a:gd name="T73" fmla="*/ 610 h 758"/>
              <a:gd name="T74" fmla="*/ 742 w 812"/>
              <a:gd name="T75" fmla="*/ 628 h 758"/>
              <a:gd name="T76" fmla="*/ 748 w 812"/>
              <a:gd name="T77" fmla="*/ 630 h 758"/>
              <a:gd name="T78" fmla="*/ 766 w 812"/>
              <a:gd name="T79" fmla="*/ 632 h 758"/>
              <a:gd name="T80" fmla="*/ 782 w 812"/>
              <a:gd name="T81" fmla="*/ 628 h 758"/>
              <a:gd name="T82" fmla="*/ 790 w 812"/>
              <a:gd name="T83" fmla="*/ 624 h 758"/>
              <a:gd name="T84" fmla="*/ 802 w 812"/>
              <a:gd name="T85" fmla="*/ 608 h 758"/>
              <a:gd name="T86" fmla="*/ 808 w 812"/>
              <a:gd name="T87" fmla="*/ 594 h 758"/>
              <a:gd name="T88" fmla="*/ 812 w 812"/>
              <a:gd name="T89" fmla="*/ 570 h 758"/>
              <a:gd name="T90" fmla="*/ 810 w 812"/>
              <a:gd name="T91" fmla="*/ 552 h 758"/>
              <a:gd name="T92" fmla="*/ 804 w 812"/>
              <a:gd name="T93" fmla="*/ 546 h 758"/>
              <a:gd name="T94" fmla="*/ 792 w 812"/>
              <a:gd name="T95" fmla="*/ 534 h 758"/>
              <a:gd name="T96" fmla="*/ 784 w 812"/>
              <a:gd name="T97" fmla="*/ 53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2" h="758">
                <a:moveTo>
                  <a:pt x="784" y="530"/>
                </a:moveTo>
                <a:lnTo>
                  <a:pt x="784" y="530"/>
                </a:lnTo>
                <a:lnTo>
                  <a:pt x="778" y="528"/>
                </a:lnTo>
                <a:lnTo>
                  <a:pt x="770" y="528"/>
                </a:lnTo>
                <a:lnTo>
                  <a:pt x="754" y="532"/>
                </a:lnTo>
                <a:lnTo>
                  <a:pt x="754" y="532"/>
                </a:lnTo>
                <a:lnTo>
                  <a:pt x="736" y="540"/>
                </a:lnTo>
                <a:lnTo>
                  <a:pt x="724" y="542"/>
                </a:lnTo>
                <a:lnTo>
                  <a:pt x="712" y="540"/>
                </a:lnTo>
                <a:lnTo>
                  <a:pt x="712" y="540"/>
                </a:lnTo>
                <a:lnTo>
                  <a:pt x="712" y="540"/>
                </a:lnTo>
                <a:lnTo>
                  <a:pt x="642" y="514"/>
                </a:lnTo>
                <a:lnTo>
                  <a:pt x="760" y="226"/>
                </a:lnTo>
                <a:lnTo>
                  <a:pt x="580" y="176"/>
                </a:lnTo>
                <a:lnTo>
                  <a:pt x="604" y="114"/>
                </a:lnTo>
                <a:lnTo>
                  <a:pt x="604" y="114"/>
                </a:lnTo>
                <a:lnTo>
                  <a:pt x="604" y="114"/>
                </a:lnTo>
                <a:lnTo>
                  <a:pt x="604" y="114"/>
                </a:lnTo>
                <a:lnTo>
                  <a:pt x="612" y="104"/>
                </a:lnTo>
                <a:lnTo>
                  <a:pt x="620" y="96"/>
                </a:lnTo>
                <a:lnTo>
                  <a:pt x="638" y="88"/>
                </a:lnTo>
                <a:lnTo>
                  <a:pt x="638" y="88"/>
                </a:lnTo>
                <a:lnTo>
                  <a:pt x="652" y="78"/>
                </a:lnTo>
                <a:lnTo>
                  <a:pt x="658" y="74"/>
                </a:lnTo>
                <a:lnTo>
                  <a:pt x="660" y="66"/>
                </a:lnTo>
                <a:lnTo>
                  <a:pt x="660" y="66"/>
                </a:lnTo>
                <a:lnTo>
                  <a:pt x="662" y="58"/>
                </a:lnTo>
                <a:lnTo>
                  <a:pt x="664" y="50"/>
                </a:lnTo>
                <a:lnTo>
                  <a:pt x="662" y="42"/>
                </a:lnTo>
                <a:lnTo>
                  <a:pt x="660" y="34"/>
                </a:lnTo>
                <a:lnTo>
                  <a:pt x="660" y="34"/>
                </a:lnTo>
                <a:lnTo>
                  <a:pt x="656" y="26"/>
                </a:lnTo>
                <a:lnTo>
                  <a:pt x="650" y="20"/>
                </a:lnTo>
                <a:lnTo>
                  <a:pt x="640" y="14"/>
                </a:lnTo>
                <a:lnTo>
                  <a:pt x="628" y="6"/>
                </a:lnTo>
                <a:lnTo>
                  <a:pt x="628" y="6"/>
                </a:lnTo>
                <a:lnTo>
                  <a:pt x="612" y="2"/>
                </a:lnTo>
                <a:lnTo>
                  <a:pt x="598" y="0"/>
                </a:lnTo>
                <a:lnTo>
                  <a:pt x="598" y="0"/>
                </a:lnTo>
                <a:lnTo>
                  <a:pt x="586" y="2"/>
                </a:lnTo>
                <a:lnTo>
                  <a:pt x="586" y="2"/>
                </a:lnTo>
                <a:lnTo>
                  <a:pt x="578" y="6"/>
                </a:lnTo>
                <a:lnTo>
                  <a:pt x="572" y="12"/>
                </a:lnTo>
                <a:lnTo>
                  <a:pt x="566" y="18"/>
                </a:lnTo>
                <a:lnTo>
                  <a:pt x="562" y="26"/>
                </a:lnTo>
                <a:lnTo>
                  <a:pt x="562" y="26"/>
                </a:lnTo>
                <a:lnTo>
                  <a:pt x="560" y="34"/>
                </a:lnTo>
                <a:lnTo>
                  <a:pt x="560" y="42"/>
                </a:lnTo>
                <a:lnTo>
                  <a:pt x="562" y="56"/>
                </a:lnTo>
                <a:lnTo>
                  <a:pt x="562" y="56"/>
                </a:lnTo>
                <a:lnTo>
                  <a:pt x="568" y="76"/>
                </a:lnTo>
                <a:lnTo>
                  <a:pt x="568" y="86"/>
                </a:lnTo>
                <a:lnTo>
                  <a:pt x="566" y="96"/>
                </a:lnTo>
                <a:lnTo>
                  <a:pt x="534" y="164"/>
                </a:lnTo>
                <a:lnTo>
                  <a:pt x="312" y="104"/>
                </a:lnTo>
                <a:lnTo>
                  <a:pt x="8" y="546"/>
                </a:lnTo>
                <a:lnTo>
                  <a:pt x="8" y="546"/>
                </a:lnTo>
                <a:lnTo>
                  <a:pt x="4" y="556"/>
                </a:lnTo>
                <a:lnTo>
                  <a:pt x="0" y="564"/>
                </a:lnTo>
                <a:lnTo>
                  <a:pt x="0" y="574"/>
                </a:lnTo>
                <a:lnTo>
                  <a:pt x="2" y="584"/>
                </a:lnTo>
                <a:lnTo>
                  <a:pt x="2" y="584"/>
                </a:lnTo>
                <a:lnTo>
                  <a:pt x="6" y="592"/>
                </a:lnTo>
                <a:lnTo>
                  <a:pt x="14" y="600"/>
                </a:lnTo>
                <a:lnTo>
                  <a:pt x="22" y="606"/>
                </a:lnTo>
                <a:lnTo>
                  <a:pt x="30" y="610"/>
                </a:lnTo>
                <a:lnTo>
                  <a:pt x="542" y="758"/>
                </a:lnTo>
                <a:lnTo>
                  <a:pt x="624" y="558"/>
                </a:lnTo>
                <a:lnTo>
                  <a:pt x="698" y="582"/>
                </a:lnTo>
                <a:lnTo>
                  <a:pt x="698" y="582"/>
                </a:lnTo>
                <a:lnTo>
                  <a:pt x="708" y="586"/>
                </a:lnTo>
                <a:lnTo>
                  <a:pt x="716" y="594"/>
                </a:lnTo>
                <a:lnTo>
                  <a:pt x="726" y="610"/>
                </a:lnTo>
                <a:lnTo>
                  <a:pt x="726" y="610"/>
                </a:lnTo>
                <a:lnTo>
                  <a:pt x="736" y="622"/>
                </a:lnTo>
                <a:lnTo>
                  <a:pt x="742" y="628"/>
                </a:lnTo>
                <a:lnTo>
                  <a:pt x="748" y="630"/>
                </a:lnTo>
                <a:lnTo>
                  <a:pt x="748" y="630"/>
                </a:lnTo>
                <a:lnTo>
                  <a:pt x="758" y="632"/>
                </a:lnTo>
                <a:lnTo>
                  <a:pt x="766" y="632"/>
                </a:lnTo>
                <a:lnTo>
                  <a:pt x="774" y="630"/>
                </a:lnTo>
                <a:lnTo>
                  <a:pt x="782" y="628"/>
                </a:lnTo>
                <a:lnTo>
                  <a:pt x="782" y="628"/>
                </a:lnTo>
                <a:lnTo>
                  <a:pt x="790" y="624"/>
                </a:lnTo>
                <a:lnTo>
                  <a:pt x="796" y="616"/>
                </a:lnTo>
                <a:lnTo>
                  <a:pt x="802" y="608"/>
                </a:lnTo>
                <a:lnTo>
                  <a:pt x="808" y="594"/>
                </a:lnTo>
                <a:lnTo>
                  <a:pt x="808" y="594"/>
                </a:lnTo>
                <a:lnTo>
                  <a:pt x="812" y="580"/>
                </a:lnTo>
                <a:lnTo>
                  <a:pt x="812" y="570"/>
                </a:lnTo>
                <a:lnTo>
                  <a:pt x="812" y="560"/>
                </a:lnTo>
                <a:lnTo>
                  <a:pt x="810" y="552"/>
                </a:lnTo>
                <a:lnTo>
                  <a:pt x="810" y="552"/>
                </a:lnTo>
                <a:lnTo>
                  <a:pt x="804" y="546"/>
                </a:lnTo>
                <a:lnTo>
                  <a:pt x="800" y="540"/>
                </a:lnTo>
                <a:lnTo>
                  <a:pt x="792" y="534"/>
                </a:lnTo>
                <a:lnTo>
                  <a:pt x="784" y="530"/>
                </a:lnTo>
                <a:lnTo>
                  <a:pt x="784" y="530"/>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chenying0907 51"/>
          <p:cNvSpPr>
            <a:spLocks/>
          </p:cNvSpPr>
          <p:nvPr/>
        </p:nvSpPr>
        <p:spPr bwMode="auto">
          <a:xfrm>
            <a:off x="1780711" y="5133573"/>
            <a:ext cx="1481821" cy="1604349"/>
          </a:xfrm>
          <a:custGeom>
            <a:avLst/>
            <a:gdLst>
              <a:gd name="T0" fmla="*/ 534 w 774"/>
              <a:gd name="T1" fmla="*/ 114 h 838"/>
              <a:gd name="T2" fmla="*/ 534 w 774"/>
              <a:gd name="T3" fmla="*/ 112 h 838"/>
              <a:gd name="T4" fmla="*/ 548 w 774"/>
              <a:gd name="T5" fmla="*/ 94 h 838"/>
              <a:gd name="T6" fmla="*/ 564 w 774"/>
              <a:gd name="T7" fmla="*/ 82 h 838"/>
              <a:gd name="T8" fmla="*/ 582 w 774"/>
              <a:gd name="T9" fmla="*/ 66 h 838"/>
              <a:gd name="T10" fmla="*/ 584 w 774"/>
              <a:gd name="T11" fmla="*/ 60 h 838"/>
              <a:gd name="T12" fmla="*/ 586 w 774"/>
              <a:gd name="T13" fmla="*/ 42 h 838"/>
              <a:gd name="T14" fmla="*/ 582 w 774"/>
              <a:gd name="T15" fmla="*/ 26 h 838"/>
              <a:gd name="T16" fmla="*/ 576 w 774"/>
              <a:gd name="T17" fmla="*/ 20 h 838"/>
              <a:gd name="T18" fmla="*/ 560 w 774"/>
              <a:gd name="T19" fmla="*/ 8 h 838"/>
              <a:gd name="T20" fmla="*/ 546 w 774"/>
              <a:gd name="T21" fmla="*/ 4 h 838"/>
              <a:gd name="T22" fmla="*/ 522 w 774"/>
              <a:gd name="T23" fmla="*/ 0 h 838"/>
              <a:gd name="T24" fmla="*/ 512 w 774"/>
              <a:gd name="T25" fmla="*/ 0 h 838"/>
              <a:gd name="T26" fmla="*/ 504 w 774"/>
              <a:gd name="T27" fmla="*/ 4 h 838"/>
              <a:gd name="T28" fmla="*/ 492 w 774"/>
              <a:gd name="T29" fmla="*/ 14 h 838"/>
              <a:gd name="T30" fmla="*/ 482 w 774"/>
              <a:gd name="T31" fmla="*/ 30 h 838"/>
              <a:gd name="T32" fmla="*/ 480 w 774"/>
              <a:gd name="T33" fmla="*/ 38 h 838"/>
              <a:gd name="T34" fmla="*/ 486 w 774"/>
              <a:gd name="T35" fmla="*/ 60 h 838"/>
              <a:gd name="T36" fmla="*/ 492 w 774"/>
              <a:gd name="T37" fmla="*/ 78 h 838"/>
              <a:gd name="T38" fmla="*/ 492 w 774"/>
              <a:gd name="T39" fmla="*/ 100 h 838"/>
              <a:gd name="T40" fmla="*/ 220 w 774"/>
              <a:gd name="T41" fmla="*/ 98 h 838"/>
              <a:gd name="T42" fmla="*/ 142 w 774"/>
              <a:gd name="T43" fmla="*/ 358 h 838"/>
              <a:gd name="T44" fmla="*/ 158 w 774"/>
              <a:gd name="T45" fmla="*/ 352 h 838"/>
              <a:gd name="T46" fmla="*/ 170 w 774"/>
              <a:gd name="T47" fmla="*/ 348 h 838"/>
              <a:gd name="T48" fmla="*/ 204 w 774"/>
              <a:gd name="T49" fmla="*/ 344 h 838"/>
              <a:gd name="T50" fmla="*/ 222 w 774"/>
              <a:gd name="T51" fmla="*/ 350 h 838"/>
              <a:gd name="T52" fmla="*/ 236 w 774"/>
              <a:gd name="T53" fmla="*/ 356 h 838"/>
              <a:gd name="T54" fmla="*/ 260 w 774"/>
              <a:gd name="T55" fmla="*/ 378 h 838"/>
              <a:gd name="T56" fmla="*/ 268 w 774"/>
              <a:gd name="T57" fmla="*/ 394 h 838"/>
              <a:gd name="T58" fmla="*/ 276 w 774"/>
              <a:gd name="T59" fmla="*/ 428 h 838"/>
              <a:gd name="T60" fmla="*/ 274 w 774"/>
              <a:gd name="T61" fmla="*/ 442 h 838"/>
              <a:gd name="T62" fmla="*/ 272 w 774"/>
              <a:gd name="T63" fmla="*/ 454 h 838"/>
              <a:gd name="T64" fmla="*/ 270 w 774"/>
              <a:gd name="T65" fmla="*/ 468 h 838"/>
              <a:gd name="T66" fmla="*/ 262 w 774"/>
              <a:gd name="T67" fmla="*/ 482 h 838"/>
              <a:gd name="T68" fmla="*/ 262 w 774"/>
              <a:gd name="T69" fmla="*/ 482 h 838"/>
              <a:gd name="T70" fmla="*/ 254 w 774"/>
              <a:gd name="T71" fmla="*/ 496 h 838"/>
              <a:gd name="T72" fmla="*/ 234 w 774"/>
              <a:gd name="T73" fmla="*/ 520 h 838"/>
              <a:gd name="T74" fmla="*/ 222 w 774"/>
              <a:gd name="T75" fmla="*/ 526 h 838"/>
              <a:gd name="T76" fmla="*/ 188 w 774"/>
              <a:gd name="T77" fmla="*/ 536 h 838"/>
              <a:gd name="T78" fmla="*/ 156 w 774"/>
              <a:gd name="T79" fmla="*/ 532 h 838"/>
              <a:gd name="T80" fmla="*/ 148 w 774"/>
              <a:gd name="T81" fmla="*/ 530 h 838"/>
              <a:gd name="T82" fmla="*/ 126 w 774"/>
              <a:gd name="T83" fmla="*/ 514 h 838"/>
              <a:gd name="T84" fmla="*/ 110 w 774"/>
              <a:gd name="T85" fmla="*/ 494 h 838"/>
              <a:gd name="T86" fmla="*/ 102 w 774"/>
              <a:gd name="T87" fmla="*/ 482 h 838"/>
              <a:gd name="T88" fmla="*/ 0 w 774"/>
              <a:gd name="T89" fmla="*/ 630 h 838"/>
              <a:gd name="T90" fmla="*/ 774 w 774"/>
              <a:gd name="T91" fmla="*/ 248 h 838"/>
              <a:gd name="T92" fmla="*/ 534 w 774"/>
              <a:gd name="T93" fmla="*/ 114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4" h="838">
                <a:moveTo>
                  <a:pt x="534" y="114"/>
                </a:moveTo>
                <a:lnTo>
                  <a:pt x="534" y="114"/>
                </a:lnTo>
                <a:lnTo>
                  <a:pt x="534" y="112"/>
                </a:lnTo>
                <a:lnTo>
                  <a:pt x="534" y="112"/>
                </a:lnTo>
                <a:lnTo>
                  <a:pt x="540" y="102"/>
                </a:lnTo>
                <a:lnTo>
                  <a:pt x="548" y="94"/>
                </a:lnTo>
                <a:lnTo>
                  <a:pt x="564" y="82"/>
                </a:lnTo>
                <a:lnTo>
                  <a:pt x="564" y="82"/>
                </a:lnTo>
                <a:lnTo>
                  <a:pt x="578" y="72"/>
                </a:lnTo>
                <a:lnTo>
                  <a:pt x="582" y="66"/>
                </a:lnTo>
                <a:lnTo>
                  <a:pt x="584" y="60"/>
                </a:lnTo>
                <a:lnTo>
                  <a:pt x="584" y="60"/>
                </a:lnTo>
                <a:lnTo>
                  <a:pt x="586" y="50"/>
                </a:lnTo>
                <a:lnTo>
                  <a:pt x="586" y="42"/>
                </a:lnTo>
                <a:lnTo>
                  <a:pt x="584" y="34"/>
                </a:lnTo>
                <a:lnTo>
                  <a:pt x="582" y="26"/>
                </a:lnTo>
                <a:lnTo>
                  <a:pt x="582" y="26"/>
                </a:lnTo>
                <a:lnTo>
                  <a:pt x="576" y="20"/>
                </a:lnTo>
                <a:lnTo>
                  <a:pt x="570" y="14"/>
                </a:lnTo>
                <a:lnTo>
                  <a:pt x="560" y="8"/>
                </a:lnTo>
                <a:lnTo>
                  <a:pt x="546" y="4"/>
                </a:lnTo>
                <a:lnTo>
                  <a:pt x="546" y="4"/>
                </a:lnTo>
                <a:lnTo>
                  <a:pt x="532" y="0"/>
                </a:lnTo>
                <a:lnTo>
                  <a:pt x="522" y="0"/>
                </a:lnTo>
                <a:lnTo>
                  <a:pt x="522" y="0"/>
                </a:lnTo>
                <a:lnTo>
                  <a:pt x="512" y="0"/>
                </a:lnTo>
                <a:lnTo>
                  <a:pt x="504" y="4"/>
                </a:lnTo>
                <a:lnTo>
                  <a:pt x="504" y="4"/>
                </a:lnTo>
                <a:lnTo>
                  <a:pt x="498" y="8"/>
                </a:lnTo>
                <a:lnTo>
                  <a:pt x="492" y="14"/>
                </a:lnTo>
                <a:lnTo>
                  <a:pt x="486" y="22"/>
                </a:lnTo>
                <a:lnTo>
                  <a:pt x="482" y="30"/>
                </a:lnTo>
                <a:lnTo>
                  <a:pt x="482" y="30"/>
                </a:lnTo>
                <a:lnTo>
                  <a:pt x="480" y="38"/>
                </a:lnTo>
                <a:lnTo>
                  <a:pt x="480" y="46"/>
                </a:lnTo>
                <a:lnTo>
                  <a:pt x="486" y="60"/>
                </a:lnTo>
                <a:lnTo>
                  <a:pt x="486" y="60"/>
                </a:lnTo>
                <a:lnTo>
                  <a:pt x="492" y="78"/>
                </a:lnTo>
                <a:lnTo>
                  <a:pt x="494" y="88"/>
                </a:lnTo>
                <a:lnTo>
                  <a:pt x="492" y="100"/>
                </a:lnTo>
                <a:lnTo>
                  <a:pt x="470" y="166"/>
                </a:lnTo>
                <a:lnTo>
                  <a:pt x="220" y="98"/>
                </a:lnTo>
                <a:lnTo>
                  <a:pt x="116" y="348"/>
                </a:lnTo>
                <a:lnTo>
                  <a:pt x="142" y="358"/>
                </a:lnTo>
                <a:lnTo>
                  <a:pt x="142" y="358"/>
                </a:lnTo>
                <a:lnTo>
                  <a:pt x="158" y="352"/>
                </a:lnTo>
                <a:lnTo>
                  <a:pt x="158" y="352"/>
                </a:lnTo>
                <a:lnTo>
                  <a:pt x="170" y="348"/>
                </a:lnTo>
                <a:lnTo>
                  <a:pt x="186" y="344"/>
                </a:lnTo>
                <a:lnTo>
                  <a:pt x="204" y="344"/>
                </a:lnTo>
                <a:lnTo>
                  <a:pt x="212" y="346"/>
                </a:lnTo>
                <a:lnTo>
                  <a:pt x="222" y="350"/>
                </a:lnTo>
                <a:lnTo>
                  <a:pt x="222" y="350"/>
                </a:lnTo>
                <a:lnTo>
                  <a:pt x="236" y="356"/>
                </a:lnTo>
                <a:lnTo>
                  <a:pt x="248" y="366"/>
                </a:lnTo>
                <a:lnTo>
                  <a:pt x="260" y="378"/>
                </a:lnTo>
                <a:lnTo>
                  <a:pt x="268" y="394"/>
                </a:lnTo>
                <a:lnTo>
                  <a:pt x="268" y="394"/>
                </a:lnTo>
                <a:lnTo>
                  <a:pt x="274" y="410"/>
                </a:lnTo>
                <a:lnTo>
                  <a:pt x="276" y="428"/>
                </a:lnTo>
                <a:lnTo>
                  <a:pt x="276" y="428"/>
                </a:lnTo>
                <a:lnTo>
                  <a:pt x="274" y="442"/>
                </a:lnTo>
                <a:lnTo>
                  <a:pt x="272" y="454"/>
                </a:lnTo>
                <a:lnTo>
                  <a:pt x="272" y="454"/>
                </a:lnTo>
                <a:lnTo>
                  <a:pt x="270" y="468"/>
                </a:lnTo>
                <a:lnTo>
                  <a:pt x="270" y="468"/>
                </a:lnTo>
                <a:lnTo>
                  <a:pt x="266" y="476"/>
                </a:lnTo>
                <a:lnTo>
                  <a:pt x="262" y="482"/>
                </a:lnTo>
                <a:lnTo>
                  <a:pt x="262" y="482"/>
                </a:lnTo>
                <a:lnTo>
                  <a:pt x="262" y="482"/>
                </a:lnTo>
                <a:lnTo>
                  <a:pt x="262" y="482"/>
                </a:lnTo>
                <a:lnTo>
                  <a:pt x="254" y="496"/>
                </a:lnTo>
                <a:lnTo>
                  <a:pt x="244" y="510"/>
                </a:lnTo>
                <a:lnTo>
                  <a:pt x="234" y="520"/>
                </a:lnTo>
                <a:lnTo>
                  <a:pt x="222" y="526"/>
                </a:lnTo>
                <a:lnTo>
                  <a:pt x="222" y="526"/>
                </a:lnTo>
                <a:lnTo>
                  <a:pt x="206" y="534"/>
                </a:lnTo>
                <a:lnTo>
                  <a:pt x="188" y="536"/>
                </a:lnTo>
                <a:lnTo>
                  <a:pt x="172" y="536"/>
                </a:lnTo>
                <a:lnTo>
                  <a:pt x="156" y="532"/>
                </a:lnTo>
                <a:lnTo>
                  <a:pt x="156" y="532"/>
                </a:lnTo>
                <a:lnTo>
                  <a:pt x="148" y="530"/>
                </a:lnTo>
                <a:lnTo>
                  <a:pt x="140" y="524"/>
                </a:lnTo>
                <a:lnTo>
                  <a:pt x="126" y="514"/>
                </a:lnTo>
                <a:lnTo>
                  <a:pt x="116" y="504"/>
                </a:lnTo>
                <a:lnTo>
                  <a:pt x="110" y="494"/>
                </a:lnTo>
                <a:lnTo>
                  <a:pt x="110" y="494"/>
                </a:lnTo>
                <a:lnTo>
                  <a:pt x="102" y="482"/>
                </a:lnTo>
                <a:lnTo>
                  <a:pt x="66" y="470"/>
                </a:lnTo>
                <a:lnTo>
                  <a:pt x="0" y="630"/>
                </a:lnTo>
                <a:lnTo>
                  <a:pt x="712" y="838"/>
                </a:lnTo>
                <a:lnTo>
                  <a:pt x="774" y="248"/>
                </a:lnTo>
                <a:lnTo>
                  <a:pt x="516" y="178"/>
                </a:lnTo>
                <a:lnTo>
                  <a:pt x="534" y="114"/>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文本框 3"/>
          <p:cNvSpPr txBox="1"/>
          <p:nvPr/>
        </p:nvSpPr>
        <p:spPr>
          <a:xfrm>
            <a:off x="3641449" y="326573"/>
            <a:ext cx="4909101" cy="584775"/>
          </a:xfrm>
          <a:prstGeom prst="rect">
            <a:avLst/>
          </a:prstGeom>
          <a:noFill/>
        </p:spPr>
        <p:txBody>
          <a:bodyPr wrap="none" rtlCol="0">
            <a:spAutoFit/>
          </a:bodyPr>
          <a:lstStyle>
            <a:defPPr>
              <a:defRPr lang="zh-CN"/>
            </a:defPPr>
            <a:lvl1pPr algn="ctr">
              <a:defRPr sz="3200" b="1">
                <a:blipFill>
                  <a:blip r:embed="rId6"/>
                  <a:stretch>
                    <a:fillRect/>
                  </a:stretch>
                </a:blipFill>
                <a:latin typeface="微软雅黑" panose="020B0503020204020204" pitchFamily="34" charset="-122"/>
                <a:ea typeface="微软雅黑" panose="020B0503020204020204" pitchFamily="34" charset="-122"/>
              </a:defRPr>
            </a:lvl1pPr>
          </a:lstStyle>
          <a:p>
            <a:r>
              <a:rPr lang="en-US" altLang="zh-CN" dirty="0"/>
              <a:t>ADD YOUR TITLE HERE</a:t>
            </a:r>
            <a:endParaRPr lang="zh-CN" altLang="en-US" dirty="0"/>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chenying0907 53"/>
          <p:cNvGrpSpPr/>
          <p:nvPr/>
        </p:nvGrpSpPr>
        <p:grpSpPr>
          <a:xfrm>
            <a:off x="7328925" y="1768722"/>
            <a:ext cx="3246833" cy="998532"/>
            <a:chOff x="8348723" y="2133153"/>
            <a:chExt cx="6868043" cy="998532"/>
          </a:xfrm>
        </p:grpSpPr>
        <p:sp>
          <p:nvSpPr>
            <p:cNvPr id="55" name="矩形 54"/>
            <p:cNvSpPr/>
            <p:nvPr/>
          </p:nvSpPr>
          <p:spPr>
            <a:xfrm>
              <a:off x="8348723" y="2164419"/>
              <a:ext cx="600501" cy="936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6" name="chenying0907 55"/>
            <p:cNvGrpSpPr/>
            <p:nvPr/>
          </p:nvGrpSpPr>
          <p:grpSpPr>
            <a:xfrm>
              <a:off x="9194884" y="2133153"/>
              <a:ext cx="6021882" cy="998532"/>
              <a:chOff x="8011236" y="2177857"/>
              <a:chExt cx="6021882" cy="998532"/>
            </a:xfrm>
          </p:grpSpPr>
          <p:sp>
            <p:nvSpPr>
              <p:cNvPr id="57" name="文本框 56"/>
              <p:cNvSpPr txBox="1"/>
              <p:nvPr/>
            </p:nvSpPr>
            <p:spPr>
              <a:xfrm>
                <a:off x="8011236" y="2177857"/>
                <a:ext cx="5691025"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输入标题一</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8011236" y="2776279"/>
                <a:ext cx="6021882"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59" name="chenying0907 58"/>
          <p:cNvGrpSpPr/>
          <p:nvPr/>
        </p:nvGrpSpPr>
        <p:grpSpPr>
          <a:xfrm>
            <a:off x="7328925" y="2964757"/>
            <a:ext cx="3090422" cy="998532"/>
            <a:chOff x="8348723" y="2133153"/>
            <a:chExt cx="6537186" cy="998532"/>
          </a:xfrm>
        </p:grpSpPr>
        <p:sp>
          <p:nvSpPr>
            <p:cNvPr id="60" name="矩形 59"/>
            <p:cNvSpPr/>
            <p:nvPr/>
          </p:nvSpPr>
          <p:spPr>
            <a:xfrm>
              <a:off x="8348723" y="2164419"/>
              <a:ext cx="600501" cy="9360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1" name="chenying0907 60"/>
            <p:cNvGrpSpPr/>
            <p:nvPr/>
          </p:nvGrpSpPr>
          <p:grpSpPr>
            <a:xfrm>
              <a:off x="9194884" y="2133153"/>
              <a:ext cx="5691025" cy="998532"/>
              <a:chOff x="8011236" y="2177857"/>
              <a:chExt cx="5691025" cy="998532"/>
            </a:xfrm>
          </p:grpSpPr>
          <p:sp>
            <p:nvSpPr>
              <p:cNvPr id="62" name="文本框 61"/>
              <p:cNvSpPr txBox="1"/>
              <p:nvPr/>
            </p:nvSpPr>
            <p:spPr>
              <a:xfrm>
                <a:off x="8011236" y="2177857"/>
                <a:ext cx="5691025"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输入标题二</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8011236" y="2776279"/>
                <a:ext cx="5691025"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64" name="chenying0907 63"/>
          <p:cNvGrpSpPr/>
          <p:nvPr/>
        </p:nvGrpSpPr>
        <p:grpSpPr>
          <a:xfrm>
            <a:off x="7328925" y="4160792"/>
            <a:ext cx="3090422" cy="998532"/>
            <a:chOff x="8348723" y="2133153"/>
            <a:chExt cx="6537186" cy="998532"/>
          </a:xfrm>
        </p:grpSpPr>
        <p:sp>
          <p:nvSpPr>
            <p:cNvPr id="65" name="矩形 64"/>
            <p:cNvSpPr/>
            <p:nvPr/>
          </p:nvSpPr>
          <p:spPr>
            <a:xfrm>
              <a:off x="8348723" y="2164419"/>
              <a:ext cx="600501" cy="93600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6" name="chenying0907 65"/>
            <p:cNvGrpSpPr/>
            <p:nvPr/>
          </p:nvGrpSpPr>
          <p:grpSpPr>
            <a:xfrm>
              <a:off x="9194884" y="2133153"/>
              <a:ext cx="5691025" cy="998532"/>
              <a:chOff x="8011236" y="2177857"/>
              <a:chExt cx="5691025" cy="998532"/>
            </a:xfrm>
          </p:grpSpPr>
          <p:sp>
            <p:nvSpPr>
              <p:cNvPr id="67" name="文本框 66"/>
              <p:cNvSpPr txBox="1"/>
              <p:nvPr/>
            </p:nvSpPr>
            <p:spPr>
              <a:xfrm>
                <a:off x="8011236" y="2177857"/>
                <a:ext cx="5691025"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输入标题三</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8011236" y="2776279"/>
                <a:ext cx="5691025"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69" name="chenying0907 68"/>
          <p:cNvGrpSpPr/>
          <p:nvPr/>
        </p:nvGrpSpPr>
        <p:grpSpPr>
          <a:xfrm>
            <a:off x="7328925" y="5356827"/>
            <a:ext cx="3355117" cy="998532"/>
            <a:chOff x="8348723" y="2133153"/>
            <a:chExt cx="7097097" cy="998532"/>
          </a:xfrm>
        </p:grpSpPr>
        <p:sp>
          <p:nvSpPr>
            <p:cNvPr id="70" name="矩形 69"/>
            <p:cNvSpPr/>
            <p:nvPr/>
          </p:nvSpPr>
          <p:spPr>
            <a:xfrm>
              <a:off x="8348723" y="2164419"/>
              <a:ext cx="600501" cy="936000"/>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1" name="chenying0907 70"/>
            <p:cNvGrpSpPr/>
            <p:nvPr/>
          </p:nvGrpSpPr>
          <p:grpSpPr>
            <a:xfrm>
              <a:off x="9194884" y="2133153"/>
              <a:ext cx="6250936" cy="998532"/>
              <a:chOff x="8011236" y="2177857"/>
              <a:chExt cx="6250936" cy="998532"/>
            </a:xfrm>
          </p:grpSpPr>
          <p:sp>
            <p:nvSpPr>
              <p:cNvPr id="72" name="文本框 71"/>
              <p:cNvSpPr txBox="1"/>
              <p:nvPr/>
            </p:nvSpPr>
            <p:spPr>
              <a:xfrm>
                <a:off x="8011236" y="2177857"/>
                <a:ext cx="6021882"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输入标题四</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011236" y="2776279"/>
                <a:ext cx="6250936"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423176173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0000">
                                      <p:stCondLst>
                                        <p:cond delay="0"/>
                                      </p:stCondLst>
                                      <p:iterate type="lt">
                                        <p:tmPct val="26667"/>
                                      </p:iterate>
                                      <p:childTnLst>
                                        <p:set>
                                          <p:cBhvr>
                                            <p:cTn id="6" dur="1" fill="hold">
                                              <p:stCondLst>
                                                <p:cond delay="0"/>
                                              </p:stCondLst>
                                            </p:cTn>
                                            <p:tgtEl>
                                              <p:spTgt spid="10"/>
                                            </p:tgtEl>
                                            <p:attrNameLst>
                                              <p:attrName>style.visibility</p:attrName>
                                            </p:attrNameLst>
                                          </p:cBhvr>
                                          <p:to>
                                            <p:strVal val="visible"/>
                                          </p:to>
                                        </p:set>
                                        <p:anim calcmode="lin" valueType="num" p14:bounceEnd="40000">
                                          <p:cBhvr additive="base">
                                            <p:cTn id="7" dur="25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 dur="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14:presetBounceEnd="40000">
                                      <p:stCondLst>
                                        <p:cond delay="0"/>
                                      </p:stCondLst>
                                      <p:iterate type="lt">
                                        <p:tmPct val="26667"/>
                                      </p:iterate>
                                      <p:childTnLst>
                                        <p:set>
                                          <p:cBhvr>
                                            <p:cTn id="11" dur="1" fill="hold">
                                              <p:stCondLst>
                                                <p:cond delay="0"/>
                                              </p:stCondLst>
                                            </p:cTn>
                                            <p:tgtEl>
                                              <p:spTgt spid="8"/>
                                            </p:tgtEl>
                                            <p:attrNameLst>
                                              <p:attrName>style.visibility</p:attrName>
                                            </p:attrNameLst>
                                          </p:cBhvr>
                                          <p:to>
                                            <p:strVal val="visible"/>
                                          </p:to>
                                        </p:set>
                                        <p:anim calcmode="lin" valueType="num" p14:bounceEnd="40000">
                                          <p:cBhvr additive="base">
                                            <p:cTn id="12" dur="25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14:presetBounceEnd="40000">
                                      <p:stCondLst>
                                        <p:cond delay="0"/>
                                      </p:stCondLst>
                                      <p:iterate type="lt">
                                        <p:tmPct val="26667"/>
                                      </p:iterate>
                                      <p:childTnLst>
                                        <p:set>
                                          <p:cBhvr>
                                            <p:cTn id="16" dur="1" fill="hold">
                                              <p:stCondLst>
                                                <p:cond delay="0"/>
                                              </p:stCondLst>
                                            </p:cTn>
                                            <p:tgtEl>
                                              <p:spTgt spid="11"/>
                                            </p:tgtEl>
                                            <p:attrNameLst>
                                              <p:attrName>style.visibility</p:attrName>
                                            </p:attrNameLst>
                                          </p:cBhvr>
                                          <p:to>
                                            <p:strVal val="visible"/>
                                          </p:to>
                                        </p:set>
                                        <p:anim calcmode="lin" valueType="num" p14:bounceEnd="40000">
                                          <p:cBhvr additive="base">
                                            <p:cTn id="17" dur="25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18" dur="25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14:presetBounceEnd="40000">
                                      <p:stCondLst>
                                        <p:cond delay="0"/>
                                      </p:stCondLst>
                                      <p:iterate type="lt">
                                        <p:tmPct val="26667"/>
                                      </p:iterate>
                                      <p:childTnLst>
                                        <p:set>
                                          <p:cBhvr>
                                            <p:cTn id="21" dur="1" fill="hold">
                                              <p:stCondLst>
                                                <p:cond delay="0"/>
                                              </p:stCondLst>
                                            </p:cTn>
                                            <p:tgtEl>
                                              <p:spTgt spid="13"/>
                                            </p:tgtEl>
                                            <p:attrNameLst>
                                              <p:attrName>style.visibility</p:attrName>
                                            </p:attrNameLst>
                                          </p:cBhvr>
                                          <p:to>
                                            <p:strVal val="visible"/>
                                          </p:to>
                                        </p:set>
                                        <p:anim calcmode="lin" valueType="num" p14:bounceEnd="40000">
                                          <p:cBhvr additive="base">
                                            <p:cTn id="22" dur="2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40000">
                                      <p:stCondLst>
                                        <p:cond delay="0"/>
                                      </p:stCondLst>
                                      <p:iterate type="lt">
                                        <p:tmPct val="26667"/>
                                      </p:iterate>
                                      <p:childTnLst>
                                        <p:set>
                                          <p:cBhvr>
                                            <p:cTn id="26" dur="1" fill="hold">
                                              <p:stCondLst>
                                                <p:cond delay="0"/>
                                              </p:stCondLst>
                                            </p:cTn>
                                            <p:tgtEl>
                                              <p:spTgt spid="25"/>
                                            </p:tgtEl>
                                            <p:attrNameLst>
                                              <p:attrName>style.visibility</p:attrName>
                                            </p:attrNameLst>
                                          </p:cBhvr>
                                          <p:to>
                                            <p:strVal val="visible"/>
                                          </p:to>
                                        </p:set>
                                        <p:anim calcmode="lin" valueType="num" p14:bounceEnd="40000">
                                          <p:cBhvr additive="base">
                                            <p:cTn id="27" dur="2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28" dur="25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14:presetBounceEnd="40000">
                                      <p:stCondLst>
                                        <p:cond delay="0"/>
                                      </p:stCondLst>
                                      <p:iterate type="lt">
                                        <p:tmPct val="26667"/>
                                      </p:iterate>
                                      <p:childTnLst>
                                        <p:set>
                                          <p:cBhvr>
                                            <p:cTn id="31" dur="1" fill="hold">
                                              <p:stCondLst>
                                                <p:cond delay="0"/>
                                              </p:stCondLst>
                                            </p:cTn>
                                            <p:tgtEl>
                                              <p:spTgt spid="21"/>
                                            </p:tgtEl>
                                            <p:attrNameLst>
                                              <p:attrName>style.visibility</p:attrName>
                                            </p:attrNameLst>
                                          </p:cBhvr>
                                          <p:to>
                                            <p:strVal val="visible"/>
                                          </p:to>
                                        </p:set>
                                        <p:anim calcmode="lin" valueType="num" p14:bounceEnd="40000">
                                          <p:cBhvr additive="base">
                                            <p:cTn id="32" dur="25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14:presetBounceEnd="40000">
                                      <p:stCondLst>
                                        <p:cond delay="0"/>
                                      </p:stCondLst>
                                      <p:iterate type="lt">
                                        <p:tmPct val="26667"/>
                                      </p:iterate>
                                      <p:childTnLst>
                                        <p:set>
                                          <p:cBhvr>
                                            <p:cTn id="36" dur="1" fill="hold">
                                              <p:stCondLst>
                                                <p:cond delay="0"/>
                                              </p:stCondLst>
                                            </p:cTn>
                                            <p:tgtEl>
                                              <p:spTgt spid="29"/>
                                            </p:tgtEl>
                                            <p:attrNameLst>
                                              <p:attrName>style.visibility</p:attrName>
                                            </p:attrNameLst>
                                          </p:cBhvr>
                                          <p:to>
                                            <p:strVal val="visible"/>
                                          </p:to>
                                        </p:set>
                                        <p:anim calcmode="lin" valueType="num" p14:bounceEnd="40000">
                                          <p:cBhvr additive="base">
                                            <p:cTn id="37" dur="25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38" dur="250" fill="hold"/>
                                            <p:tgtEl>
                                              <p:spTgt spid="2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14:presetBounceEnd="40000">
                                      <p:stCondLst>
                                        <p:cond delay="0"/>
                                      </p:stCondLst>
                                      <p:iterate type="lt">
                                        <p:tmPct val="26667"/>
                                      </p:iterate>
                                      <p:childTnLst>
                                        <p:set>
                                          <p:cBhvr>
                                            <p:cTn id="41" dur="1" fill="hold">
                                              <p:stCondLst>
                                                <p:cond delay="0"/>
                                              </p:stCondLst>
                                            </p:cTn>
                                            <p:tgtEl>
                                              <p:spTgt spid="38"/>
                                            </p:tgtEl>
                                            <p:attrNameLst>
                                              <p:attrName>style.visibility</p:attrName>
                                            </p:attrNameLst>
                                          </p:cBhvr>
                                          <p:to>
                                            <p:strVal val="visible"/>
                                          </p:to>
                                        </p:set>
                                        <p:anim calcmode="lin" valueType="num" p14:bounceEnd="40000">
                                          <p:cBhvr additive="base">
                                            <p:cTn id="42" dur="25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43" dur="25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14:presetBounceEnd="40000">
                                      <p:stCondLst>
                                        <p:cond delay="0"/>
                                      </p:stCondLst>
                                      <p:iterate type="lt">
                                        <p:tmPct val="26667"/>
                                      </p:iterate>
                                      <p:childTnLst>
                                        <p:set>
                                          <p:cBhvr>
                                            <p:cTn id="46" dur="1" fill="hold">
                                              <p:stCondLst>
                                                <p:cond delay="0"/>
                                              </p:stCondLst>
                                            </p:cTn>
                                            <p:tgtEl>
                                              <p:spTgt spid="33"/>
                                            </p:tgtEl>
                                            <p:attrNameLst>
                                              <p:attrName>style.visibility</p:attrName>
                                            </p:attrNameLst>
                                          </p:cBhvr>
                                          <p:to>
                                            <p:strVal val="visible"/>
                                          </p:to>
                                        </p:set>
                                        <p:anim calcmode="lin" valueType="num" p14:bounceEnd="40000">
                                          <p:cBhvr additive="base">
                                            <p:cTn id="47" dur="25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48" dur="250" fill="hold"/>
                                            <p:tgtEl>
                                              <p:spTgt spid="33"/>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14:presetBounceEnd="40000">
                                      <p:stCondLst>
                                        <p:cond delay="0"/>
                                      </p:stCondLst>
                                      <p:iterate type="lt">
                                        <p:tmPct val="26667"/>
                                      </p:iterate>
                                      <p:childTnLst>
                                        <p:set>
                                          <p:cBhvr>
                                            <p:cTn id="51" dur="1" fill="hold">
                                              <p:stCondLst>
                                                <p:cond delay="0"/>
                                              </p:stCondLst>
                                            </p:cTn>
                                            <p:tgtEl>
                                              <p:spTgt spid="52"/>
                                            </p:tgtEl>
                                            <p:attrNameLst>
                                              <p:attrName>style.visibility</p:attrName>
                                            </p:attrNameLst>
                                          </p:cBhvr>
                                          <p:to>
                                            <p:strVal val="visible"/>
                                          </p:to>
                                        </p:set>
                                        <p:anim calcmode="lin" valueType="num" p14:bounceEnd="40000">
                                          <p:cBhvr additive="base">
                                            <p:cTn id="52" dur="25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53" dur="25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14:presetBounceEnd="40000">
                                      <p:stCondLst>
                                        <p:cond delay="0"/>
                                      </p:stCondLst>
                                      <p:iterate type="lt">
                                        <p:tmPct val="26667"/>
                                      </p:iterate>
                                      <p:childTnLst>
                                        <p:set>
                                          <p:cBhvr>
                                            <p:cTn id="56" dur="1" fill="hold">
                                              <p:stCondLst>
                                                <p:cond delay="0"/>
                                              </p:stCondLst>
                                            </p:cTn>
                                            <p:tgtEl>
                                              <p:spTgt spid="53"/>
                                            </p:tgtEl>
                                            <p:attrNameLst>
                                              <p:attrName>style.visibility</p:attrName>
                                            </p:attrNameLst>
                                          </p:cBhvr>
                                          <p:to>
                                            <p:strVal val="visible"/>
                                          </p:to>
                                        </p:set>
                                        <p:anim calcmode="lin" valueType="num" p14:bounceEnd="40000">
                                          <p:cBhvr additive="base">
                                            <p:cTn id="57" dur="25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58" dur="250" fill="hold"/>
                                            <p:tgtEl>
                                              <p:spTgt spid="5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14:presetBounceEnd="40000">
                                      <p:stCondLst>
                                        <p:cond delay="0"/>
                                      </p:stCondLst>
                                      <p:iterate type="lt">
                                        <p:tmPct val="26667"/>
                                      </p:iterate>
                                      <p:childTnLst>
                                        <p:set>
                                          <p:cBhvr>
                                            <p:cTn id="61" dur="1" fill="hold">
                                              <p:stCondLst>
                                                <p:cond delay="0"/>
                                              </p:stCondLst>
                                            </p:cTn>
                                            <p:tgtEl>
                                              <p:spTgt spid="51"/>
                                            </p:tgtEl>
                                            <p:attrNameLst>
                                              <p:attrName>style.visibility</p:attrName>
                                            </p:attrNameLst>
                                          </p:cBhvr>
                                          <p:to>
                                            <p:strVal val="visible"/>
                                          </p:to>
                                        </p:set>
                                        <p:anim calcmode="lin" valueType="num" p14:bounceEnd="40000">
                                          <p:cBhvr additive="base">
                                            <p:cTn id="62" dur="25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14:presetBounceEnd="40000">
                                      <p:stCondLst>
                                        <p:cond delay="0"/>
                                      </p:stCondLst>
                                      <p:iterate type="lt">
                                        <p:tmPct val="26667"/>
                                      </p:iterate>
                                      <p:childTnLst>
                                        <p:set>
                                          <p:cBhvr>
                                            <p:cTn id="66" dur="1" fill="hold">
                                              <p:stCondLst>
                                                <p:cond delay="0"/>
                                              </p:stCondLst>
                                            </p:cTn>
                                            <p:tgtEl>
                                              <p:spTgt spid="45"/>
                                            </p:tgtEl>
                                            <p:attrNameLst>
                                              <p:attrName>style.visibility</p:attrName>
                                            </p:attrNameLst>
                                          </p:cBhvr>
                                          <p:to>
                                            <p:strVal val="visible"/>
                                          </p:to>
                                        </p:set>
                                        <p:anim calcmode="lin" valueType="num" p14:bounceEnd="40000">
                                          <p:cBhvr additive="base">
                                            <p:cTn id="67" dur="25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68" dur="250" fill="hold"/>
                                            <p:tgtEl>
                                              <p:spTgt spid="45"/>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14:presetBounceEnd="40000">
                                      <p:stCondLst>
                                        <p:cond delay="0"/>
                                      </p:stCondLst>
                                      <p:iterate type="lt">
                                        <p:tmPct val="26667"/>
                                      </p:iterate>
                                      <p:childTnLst>
                                        <p:set>
                                          <p:cBhvr>
                                            <p:cTn id="71" dur="1" fill="hold">
                                              <p:stCondLst>
                                                <p:cond delay="0"/>
                                              </p:stCondLst>
                                            </p:cTn>
                                            <p:tgtEl>
                                              <p:spTgt spid="41"/>
                                            </p:tgtEl>
                                            <p:attrNameLst>
                                              <p:attrName>style.visibility</p:attrName>
                                            </p:attrNameLst>
                                          </p:cBhvr>
                                          <p:to>
                                            <p:strVal val="visible"/>
                                          </p:to>
                                        </p:set>
                                        <p:anim calcmode="lin" valueType="num" p14:bounceEnd="40000">
                                          <p:cBhvr additive="base">
                                            <p:cTn id="72" dur="250" fill="hold"/>
                                            <p:tgtEl>
                                              <p:spTgt spid="41"/>
                                            </p:tgtEl>
                                            <p:attrNameLst>
                                              <p:attrName>ppt_x</p:attrName>
                                            </p:attrNameLst>
                                          </p:cBhvr>
                                          <p:tavLst>
                                            <p:tav tm="0">
                                              <p:val>
                                                <p:strVal val="#ppt_x"/>
                                              </p:val>
                                            </p:tav>
                                            <p:tav tm="100000">
                                              <p:val>
                                                <p:strVal val="#ppt_x"/>
                                              </p:val>
                                            </p:tav>
                                          </p:tavLst>
                                        </p:anim>
                                        <p:anim calcmode="lin" valueType="num" p14:bounceEnd="40000">
                                          <p:cBhvr additive="base">
                                            <p:cTn id="73" dur="250" fill="hold"/>
                                            <p:tgtEl>
                                              <p:spTgt spid="41"/>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14:presetBounceEnd="40000">
                                      <p:stCondLst>
                                        <p:cond delay="0"/>
                                      </p:stCondLst>
                                      <p:iterate type="lt">
                                        <p:tmPct val="26667"/>
                                      </p:iterate>
                                      <p:childTnLst>
                                        <p:set>
                                          <p:cBhvr>
                                            <p:cTn id="76" dur="1" fill="hold">
                                              <p:stCondLst>
                                                <p:cond delay="0"/>
                                              </p:stCondLst>
                                            </p:cTn>
                                            <p:tgtEl>
                                              <p:spTgt spid="54"/>
                                            </p:tgtEl>
                                            <p:attrNameLst>
                                              <p:attrName>style.visibility</p:attrName>
                                            </p:attrNameLst>
                                          </p:cBhvr>
                                          <p:to>
                                            <p:strVal val="visible"/>
                                          </p:to>
                                        </p:set>
                                        <p:anim calcmode="lin" valueType="num" p14:bounceEnd="40000">
                                          <p:cBhvr additive="base">
                                            <p:cTn id="77"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78" dur="500" fill="hold"/>
                                            <p:tgtEl>
                                              <p:spTgt spid="54"/>
                                            </p:tgtEl>
                                            <p:attrNameLst>
                                              <p:attrName>ppt_y</p:attrName>
                                            </p:attrNameLst>
                                          </p:cBhvr>
                                          <p:tavLst>
                                            <p:tav tm="0">
                                              <p:val>
                                                <p:strVal val="1+#ppt_h/2"/>
                                              </p:val>
                                            </p:tav>
                                            <p:tav tm="100000">
                                              <p:val>
                                                <p:strVal val="#ppt_y"/>
                                              </p:val>
                                            </p:tav>
                                          </p:tavLst>
                                        </p:anim>
                                      </p:childTnLst>
                                    </p:cTn>
                                  </p:par>
                                </p:childTnLst>
                              </p:cTn>
                            </p:par>
                            <p:par>
                              <p:cTn id="79" fill="hold">
                                <p:stCondLst>
                                  <p:cond delay="4000"/>
                                </p:stCondLst>
                                <p:childTnLst>
                                  <p:par>
                                    <p:cTn id="80" presetID="2" presetClass="entr" presetSubtype="4" fill="hold" nodeType="afterEffect" p14:presetBounceEnd="40000">
                                      <p:stCondLst>
                                        <p:cond delay="0"/>
                                      </p:stCondLst>
                                      <p:iterate type="lt">
                                        <p:tmPct val="26667"/>
                                      </p:iterate>
                                      <p:childTnLst>
                                        <p:set>
                                          <p:cBhvr>
                                            <p:cTn id="81" dur="1" fill="hold">
                                              <p:stCondLst>
                                                <p:cond delay="0"/>
                                              </p:stCondLst>
                                            </p:cTn>
                                            <p:tgtEl>
                                              <p:spTgt spid="59"/>
                                            </p:tgtEl>
                                            <p:attrNameLst>
                                              <p:attrName>style.visibility</p:attrName>
                                            </p:attrNameLst>
                                          </p:cBhvr>
                                          <p:to>
                                            <p:strVal val="visible"/>
                                          </p:to>
                                        </p:set>
                                        <p:anim calcmode="lin" valueType="num" p14:bounceEnd="40000">
                                          <p:cBhvr additive="base">
                                            <p:cTn id="82" dur="5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83" dur="500" fill="hold"/>
                                            <p:tgtEl>
                                              <p:spTgt spid="59"/>
                                            </p:tgtEl>
                                            <p:attrNameLst>
                                              <p:attrName>ppt_y</p:attrName>
                                            </p:attrNameLst>
                                          </p:cBhvr>
                                          <p:tavLst>
                                            <p:tav tm="0">
                                              <p:val>
                                                <p:strVal val="1+#ppt_h/2"/>
                                              </p:val>
                                            </p:tav>
                                            <p:tav tm="100000">
                                              <p:val>
                                                <p:strVal val="#ppt_y"/>
                                              </p:val>
                                            </p:tav>
                                          </p:tavLst>
                                        </p:anim>
                                      </p:childTnLst>
                                    </p:cTn>
                                  </p:par>
                                </p:childTnLst>
                              </p:cTn>
                            </p:par>
                            <p:par>
                              <p:cTn id="84" fill="hold">
                                <p:stCondLst>
                                  <p:cond delay="4500"/>
                                </p:stCondLst>
                                <p:childTnLst>
                                  <p:par>
                                    <p:cTn id="85" presetID="2" presetClass="entr" presetSubtype="4" fill="hold" nodeType="afterEffect" p14:presetBounceEnd="40000">
                                      <p:stCondLst>
                                        <p:cond delay="0"/>
                                      </p:stCondLst>
                                      <p:iterate type="lt">
                                        <p:tmPct val="26667"/>
                                      </p:iterate>
                                      <p:childTnLst>
                                        <p:set>
                                          <p:cBhvr>
                                            <p:cTn id="86" dur="1" fill="hold">
                                              <p:stCondLst>
                                                <p:cond delay="0"/>
                                              </p:stCondLst>
                                            </p:cTn>
                                            <p:tgtEl>
                                              <p:spTgt spid="64"/>
                                            </p:tgtEl>
                                            <p:attrNameLst>
                                              <p:attrName>style.visibility</p:attrName>
                                            </p:attrNameLst>
                                          </p:cBhvr>
                                          <p:to>
                                            <p:strVal val="visible"/>
                                          </p:to>
                                        </p:set>
                                        <p:anim calcmode="lin" valueType="num" p14:bounceEnd="40000">
                                          <p:cBhvr additive="base">
                                            <p:cTn id="87"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88" dur="500" fill="hold"/>
                                            <p:tgtEl>
                                              <p:spTgt spid="64"/>
                                            </p:tgtEl>
                                            <p:attrNameLst>
                                              <p:attrName>ppt_y</p:attrName>
                                            </p:attrNameLst>
                                          </p:cBhvr>
                                          <p:tavLst>
                                            <p:tav tm="0">
                                              <p:val>
                                                <p:strVal val="1+#ppt_h/2"/>
                                              </p:val>
                                            </p:tav>
                                            <p:tav tm="100000">
                                              <p:val>
                                                <p:strVal val="#ppt_y"/>
                                              </p:val>
                                            </p:tav>
                                          </p:tavLst>
                                        </p:anim>
                                      </p:childTnLst>
                                    </p:cTn>
                                  </p:par>
                                </p:childTnLst>
                              </p:cTn>
                            </p:par>
                            <p:par>
                              <p:cTn id="89" fill="hold">
                                <p:stCondLst>
                                  <p:cond delay="5000"/>
                                </p:stCondLst>
                                <p:childTnLst>
                                  <p:par>
                                    <p:cTn id="90" presetID="2" presetClass="entr" presetSubtype="4" fill="hold" nodeType="afterEffect" p14:presetBounceEnd="40000">
                                      <p:stCondLst>
                                        <p:cond delay="0"/>
                                      </p:stCondLst>
                                      <p:iterate type="lt">
                                        <p:tmPct val="26667"/>
                                      </p:iterate>
                                      <p:childTnLst>
                                        <p:set>
                                          <p:cBhvr>
                                            <p:cTn id="91" dur="1" fill="hold">
                                              <p:stCondLst>
                                                <p:cond delay="0"/>
                                              </p:stCondLst>
                                            </p:cTn>
                                            <p:tgtEl>
                                              <p:spTgt spid="69"/>
                                            </p:tgtEl>
                                            <p:attrNameLst>
                                              <p:attrName>style.visibility</p:attrName>
                                            </p:attrNameLst>
                                          </p:cBhvr>
                                          <p:to>
                                            <p:strVal val="visible"/>
                                          </p:to>
                                        </p:set>
                                        <p:anim calcmode="lin" valueType="num" p14:bounceEnd="40000">
                                          <p:cBhvr additive="base">
                                            <p:cTn id="92"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9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P spid="21" grpId="0" animBg="1"/>
          <p:bldP spid="25" grpId="0" animBg="1"/>
          <p:bldP spid="29" grpId="0" animBg="1"/>
          <p:bldP spid="33" grpId="0" animBg="1"/>
          <p:bldP spid="38" grpId="0" animBg="1"/>
          <p:bldP spid="41" grpId="0" animBg="1"/>
          <p:bldP spid="45" grpId="0" animBg="1"/>
          <p:bldP spid="51" grpId="0" animBg="1"/>
          <p:bldP spid="52" grpId="0" animBg="1"/>
          <p:bldP spid="5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26667"/>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250" fill="hold"/>
                                            <p:tgtEl>
                                              <p:spTgt spid="10"/>
                                            </p:tgtEl>
                                            <p:attrNameLst>
                                              <p:attrName>ppt_x</p:attrName>
                                            </p:attrNameLst>
                                          </p:cBhvr>
                                          <p:tavLst>
                                            <p:tav tm="0">
                                              <p:val>
                                                <p:strVal val="#ppt_x"/>
                                              </p:val>
                                            </p:tav>
                                            <p:tav tm="100000">
                                              <p:val>
                                                <p:strVal val="#ppt_x"/>
                                              </p:val>
                                            </p:tav>
                                          </p:tavLst>
                                        </p:anim>
                                        <p:anim calcmode="lin" valueType="num">
                                          <p:cBhvr additive="base">
                                            <p:cTn id="8" dur="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iterate type="lt">
                                        <p:tmPct val="26667"/>
                                      </p:iterate>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iterate type="lt">
                                        <p:tmPct val="26667"/>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250" fill="hold"/>
                                            <p:tgtEl>
                                              <p:spTgt spid="11"/>
                                            </p:tgtEl>
                                            <p:attrNameLst>
                                              <p:attrName>ppt_x</p:attrName>
                                            </p:attrNameLst>
                                          </p:cBhvr>
                                          <p:tavLst>
                                            <p:tav tm="0">
                                              <p:val>
                                                <p:strVal val="#ppt_x"/>
                                              </p:val>
                                            </p:tav>
                                            <p:tav tm="100000">
                                              <p:val>
                                                <p:strVal val="#ppt_x"/>
                                              </p:val>
                                            </p:tav>
                                          </p:tavLst>
                                        </p:anim>
                                        <p:anim calcmode="lin" valueType="num">
                                          <p:cBhvr additive="base">
                                            <p:cTn id="18" dur="25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iterate type="lt">
                                        <p:tmPct val="26667"/>
                                      </p:iterate>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ppt_x"/>
                                              </p:val>
                                            </p:tav>
                                            <p:tav tm="100000">
                                              <p:val>
                                                <p:strVal val="#ppt_x"/>
                                              </p:val>
                                            </p:tav>
                                          </p:tavLst>
                                        </p:anim>
                                        <p:anim calcmode="lin" valueType="num">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iterate type="lt">
                                        <p:tmPct val="26667"/>
                                      </p:iterate>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50" fill="hold"/>
                                            <p:tgtEl>
                                              <p:spTgt spid="25"/>
                                            </p:tgtEl>
                                            <p:attrNameLst>
                                              <p:attrName>ppt_x</p:attrName>
                                            </p:attrNameLst>
                                          </p:cBhvr>
                                          <p:tavLst>
                                            <p:tav tm="0">
                                              <p:val>
                                                <p:strVal val="#ppt_x"/>
                                              </p:val>
                                            </p:tav>
                                            <p:tav tm="100000">
                                              <p:val>
                                                <p:strVal val="#ppt_x"/>
                                              </p:val>
                                            </p:tav>
                                          </p:tavLst>
                                        </p:anim>
                                        <p:anim calcmode="lin" valueType="num">
                                          <p:cBhvr additive="base">
                                            <p:cTn id="28" dur="25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iterate type="lt">
                                        <p:tmPct val="26667"/>
                                      </p:iterate>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iterate type="lt">
                                        <p:tmPct val="26667"/>
                                      </p:iterate>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250" fill="hold"/>
                                            <p:tgtEl>
                                              <p:spTgt spid="29"/>
                                            </p:tgtEl>
                                            <p:attrNameLst>
                                              <p:attrName>ppt_x</p:attrName>
                                            </p:attrNameLst>
                                          </p:cBhvr>
                                          <p:tavLst>
                                            <p:tav tm="0">
                                              <p:val>
                                                <p:strVal val="#ppt_x"/>
                                              </p:val>
                                            </p:tav>
                                            <p:tav tm="100000">
                                              <p:val>
                                                <p:strVal val="#ppt_x"/>
                                              </p:val>
                                            </p:tav>
                                          </p:tavLst>
                                        </p:anim>
                                        <p:anim calcmode="lin" valueType="num">
                                          <p:cBhvr additive="base">
                                            <p:cTn id="38" dur="250" fill="hold"/>
                                            <p:tgtEl>
                                              <p:spTgt spid="2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iterate type="lt">
                                        <p:tmPct val="26667"/>
                                      </p:iterate>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250" fill="hold"/>
                                            <p:tgtEl>
                                              <p:spTgt spid="38"/>
                                            </p:tgtEl>
                                            <p:attrNameLst>
                                              <p:attrName>ppt_x</p:attrName>
                                            </p:attrNameLst>
                                          </p:cBhvr>
                                          <p:tavLst>
                                            <p:tav tm="0">
                                              <p:val>
                                                <p:strVal val="#ppt_x"/>
                                              </p:val>
                                            </p:tav>
                                            <p:tav tm="100000">
                                              <p:val>
                                                <p:strVal val="#ppt_x"/>
                                              </p:val>
                                            </p:tav>
                                          </p:tavLst>
                                        </p:anim>
                                        <p:anim calcmode="lin" valueType="num">
                                          <p:cBhvr additive="base">
                                            <p:cTn id="43" dur="25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iterate type="lt">
                                        <p:tmPct val="26667"/>
                                      </p:iterate>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250" fill="hold"/>
                                            <p:tgtEl>
                                              <p:spTgt spid="33"/>
                                            </p:tgtEl>
                                            <p:attrNameLst>
                                              <p:attrName>ppt_x</p:attrName>
                                            </p:attrNameLst>
                                          </p:cBhvr>
                                          <p:tavLst>
                                            <p:tav tm="0">
                                              <p:val>
                                                <p:strVal val="#ppt_x"/>
                                              </p:val>
                                            </p:tav>
                                            <p:tav tm="100000">
                                              <p:val>
                                                <p:strVal val="#ppt_x"/>
                                              </p:val>
                                            </p:tav>
                                          </p:tavLst>
                                        </p:anim>
                                        <p:anim calcmode="lin" valueType="num">
                                          <p:cBhvr additive="base">
                                            <p:cTn id="48" dur="250" fill="hold"/>
                                            <p:tgtEl>
                                              <p:spTgt spid="33"/>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iterate type="lt">
                                        <p:tmPct val="26667"/>
                                      </p:iterate>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250" fill="hold"/>
                                            <p:tgtEl>
                                              <p:spTgt spid="52"/>
                                            </p:tgtEl>
                                            <p:attrNameLst>
                                              <p:attrName>ppt_x</p:attrName>
                                            </p:attrNameLst>
                                          </p:cBhvr>
                                          <p:tavLst>
                                            <p:tav tm="0">
                                              <p:val>
                                                <p:strVal val="#ppt_x"/>
                                              </p:val>
                                            </p:tav>
                                            <p:tav tm="100000">
                                              <p:val>
                                                <p:strVal val="#ppt_x"/>
                                              </p:val>
                                            </p:tav>
                                          </p:tavLst>
                                        </p:anim>
                                        <p:anim calcmode="lin" valueType="num">
                                          <p:cBhvr additive="base">
                                            <p:cTn id="53" dur="25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iterate type="lt">
                                        <p:tmPct val="26667"/>
                                      </p:iterate>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250" fill="hold"/>
                                            <p:tgtEl>
                                              <p:spTgt spid="53"/>
                                            </p:tgtEl>
                                            <p:attrNameLst>
                                              <p:attrName>ppt_x</p:attrName>
                                            </p:attrNameLst>
                                          </p:cBhvr>
                                          <p:tavLst>
                                            <p:tav tm="0">
                                              <p:val>
                                                <p:strVal val="#ppt_x"/>
                                              </p:val>
                                            </p:tav>
                                            <p:tav tm="100000">
                                              <p:val>
                                                <p:strVal val="#ppt_x"/>
                                              </p:val>
                                            </p:tav>
                                          </p:tavLst>
                                        </p:anim>
                                        <p:anim calcmode="lin" valueType="num">
                                          <p:cBhvr additive="base">
                                            <p:cTn id="58" dur="250" fill="hold"/>
                                            <p:tgtEl>
                                              <p:spTgt spid="5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iterate type="lt">
                                        <p:tmPct val="26667"/>
                                      </p:iterate>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iterate type="lt">
                                        <p:tmPct val="26667"/>
                                      </p:iterate>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250" fill="hold"/>
                                            <p:tgtEl>
                                              <p:spTgt spid="45"/>
                                            </p:tgtEl>
                                            <p:attrNameLst>
                                              <p:attrName>ppt_x</p:attrName>
                                            </p:attrNameLst>
                                          </p:cBhvr>
                                          <p:tavLst>
                                            <p:tav tm="0">
                                              <p:val>
                                                <p:strVal val="#ppt_x"/>
                                              </p:val>
                                            </p:tav>
                                            <p:tav tm="100000">
                                              <p:val>
                                                <p:strVal val="#ppt_x"/>
                                              </p:val>
                                            </p:tav>
                                          </p:tavLst>
                                        </p:anim>
                                        <p:anim calcmode="lin" valueType="num">
                                          <p:cBhvr additive="base">
                                            <p:cTn id="68" dur="250" fill="hold"/>
                                            <p:tgtEl>
                                              <p:spTgt spid="45"/>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iterate type="lt">
                                        <p:tmPct val="26667"/>
                                      </p:iterate>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250" fill="hold"/>
                                            <p:tgtEl>
                                              <p:spTgt spid="41"/>
                                            </p:tgtEl>
                                            <p:attrNameLst>
                                              <p:attrName>ppt_x</p:attrName>
                                            </p:attrNameLst>
                                          </p:cBhvr>
                                          <p:tavLst>
                                            <p:tav tm="0">
                                              <p:val>
                                                <p:strVal val="#ppt_x"/>
                                              </p:val>
                                            </p:tav>
                                            <p:tav tm="100000">
                                              <p:val>
                                                <p:strVal val="#ppt_x"/>
                                              </p:val>
                                            </p:tav>
                                          </p:tavLst>
                                        </p:anim>
                                        <p:anim calcmode="lin" valueType="num">
                                          <p:cBhvr additive="base">
                                            <p:cTn id="73" dur="250" fill="hold"/>
                                            <p:tgtEl>
                                              <p:spTgt spid="41"/>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iterate type="lt">
                                        <p:tmPct val="26667"/>
                                      </p:iterate>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ppt_x"/>
                                              </p:val>
                                            </p:tav>
                                            <p:tav tm="100000">
                                              <p:val>
                                                <p:strVal val="#ppt_x"/>
                                              </p:val>
                                            </p:tav>
                                          </p:tavLst>
                                        </p:anim>
                                        <p:anim calcmode="lin" valueType="num">
                                          <p:cBhvr additive="base">
                                            <p:cTn id="78" dur="500" fill="hold"/>
                                            <p:tgtEl>
                                              <p:spTgt spid="54"/>
                                            </p:tgtEl>
                                            <p:attrNameLst>
                                              <p:attrName>ppt_y</p:attrName>
                                            </p:attrNameLst>
                                          </p:cBhvr>
                                          <p:tavLst>
                                            <p:tav tm="0">
                                              <p:val>
                                                <p:strVal val="1+#ppt_h/2"/>
                                              </p:val>
                                            </p:tav>
                                            <p:tav tm="100000">
                                              <p:val>
                                                <p:strVal val="#ppt_y"/>
                                              </p:val>
                                            </p:tav>
                                          </p:tavLst>
                                        </p:anim>
                                      </p:childTnLst>
                                    </p:cTn>
                                  </p:par>
                                </p:childTnLst>
                              </p:cTn>
                            </p:par>
                            <p:par>
                              <p:cTn id="79" fill="hold">
                                <p:stCondLst>
                                  <p:cond delay="4000"/>
                                </p:stCondLst>
                                <p:childTnLst>
                                  <p:par>
                                    <p:cTn id="80" presetID="2" presetClass="entr" presetSubtype="4" fill="hold" nodeType="afterEffect">
                                      <p:stCondLst>
                                        <p:cond delay="0"/>
                                      </p:stCondLst>
                                      <p:iterate type="lt">
                                        <p:tmPct val="26667"/>
                                      </p:iterate>
                                      <p:childTnLst>
                                        <p:set>
                                          <p:cBhvr>
                                            <p:cTn id="81" dur="1" fill="hold">
                                              <p:stCondLst>
                                                <p:cond delay="0"/>
                                              </p:stCondLst>
                                            </p:cTn>
                                            <p:tgtEl>
                                              <p:spTgt spid="59"/>
                                            </p:tgtEl>
                                            <p:attrNameLst>
                                              <p:attrName>style.visibility</p:attrName>
                                            </p:attrNameLst>
                                          </p:cBhvr>
                                          <p:to>
                                            <p:strVal val="visible"/>
                                          </p:to>
                                        </p:set>
                                        <p:anim calcmode="lin" valueType="num">
                                          <p:cBhvr additive="base">
                                            <p:cTn id="82" dur="500" fill="hold"/>
                                            <p:tgtEl>
                                              <p:spTgt spid="59"/>
                                            </p:tgtEl>
                                            <p:attrNameLst>
                                              <p:attrName>ppt_x</p:attrName>
                                            </p:attrNameLst>
                                          </p:cBhvr>
                                          <p:tavLst>
                                            <p:tav tm="0">
                                              <p:val>
                                                <p:strVal val="#ppt_x"/>
                                              </p:val>
                                            </p:tav>
                                            <p:tav tm="100000">
                                              <p:val>
                                                <p:strVal val="#ppt_x"/>
                                              </p:val>
                                            </p:tav>
                                          </p:tavLst>
                                        </p:anim>
                                        <p:anim calcmode="lin" valueType="num">
                                          <p:cBhvr additive="base">
                                            <p:cTn id="83" dur="500" fill="hold"/>
                                            <p:tgtEl>
                                              <p:spTgt spid="59"/>
                                            </p:tgtEl>
                                            <p:attrNameLst>
                                              <p:attrName>ppt_y</p:attrName>
                                            </p:attrNameLst>
                                          </p:cBhvr>
                                          <p:tavLst>
                                            <p:tav tm="0">
                                              <p:val>
                                                <p:strVal val="1+#ppt_h/2"/>
                                              </p:val>
                                            </p:tav>
                                            <p:tav tm="100000">
                                              <p:val>
                                                <p:strVal val="#ppt_y"/>
                                              </p:val>
                                            </p:tav>
                                          </p:tavLst>
                                        </p:anim>
                                      </p:childTnLst>
                                    </p:cTn>
                                  </p:par>
                                </p:childTnLst>
                              </p:cTn>
                            </p:par>
                            <p:par>
                              <p:cTn id="84" fill="hold">
                                <p:stCondLst>
                                  <p:cond delay="4500"/>
                                </p:stCondLst>
                                <p:childTnLst>
                                  <p:par>
                                    <p:cTn id="85" presetID="2" presetClass="entr" presetSubtype="4" fill="hold" nodeType="afterEffect">
                                      <p:stCondLst>
                                        <p:cond delay="0"/>
                                      </p:stCondLst>
                                      <p:iterate type="lt">
                                        <p:tmPct val="26667"/>
                                      </p:iterate>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500" fill="hold"/>
                                            <p:tgtEl>
                                              <p:spTgt spid="64"/>
                                            </p:tgtEl>
                                            <p:attrNameLst>
                                              <p:attrName>ppt_x</p:attrName>
                                            </p:attrNameLst>
                                          </p:cBhvr>
                                          <p:tavLst>
                                            <p:tav tm="0">
                                              <p:val>
                                                <p:strVal val="#ppt_x"/>
                                              </p:val>
                                            </p:tav>
                                            <p:tav tm="100000">
                                              <p:val>
                                                <p:strVal val="#ppt_x"/>
                                              </p:val>
                                            </p:tav>
                                          </p:tavLst>
                                        </p:anim>
                                        <p:anim calcmode="lin" valueType="num">
                                          <p:cBhvr additive="base">
                                            <p:cTn id="88" dur="500" fill="hold"/>
                                            <p:tgtEl>
                                              <p:spTgt spid="64"/>
                                            </p:tgtEl>
                                            <p:attrNameLst>
                                              <p:attrName>ppt_y</p:attrName>
                                            </p:attrNameLst>
                                          </p:cBhvr>
                                          <p:tavLst>
                                            <p:tav tm="0">
                                              <p:val>
                                                <p:strVal val="1+#ppt_h/2"/>
                                              </p:val>
                                            </p:tav>
                                            <p:tav tm="100000">
                                              <p:val>
                                                <p:strVal val="#ppt_y"/>
                                              </p:val>
                                            </p:tav>
                                          </p:tavLst>
                                        </p:anim>
                                      </p:childTnLst>
                                    </p:cTn>
                                  </p:par>
                                </p:childTnLst>
                              </p:cTn>
                            </p:par>
                            <p:par>
                              <p:cTn id="89" fill="hold">
                                <p:stCondLst>
                                  <p:cond delay="5000"/>
                                </p:stCondLst>
                                <p:childTnLst>
                                  <p:par>
                                    <p:cTn id="90" presetID="2" presetClass="entr" presetSubtype="4" fill="hold" nodeType="afterEffect">
                                      <p:stCondLst>
                                        <p:cond delay="0"/>
                                      </p:stCondLst>
                                      <p:iterate type="lt">
                                        <p:tmPct val="26667"/>
                                      </p:iterate>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500" fill="hold"/>
                                            <p:tgtEl>
                                              <p:spTgt spid="69"/>
                                            </p:tgtEl>
                                            <p:attrNameLst>
                                              <p:attrName>ppt_x</p:attrName>
                                            </p:attrNameLst>
                                          </p:cBhvr>
                                          <p:tavLst>
                                            <p:tav tm="0">
                                              <p:val>
                                                <p:strVal val="#ppt_x"/>
                                              </p:val>
                                            </p:tav>
                                            <p:tav tm="100000">
                                              <p:val>
                                                <p:strVal val="#ppt_x"/>
                                              </p:val>
                                            </p:tav>
                                          </p:tavLst>
                                        </p:anim>
                                        <p:anim calcmode="lin" valueType="num">
                                          <p:cBhvr additive="base">
                                            <p:cTn id="9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P spid="21" grpId="0" animBg="1"/>
          <p:bldP spid="25" grpId="0" animBg="1"/>
          <p:bldP spid="29" grpId="0" animBg="1"/>
          <p:bldP spid="33" grpId="0" animBg="1"/>
          <p:bldP spid="38" grpId="0" animBg="1"/>
          <p:bldP spid="41" grpId="0" animBg="1"/>
          <p:bldP spid="45" grpId="0" animBg="1"/>
          <p:bldP spid="51" grpId="0" animBg="1"/>
          <p:bldP spid="52" grpId="0" animBg="1"/>
          <p:bldP spid="53"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chenying0907 1"/>
          <p:cNvGrpSpPr/>
          <p:nvPr/>
        </p:nvGrpSpPr>
        <p:grpSpPr>
          <a:xfrm>
            <a:off x="3071408" y="1446615"/>
            <a:ext cx="5111750" cy="5080000"/>
            <a:chOff x="3071408" y="1446615"/>
            <a:chExt cx="5111750" cy="5080000"/>
          </a:xfrm>
        </p:grpSpPr>
        <p:sp>
          <p:nvSpPr>
            <p:cNvPr id="8" name="chenying0907 5"/>
            <p:cNvSpPr>
              <a:spLocks/>
            </p:cNvSpPr>
            <p:nvPr/>
          </p:nvSpPr>
          <p:spPr bwMode="auto">
            <a:xfrm>
              <a:off x="7338608" y="1446615"/>
              <a:ext cx="844550" cy="904875"/>
            </a:xfrm>
            <a:custGeom>
              <a:avLst/>
              <a:gdLst>
                <a:gd name="T0" fmla="*/ 494 w 532"/>
                <a:gd name="T1" fmla="*/ 24 h 570"/>
                <a:gd name="T2" fmla="*/ 464 w 532"/>
                <a:gd name="T3" fmla="*/ 6 h 570"/>
                <a:gd name="T4" fmla="*/ 432 w 532"/>
                <a:gd name="T5" fmla="*/ 0 h 570"/>
                <a:gd name="T6" fmla="*/ 422 w 532"/>
                <a:gd name="T7" fmla="*/ 0 h 570"/>
                <a:gd name="T8" fmla="*/ 414 w 532"/>
                <a:gd name="T9" fmla="*/ 0 h 570"/>
                <a:gd name="T10" fmla="*/ 388 w 532"/>
                <a:gd name="T11" fmla="*/ 4 h 570"/>
                <a:gd name="T12" fmla="*/ 362 w 532"/>
                <a:gd name="T13" fmla="*/ 10 h 570"/>
                <a:gd name="T14" fmla="*/ 290 w 532"/>
                <a:gd name="T15" fmla="*/ 40 h 570"/>
                <a:gd name="T16" fmla="*/ 214 w 532"/>
                <a:gd name="T17" fmla="*/ 84 h 570"/>
                <a:gd name="T18" fmla="*/ 166 w 532"/>
                <a:gd name="T19" fmla="*/ 118 h 570"/>
                <a:gd name="T20" fmla="*/ 62 w 532"/>
                <a:gd name="T21" fmla="*/ 196 h 570"/>
                <a:gd name="T22" fmla="*/ 156 w 532"/>
                <a:gd name="T23" fmla="*/ 376 h 570"/>
                <a:gd name="T24" fmla="*/ 104 w 532"/>
                <a:gd name="T25" fmla="*/ 430 h 570"/>
                <a:gd name="T26" fmla="*/ 82 w 532"/>
                <a:gd name="T27" fmla="*/ 444 h 570"/>
                <a:gd name="T28" fmla="*/ 58 w 532"/>
                <a:gd name="T29" fmla="*/ 446 h 570"/>
                <a:gd name="T30" fmla="*/ 38 w 532"/>
                <a:gd name="T31" fmla="*/ 452 h 570"/>
                <a:gd name="T32" fmla="*/ 22 w 532"/>
                <a:gd name="T33" fmla="*/ 462 h 570"/>
                <a:gd name="T34" fmla="*/ 14 w 532"/>
                <a:gd name="T35" fmla="*/ 472 h 570"/>
                <a:gd name="T36" fmla="*/ 2 w 532"/>
                <a:gd name="T37" fmla="*/ 492 h 570"/>
                <a:gd name="T38" fmla="*/ 0 w 532"/>
                <a:gd name="T39" fmla="*/ 504 h 570"/>
                <a:gd name="T40" fmla="*/ 4 w 532"/>
                <a:gd name="T41" fmla="*/ 526 h 570"/>
                <a:gd name="T42" fmla="*/ 22 w 532"/>
                <a:gd name="T43" fmla="*/ 550 h 570"/>
                <a:gd name="T44" fmla="*/ 34 w 532"/>
                <a:gd name="T45" fmla="*/ 560 h 570"/>
                <a:gd name="T46" fmla="*/ 58 w 532"/>
                <a:gd name="T47" fmla="*/ 570 h 570"/>
                <a:gd name="T48" fmla="*/ 70 w 532"/>
                <a:gd name="T49" fmla="*/ 570 h 570"/>
                <a:gd name="T50" fmla="*/ 90 w 532"/>
                <a:gd name="T51" fmla="*/ 564 h 570"/>
                <a:gd name="T52" fmla="*/ 108 w 532"/>
                <a:gd name="T53" fmla="*/ 548 h 570"/>
                <a:gd name="T54" fmla="*/ 116 w 532"/>
                <a:gd name="T55" fmla="*/ 540 h 570"/>
                <a:gd name="T56" fmla="*/ 122 w 532"/>
                <a:gd name="T57" fmla="*/ 522 h 570"/>
                <a:gd name="T58" fmla="*/ 124 w 532"/>
                <a:gd name="T59" fmla="*/ 510 h 570"/>
                <a:gd name="T60" fmla="*/ 130 w 532"/>
                <a:gd name="T61" fmla="*/ 474 h 570"/>
                <a:gd name="T62" fmla="*/ 136 w 532"/>
                <a:gd name="T63" fmla="*/ 462 h 570"/>
                <a:gd name="T64" fmla="*/ 190 w 532"/>
                <a:gd name="T65" fmla="*/ 408 h 570"/>
                <a:gd name="T66" fmla="*/ 326 w 532"/>
                <a:gd name="T67" fmla="*/ 536 h 570"/>
                <a:gd name="T68" fmla="*/ 404 w 532"/>
                <a:gd name="T69" fmla="*/ 418 h 570"/>
                <a:gd name="T70" fmla="*/ 468 w 532"/>
                <a:gd name="T71" fmla="*/ 306 h 570"/>
                <a:gd name="T72" fmla="*/ 488 w 532"/>
                <a:gd name="T73" fmla="*/ 266 h 570"/>
                <a:gd name="T74" fmla="*/ 518 w 532"/>
                <a:gd name="T75" fmla="*/ 190 h 570"/>
                <a:gd name="T76" fmla="*/ 528 w 532"/>
                <a:gd name="T77" fmla="*/ 154 h 570"/>
                <a:gd name="T78" fmla="*/ 532 w 532"/>
                <a:gd name="T79" fmla="*/ 118 h 570"/>
                <a:gd name="T80" fmla="*/ 528 w 532"/>
                <a:gd name="T81" fmla="*/ 84 h 570"/>
                <a:gd name="T82" fmla="*/ 516 w 532"/>
                <a:gd name="T83" fmla="*/ 52 h 570"/>
                <a:gd name="T84" fmla="*/ 494 w 532"/>
                <a:gd name="T85" fmla="*/ 2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2" h="570">
                  <a:moveTo>
                    <a:pt x="494" y="24"/>
                  </a:moveTo>
                  <a:lnTo>
                    <a:pt x="494" y="24"/>
                  </a:lnTo>
                  <a:lnTo>
                    <a:pt x="480" y="14"/>
                  </a:lnTo>
                  <a:lnTo>
                    <a:pt x="464" y="6"/>
                  </a:lnTo>
                  <a:lnTo>
                    <a:pt x="448" y="2"/>
                  </a:lnTo>
                  <a:lnTo>
                    <a:pt x="432" y="0"/>
                  </a:lnTo>
                  <a:lnTo>
                    <a:pt x="432" y="0"/>
                  </a:lnTo>
                  <a:lnTo>
                    <a:pt x="422" y="0"/>
                  </a:lnTo>
                  <a:lnTo>
                    <a:pt x="422" y="0"/>
                  </a:lnTo>
                  <a:lnTo>
                    <a:pt x="414" y="0"/>
                  </a:lnTo>
                  <a:lnTo>
                    <a:pt x="414" y="0"/>
                  </a:lnTo>
                  <a:lnTo>
                    <a:pt x="388" y="4"/>
                  </a:lnTo>
                  <a:lnTo>
                    <a:pt x="362" y="10"/>
                  </a:lnTo>
                  <a:lnTo>
                    <a:pt x="362" y="10"/>
                  </a:lnTo>
                  <a:lnTo>
                    <a:pt x="326" y="22"/>
                  </a:lnTo>
                  <a:lnTo>
                    <a:pt x="290" y="40"/>
                  </a:lnTo>
                  <a:lnTo>
                    <a:pt x="254" y="60"/>
                  </a:lnTo>
                  <a:lnTo>
                    <a:pt x="214" y="84"/>
                  </a:lnTo>
                  <a:lnTo>
                    <a:pt x="214" y="84"/>
                  </a:lnTo>
                  <a:lnTo>
                    <a:pt x="166" y="118"/>
                  </a:lnTo>
                  <a:lnTo>
                    <a:pt x="114" y="154"/>
                  </a:lnTo>
                  <a:lnTo>
                    <a:pt x="62" y="196"/>
                  </a:lnTo>
                  <a:lnTo>
                    <a:pt x="10" y="238"/>
                  </a:lnTo>
                  <a:lnTo>
                    <a:pt x="156" y="376"/>
                  </a:lnTo>
                  <a:lnTo>
                    <a:pt x="104" y="430"/>
                  </a:lnTo>
                  <a:lnTo>
                    <a:pt x="104" y="430"/>
                  </a:lnTo>
                  <a:lnTo>
                    <a:pt x="92" y="438"/>
                  </a:lnTo>
                  <a:lnTo>
                    <a:pt x="82" y="444"/>
                  </a:lnTo>
                  <a:lnTo>
                    <a:pt x="58" y="446"/>
                  </a:lnTo>
                  <a:lnTo>
                    <a:pt x="58" y="446"/>
                  </a:lnTo>
                  <a:lnTo>
                    <a:pt x="48" y="448"/>
                  </a:lnTo>
                  <a:lnTo>
                    <a:pt x="38" y="452"/>
                  </a:lnTo>
                  <a:lnTo>
                    <a:pt x="30" y="456"/>
                  </a:lnTo>
                  <a:lnTo>
                    <a:pt x="22" y="462"/>
                  </a:lnTo>
                  <a:lnTo>
                    <a:pt x="22" y="462"/>
                  </a:lnTo>
                  <a:lnTo>
                    <a:pt x="14" y="472"/>
                  </a:lnTo>
                  <a:lnTo>
                    <a:pt x="8" y="482"/>
                  </a:lnTo>
                  <a:lnTo>
                    <a:pt x="2" y="492"/>
                  </a:lnTo>
                  <a:lnTo>
                    <a:pt x="0" y="504"/>
                  </a:lnTo>
                  <a:lnTo>
                    <a:pt x="0" y="504"/>
                  </a:lnTo>
                  <a:lnTo>
                    <a:pt x="0" y="514"/>
                  </a:lnTo>
                  <a:lnTo>
                    <a:pt x="4" y="526"/>
                  </a:lnTo>
                  <a:lnTo>
                    <a:pt x="10" y="538"/>
                  </a:lnTo>
                  <a:lnTo>
                    <a:pt x="22" y="550"/>
                  </a:lnTo>
                  <a:lnTo>
                    <a:pt x="22" y="550"/>
                  </a:lnTo>
                  <a:lnTo>
                    <a:pt x="34" y="560"/>
                  </a:lnTo>
                  <a:lnTo>
                    <a:pt x="48" y="568"/>
                  </a:lnTo>
                  <a:lnTo>
                    <a:pt x="58" y="570"/>
                  </a:lnTo>
                  <a:lnTo>
                    <a:pt x="70" y="570"/>
                  </a:lnTo>
                  <a:lnTo>
                    <a:pt x="70" y="570"/>
                  </a:lnTo>
                  <a:lnTo>
                    <a:pt x="80" y="568"/>
                  </a:lnTo>
                  <a:lnTo>
                    <a:pt x="90" y="564"/>
                  </a:lnTo>
                  <a:lnTo>
                    <a:pt x="100" y="556"/>
                  </a:lnTo>
                  <a:lnTo>
                    <a:pt x="108" y="548"/>
                  </a:lnTo>
                  <a:lnTo>
                    <a:pt x="108" y="548"/>
                  </a:lnTo>
                  <a:lnTo>
                    <a:pt x="116" y="540"/>
                  </a:lnTo>
                  <a:lnTo>
                    <a:pt x="120" y="532"/>
                  </a:lnTo>
                  <a:lnTo>
                    <a:pt x="122" y="522"/>
                  </a:lnTo>
                  <a:lnTo>
                    <a:pt x="124" y="510"/>
                  </a:lnTo>
                  <a:lnTo>
                    <a:pt x="124" y="510"/>
                  </a:lnTo>
                  <a:lnTo>
                    <a:pt x="126" y="486"/>
                  </a:lnTo>
                  <a:lnTo>
                    <a:pt x="130" y="474"/>
                  </a:lnTo>
                  <a:lnTo>
                    <a:pt x="136" y="462"/>
                  </a:lnTo>
                  <a:lnTo>
                    <a:pt x="136" y="462"/>
                  </a:lnTo>
                  <a:lnTo>
                    <a:pt x="138" y="460"/>
                  </a:lnTo>
                  <a:lnTo>
                    <a:pt x="190" y="408"/>
                  </a:lnTo>
                  <a:lnTo>
                    <a:pt x="326" y="536"/>
                  </a:lnTo>
                  <a:lnTo>
                    <a:pt x="326" y="536"/>
                  </a:lnTo>
                  <a:lnTo>
                    <a:pt x="366" y="476"/>
                  </a:lnTo>
                  <a:lnTo>
                    <a:pt x="404" y="418"/>
                  </a:lnTo>
                  <a:lnTo>
                    <a:pt x="438" y="360"/>
                  </a:lnTo>
                  <a:lnTo>
                    <a:pt x="468" y="306"/>
                  </a:lnTo>
                  <a:lnTo>
                    <a:pt x="468" y="306"/>
                  </a:lnTo>
                  <a:lnTo>
                    <a:pt x="488" y="266"/>
                  </a:lnTo>
                  <a:lnTo>
                    <a:pt x="506" y="226"/>
                  </a:lnTo>
                  <a:lnTo>
                    <a:pt x="518" y="190"/>
                  </a:lnTo>
                  <a:lnTo>
                    <a:pt x="528" y="154"/>
                  </a:lnTo>
                  <a:lnTo>
                    <a:pt x="528" y="154"/>
                  </a:lnTo>
                  <a:lnTo>
                    <a:pt x="530" y="136"/>
                  </a:lnTo>
                  <a:lnTo>
                    <a:pt x="532" y="118"/>
                  </a:lnTo>
                  <a:lnTo>
                    <a:pt x="530" y="100"/>
                  </a:lnTo>
                  <a:lnTo>
                    <a:pt x="528" y="84"/>
                  </a:lnTo>
                  <a:lnTo>
                    <a:pt x="524" y="68"/>
                  </a:lnTo>
                  <a:lnTo>
                    <a:pt x="516" y="52"/>
                  </a:lnTo>
                  <a:lnTo>
                    <a:pt x="506" y="38"/>
                  </a:lnTo>
                  <a:lnTo>
                    <a:pt x="494" y="24"/>
                  </a:lnTo>
                  <a:lnTo>
                    <a:pt x="494" y="24"/>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6"/>
            <p:cNvSpPr>
              <a:spLocks/>
            </p:cNvSpPr>
            <p:nvPr/>
          </p:nvSpPr>
          <p:spPr bwMode="auto">
            <a:xfrm>
              <a:off x="6471833" y="1875240"/>
              <a:ext cx="1339850" cy="1374775"/>
            </a:xfrm>
            <a:custGeom>
              <a:avLst/>
              <a:gdLst>
                <a:gd name="T0" fmla="*/ 714 w 844"/>
                <a:gd name="T1" fmla="*/ 218 h 866"/>
                <a:gd name="T2" fmla="*/ 710 w 844"/>
                <a:gd name="T3" fmla="*/ 246 h 866"/>
                <a:gd name="T4" fmla="*/ 708 w 844"/>
                <a:gd name="T5" fmla="*/ 260 h 866"/>
                <a:gd name="T6" fmla="*/ 696 w 844"/>
                <a:gd name="T7" fmla="*/ 292 h 866"/>
                <a:gd name="T8" fmla="*/ 684 w 844"/>
                <a:gd name="T9" fmla="*/ 306 h 866"/>
                <a:gd name="T10" fmla="*/ 670 w 844"/>
                <a:gd name="T11" fmla="*/ 318 h 866"/>
                <a:gd name="T12" fmla="*/ 638 w 844"/>
                <a:gd name="T13" fmla="*/ 336 h 866"/>
                <a:gd name="T14" fmla="*/ 620 w 844"/>
                <a:gd name="T15" fmla="*/ 340 h 866"/>
                <a:gd name="T16" fmla="*/ 600 w 844"/>
                <a:gd name="T17" fmla="*/ 340 h 866"/>
                <a:gd name="T18" fmla="*/ 560 w 844"/>
                <a:gd name="T19" fmla="*/ 324 h 866"/>
                <a:gd name="T20" fmla="*/ 540 w 844"/>
                <a:gd name="T21" fmla="*/ 308 h 866"/>
                <a:gd name="T22" fmla="*/ 532 w 844"/>
                <a:gd name="T23" fmla="*/ 300 h 866"/>
                <a:gd name="T24" fmla="*/ 518 w 844"/>
                <a:gd name="T25" fmla="*/ 280 h 866"/>
                <a:gd name="T26" fmla="*/ 510 w 844"/>
                <a:gd name="T27" fmla="*/ 260 h 866"/>
                <a:gd name="T28" fmla="*/ 506 w 844"/>
                <a:gd name="T29" fmla="*/ 238 h 866"/>
                <a:gd name="T30" fmla="*/ 506 w 844"/>
                <a:gd name="T31" fmla="*/ 230 h 866"/>
                <a:gd name="T32" fmla="*/ 518 w 844"/>
                <a:gd name="T33" fmla="*/ 192 h 866"/>
                <a:gd name="T34" fmla="*/ 540 w 844"/>
                <a:gd name="T35" fmla="*/ 164 h 866"/>
                <a:gd name="T36" fmla="*/ 554 w 844"/>
                <a:gd name="T37" fmla="*/ 154 h 866"/>
                <a:gd name="T38" fmla="*/ 584 w 844"/>
                <a:gd name="T39" fmla="*/ 140 h 866"/>
                <a:gd name="T40" fmla="*/ 598 w 844"/>
                <a:gd name="T41" fmla="*/ 138 h 866"/>
                <a:gd name="T42" fmla="*/ 622 w 844"/>
                <a:gd name="T43" fmla="*/ 132 h 866"/>
                <a:gd name="T44" fmla="*/ 518 w 844"/>
                <a:gd name="T45" fmla="*/ 0 h 866"/>
                <a:gd name="T46" fmla="*/ 416 w 844"/>
                <a:gd name="T47" fmla="*/ 90 h 866"/>
                <a:gd name="T48" fmla="*/ 342 w 844"/>
                <a:gd name="T49" fmla="*/ 158 h 866"/>
                <a:gd name="T50" fmla="*/ 148 w 844"/>
                <a:gd name="T51" fmla="*/ 342 h 866"/>
                <a:gd name="T52" fmla="*/ 0 w 844"/>
                <a:gd name="T53" fmla="*/ 494 h 866"/>
                <a:gd name="T54" fmla="*/ 162 w 844"/>
                <a:gd name="T55" fmla="*/ 628 h 866"/>
                <a:gd name="T56" fmla="*/ 164 w 844"/>
                <a:gd name="T57" fmla="*/ 620 h 866"/>
                <a:gd name="T58" fmla="*/ 168 w 844"/>
                <a:gd name="T59" fmla="*/ 600 h 866"/>
                <a:gd name="T60" fmla="*/ 174 w 844"/>
                <a:gd name="T61" fmla="*/ 570 h 866"/>
                <a:gd name="T62" fmla="*/ 186 w 844"/>
                <a:gd name="T63" fmla="*/ 546 h 866"/>
                <a:gd name="T64" fmla="*/ 192 w 844"/>
                <a:gd name="T65" fmla="*/ 538 h 866"/>
                <a:gd name="T66" fmla="*/ 222 w 844"/>
                <a:gd name="T67" fmla="*/ 516 h 866"/>
                <a:gd name="T68" fmla="*/ 256 w 844"/>
                <a:gd name="T69" fmla="*/ 504 h 866"/>
                <a:gd name="T70" fmla="*/ 266 w 844"/>
                <a:gd name="T71" fmla="*/ 504 h 866"/>
                <a:gd name="T72" fmla="*/ 296 w 844"/>
                <a:gd name="T73" fmla="*/ 510 h 866"/>
                <a:gd name="T74" fmla="*/ 326 w 844"/>
                <a:gd name="T75" fmla="*/ 528 h 866"/>
                <a:gd name="T76" fmla="*/ 336 w 844"/>
                <a:gd name="T77" fmla="*/ 536 h 866"/>
                <a:gd name="T78" fmla="*/ 352 w 844"/>
                <a:gd name="T79" fmla="*/ 554 h 866"/>
                <a:gd name="T80" fmla="*/ 364 w 844"/>
                <a:gd name="T81" fmla="*/ 576 h 866"/>
                <a:gd name="T82" fmla="*/ 370 w 844"/>
                <a:gd name="T83" fmla="*/ 596 h 866"/>
                <a:gd name="T84" fmla="*/ 370 w 844"/>
                <a:gd name="T85" fmla="*/ 616 h 866"/>
                <a:gd name="T86" fmla="*/ 366 w 844"/>
                <a:gd name="T87" fmla="*/ 634 h 866"/>
                <a:gd name="T88" fmla="*/ 348 w 844"/>
                <a:gd name="T89" fmla="*/ 666 h 866"/>
                <a:gd name="T90" fmla="*/ 336 w 844"/>
                <a:gd name="T91" fmla="*/ 680 h 866"/>
                <a:gd name="T92" fmla="*/ 306 w 844"/>
                <a:gd name="T93" fmla="*/ 700 h 866"/>
                <a:gd name="T94" fmla="*/ 278 w 844"/>
                <a:gd name="T95" fmla="*/ 708 h 866"/>
                <a:gd name="T96" fmla="*/ 260 w 844"/>
                <a:gd name="T97" fmla="*/ 710 h 866"/>
                <a:gd name="T98" fmla="*/ 244 w 844"/>
                <a:gd name="T99" fmla="*/ 724 h 866"/>
                <a:gd name="T100" fmla="*/ 396 w 844"/>
                <a:gd name="T101" fmla="*/ 866 h 866"/>
                <a:gd name="T102" fmla="*/ 534 w 844"/>
                <a:gd name="T103" fmla="*/ 706 h 866"/>
                <a:gd name="T104" fmla="*/ 708 w 844"/>
                <a:gd name="T105" fmla="*/ 488 h 866"/>
                <a:gd name="T106" fmla="*/ 772 w 844"/>
                <a:gd name="T107" fmla="*/ 406 h 866"/>
                <a:gd name="T108" fmla="*/ 732 w 844"/>
                <a:gd name="T109" fmla="*/ 20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4" h="866">
                  <a:moveTo>
                    <a:pt x="714" y="218"/>
                  </a:moveTo>
                  <a:lnTo>
                    <a:pt x="714" y="218"/>
                  </a:lnTo>
                  <a:lnTo>
                    <a:pt x="712" y="226"/>
                  </a:lnTo>
                  <a:lnTo>
                    <a:pt x="710" y="246"/>
                  </a:lnTo>
                  <a:lnTo>
                    <a:pt x="710" y="246"/>
                  </a:lnTo>
                  <a:lnTo>
                    <a:pt x="708" y="260"/>
                  </a:lnTo>
                  <a:lnTo>
                    <a:pt x="702" y="276"/>
                  </a:lnTo>
                  <a:lnTo>
                    <a:pt x="696" y="292"/>
                  </a:lnTo>
                  <a:lnTo>
                    <a:pt x="690" y="300"/>
                  </a:lnTo>
                  <a:lnTo>
                    <a:pt x="684" y="306"/>
                  </a:lnTo>
                  <a:lnTo>
                    <a:pt x="684" y="306"/>
                  </a:lnTo>
                  <a:lnTo>
                    <a:pt x="670" y="318"/>
                  </a:lnTo>
                  <a:lnTo>
                    <a:pt x="656" y="328"/>
                  </a:lnTo>
                  <a:lnTo>
                    <a:pt x="638" y="336"/>
                  </a:lnTo>
                  <a:lnTo>
                    <a:pt x="620" y="340"/>
                  </a:lnTo>
                  <a:lnTo>
                    <a:pt x="620" y="340"/>
                  </a:lnTo>
                  <a:lnTo>
                    <a:pt x="610" y="340"/>
                  </a:lnTo>
                  <a:lnTo>
                    <a:pt x="600" y="340"/>
                  </a:lnTo>
                  <a:lnTo>
                    <a:pt x="580" y="334"/>
                  </a:lnTo>
                  <a:lnTo>
                    <a:pt x="560" y="324"/>
                  </a:lnTo>
                  <a:lnTo>
                    <a:pt x="550" y="318"/>
                  </a:lnTo>
                  <a:lnTo>
                    <a:pt x="540" y="308"/>
                  </a:lnTo>
                  <a:lnTo>
                    <a:pt x="540" y="308"/>
                  </a:lnTo>
                  <a:lnTo>
                    <a:pt x="532" y="300"/>
                  </a:lnTo>
                  <a:lnTo>
                    <a:pt x="524" y="290"/>
                  </a:lnTo>
                  <a:lnTo>
                    <a:pt x="518" y="280"/>
                  </a:lnTo>
                  <a:lnTo>
                    <a:pt x="512" y="270"/>
                  </a:lnTo>
                  <a:lnTo>
                    <a:pt x="510" y="260"/>
                  </a:lnTo>
                  <a:lnTo>
                    <a:pt x="506" y="248"/>
                  </a:lnTo>
                  <a:lnTo>
                    <a:pt x="506" y="238"/>
                  </a:lnTo>
                  <a:lnTo>
                    <a:pt x="506" y="230"/>
                  </a:lnTo>
                  <a:lnTo>
                    <a:pt x="506" y="230"/>
                  </a:lnTo>
                  <a:lnTo>
                    <a:pt x="510" y="210"/>
                  </a:lnTo>
                  <a:lnTo>
                    <a:pt x="518" y="192"/>
                  </a:lnTo>
                  <a:lnTo>
                    <a:pt x="528" y="178"/>
                  </a:lnTo>
                  <a:lnTo>
                    <a:pt x="540" y="164"/>
                  </a:lnTo>
                  <a:lnTo>
                    <a:pt x="540" y="164"/>
                  </a:lnTo>
                  <a:lnTo>
                    <a:pt x="554" y="154"/>
                  </a:lnTo>
                  <a:lnTo>
                    <a:pt x="570" y="146"/>
                  </a:lnTo>
                  <a:lnTo>
                    <a:pt x="584" y="140"/>
                  </a:lnTo>
                  <a:lnTo>
                    <a:pt x="598" y="138"/>
                  </a:lnTo>
                  <a:lnTo>
                    <a:pt x="598" y="138"/>
                  </a:lnTo>
                  <a:lnTo>
                    <a:pt x="616" y="134"/>
                  </a:lnTo>
                  <a:lnTo>
                    <a:pt x="622" y="132"/>
                  </a:lnTo>
                  <a:lnTo>
                    <a:pt x="640" y="114"/>
                  </a:lnTo>
                  <a:lnTo>
                    <a:pt x="518" y="0"/>
                  </a:lnTo>
                  <a:lnTo>
                    <a:pt x="518" y="0"/>
                  </a:lnTo>
                  <a:lnTo>
                    <a:pt x="416" y="90"/>
                  </a:lnTo>
                  <a:lnTo>
                    <a:pt x="416" y="90"/>
                  </a:lnTo>
                  <a:lnTo>
                    <a:pt x="342" y="158"/>
                  </a:lnTo>
                  <a:lnTo>
                    <a:pt x="272" y="222"/>
                  </a:lnTo>
                  <a:lnTo>
                    <a:pt x="148" y="342"/>
                  </a:lnTo>
                  <a:lnTo>
                    <a:pt x="56" y="436"/>
                  </a:lnTo>
                  <a:lnTo>
                    <a:pt x="0" y="494"/>
                  </a:lnTo>
                  <a:lnTo>
                    <a:pt x="152" y="638"/>
                  </a:lnTo>
                  <a:lnTo>
                    <a:pt x="162" y="628"/>
                  </a:lnTo>
                  <a:lnTo>
                    <a:pt x="162" y="628"/>
                  </a:lnTo>
                  <a:lnTo>
                    <a:pt x="164" y="620"/>
                  </a:lnTo>
                  <a:lnTo>
                    <a:pt x="168" y="600"/>
                  </a:lnTo>
                  <a:lnTo>
                    <a:pt x="168" y="600"/>
                  </a:lnTo>
                  <a:lnTo>
                    <a:pt x="170" y="586"/>
                  </a:lnTo>
                  <a:lnTo>
                    <a:pt x="174" y="570"/>
                  </a:lnTo>
                  <a:lnTo>
                    <a:pt x="182" y="554"/>
                  </a:lnTo>
                  <a:lnTo>
                    <a:pt x="186" y="546"/>
                  </a:lnTo>
                  <a:lnTo>
                    <a:pt x="192" y="538"/>
                  </a:lnTo>
                  <a:lnTo>
                    <a:pt x="192" y="538"/>
                  </a:lnTo>
                  <a:lnTo>
                    <a:pt x="206" y="526"/>
                  </a:lnTo>
                  <a:lnTo>
                    <a:pt x="222" y="516"/>
                  </a:lnTo>
                  <a:lnTo>
                    <a:pt x="238" y="508"/>
                  </a:lnTo>
                  <a:lnTo>
                    <a:pt x="256" y="504"/>
                  </a:lnTo>
                  <a:lnTo>
                    <a:pt x="256" y="504"/>
                  </a:lnTo>
                  <a:lnTo>
                    <a:pt x="266" y="504"/>
                  </a:lnTo>
                  <a:lnTo>
                    <a:pt x="276" y="504"/>
                  </a:lnTo>
                  <a:lnTo>
                    <a:pt x="296" y="510"/>
                  </a:lnTo>
                  <a:lnTo>
                    <a:pt x="318" y="520"/>
                  </a:lnTo>
                  <a:lnTo>
                    <a:pt x="326" y="528"/>
                  </a:lnTo>
                  <a:lnTo>
                    <a:pt x="336" y="536"/>
                  </a:lnTo>
                  <a:lnTo>
                    <a:pt x="336" y="536"/>
                  </a:lnTo>
                  <a:lnTo>
                    <a:pt x="344" y="546"/>
                  </a:lnTo>
                  <a:lnTo>
                    <a:pt x="352" y="554"/>
                  </a:lnTo>
                  <a:lnTo>
                    <a:pt x="358" y="564"/>
                  </a:lnTo>
                  <a:lnTo>
                    <a:pt x="364" y="576"/>
                  </a:lnTo>
                  <a:lnTo>
                    <a:pt x="366" y="586"/>
                  </a:lnTo>
                  <a:lnTo>
                    <a:pt x="370" y="596"/>
                  </a:lnTo>
                  <a:lnTo>
                    <a:pt x="370" y="606"/>
                  </a:lnTo>
                  <a:lnTo>
                    <a:pt x="370" y="616"/>
                  </a:lnTo>
                  <a:lnTo>
                    <a:pt x="370" y="616"/>
                  </a:lnTo>
                  <a:lnTo>
                    <a:pt x="366" y="634"/>
                  </a:lnTo>
                  <a:lnTo>
                    <a:pt x="358" y="652"/>
                  </a:lnTo>
                  <a:lnTo>
                    <a:pt x="348" y="666"/>
                  </a:lnTo>
                  <a:lnTo>
                    <a:pt x="336" y="680"/>
                  </a:lnTo>
                  <a:lnTo>
                    <a:pt x="336" y="680"/>
                  </a:lnTo>
                  <a:lnTo>
                    <a:pt x="322" y="692"/>
                  </a:lnTo>
                  <a:lnTo>
                    <a:pt x="306" y="700"/>
                  </a:lnTo>
                  <a:lnTo>
                    <a:pt x="292" y="704"/>
                  </a:lnTo>
                  <a:lnTo>
                    <a:pt x="278" y="708"/>
                  </a:lnTo>
                  <a:lnTo>
                    <a:pt x="278" y="708"/>
                  </a:lnTo>
                  <a:lnTo>
                    <a:pt x="260" y="710"/>
                  </a:lnTo>
                  <a:lnTo>
                    <a:pt x="256" y="712"/>
                  </a:lnTo>
                  <a:lnTo>
                    <a:pt x="244" y="724"/>
                  </a:lnTo>
                  <a:lnTo>
                    <a:pt x="396" y="866"/>
                  </a:lnTo>
                  <a:lnTo>
                    <a:pt x="396" y="866"/>
                  </a:lnTo>
                  <a:lnTo>
                    <a:pt x="448" y="808"/>
                  </a:lnTo>
                  <a:lnTo>
                    <a:pt x="534" y="706"/>
                  </a:lnTo>
                  <a:lnTo>
                    <a:pt x="646" y="566"/>
                  </a:lnTo>
                  <a:lnTo>
                    <a:pt x="708" y="488"/>
                  </a:lnTo>
                  <a:lnTo>
                    <a:pt x="772" y="406"/>
                  </a:lnTo>
                  <a:lnTo>
                    <a:pt x="772" y="406"/>
                  </a:lnTo>
                  <a:lnTo>
                    <a:pt x="844" y="304"/>
                  </a:lnTo>
                  <a:lnTo>
                    <a:pt x="732" y="200"/>
                  </a:lnTo>
                  <a:lnTo>
                    <a:pt x="714" y="218"/>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7"/>
            <p:cNvSpPr>
              <a:spLocks/>
            </p:cNvSpPr>
            <p:nvPr/>
          </p:nvSpPr>
          <p:spPr bwMode="auto">
            <a:xfrm>
              <a:off x="3071408" y="2440390"/>
              <a:ext cx="1644650" cy="720725"/>
            </a:xfrm>
            <a:custGeom>
              <a:avLst/>
              <a:gdLst>
                <a:gd name="T0" fmla="*/ 1014 w 1036"/>
                <a:gd name="T1" fmla="*/ 284 h 454"/>
                <a:gd name="T2" fmla="*/ 996 w 1036"/>
                <a:gd name="T3" fmla="*/ 274 h 454"/>
                <a:gd name="T4" fmla="*/ 976 w 1036"/>
                <a:gd name="T5" fmla="*/ 270 h 454"/>
                <a:gd name="T6" fmla="*/ 952 w 1036"/>
                <a:gd name="T7" fmla="*/ 268 h 454"/>
                <a:gd name="T8" fmla="*/ 926 w 1036"/>
                <a:gd name="T9" fmla="*/ 256 h 454"/>
                <a:gd name="T10" fmla="*/ 926 w 1036"/>
                <a:gd name="T11" fmla="*/ 256 h 454"/>
                <a:gd name="T12" fmla="*/ 1020 w 1036"/>
                <a:gd name="T13" fmla="*/ 60 h 454"/>
                <a:gd name="T14" fmla="*/ 296 w 1036"/>
                <a:gd name="T15" fmla="*/ 0 h 454"/>
                <a:gd name="T16" fmla="*/ 292 w 1036"/>
                <a:gd name="T17" fmla="*/ 0 h 454"/>
                <a:gd name="T18" fmla="*/ 264 w 1036"/>
                <a:gd name="T19" fmla="*/ 10 h 454"/>
                <a:gd name="T20" fmla="*/ 216 w 1036"/>
                <a:gd name="T21" fmla="*/ 48 h 454"/>
                <a:gd name="T22" fmla="*/ 114 w 1036"/>
                <a:gd name="T23" fmla="*/ 132 h 454"/>
                <a:gd name="T24" fmla="*/ 88 w 1036"/>
                <a:gd name="T25" fmla="*/ 156 h 454"/>
                <a:gd name="T26" fmla="*/ 42 w 1036"/>
                <a:gd name="T27" fmla="*/ 202 h 454"/>
                <a:gd name="T28" fmla="*/ 24 w 1036"/>
                <a:gd name="T29" fmla="*/ 226 h 454"/>
                <a:gd name="T30" fmla="*/ 8 w 1036"/>
                <a:gd name="T31" fmla="*/ 250 h 454"/>
                <a:gd name="T32" fmla="*/ 0 w 1036"/>
                <a:gd name="T33" fmla="*/ 282 h 454"/>
                <a:gd name="T34" fmla="*/ 2 w 1036"/>
                <a:gd name="T35" fmla="*/ 294 h 454"/>
                <a:gd name="T36" fmla="*/ 10 w 1036"/>
                <a:gd name="T37" fmla="*/ 316 h 454"/>
                <a:gd name="T38" fmla="*/ 18 w 1036"/>
                <a:gd name="T39" fmla="*/ 326 h 454"/>
                <a:gd name="T40" fmla="*/ 38 w 1036"/>
                <a:gd name="T41" fmla="*/ 338 h 454"/>
                <a:gd name="T42" fmla="*/ 56 w 1036"/>
                <a:gd name="T43" fmla="*/ 344 h 454"/>
                <a:gd name="T44" fmla="*/ 224 w 1036"/>
                <a:gd name="T45" fmla="*/ 370 h 454"/>
                <a:gd name="T46" fmla="*/ 522 w 1036"/>
                <a:gd name="T47" fmla="*/ 426 h 454"/>
                <a:gd name="T48" fmla="*/ 848 w 1036"/>
                <a:gd name="T49" fmla="*/ 244 h 454"/>
                <a:gd name="T50" fmla="*/ 896 w 1036"/>
                <a:gd name="T51" fmla="*/ 290 h 454"/>
                <a:gd name="T52" fmla="*/ 908 w 1036"/>
                <a:gd name="T53" fmla="*/ 312 h 454"/>
                <a:gd name="T54" fmla="*/ 912 w 1036"/>
                <a:gd name="T55" fmla="*/ 336 h 454"/>
                <a:gd name="T56" fmla="*/ 916 w 1036"/>
                <a:gd name="T57" fmla="*/ 354 h 454"/>
                <a:gd name="T58" fmla="*/ 928 w 1036"/>
                <a:gd name="T59" fmla="*/ 372 h 454"/>
                <a:gd name="T60" fmla="*/ 936 w 1036"/>
                <a:gd name="T61" fmla="*/ 380 h 454"/>
                <a:gd name="T62" fmla="*/ 958 w 1036"/>
                <a:gd name="T63" fmla="*/ 390 h 454"/>
                <a:gd name="T64" fmla="*/ 968 w 1036"/>
                <a:gd name="T65" fmla="*/ 394 h 454"/>
                <a:gd name="T66" fmla="*/ 990 w 1036"/>
                <a:gd name="T67" fmla="*/ 390 h 454"/>
                <a:gd name="T68" fmla="*/ 1014 w 1036"/>
                <a:gd name="T69" fmla="*/ 372 h 454"/>
                <a:gd name="T70" fmla="*/ 1026 w 1036"/>
                <a:gd name="T71" fmla="*/ 358 h 454"/>
                <a:gd name="T72" fmla="*/ 1034 w 1036"/>
                <a:gd name="T73" fmla="*/ 334 h 454"/>
                <a:gd name="T74" fmla="*/ 1036 w 1036"/>
                <a:gd name="T75" fmla="*/ 324 h 454"/>
                <a:gd name="T76" fmla="*/ 1028 w 1036"/>
                <a:gd name="T77" fmla="*/ 304 h 454"/>
                <a:gd name="T78" fmla="*/ 1014 w 1036"/>
                <a:gd name="T79" fmla="*/ 28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454">
                  <a:moveTo>
                    <a:pt x="1014" y="284"/>
                  </a:moveTo>
                  <a:lnTo>
                    <a:pt x="1014" y="284"/>
                  </a:lnTo>
                  <a:lnTo>
                    <a:pt x="1004" y="278"/>
                  </a:lnTo>
                  <a:lnTo>
                    <a:pt x="996" y="274"/>
                  </a:lnTo>
                  <a:lnTo>
                    <a:pt x="986" y="272"/>
                  </a:lnTo>
                  <a:lnTo>
                    <a:pt x="976" y="270"/>
                  </a:lnTo>
                  <a:lnTo>
                    <a:pt x="976" y="270"/>
                  </a:lnTo>
                  <a:lnTo>
                    <a:pt x="952" y="268"/>
                  </a:lnTo>
                  <a:lnTo>
                    <a:pt x="938" y="264"/>
                  </a:lnTo>
                  <a:lnTo>
                    <a:pt x="926" y="256"/>
                  </a:lnTo>
                  <a:lnTo>
                    <a:pt x="926" y="256"/>
                  </a:lnTo>
                  <a:lnTo>
                    <a:pt x="926" y="256"/>
                  </a:lnTo>
                  <a:lnTo>
                    <a:pt x="880" y="210"/>
                  </a:lnTo>
                  <a:lnTo>
                    <a:pt x="1020" y="60"/>
                  </a:lnTo>
                  <a:lnTo>
                    <a:pt x="296" y="0"/>
                  </a:lnTo>
                  <a:lnTo>
                    <a:pt x="296" y="0"/>
                  </a:lnTo>
                  <a:lnTo>
                    <a:pt x="292" y="0"/>
                  </a:lnTo>
                  <a:lnTo>
                    <a:pt x="292" y="0"/>
                  </a:lnTo>
                  <a:lnTo>
                    <a:pt x="278" y="2"/>
                  </a:lnTo>
                  <a:lnTo>
                    <a:pt x="264" y="10"/>
                  </a:lnTo>
                  <a:lnTo>
                    <a:pt x="264" y="10"/>
                  </a:lnTo>
                  <a:lnTo>
                    <a:pt x="216" y="48"/>
                  </a:lnTo>
                  <a:lnTo>
                    <a:pt x="166" y="86"/>
                  </a:lnTo>
                  <a:lnTo>
                    <a:pt x="114" y="132"/>
                  </a:lnTo>
                  <a:lnTo>
                    <a:pt x="114" y="132"/>
                  </a:lnTo>
                  <a:lnTo>
                    <a:pt x="88" y="156"/>
                  </a:lnTo>
                  <a:lnTo>
                    <a:pt x="64" y="180"/>
                  </a:lnTo>
                  <a:lnTo>
                    <a:pt x="42" y="202"/>
                  </a:lnTo>
                  <a:lnTo>
                    <a:pt x="24" y="226"/>
                  </a:lnTo>
                  <a:lnTo>
                    <a:pt x="24" y="226"/>
                  </a:lnTo>
                  <a:lnTo>
                    <a:pt x="16" y="238"/>
                  </a:lnTo>
                  <a:lnTo>
                    <a:pt x="8" y="250"/>
                  </a:lnTo>
                  <a:lnTo>
                    <a:pt x="2" y="264"/>
                  </a:lnTo>
                  <a:lnTo>
                    <a:pt x="0" y="282"/>
                  </a:lnTo>
                  <a:lnTo>
                    <a:pt x="0" y="282"/>
                  </a:lnTo>
                  <a:lnTo>
                    <a:pt x="2" y="294"/>
                  </a:lnTo>
                  <a:lnTo>
                    <a:pt x="4" y="304"/>
                  </a:lnTo>
                  <a:lnTo>
                    <a:pt x="10" y="316"/>
                  </a:lnTo>
                  <a:lnTo>
                    <a:pt x="18" y="326"/>
                  </a:lnTo>
                  <a:lnTo>
                    <a:pt x="18" y="326"/>
                  </a:lnTo>
                  <a:lnTo>
                    <a:pt x="28" y="334"/>
                  </a:lnTo>
                  <a:lnTo>
                    <a:pt x="38" y="338"/>
                  </a:lnTo>
                  <a:lnTo>
                    <a:pt x="46" y="342"/>
                  </a:lnTo>
                  <a:lnTo>
                    <a:pt x="56" y="344"/>
                  </a:lnTo>
                  <a:lnTo>
                    <a:pt x="56" y="344"/>
                  </a:lnTo>
                  <a:lnTo>
                    <a:pt x="224" y="370"/>
                  </a:lnTo>
                  <a:lnTo>
                    <a:pt x="380" y="398"/>
                  </a:lnTo>
                  <a:lnTo>
                    <a:pt x="522" y="426"/>
                  </a:lnTo>
                  <a:lnTo>
                    <a:pt x="652" y="454"/>
                  </a:lnTo>
                  <a:lnTo>
                    <a:pt x="848" y="244"/>
                  </a:lnTo>
                  <a:lnTo>
                    <a:pt x="896" y="290"/>
                  </a:lnTo>
                  <a:lnTo>
                    <a:pt x="896" y="290"/>
                  </a:lnTo>
                  <a:lnTo>
                    <a:pt x="904" y="300"/>
                  </a:lnTo>
                  <a:lnTo>
                    <a:pt x="908" y="312"/>
                  </a:lnTo>
                  <a:lnTo>
                    <a:pt x="912" y="336"/>
                  </a:lnTo>
                  <a:lnTo>
                    <a:pt x="912" y="336"/>
                  </a:lnTo>
                  <a:lnTo>
                    <a:pt x="914" y="346"/>
                  </a:lnTo>
                  <a:lnTo>
                    <a:pt x="916" y="354"/>
                  </a:lnTo>
                  <a:lnTo>
                    <a:pt x="920" y="364"/>
                  </a:lnTo>
                  <a:lnTo>
                    <a:pt x="928" y="372"/>
                  </a:lnTo>
                  <a:lnTo>
                    <a:pt x="928" y="372"/>
                  </a:lnTo>
                  <a:lnTo>
                    <a:pt x="936" y="380"/>
                  </a:lnTo>
                  <a:lnTo>
                    <a:pt x="946" y="386"/>
                  </a:lnTo>
                  <a:lnTo>
                    <a:pt x="958" y="390"/>
                  </a:lnTo>
                  <a:lnTo>
                    <a:pt x="968" y="394"/>
                  </a:lnTo>
                  <a:lnTo>
                    <a:pt x="968" y="394"/>
                  </a:lnTo>
                  <a:lnTo>
                    <a:pt x="978" y="394"/>
                  </a:lnTo>
                  <a:lnTo>
                    <a:pt x="990" y="390"/>
                  </a:lnTo>
                  <a:lnTo>
                    <a:pt x="1002" y="384"/>
                  </a:lnTo>
                  <a:lnTo>
                    <a:pt x="1014" y="372"/>
                  </a:lnTo>
                  <a:lnTo>
                    <a:pt x="1014" y="372"/>
                  </a:lnTo>
                  <a:lnTo>
                    <a:pt x="1026" y="358"/>
                  </a:lnTo>
                  <a:lnTo>
                    <a:pt x="1032" y="346"/>
                  </a:lnTo>
                  <a:lnTo>
                    <a:pt x="1034" y="334"/>
                  </a:lnTo>
                  <a:lnTo>
                    <a:pt x="1036" y="324"/>
                  </a:lnTo>
                  <a:lnTo>
                    <a:pt x="1036" y="324"/>
                  </a:lnTo>
                  <a:lnTo>
                    <a:pt x="1032" y="314"/>
                  </a:lnTo>
                  <a:lnTo>
                    <a:pt x="1028" y="304"/>
                  </a:lnTo>
                  <a:lnTo>
                    <a:pt x="1022" y="294"/>
                  </a:lnTo>
                  <a:lnTo>
                    <a:pt x="1014" y="284"/>
                  </a:lnTo>
                  <a:lnTo>
                    <a:pt x="1014" y="284"/>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8"/>
            <p:cNvSpPr>
              <a:spLocks/>
            </p:cNvSpPr>
            <p:nvPr/>
          </p:nvSpPr>
          <p:spPr bwMode="auto">
            <a:xfrm>
              <a:off x="4192183" y="2545165"/>
              <a:ext cx="2203450" cy="1187450"/>
            </a:xfrm>
            <a:custGeom>
              <a:avLst/>
              <a:gdLst>
                <a:gd name="T0" fmla="*/ 376 w 1388"/>
                <a:gd name="T1" fmla="*/ 0 h 748"/>
                <a:gd name="T2" fmla="*/ 246 w 1388"/>
                <a:gd name="T3" fmla="*/ 160 h 748"/>
                <a:gd name="T4" fmla="*/ 254 w 1388"/>
                <a:gd name="T5" fmla="*/ 162 h 748"/>
                <a:gd name="T6" fmla="*/ 274 w 1388"/>
                <a:gd name="T7" fmla="*/ 164 h 748"/>
                <a:gd name="T8" fmla="*/ 304 w 1388"/>
                <a:gd name="T9" fmla="*/ 170 h 748"/>
                <a:gd name="T10" fmla="*/ 328 w 1388"/>
                <a:gd name="T11" fmla="*/ 184 h 748"/>
                <a:gd name="T12" fmla="*/ 336 w 1388"/>
                <a:gd name="T13" fmla="*/ 190 h 748"/>
                <a:gd name="T14" fmla="*/ 358 w 1388"/>
                <a:gd name="T15" fmla="*/ 218 h 748"/>
                <a:gd name="T16" fmla="*/ 370 w 1388"/>
                <a:gd name="T17" fmla="*/ 254 h 748"/>
                <a:gd name="T18" fmla="*/ 370 w 1388"/>
                <a:gd name="T19" fmla="*/ 264 h 748"/>
                <a:gd name="T20" fmla="*/ 362 w 1388"/>
                <a:gd name="T21" fmla="*/ 294 h 748"/>
                <a:gd name="T22" fmla="*/ 346 w 1388"/>
                <a:gd name="T23" fmla="*/ 324 h 748"/>
                <a:gd name="T24" fmla="*/ 338 w 1388"/>
                <a:gd name="T25" fmla="*/ 334 h 748"/>
                <a:gd name="T26" fmla="*/ 318 w 1388"/>
                <a:gd name="T27" fmla="*/ 350 h 748"/>
                <a:gd name="T28" fmla="*/ 298 w 1388"/>
                <a:gd name="T29" fmla="*/ 360 h 748"/>
                <a:gd name="T30" fmla="*/ 278 w 1388"/>
                <a:gd name="T31" fmla="*/ 366 h 748"/>
                <a:gd name="T32" fmla="*/ 258 w 1388"/>
                <a:gd name="T33" fmla="*/ 368 h 748"/>
                <a:gd name="T34" fmla="*/ 238 w 1388"/>
                <a:gd name="T35" fmla="*/ 364 h 748"/>
                <a:gd name="T36" fmla="*/ 206 w 1388"/>
                <a:gd name="T37" fmla="*/ 346 h 748"/>
                <a:gd name="T38" fmla="*/ 194 w 1388"/>
                <a:gd name="T39" fmla="*/ 334 h 748"/>
                <a:gd name="T40" fmla="*/ 174 w 1388"/>
                <a:gd name="T41" fmla="*/ 304 h 748"/>
                <a:gd name="T42" fmla="*/ 166 w 1388"/>
                <a:gd name="T43" fmla="*/ 276 h 748"/>
                <a:gd name="T44" fmla="*/ 164 w 1388"/>
                <a:gd name="T45" fmla="*/ 258 h 748"/>
                <a:gd name="T46" fmla="*/ 150 w 1388"/>
                <a:gd name="T47" fmla="*/ 240 h 748"/>
                <a:gd name="T48" fmla="*/ 0 w 1388"/>
                <a:gd name="T49" fmla="*/ 402 h 748"/>
                <a:gd name="T50" fmla="*/ 246 w 1388"/>
                <a:gd name="T51" fmla="*/ 468 h 748"/>
                <a:gd name="T52" fmla="*/ 434 w 1388"/>
                <a:gd name="T53" fmla="*/ 532 h 748"/>
                <a:gd name="T54" fmla="*/ 574 w 1388"/>
                <a:gd name="T55" fmla="*/ 594 h 748"/>
                <a:gd name="T56" fmla="*/ 672 w 1388"/>
                <a:gd name="T57" fmla="*/ 650 h 748"/>
                <a:gd name="T58" fmla="*/ 712 w 1388"/>
                <a:gd name="T59" fmla="*/ 680 h 748"/>
                <a:gd name="T60" fmla="*/ 760 w 1388"/>
                <a:gd name="T61" fmla="*/ 730 h 748"/>
                <a:gd name="T62" fmla="*/ 1004 w 1388"/>
                <a:gd name="T63" fmla="*/ 502 h 748"/>
                <a:gd name="T64" fmla="*/ 1048 w 1388"/>
                <a:gd name="T65" fmla="*/ 546 h 748"/>
                <a:gd name="T66" fmla="*/ 1060 w 1388"/>
                <a:gd name="T67" fmla="*/ 568 h 748"/>
                <a:gd name="T68" fmla="*/ 1064 w 1388"/>
                <a:gd name="T69" fmla="*/ 592 h 748"/>
                <a:gd name="T70" fmla="*/ 1070 w 1388"/>
                <a:gd name="T71" fmla="*/ 612 h 748"/>
                <a:gd name="T72" fmla="*/ 1080 w 1388"/>
                <a:gd name="T73" fmla="*/ 628 h 748"/>
                <a:gd name="T74" fmla="*/ 1090 w 1388"/>
                <a:gd name="T75" fmla="*/ 636 h 748"/>
                <a:gd name="T76" fmla="*/ 1110 w 1388"/>
                <a:gd name="T77" fmla="*/ 648 h 748"/>
                <a:gd name="T78" fmla="*/ 1122 w 1388"/>
                <a:gd name="T79" fmla="*/ 650 h 748"/>
                <a:gd name="T80" fmla="*/ 1142 w 1388"/>
                <a:gd name="T81" fmla="*/ 646 h 748"/>
                <a:gd name="T82" fmla="*/ 1168 w 1388"/>
                <a:gd name="T83" fmla="*/ 628 h 748"/>
                <a:gd name="T84" fmla="*/ 1178 w 1388"/>
                <a:gd name="T85" fmla="*/ 614 h 748"/>
                <a:gd name="T86" fmla="*/ 1188 w 1388"/>
                <a:gd name="T87" fmla="*/ 590 h 748"/>
                <a:gd name="T88" fmla="*/ 1188 w 1388"/>
                <a:gd name="T89" fmla="*/ 580 h 748"/>
                <a:gd name="T90" fmla="*/ 1182 w 1388"/>
                <a:gd name="T91" fmla="*/ 560 h 748"/>
                <a:gd name="T92" fmla="*/ 1166 w 1388"/>
                <a:gd name="T93" fmla="*/ 540 h 748"/>
                <a:gd name="T94" fmla="*/ 1158 w 1388"/>
                <a:gd name="T95" fmla="*/ 534 h 748"/>
                <a:gd name="T96" fmla="*/ 1140 w 1388"/>
                <a:gd name="T97" fmla="*/ 528 h 748"/>
                <a:gd name="T98" fmla="*/ 1128 w 1388"/>
                <a:gd name="T99" fmla="*/ 526 h 748"/>
                <a:gd name="T100" fmla="*/ 1092 w 1388"/>
                <a:gd name="T101" fmla="*/ 520 h 748"/>
                <a:gd name="T102" fmla="*/ 1080 w 1388"/>
                <a:gd name="T103" fmla="*/ 512 h 748"/>
                <a:gd name="T104" fmla="*/ 1036 w 1388"/>
                <a:gd name="T105" fmla="*/ 470 h 748"/>
                <a:gd name="T106" fmla="*/ 1378 w 1388"/>
                <a:gd name="T107" fmla="*/ 8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8" h="748">
                  <a:moveTo>
                    <a:pt x="1378" y="84"/>
                  </a:moveTo>
                  <a:lnTo>
                    <a:pt x="376" y="0"/>
                  </a:lnTo>
                  <a:lnTo>
                    <a:pt x="236" y="148"/>
                  </a:lnTo>
                  <a:lnTo>
                    <a:pt x="246" y="160"/>
                  </a:lnTo>
                  <a:lnTo>
                    <a:pt x="246" y="160"/>
                  </a:lnTo>
                  <a:lnTo>
                    <a:pt x="254" y="162"/>
                  </a:lnTo>
                  <a:lnTo>
                    <a:pt x="274" y="164"/>
                  </a:lnTo>
                  <a:lnTo>
                    <a:pt x="274" y="164"/>
                  </a:lnTo>
                  <a:lnTo>
                    <a:pt x="288" y="166"/>
                  </a:lnTo>
                  <a:lnTo>
                    <a:pt x="304" y="170"/>
                  </a:lnTo>
                  <a:lnTo>
                    <a:pt x="320" y="178"/>
                  </a:lnTo>
                  <a:lnTo>
                    <a:pt x="328" y="184"/>
                  </a:lnTo>
                  <a:lnTo>
                    <a:pt x="336" y="190"/>
                  </a:lnTo>
                  <a:lnTo>
                    <a:pt x="336" y="190"/>
                  </a:lnTo>
                  <a:lnTo>
                    <a:pt x="348" y="204"/>
                  </a:lnTo>
                  <a:lnTo>
                    <a:pt x="358" y="218"/>
                  </a:lnTo>
                  <a:lnTo>
                    <a:pt x="364" y="236"/>
                  </a:lnTo>
                  <a:lnTo>
                    <a:pt x="370" y="254"/>
                  </a:lnTo>
                  <a:lnTo>
                    <a:pt x="370" y="254"/>
                  </a:lnTo>
                  <a:lnTo>
                    <a:pt x="370" y="264"/>
                  </a:lnTo>
                  <a:lnTo>
                    <a:pt x="368" y="274"/>
                  </a:lnTo>
                  <a:lnTo>
                    <a:pt x="362" y="294"/>
                  </a:lnTo>
                  <a:lnTo>
                    <a:pt x="352" y="314"/>
                  </a:lnTo>
                  <a:lnTo>
                    <a:pt x="346" y="324"/>
                  </a:lnTo>
                  <a:lnTo>
                    <a:pt x="338" y="334"/>
                  </a:lnTo>
                  <a:lnTo>
                    <a:pt x="338" y="334"/>
                  </a:lnTo>
                  <a:lnTo>
                    <a:pt x="328" y="342"/>
                  </a:lnTo>
                  <a:lnTo>
                    <a:pt x="318" y="350"/>
                  </a:lnTo>
                  <a:lnTo>
                    <a:pt x="308" y="356"/>
                  </a:lnTo>
                  <a:lnTo>
                    <a:pt x="298" y="360"/>
                  </a:lnTo>
                  <a:lnTo>
                    <a:pt x="288" y="364"/>
                  </a:lnTo>
                  <a:lnTo>
                    <a:pt x="278" y="366"/>
                  </a:lnTo>
                  <a:lnTo>
                    <a:pt x="268" y="368"/>
                  </a:lnTo>
                  <a:lnTo>
                    <a:pt x="258" y="368"/>
                  </a:lnTo>
                  <a:lnTo>
                    <a:pt x="258" y="368"/>
                  </a:lnTo>
                  <a:lnTo>
                    <a:pt x="238" y="364"/>
                  </a:lnTo>
                  <a:lnTo>
                    <a:pt x="222" y="356"/>
                  </a:lnTo>
                  <a:lnTo>
                    <a:pt x="206" y="346"/>
                  </a:lnTo>
                  <a:lnTo>
                    <a:pt x="194" y="334"/>
                  </a:lnTo>
                  <a:lnTo>
                    <a:pt x="194" y="334"/>
                  </a:lnTo>
                  <a:lnTo>
                    <a:pt x="182" y="320"/>
                  </a:lnTo>
                  <a:lnTo>
                    <a:pt x="174" y="304"/>
                  </a:lnTo>
                  <a:lnTo>
                    <a:pt x="170" y="290"/>
                  </a:lnTo>
                  <a:lnTo>
                    <a:pt x="166" y="276"/>
                  </a:lnTo>
                  <a:lnTo>
                    <a:pt x="166" y="276"/>
                  </a:lnTo>
                  <a:lnTo>
                    <a:pt x="164" y="258"/>
                  </a:lnTo>
                  <a:lnTo>
                    <a:pt x="162" y="252"/>
                  </a:lnTo>
                  <a:lnTo>
                    <a:pt x="150" y="240"/>
                  </a:lnTo>
                  <a:lnTo>
                    <a:pt x="0" y="402"/>
                  </a:lnTo>
                  <a:lnTo>
                    <a:pt x="0" y="402"/>
                  </a:lnTo>
                  <a:lnTo>
                    <a:pt x="130" y="434"/>
                  </a:lnTo>
                  <a:lnTo>
                    <a:pt x="246" y="468"/>
                  </a:lnTo>
                  <a:lnTo>
                    <a:pt x="346" y="500"/>
                  </a:lnTo>
                  <a:lnTo>
                    <a:pt x="434" y="532"/>
                  </a:lnTo>
                  <a:lnTo>
                    <a:pt x="510" y="564"/>
                  </a:lnTo>
                  <a:lnTo>
                    <a:pt x="574" y="594"/>
                  </a:lnTo>
                  <a:lnTo>
                    <a:pt x="628" y="622"/>
                  </a:lnTo>
                  <a:lnTo>
                    <a:pt x="672" y="650"/>
                  </a:lnTo>
                  <a:lnTo>
                    <a:pt x="672" y="650"/>
                  </a:lnTo>
                  <a:lnTo>
                    <a:pt x="712" y="680"/>
                  </a:lnTo>
                  <a:lnTo>
                    <a:pt x="740" y="706"/>
                  </a:lnTo>
                  <a:lnTo>
                    <a:pt x="760" y="730"/>
                  </a:lnTo>
                  <a:lnTo>
                    <a:pt x="774" y="748"/>
                  </a:lnTo>
                  <a:lnTo>
                    <a:pt x="1004" y="502"/>
                  </a:lnTo>
                  <a:lnTo>
                    <a:pt x="1048" y="546"/>
                  </a:lnTo>
                  <a:lnTo>
                    <a:pt x="1048" y="546"/>
                  </a:lnTo>
                  <a:lnTo>
                    <a:pt x="1056" y="556"/>
                  </a:lnTo>
                  <a:lnTo>
                    <a:pt x="1060" y="568"/>
                  </a:lnTo>
                  <a:lnTo>
                    <a:pt x="1064" y="592"/>
                  </a:lnTo>
                  <a:lnTo>
                    <a:pt x="1064" y="592"/>
                  </a:lnTo>
                  <a:lnTo>
                    <a:pt x="1066" y="602"/>
                  </a:lnTo>
                  <a:lnTo>
                    <a:pt x="1070" y="612"/>
                  </a:lnTo>
                  <a:lnTo>
                    <a:pt x="1074" y="620"/>
                  </a:lnTo>
                  <a:lnTo>
                    <a:pt x="1080" y="628"/>
                  </a:lnTo>
                  <a:lnTo>
                    <a:pt x="1080" y="628"/>
                  </a:lnTo>
                  <a:lnTo>
                    <a:pt x="1090" y="636"/>
                  </a:lnTo>
                  <a:lnTo>
                    <a:pt x="1100" y="642"/>
                  </a:lnTo>
                  <a:lnTo>
                    <a:pt x="1110" y="648"/>
                  </a:lnTo>
                  <a:lnTo>
                    <a:pt x="1122" y="650"/>
                  </a:lnTo>
                  <a:lnTo>
                    <a:pt x="1122" y="650"/>
                  </a:lnTo>
                  <a:lnTo>
                    <a:pt x="1132" y="650"/>
                  </a:lnTo>
                  <a:lnTo>
                    <a:pt x="1142" y="646"/>
                  </a:lnTo>
                  <a:lnTo>
                    <a:pt x="1154" y="640"/>
                  </a:lnTo>
                  <a:lnTo>
                    <a:pt x="1168" y="628"/>
                  </a:lnTo>
                  <a:lnTo>
                    <a:pt x="1168" y="628"/>
                  </a:lnTo>
                  <a:lnTo>
                    <a:pt x="1178" y="614"/>
                  </a:lnTo>
                  <a:lnTo>
                    <a:pt x="1186" y="602"/>
                  </a:lnTo>
                  <a:lnTo>
                    <a:pt x="1188" y="590"/>
                  </a:lnTo>
                  <a:lnTo>
                    <a:pt x="1188" y="580"/>
                  </a:lnTo>
                  <a:lnTo>
                    <a:pt x="1188" y="580"/>
                  </a:lnTo>
                  <a:lnTo>
                    <a:pt x="1186" y="570"/>
                  </a:lnTo>
                  <a:lnTo>
                    <a:pt x="1182" y="560"/>
                  </a:lnTo>
                  <a:lnTo>
                    <a:pt x="1174" y="550"/>
                  </a:lnTo>
                  <a:lnTo>
                    <a:pt x="1166" y="540"/>
                  </a:lnTo>
                  <a:lnTo>
                    <a:pt x="1166" y="540"/>
                  </a:lnTo>
                  <a:lnTo>
                    <a:pt x="1158" y="534"/>
                  </a:lnTo>
                  <a:lnTo>
                    <a:pt x="1150" y="530"/>
                  </a:lnTo>
                  <a:lnTo>
                    <a:pt x="1140" y="528"/>
                  </a:lnTo>
                  <a:lnTo>
                    <a:pt x="1128" y="526"/>
                  </a:lnTo>
                  <a:lnTo>
                    <a:pt x="1128" y="526"/>
                  </a:lnTo>
                  <a:lnTo>
                    <a:pt x="1104" y="524"/>
                  </a:lnTo>
                  <a:lnTo>
                    <a:pt x="1092" y="520"/>
                  </a:lnTo>
                  <a:lnTo>
                    <a:pt x="1080" y="512"/>
                  </a:lnTo>
                  <a:lnTo>
                    <a:pt x="1080" y="512"/>
                  </a:lnTo>
                  <a:lnTo>
                    <a:pt x="1078" y="512"/>
                  </a:lnTo>
                  <a:lnTo>
                    <a:pt x="1036" y="470"/>
                  </a:lnTo>
                  <a:lnTo>
                    <a:pt x="1388" y="94"/>
                  </a:lnTo>
                  <a:lnTo>
                    <a:pt x="1378" y="84"/>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9"/>
            <p:cNvSpPr>
              <a:spLocks/>
            </p:cNvSpPr>
            <p:nvPr/>
          </p:nvSpPr>
          <p:spPr bwMode="auto">
            <a:xfrm>
              <a:off x="5417733" y="2738840"/>
              <a:ext cx="1619250" cy="1660525"/>
            </a:xfrm>
            <a:custGeom>
              <a:avLst/>
              <a:gdLst>
                <a:gd name="T0" fmla="*/ 902 w 1020"/>
                <a:gd name="T1" fmla="*/ 132 h 1046"/>
                <a:gd name="T2" fmla="*/ 936 w 1020"/>
                <a:gd name="T3" fmla="*/ 124 h 1046"/>
                <a:gd name="T4" fmla="*/ 964 w 1020"/>
                <a:gd name="T5" fmla="*/ 114 h 1046"/>
                <a:gd name="T6" fmla="*/ 980 w 1020"/>
                <a:gd name="T7" fmla="*/ 98 h 1046"/>
                <a:gd name="T8" fmla="*/ 994 w 1020"/>
                <a:gd name="T9" fmla="*/ 68 h 1046"/>
                <a:gd name="T10" fmla="*/ 990 w 1020"/>
                <a:gd name="T11" fmla="*/ 46 h 1046"/>
                <a:gd name="T12" fmla="*/ 972 w 1020"/>
                <a:gd name="T13" fmla="*/ 20 h 1046"/>
                <a:gd name="T14" fmla="*/ 940 w 1020"/>
                <a:gd name="T15" fmla="*/ 2 h 1046"/>
                <a:gd name="T16" fmla="*/ 924 w 1020"/>
                <a:gd name="T17" fmla="*/ 0 h 1046"/>
                <a:gd name="T18" fmla="*/ 904 w 1020"/>
                <a:gd name="T19" fmla="*/ 8 h 1046"/>
                <a:gd name="T20" fmla="*/ 886 w 1020"/>
                <a:gd name="T21" fmla="*/ 22 h 1046"/>
                <a:gd name="T22" fmla="*/ 872 w 1020"/>
                <a:gd name="T23" fmla="*/ 48 h 1046"/>
                <a:gd name="T24" fmla="*/ 868 w 1020"/>
                <a:gd name="T25" fmla="*/ 84 h 1046"/>
                <a:gd name="T26" fmla="*/ 858 w 1020"/>
                <a:gd name="T27" fmla="*/ 108 h 1046"/>
                <a:gd name="T28" fmla="*/ 652 w 1020"/>
                <a:gd name="T29" fmla="*/ 4 h 1046"/>
                <a:gd name="T30" fmla="*/ 334 w 1020"/>
                <a:gd name="T31" fmla="*/ 360 h 1046"/>
                <a:gd name="T32" fmla="*/ 362 w 1020"/>
                <a:gd name="T33" fmla="*/ 364 h 1046"/>
                <a:gd name="T34" fmla="*/ 408 w 1020"/>
                <a:gd name="T35" fmla="*/ 378 h 1046"/>
                <a:gd name="T36" fmla="*/ 422 w 1020"/>
                <a:gd name="T37" fmla="*/ 390 h 1046"/>
                <a:gd name="T38" fmla="*/ 452 w 1020"/>
                <a:gd name="T39" fmla="*/ 436 h 1046"/>
                <a:gd name="T40" fmla="*/ 456 w 1020"/>
                <a:gd name="T41" fmla="*/ 464 h 1046"/>
                <a:gd name="T42" fmla="*/ 440 w 1020"/>
                <a:gd name="T43" fmla="*/ 514 h 1046"/>
                <a:gd name="T44" fmla="*/ 424 w 1020"/>
                <a:gd name="T45" fmla="*/ 534 h 1046"/>
                <a:gd name="T46" fmla="*/ 396 w 1020"/>
                <a:gd name="T47" fmla="*/ 556 h 1046"/>
                <a:gd name="T48" fmla="*/ 364 w 1020"/>
                <a:gd name="T49" fmla="*/ 566 h 1046"/>
                <a:gd name="T50" fmla="*/ 344 w 1020"/>
                <a:gd name="T51" fmla="*/ 568 h 1046"/>
                <a:gd name="T52" fmla="*/ 294 w 1020"/>
                <a:gd name="T53" fmla="*/ 546 h 1046"/>
                <a:gd name="T54" fmla="*/ 268 w 1020"/>
                <a:gd name="T55" fmla="*/ 520 h 1046"/>
                <a:gd name="T56" fmla="*/ 254 w 1020"/>
                <a:gd name="T57" fmla="*/ 476 h 1046"/>
                <a:gd name="T58" fmla="*/ 248 w 1020"/>
                <a:gd name="T59" fmla="*/ 452 h 1046"/>
                <a:gd name="T60" fmla="*/ 170 w 1020"/>
                <a:gd name="T61" fmla="*/ 856 h 1046"/>
                <a:gd name="T62" fmla="*/ 110 w 1020"/>
                <a:gd name="T63" fmla="*/ 914 h 1046"/>
                <a:gd name="T64" fmla="*/ 76 w 1020"/>
                <a:gd name="T65" fmla="*/ 922 h 1046"/>
                <a:gd name="T66" fmla="*/ 48 w 1020"/>
                <a:gd name="T67" fmla="*/ 932 h 1046"/>
                <a:gd name="T68" fmla="*/ 32 w 1020"/>
                <a:gd name="T69" fmla="*/ 946 h 1046"/>
                <a:gd name="T70" fmla="*/ 18 w 1020"/>
                <a:gd name="T71" fmla="*/ 978 h 1046"/>
                <a:gd name="T72" fmla="*/ 22 w 1020"/>
                <a:gd name="T73" fmla="*/ 1000 h 1046"/>
                <a:gd name="T74" fmla="*/ 40 w 1020"/>
                <a:gd name="T75" fmla="*/ 1024 h 1046"/>
                <a:gd name="T76" fmla="*/ 76 w 1020"/>
                <a:gd name="T77" fmla="*/ 1046 h 1046"/>
                <a:gd name="T78" fmla="*/ 98 w 1020"/>
                <a:gd name="T79" fmla="*/ 1042 h 1046"/>
                <a:gd name="T80" fmla="*/ 126 w 1020"/>
                <a:gd name="T81" fmla="*/ 1024 h 1046"/>
                <a:gd name="T82" fmla="*/ 138 w 1020"/>
                <a:gd name="T83" fmla="*/ 1006 h 1046"/>
                <a:gd name="T84" fmla="*/ 142 w 1020"/>
                <a:gd name="T85" fmla="*/ 986 h 1046"/>
                <a:gd name="T86" fmla="*/ 154 w 1020"/>
                <a:gd name="T87" fmla="*/ 936 h 1046"/>
                <a:gd name="T88" fmla="*/ 204 w 1020"/>
                <a:gd name="T89" fmla="*/ 888 h 1046"/>
                <a:gd name="T90" fmla="*/ 732 w 1020"/>
                <a:gd name="T91" fmla="*/ 654 h 1046"/>
                <a:gd name="T92" fmla="*/ 704 w 1020"/>
                <a:gd name="T93" fmla="*/ 648 h 1046"/>
                <a:gd name="T94" fmla="*/ 674 w 1020"/>
                <a:gd name="T95" fmla="*/ 642 h 1046"/>
                <a:gd name="T96" fmla="*/ 644 w 1020"/>
                <a:gd name="T97" fmla="*/ 624 h 1046"/>
                <a:gd name="T98" fmla="*/ 622 w 1020"/>
                <a:gd name="T99" fmla="*/ 594 h 1046"/>
                <a:gd name="T100" fmla="*/ 610 w 1020"/>
                <a:gd name="T101" fmla="*/ 560 h 1046"/>
                <a:gd name="T102" fmla="*/ 616 w 1020"/>
                <a:gd name="T103" fmla="*/ 520 h 1046"/>
                <a:gd name="T104" fmla="*/ 642 w 1020"/>
                <a:gd name="T105" fmla="*/ 480 h 1046"/>
                <a:gd name="T106" fmla="*/ 660 w 1020"/>
                <a:gd name="T107" fmla="*/ 464 h 1046"/>
                <a:gd name="T108" fmla="*/ 690 w 1020"/>
                <a:gd name="T109" fmla="*/ 450 h 1046"/>
                <a:gd name="T110" fmla="*/ 720 w 1020"/>
                <a:gd name="T111" fmla="*/ 446 h 1046"/>
                <a:gd name="T112" fmla="*/ 758 w 1020"/>
                <a:gd name="T113" fmla="*/ 458 h 1046"/>
                <a:gd name="T114" fmla="*/ 786 w 1020"/>
                <a:gd name="T115" fmla="*/ 480 h 1046"/>
                <a:gd name="T116" fmla="*/ 810 w 1020"/>
                <a:gd name="T117" fmla="*/ 524 h 1046"/>
                <a:gd name="T118" fmla="*/ 816 w 1020"/>
                <a:gd name="T119" fmla="*/ 556 h 1046"/>
                <a:gd name="T120" fmla="*/ 1020 w 1020"/>
                <a:gd name="T121" fmla="*/ 35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0" h="1046">
                  <a:moveTo>
                    <a:pt x="890" y="140"/>
                  </a:moveTo>
                  <a:lnTo>
                    <a:pt x="890" y="140"/>
                  </a:lnTo>
                  <a:lnTo>
                    <a:pt x="902" y="132"/>
                  </a:lnTo>
                  <a:lnTo>
                    <a:pt x="912" y="128"/>
                  </a:lnTo>
                  <a:lnTo>
                    <a:pt x="936" y="124"/>
                  </a:lnTo>
                  <a:lnTo>
                    <a:pt x="936" y="124"/>
                  </a:lnTo>
                  <a:lnTo>
                    <a:pt x="946" y="122"/>
                  </a:lnTo>
                  <a:lnTo>
                    <a:pt x="956" y="118"/>
                  </a:lnTo>
                  <a:lnTo>
                    <a:pt x="964" y="114"/>
                  </a:lnTo>
                  <a:lnTo>
                    <a:pt x="972" y="108"/>
                  </a:lnTo>
                  <a:lnTo>
                    <a:pt x="972" y="108"/>
                  </a:lnTo>
                  <a:lnTo>
                    <a:pt x="980" y="98"/>
                  </a:lnTo>
                  <a:lnTo>
                    <a:pt x="986" y="88"/>
                  </a:lnTo>
                  <a:lnTo>
                    <a:pt x="992" y="78"/>
                  </a:lnTo>
                  <a:lnTo>
                    <a:pt x="994" y="68"/>
                  </a:lnTo>
                  <a:lnTo>
                    <a:pt x="994" y="68"/>
                  </a:lnTo>
                  <a:lnTo>
                    <a:pt x="994" y="56"/>
                  </a:lnTo>
                  <a:lnTo>
                    <a:pt x="990" y="46"/>
                  </a:lnTo>
                  <a:lnTo>
                    <a:pt x="984" y="34"/>
                  </a:lnTo>
                  <a:lnTo>
                    <a:pt x="972" y="20"/>
                  </a:lnTo>
                  <a:lnTo>
                    <a:pt x="972" y="20"/>
                  </a:lnTo>
                  <a:lnTo>
                    <a:pt x="960" y="12"/>
                  </a:lnTo>
                  <a:lnTo>
                    <a:pt x="950" y="4"/>
                  </a:lnTo>
                  <a:lnTo>
                    <a:pt x="940" y="2"/>
                  </a:lnTo>
                  <a:lnTo>
                    <a:pt x="930" y="0"/>
                  </a:lnTo>
                  <a:lnTo>
                    <a:pt x="930" y="0"/>
                  </a:lnTo>
                  <a:lnTo>
                    <a:pt x="924" y="0"/>
                  </a:lnTo>
                  <a:lnTo>
                    <a:pt x="924" y="0"/>
                  </a:lnTo>
                  <a:lnTo>
                    <a:pt x="914" y="2"/>
                  </a:lnTo>
                  <a:lnTo>
                    <a:pt x="904" y="8"/>
                  </a:lnTo>
                  <a:lnTo>
                    <a:pt x="894" y="14"/>
                  </a:lnTo>
                  <a:lnTo>
                    <a:pt x="886" y="22"/>
                  </a:lnTo>
                  <a:lnTo>
                    <a:pt x="886" y="22"/>
                  </a:lnTo>
                  <a:lnTo>
                    <a:pt x="878" y="30"/>
                  </a:lnTo>
                  <a:lnTo>
                    <a:pt x="874" y="40"/>
                  </a:lnTo>
                  <a:lnTo>
                    <a:pt x="872" y="48"/>
                  </a:lnTo>
                  <a:lnTo>
                    <a:pt x="870" y="60"/>
                  </a:lnTo>
                  <a:lnTo>
                    <a:pt x="870" y="60"/>
                  </a:lnTo>
                  <a:lnTo>
                    <a:pt x="868" y="84"/>
                  </a:lnTo>
                  <a:lnTo>
                    <a:pt x="864" y="96"/>
                  </a:lnTo>
                  <a:lnTo>
                    <a:pt x="858" y="108"/>
                  </a:lnTo>
                  <a:lnTo>
                    <a:pt x="858" y="108"/>
                  </a:lnTo>
                  <a:lnTo>
                    <a:pt x="856" y="110"/>
                  </a:lnTo>
                  <a:lnTo>
                    <a:pt x="812" y="154"/>
                  </a:lnTo>
                  <a:lnTo>
                    <a:pt x="652" y="4"/>
                  </a:lnTo>
                  <a:lnTo>
                    <a:pt x="326" y="352"/>
                  </a:lnTo>
                  <a:lnTo>
                    <a:pt x="334" y="360"/>
                  </a:lnTo>
                  <a:lnTo>
                    <a:pt x="334" y="360"/>
                  </a:lnTo>
                  <a:lnTo>
                    <a:pt x="340" y="362"/>
                  </a:lnTo>
                  <a:lnTo>
                    <a:pt x="362" y="364"/>
                  </a:lnTo>
                  <a:lnTo>
                    <a:pt x="362" y="364"/>
                  </a:lnTo>
                  <a:lnTo>
                    <a:pt x="376" y="366"/>
                  </a:lnTo>
                  <a:lnTo>
                    <a:pt x="392" y="370"/>
                  </a:lnTo>
                  <a:lnTo>
                    <a:pt x="408" y="378"/>
                  </a:lnTo>
                  <a:lnTo>
                    <a:pt x="416" y="384"/>
                  </a:lnTo>
                  <a:lnTo>
                    <a:pt x="422" y="390"/>
                  </a:lnTo>
                  <a:lnTo>
                    <a:pt x="422" y="390"/>
                  </a:lnTo>
                  <a:lnTo>
                    <a:pt x="434" y="404"/>
                  </a:lnTo>
                  <a:lnTo>
                    <a:pt x="444" y="418"/>
                  </a:lnTo>
                  <a:lnTo>
                    <a:pt x="452" y="436"/>
                  </a:lnTo>
                  <a:lnTo>
                    <a:pt x="456" y="454"/>
                  </a:lnTo>
                  <a:lnTo>
                    <a:pt x="456" y="454"/>
                  </a:lnTo>
                  <a:lnTo>
                    <a:pt x="456" y="464"/>
                  </a:lnTo>
                  <a:lnTo>
                    <a:pt x="456" y="474"/>
                  </a:lnTo>
                  <a:lnTo>
                    <a:pt x="450" y="494"/>
                  </a:lnTo>
                  <a:lnTo>
                    <a:pt x="440" y="514"/>
                  </a:lnTo>
                  <a:lnTo>
                    <a:pt x="432" y="524"/>
                  </a:lnTo>
                  <a:lnTo>
                    <a:pt x="424" y="534"/>
                  </a:lnTo>
                  <a:lnTo>
                    <a:pt x="424" y="534"/>
                  </a:lnTo>
                  <a:lnTo>
                    <a:pt x="416" y="542"/>
                  </a:lnTo>
                  <a:lnTo>
                    <a:pt x="406" y="550"/>
                  </a:lnTo>
                  <a:lnTo>
                    <a:pt x="396" y="556"/>
                  </a:lnTo>
                  <a:lnTo>
                    <a:pt x="386" y="560"/>
                  </a:lnTo>
                  <a:lnTo>
                    <a:pt x="374" y="564"/>
                  </a:lnTo>
                  <a:lnTo>
                    <a:pt x="364" y="566"/>
                  </a:lnTo>
                  <a:lnTo>
                    <a:pt x="354" y="568"/>
                  </a:lnTo>
                  <a:lnTo>
                    <a:pt x="344" y="568"/>
                  </a:lnTo>
                  <a:lnTo>
                    <a:pt x="344" y="568"/>
                  </a:lnTo>
                  <a:lnTo>
                    <a:pt x="326" y="564"/>
                  </a:lnTo>
                  <a:lnTo>
                    <a:pt x="308" y="556"/>
                  </a:lnTo>
                  <a:lnTo>
                    <a:pt x="294" y="546"/>
                  </a:lnTo>
                  <a:lnTo>
                    <a:pt x="280" y="534"/>
                  </a:lnTo>
                  <a:lnTo>
                    <a:pt x="280" y="534"/>
                  </a:lnTo>
                  <a:lnTo>
                    <a:pt x="268" y="520"/>
                  </a:lnTo>
                  <a:lnTo>
                    <a:pt x="262" y="504"/>
                  </a:lnTo>
                  <a:lnTo>
                    <a:pt x="256" y="490"/>
                  </a:lnTo>
                  <a:lnTo>
                    <a:pt x="254" y="476"/>
                  </a:lnTo>
                  <a:lnTo>
                    <a:pt x="254" y="476"/>
                  </a:lnTo>
                  <a:lnTo>
                    <a:pt x="250" y="458"/>
                  </a:lnTo>
                  <a:lnTo>
                    <a:pt x="248" y="452"/>
                  </a:lnTo>
                  <a:lnTo>
                    <a:pt x="240" y="444"/>
                  </a:lnTo>
                  <a:lnTo>
                    <a:pt x="0" y="698"/>
                  </a:lnTo>
                  <a:lnTo>
                    <a:pt x="170" y="856"/>
                  </a:lnTo>
                  <a:lnTo>
                    <a:pt x="122" y="906"/>
                  </a:lnTo>
                  <a:lnTo>
                    <a:pt x="122" y="906"/>
                  </a:lnTo>
                  <a:lnTo>
                    <a:pt x="110" y="914"/>
                  </a:lnTo>
                  <a:lnTo>
                    <a:pt x="98" y="918"/>
                  </a:lnTo>
                  <a:lnTo>
                    <a:pt x="76" y="922"/>
                  </a:lnTo>
                  <a:lnTo>
                    <a:pt x="76" y="922"/>
                  </a:lnTo>
                  <a:lnTo>
                    <a:pt x="66" y="924"/>
                  </a:lnTo>
                  <a:lnTo>
                    <a:pt x="56" y="926"/>
                  </a:lnTo>
                  <a:lnTo>
                    <a:pt x="48" y="932"/>
                  </a:lnTo>
                  <a:lnTo>
                    <a:pt x="40" y="938"/>
                  </a:lnTo>
                  <a:lnTo>
                    <a:pt x="40" y="938"/>
                  </a:lnTo>
                  <a:lnTo>
                    <a:pt x="32" y="946"/>
                  </a:lnTo>
                  <a:lnTo>
                    <a:pt x="26" y="956"/>
                  </a:lnTo>
                  <a:lnTo>
                    <a:pt x="20" y="968"/>
                  </a:lnTo>
                  <a:lnTo>
                    <a:pt x="18" y="978"/>
                  </a:lnTo>
                  <a:lnTo>
                    <a:pt x="18" y="978"/>
                  </a:lnTo>
                  <a:lnTo>
                    <a:pt x="18" y="988"/>
                  </a:lnTo>
                  <a:lnTo>
                    <a:pt x="22" y="1000"/>
                  </a:lnTo>
                  <a:lnTo>
                    <a:pt x="28" y="1012"/>
                  </a:lnTo>
                  <a:lnTo>
                    <a:pt x="40" y="1024"/>
                  </a:lnTo>
                  <a:lnTo>
                    <a:pt x="40" y="1024"/>
                  </a:lnTo>
                  <a:lnTo>
                    <a:pt x="52" y="1036"/>
                  </a:lnTo>
                  <a:lnTo>
                    <a:pt x="66" y="1042"/>
                  </a:lnTo>
                  <a:lnTo>
                    <a:pt x="76" y="1046"/>
                  </a:lnTo>
                  <a:lnTo>
                    <a:pt x="88" y="1046"/>
                  </a:lnTo>
                  <a:lnTo>
                    <a:pt x="88" y="1046"/>
                  </a:lnTo>
                  <a:lnTo>
                    <a:pt x="98" y="1042"/>
                  </a:lnTo>
                  <a:lnTo>
                    <a:pt x="108" y="1038"/>
                  </a:lnTo>
                  <a:lnTo>
                    <a:pt x="118" y="1032"/>
                  </a:lnTo>
                  <a:lnTo>
                    <a:pt x="126" y="1024"/>
                  </a:lnTo>
                  <a:lnTo>
                    <a:pt x="126" y="1024"/>
                  </a:lnTo>
                  <a:lnTo>
                    <a:pt x="132" y="1016"/>
                  </a:lnTo>
                  <a:lnTo>
                    <a:pt x="138" y="1006"/>
                  </a:lnTo>
                  <a:lnTo>
                    <a:pt x="140" y="996"/>
                  </a:lnTo>
                  <a:lnTo>
                    <a:pt x="142" y="986"/>
                  </a:lnTo>
                  <a:lnTo>
                    <a:pt x="142" y="986"/>
                  </a:lnTo>
                  <a:lnTo>
                    <a:pt x="144" y="962"/>
                  </a:lnTo>
                  <a:lnTo>
                    <a:pt x="148" y="948"/>
                  </a:lnTo>
                  <a:lnTo>
                    <a:pt x="154" y="936"/>
                  </a:lnTo>
                  <a:lnTo>
                    <a:pt x="154" y="936"/>
                  </a:lnTo>
                  <a:lnTo>
                    <a:pt x="156" y="936"/>
                  </a:lnTo>
                  <a:lnTo>
                    <a:pt x="204" y="888"/>
                  </a:lnTo>
                  <a:lnTo>
                    <a:pt x="370" y="1044"/>
                  </a:lnTo>
                  <a:lnTo>
                    <a:pt x="734" y="656"/>
                  </a:lnTo>
                  <a:lnTo>
                    <a:pt x="732" y="654"/>
                  </a:lnTo>
                  <a:lnTo>
                    <a:pt x="732" y="654"/>
                  </a:lnTo>
                  <a:lnTo>
                    <a:pt x="724" y="652"/>
                  </a:lnTo>
                  <a:lnTo>
                    <a:pt x="704" y="648"/>
                  </a:lnTo>
                  <a:lnTo>
                    <a:pt x="704" y="648"/>
                  </a:lnTo>
                  <a:lnTo>
                    <a:pt x="690" y="646"/>
                  </a:lnTo>
                  <a:lnTo>
                    <a:pt x="674" y="642"/>
                  </a:lnTo>
                  <a:lnTo>
                    <a:pt x="658" y="634"/>
                  </a:lnTo>
                  <a:lnTo>
                    <a:pt x="650" y="630"/>
                  </a:lnTo>
                  <a:lnTo>
                    <a:pt x="644" y="624"/>
                  </a:lnTo>
                  <a:lnTo>
                    <a:pt x="644" y="624"/>
                  </a:lnTo>
                  <a:lnTo>
                    <a:pt x="632" y="610"/>
                  </a:lnTo>
                  <a:lnTo>
                    <a:pt x="622" y="594"/>
                  </a:lnTo>
                  <a:lnTo>
                    <a:pt x="614" y="578"/>
                  </a:lnTo>
                  <a:lnTo>
                    <a:pt x="610" y="560"/>
                  </a:lnTo>
                  <a:lnTo>
                    <a:pt x="610" y="560"/>
                  </a:lnTo>
                  <a:lnTo>
                    <a:pt x="610" y="550"/>
                  </a:lnTo>
                  <a:lnTo>
                    <a:pt x="610" y="540"/>
                  </a:lnTo>
                  <a:lnTo>
                    <a:pt x="616" y="520"/>
                  </a:lnTo>
                  <a:lnTo>
                    <a:pt x="626" y="498"/>
                  </a:lnTo>
                  <a:lnTo>
                    <a:pt x="632" y="490"/>
                  </a:lnTo>
                  <a:lnTo>
                    <a:pt x="642" y="480"/>
                  </a:lnTo>
                  <a:lnTo>
                    <a:pt x="642" y="480"/>
                  </a:lnTo>
                  <a:lnTo>
                    <a:pt x="650" y="472"/>
                  </a:lnTo>
                  <a:lnTo>
                    <a:pt x="660" y="464"/>
                  </a:lnTo>
                  <a:lnTo>
                    <a:pt x="670" y="458"/>
                  </a:lnTo>
                  <a:lnTo>
                    <a:pt x="680" y="452"/>
                  </a:lnTo>
                  <a:lnTo>
                    <a:pt x="690" y="450"/>
                  </a:lnTo>
                  <a:lnTo>
                    <a:pt x="702" y="446"/>
                  </a:lnTo>
                  <a:lnTo>
                    <a:pt x="712" y="446"/>
                  </a:lnTo>
                  <a:lnTo>
                    <a:pt x="720" y="446"/>
                  </a:lnTo>
                  <a:lnTo>
                    <a:pt x="720" y="446"/>
                  </a:lnTo>
                  <a:lnTo>
                    <a:pt x="740" y="450"/>
                  </a:lnTo>
                  <a:lnTo>
                    <a:pt x="758" y="458"/>
                  </a:lnTo>
                  <a:lnTo>
                    <a:pt x="772" y="468"/>
                  </a:lnTo>
                  <a:lnTo>
                    <a:pt x="786" y="480"/>
                  </a:lnTo>
                  <a:lnTo>
                    <a:pt x="786" y="480"/>
                  </a:lnTo>
                  <a:lnTo>
                    <a:pt x="796" y="494"/>
                  </a:lnTo>
                  <a:lnTo>
                    <a:pt x="804" y="510"/>
                  </a:lnTo>
                  <a:lnTo>
                    <a:pt x="810" y="524"/>
                  </a:lnTo>
                  <a:lnTo>
                    <a:pt x="812" y="538"/>
                  </a:lnTo>
                  <a:lnTo>
                    <a:pt x="812" y="538"/>
                  </a:lnTo>
                  <a:lnTo>
                    <a:pt x="816" y="556"/>
                  </a:lnTo>
                  <a:lnTo>
                    <a:pt x="818" y="560"/>
                  </a:lnTo>
                  <a:lnTo>
                    <a:pt x="820" y="564"/>
                  </a:lnTo>
                  <a:lnTo>
                    <a:pt x="1020" y="350"/>
                  </a:lnTo>
                  <a:lnTo>
                    <a:pt x="846" y="186"/>
                  </a:lnTo>
                  <a:lnTo>
                    <a:pt x="890" y="140"/>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0"/>
            <p:cNvSpPr>
              <a:spLocks/>
            </p:cNvSpPr>
            <p:nvPr/>
          </p:nvSpPr>
          <p:spPr bwMode="auto">
            <a:xfrm>
              <a:off x="6132108" y="3345265"/>
              <a:ext cx="1149350" cy="2019300"/>
            </a:xfrm>
            <a:custGeom>
              <a:avLst/>
              <a:gdLst>
                <a:gd name="T0" fmla="*/ 376 w 724"/>
                <a:gd name="T1" fmla="*/ 244 h 1272"/>
                <a:gd name="T2" fmla="*/ 340 w 724"/>
                <a:gd name="T3" fmla="*/ 208 h 1272"/>
                <a:gd name="T4" fmla="*/ 326 w 724"/>
                <a:gd name="T5" fmla="*/ 184 h 1272"/>
                <a:gd name="T6" fmla="*/ 322 w 724"/>
                <a:gd name="T7" fmla="*/ 162 h 1272"/>
                <a:gd name="T8" fmla="*/ 318 w 724"/>
                <a:gd name="T9" fmla="*/ 142 h 1272"/>
                <a:gd name="T10" fmla="*/ 308 w 724"/>
                <a:gd name="T11" fmla="*/ 126 h 1272"/>
                <a:gd name="T12" fmla="*/ 298 w 724"/>
                <a:gd name="T13" fmla="*/ 118 h 1272"/>
                <a:gd name="T14" fmla="*/ 278 w 724"/>
                <a:gd name="T15" fmla="*/ 106 h 1272"/>
                <a:gd name="T16" fmla="*/ 266 w 724"/>
                <a:gd name="T17" fmla="*/ 104 h 1272"/>
                <a:gd name="T18" fmla="*/ 244 w 724"/>
                <a:gd name="T19" fmla="*/ 108 h 1272"/>
                <a:gd name="T20" fmla="*/ 220 w 724"/>
                <a:gd name="T21" fmla="*/ 126 h 1272"/>
                <a:gd name="T22" fmla="*/ 208 w 724"/>
                <a:gd name="T23" fmla="*/ 138 h 1272"/>
                <a:gd name="T24" fmla="*/ 200 w 724"/>
                <a:gd name="T25" fmla="*/ 162 h 1272"/>
                <a:gd name="T26" fmla="*/ 200 w 724"/>
                <a:gd name="T27" fmla="*/ 172 h 1272"/>
                <a:gd name="T28" fmla="*/ 206 w 724"/>
                <a:gd name="T29" fmla="*/ 194 h 1272"/>
                <a:gd name="T30" fmla="*/ 222 w 724"/>
                <a:gd name="T31" fmla="*/ 212 h 1272"/>
                <a:gd name="T32" fmla="*/ 230 w 724"/>
                <a:gd name="T33" fmla="*/ 220 h 1272"/>
                <a:gd name="T34" fmla="*/ 248 w 724"/>
                <a:gd name="T35" fmla="*/ 226 h 1272"/>
                <a:gd name="T36" fmla="*/ 258 w 724"/>
                <a:gd name="T37" fmla="*/ 228 h 1272"/>
                <a:gd name="T38" fmla="*/ 296 w 724"/>
                <a:gd name="T39" fmla="*/ 234 h 1272"/>
                <a:gd name="T40" fmla="*/ 308 w 724"/>
                <a:gd name="T41" fmla="*/ 240 h 1272"/>
                <a:gd name="T42" fmla="*/ 346 w 724"/>
                <a:gd name="T43" fmla="*/ 278 h 1272"/>
                <a:gd name="T44" fmla="*/ 0 w 724"/>
                <a:gd name="T45" fmla="*/ 646 h 1272"/>
                <a:gd name="T46" fmla="*/ 28 w 724"/>
                <a:gd name="T47" fmla="*/ 666 h 1272"/>
                <a:gd name="T48" fmla="*/ 68 w 724"/>
                <a:gd name="T49" fmla="*/ 710 h 1272"/>
                <a:gd name="T50" fmla="*/ 92 w 724"/>
                <a:gd name="T51" fmla="*/ 744 h 1272"/>
                <a:gd name="T52" fmla="*/ 148 w 724"/>
                <a:gd name="T53" fmla="*/ 838 h 1272"/>
                <a:gd name="T54" fmla="*/ 212 w 724"/>
                <a:gd name="T55" fmla="*/ 974 h 1272"/>
                <a:gd name="T56" fmla="*/ 286 w 724"/>
                <a:gd name="T57" fmla="*/ 1160 h 1272"/>
                <a:gd name="T58" fmla="*/ 484 w 724"/>
                <a:gd name="T59" fmla="*/ 1102 h 1272"/>
                <a:gd name="T60" fmla="*/ 464 w 724"/>
                <a:gd name="T61" fmla="*/ 1100 h 1272"/>
                <a:gd name="T62" fmla="*/ 450 w 724"/>
                <a:gd name="T63" fmla="*/ 1098 h 1272"/>
                <a:gd name="T64" fmla="*/ 418 w 724"/>
                <a:gd name="T65" fmla="*/ 1086 h 1272"/>
                <a:gd name="T66" fmla="*/ 402 w 724"/>
                <a:gd name="T67" fmla="*/ 1074 h 1272"/>
                <a:gd name="T68" fmla="*/ 390 w 724"/>
                <a:gd name="T69" fmla="*/ 1060 h 1272"/>
                <a:gd name="T70" fmla="*/ 372 w 724"/>
                <a:gd name="T71" fmla="*/ 1028 h 1272"/>
                <a:gd name="T72" fmla="*/ 368 w 724"/>
                <a:gd name="T73" fmla="*/ 1010 h 1272"/>
                <a:gd name="T74" fmla="*/ 370 w 724"/>
                <a:gd name="T75" fmla="*/ 990 h 1272"/>
                <a:gd name="T76" fmla="*/ 386 w 724"/>
                <a:gd name="T77" fmla="*/ 950 h 1272"/>
                <a:gd name="T78" fmla="*/ 400 w 724"/>
                <a:gd name="T79" fmla="*/ 930 h 1272"/>
                <a:gd name="T80" fmla="*/ 410 w 724"/>
                <a:gd name="T81" fmla="*/ 922 h 1272"/>
                <a:gd name="T82" fmla="*/ 430 w 724"/>
                <a:gd name="T83" fmla="*/ 908 h 1272"/>
                <a:gd name="T84" fmla="*/ 450 w 724"/>
                <a:gd name="T85" fmla="*/ 900 h 1272"/>
                <a:gd name="T86" fmla="*/ 470 w 724"/>
                <a:gd name="T87" fmla="*/ 896 h 1272"/>
                <a:gd name="T88" fmla="*/ 480 w 724"/>
                <a:gd name="T89" fmla="*/ 896 h 1272"/>
                <a:gd name="T90" fmla="*/ 516 w 724"/>
                <a:gd name="T91" fmla="*/ 908 h 1272"/>
                <a:gd name="T92" fmla="*/ 544 w 724"/>
                <a:gd name="T93" fmla="*/ 930 h 1272"/>
                <a:gd name="T94" fmla="*/ 556 w 724"/>
                <a:gd name="T95" fmla="*/ 944 h 1272"/>
                <a:gd name="T96" fmla="*/ 568 w 724"/>
                <a:gd name="T97" fmla="*/ 974 h 1272"/>
                <a:gd name="T98" fmla="*/ 572 w 724"/>
                <a:gd name="T99" fmla="*/ 988 h 1272"/>
                <a:gd name="T100" fmla="*/ 724 w 724"/>
                <a:gd name="T101" fmla="*/ 844 h 1272"/>
                <a:gd name="T102" fmla="*/ 606 w 724"/>
                <a:gd name="T103" fmla="*/ 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4" h="1272">
                  <a:moveTo>
                    <a:pt x="606" y="0"/>
                  </a:moveTo>
                  <a:lnTo>
                    <a:pt x="376" y="244"/>
                  </a:lnTo>
                  <a:lnTo>
                    <a:pt x="340" y="208"/>
                  </a:lnTo>
                  <a:lnTo>
                    <a:pt x="340" y="208"/>
                  </a:lnTo>
                  <a:lnTo>
                    <a:pt x="332" y="196"/>
                  </a:lnTo>
                  <a:lnTo>
                    <a:pt x="326" y="184"/>
                  </a:lnTo>
                  <a:lnTo>
                    <a:pt x="322" y="162"/>
                  </a:lnTo>
                  <a:lnTo>
                    <a:pt x="322" y="162"/>
                  </a:lnTo>
                  <a:lnTo>
                    <a:pt x="320" y="152"/>
                  </a:lnTo>
                  <a:lnTo>
                    <a:pt x="318" y="142"/>
                  </a:lnTo>
                  <a:lnTo>
                    <a:pt x="314" y="134"/>
                  </a:lnTo>
                  <a:lnTo>
                    <a:pt x="308" y="126"/>
                  </a:lnTo>
                  <a:lnTo>
                    <a:pt x="308" y="126"/>
                  </a:lnTo>
                  <a:lnTo>
                    <a:pt x="298" y="118"/>
                  </a:lnTo>
                  <a:lnTo>
                    <a:pt x="288" y="110"/>
                  </a:lnTo>
                  <a:lnTo>
                    <a:pt x="278" y="106"/>
                  </a:lnTo>
                  <a:lnTo>
                    <a:pt x="266" y="104"/>
                  </a:lnTo>
                  <a:lnTo>
                    <a:pt x="266" y="104"/>
                  </a:lnTo>
                  <a:lnTo>
                    <a:pt x="256" y="104"/>
                  </a:lnTo>
                  <a:lnTo>
                    <a:pt x="244" y="108"/>
                  </a:lnTo>
                  <a:lnTo>
                    <a:pt x="232" y="114"/>
                  </a:lnTo>
                  <a:lnTo>
                    <a:pt x="220" y="126"/>
                  </a:lnTo>
                  <a:lnTo>
                    <a:pt x="220" y="126"/>
                  </a:lnTo>
                  <a:lnTo>
                    <a:pt x="208" y="138"/>
                  </a:lnTo>
                  <a:lnTo>
                    <a:pt x="202" y="150"/>
                  </a:lnTo>
                  <a:lnTo>
                    <a:pt x="200" y="162"/>
                  </a:lnTo>
                  <a:lnTo>
                    <a:pt x="200" y="172"/>
                  </a:lnTo>
                  <a:lnTo>
                    <a:pt x="200" y="172"/>
                  </a:lnTo>
                  <a:lnTo>
                    <a:pt x="202" y="184"/>
                  </a:lnTo>
                  <a:lnTo>
                    <a:pt x="206" y="194"/>
                  </a:lnTo>
                  <a:lnTo>
                    <a:pt x="212" y="204"/>
                  </a:lnTo>
                  <a:lnTo>
                    <a:pt x="222" y="212"/>
                  </a:lnTo>
                  <a:lnTo>
                    <a:pt x="222" y="212"/>
                  </a:lnTo>
                  <a:lnTo>
                    <a:pt x="230" y="220"/>
                  </a:lnTo>
                  <a:lnTo>
                    <a:pt x="238" y="224"/>
                  </a:lnTo>
                  <a:lnTo>
                    <a:pt x="248" y="226"/>
                  </a:lnTo>
                  <a:lnTo>
                    <a:pt x="258" y="228"/>
                  </a:lnTo>
                  <a:lnTo>
                    <a:pt x="258" y="228"/>
                  </a:lnTo>
                  <a:lnTo>
                    <a:pt x="284" y="230"/>
                  </a:lnTo>
                  <a:lnTo>
                    <a:pt x="296" y="234"/>
                  </a:lnTo>
                  <a:lnTo>
                    <a:pt x="308" y="240"/>
                  </a:lnTo>
                  <a:lnTo>
                    <a:pt x="308" y="240"/>
                  </a:lnTo>
                  <a:lnTo>
                    <a:pt x="308" y="242"/>
                  </a:lnTo>
                  <a:lnTo>
                    <a:pt x="346" y="278"/>
                  </a:lnTo>
                  <a:lnTo>
                    <a:pt x="0" y="646"/>
                  </a:lnTo>
                  <a:lnTo>
                    <a:pt x="0" y="646"/>
                  </a:lnTo>
                  <a:lnTo>
                    <a:pt x="12" y="654"/>
                  </a:lnTo>
                  <a:lnTo>
                    <a:pt x="28" y="666"/>
                  </a:lnTo>
                  <a:lnTo>
                    <a:pt x="46" y="684"/>
                  </a:lnTo>
                  <a:lnTo>
                    <a:pt x="68" y="710"/>
                  </a:lnTo>
                  <a:lnTo>
                    <a:pt x="68" y="710"/>
                  </a:lnTo>
                  <a:lnTo>
                    <a:pt x="92" y="744"/>
                  </a:lnTo>
                  <a:lnTo>
                    <a:pt x="120" y="786"/>
                  </a:lnTo>
                  <a:lnTo>
                    <a:pt x="148" y="838"/>
                  </a:lnTo>
                  <a:lnTo>
                    <a:pt x="180" y="902"/>
                  </a:lnTo>
                  <a:lnTo>
                    <a:pt x="212" y="974"/>
                  </a:lnTo>
                  <a:lnTo>
                    <a:pt x="248" y="1060"/>
                  </a:lnTo>
                  <a:lnTo>
                    <a:pt x="286" y="1160"/>
                  </a:lnTo>
                  <a:lnTo>
                    <a:pt x="324" y="1272"/>
                  </a:lnTo>
                  <a:lnTo>
                    <a:pt x="484" y="1102"/>
                  </a:lnTo>
                  <a:lnTo>
                    <a:pt x="484" y="1102"/>
                  </a:lnTo>
                  <a:lnTo>
                    <a:pt x="464" y="1100"/>
                  </a:lnTo>
                  <a:lnTo>
                    <a:pt x="464" y="1100"/>
                  </a:lnTo>
                  <a:lnTo>
                    <a:pt x="450" y="1098"/>
                  </a:lnTo>
                  <a:lnTo>
                    <a:pt x="434" y="1092"/>
                  </a:lnTo>
                  <a:lnTo>
                    <a:pt x="418" y="1086"/>
                  </a:lnTo>
                  <a:lnTo>
                    <a:pt x="410" y="1080"/>
                  </a:lnTo>
                  <a:lnTo>
                    <a:pt x="402" y="1074"/>
                  </a:lnTo>
                  <a:lnTo>
                    <a:pt x="402" y="1074"/>
                  </a:lnTo>
                  <a:lnTo>
                    <a:pt x="390" y="1060"/>
                  </a:lnTo>
                  <a:lnTo>
                    <a:pt x="380" y="1046"/>
                  </a:lnTo>
                  <a:lnTo>
                    <a:pt x="372" y="1028"/>
                  </a:lnTo>
                  <a:lnTo>
                    <a:pt x="368" y="1010"/>
                  </a:lnTo>
                  <a:lnTo>
                    <a:pt x="368" y="1010"/>
                  </a:lnTo>
                  <a:lnTo>
                    <a:pt x="368" y="1000"/>
                  </a:lnTo>
                  <a:lnTo>
                    <a:pt x="370" y="990"/>
                  </a:lnTo>
                  <a:lnTo>
                    <a:pt x="374" y="970"/>
                  </a:lnTo>
                  <a:lnTo>
                    <a:pt x="386" y="950"/>
                  </a:lnTo>
                  <a:lnTo>
                    <a:pt x="392" y="940"/>
                  </a:lnTo>
                  <a:lnTo>
                    <a:pt x="400" y="930"/>
                  </a:lnTo>
                  <a:lnTo>
                    <a:pt x="400" y="930"/>
                  </a:lnTo>
                  <a:lnTo>
                    <a:pt x="410" y="922"/>
                  </a:lnTo>
                  <a:lnTo>
                    <a:pt x="420" y="914"/>
                  </a:lnTo>
                  <a:lnTo>
                    <a:pt x="430" y="908"/>
                  </a:lnTo>
                  <a:lnTo>
                    <a:pt x="440" y="904"/>
                  </a:lnTo>
                  <a:lnTo>
                    <a:pt x="450" y="900"/>
                  </a:lnTo>
                  <a:lnTo>
                    <a:pt x="460" y="898"/>
                  </a:lnTo>
                  <a:lnTo>
                    <a:pt x="470" y="896"/>
                  </a:lnTo>
                  <a:lnTo>
                    <a:pt x="480" y="896"/>
                  </a:lnTo>
                  <a:lnTo>
                    <a:pt x="480" y="896"/>
                  </a:lnTo>
                  <a:lnTo>
                    <a:pt x="500" y="900"/>
                  </a:lnTo>
                  <a:lnTo>
                    <a:pt x="516" y="908"/>
                  </a:lnTo>
                  <a:lnTo>
                    <a:pt x="532" y="918"/>
                  </a:lnTo>
                  <a:lnTo>
                    <a:pt x="544" y="930"/>
                  </a:lnTo>
                  <a:lnTo>
                    <a:pt x="544" y="930"/>
                  </a:lnTo>
                  <a:lnTo>
                    <a:pt x="556" y="944"/>
                  </a:lnTo>
                  <a:lnTo>
                    <a:pt x="564" y="960"/>
                  </a:lnTo>
                  <a:lnTo>
                    <a:pt x="568" y="974"/>
                  </a:lnTo>
                  <a:lnTo>
                    <a:pt x="572" y="988"/>
                  </a:lnTo>
                  <a:lnTo>
                    <a:pt x="572" y="988"/>
                  </a:lnTo>
                  <a:lnTo>
                    <a:pt x="574" y="1004"/>
                  </a:lnTo>
                  <a:lnTo>
                    <a:pt x="724" y="844"/>
                  </a:lnTo>
                  <a:lnTo>
                    <a:pt x="608" y="4"/>
                  </a:lnTo>
                  <a:lnTo>
                    <a:pt x="606" y="0"/>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11"/>
            <p:cNvSpPr>
              <a:spLocks/>
            </p:cNvSpPr>
            <p:nvPr/>
          </p:nvSpPr>
          <p:spPr bwMode="auto">
            <a:xfrm>
              <a:off x="4804958" y="3904065"/>
              <a:ext cx="1146175" cy="1190625"/>
            </a:xfrm>
            <a:custGeom>
              <a:avLst/>
              <a:gdLst>
                <a:gd name="T0" fmla="*/ 572 w 722"/>
                <a:gd name="T1" fmla="*/ 228 h 750"/>
                <a:gd name="T2" fmla="*/ 568 w 722"/>
                <a:gd name="T3" fmla="*/ 256 h 750"/>
                <a:gd name="T4" fmla="*/ 564 w 722"/>
                <a:gd name="T5" fmla="*/ 270 h 750"/>
                <a:gd name="T6" fmla="*/ 552 w 722"/>
                <a:gd name="T7" fmla="*/ 302 h 750"/>
                <a:gd name="T8" fmla="*/ 542 w 722"/>
                <a:gd name="T9" fmla="*/ 318 h 750"/>
                <a:gd name="T10" fmla="*/ 528 w 722"/>
                <a:gd name="T11" fmla="*/ 330 h 750"/>
                <a:gd name="T12" fmla="*/ 496 w 722"/>
                <a:gd name="T13" fmla="*/ 348 h 750"/>
                <a:gd name="T14" fmla="*/ 478 w 722"/>
                <a:gd name="T15" fmla="*/ 352 h 750"/>
                <a:gd name="T16" fmla="*/ 458 w 722"/>
                <a:gd name="T17" fmla="*/ 350 h 750"/>
                <a:gd name="T18" fmla="*/ 418 w 722"/>
                <a:gd name="T19" fmla="*/ 334 h 750"/>
                <a:gd name="T20" fmla="*/ 398 w 722"/>
                <a:gd name="T21" fmla="*/ 320 h 750"/>
                <a:gd name="T22" fmla="*/ 390 w 722"/>
                <a:gd name="T23" fmla="*/ 310 h 750"/>
                <a:gd name="T24" fmla="*/ 376 w 722"/>
                <a:gd name="T25" fmla="*/ 290 h 750"/>
                <a:gd name="T26" fmla="*/ 368 w 722"/>
                <a:gd name="T27" fmla="*/ 270 h 750"/>
                <a:gd name="T28" fmla="*/ 364 w 722"/>
                <a:gd name="T29" fmla="*/ 250 h 750"/>
                <a:gd name="T30" fmla="*/ 364 w 722"/>
                <a:gd name="T31" fmla="*/ 240 h 750"/>
                <a:gd name="T32" fmla="*/ 376 w 722"/>
                <a:gd name="T33" fmla="*/ 204 h 750"/>
                <a:gd name="T34" fmla="*/ 398 w 722"/>
                <a:gd name="T35" fmla="*/ 176 h 750"/>
                <a:gd name="T36" fmla="*/ 412 w 722"/>
                <a:gd name="T37" fmla="*/ 164 h 750"/>
                <a:gd name="T38" fmla="*/ 442 w 722"/>
                <a:gd name="T39" fmla="*/ 152 h 750"/>
                <a:gd name="T40" fmla="*/ 456 w 722"/>
                <a:gd name="T41" fmla="*/ 148 h 750"/>
                <a:gd name="T42" fmla="*/ 480 w 722"/>
                <a:gd name="T43" fmla="*/ 144 h 750"/>
                <a:gd name="T44" fmla="*/ 354 w 722"/>
                <a:gd name="T45" fmla="*/ 0 h 750"/>
                <a:gd name="T46" fmla="*/ 0 w 722"/>
                <a:gd name="T47" fmla="*/ 518 h 750"/>
                <a:gd name="T48" fmla="*/ 84 w 722"/>
                <a:gd name="T49" fmla="*/ 578 h 750"/>
                <a:gd name="T50" fmla="*/ 86 w 722"/>
                <a:gd name="T51" fmla="*/ 572 h 750"/>
                <a:gd name="T52" fmla="*/ 90 w 722"/>
                <a:gd name="T53" fmla="*/ 552 h 750"/>
                <a:gd name="T54" fmla="*/ 96 w 722"/>
                <a:gd name="T55" fmla="*/ 522 h 750"/>
                <a:gd name="T56" fmla="*/ 108 w 722"/>
                <a:gd name="T57" fmla="*/ 498 h 750"/>
                <a:gd name="T58" fmla="*/ 116 w 722"/>
                <a:gd name="T59" fmla="*/ 490 h 750"/>
                <a:gd name="T60" fmla="*/ 144 w 722"/>
                <a:gd name="T61" fmla="*/ 468 h 750"/>
                <a:gd name="T62" fmla="*/ 180 w 722"/>
                <a:gd name="T63" fmla="*/ 456 h 750"/>
                <a:gd name="T64" fmla="*/ 188 w 722"/>
                <a:gd name="T65" fmla="*/ 456 h 750"/>
                <a:gd name="T66" fmla="*/ 218 w 722"/>
                <a:gd name="T67" fmla="*/ 462 h 750"/>
                <a:gd name="T68" fmla="*/ 250 w 722"/>
                <a:gd name="T69" fmla="*/ 480 h 750"/>
                <a:gd name="T70" fmla="*/ 258 w 722"/>
                <a:gd name="T71" fmla="*/ 488 h 750"/>
                <a:gd name="T72" fmla="*/ 274 w 722"/>
                <a:gd name="T73" fmla="*/ 506 h 750"/>
                <a:gd name="T74" fmla="*/ 286 w 722"/>
                <a:gd name="T75" fmla="*/ 526 h 750"/>
                <a:gd name="T76" fmla="*/ 292 w 722"/>
                <a:gd name="T77" fmla="*/ 548 h 750"/>
                <a:gd name="T78" fmla="*/ 292 w 722"/>
                <a:gd name="T79" fmla="*/ 568 h 750"/>
                <a:gd name="T80" fmla="*/ 288 w 722"/>
                <a:gd name="T81" fmla="*/ 586 h 750"/>
                <a:gd name="T82" fmla="*/ 270 w 722"/>
                <a:gd name="T83" fmla="*/ 618 h 750"/>
                <a:gd name="T84" fmla="*/ 258 w 722"/>
                <a:gd name="T85" fmla="*/ 632 h 750"/>
                <a:gd name="T86" fmla="*/ 230 w 722"/>
                <a:gd name="T87" fmla="*/ 652 h 750"/>
                <a:gd name="T88" fmla="*/ 200 w 722"/>
                <a:gd name="T89" fmla="*/ 658 h 750"/>
                <a:gd name="T90" fmla="*/ 182 w 722"/>
                <a:gd name="T91" fmla="*/ 662 h 750"/>
                <a:gd name="T92" fmla="*/ 168 w 722"/>
                <a:gd name="T93" fmla="*/ 674 h 750"/>
                <a:gd name="T94" fmla="*/ 658 w 722"/>
                <a:gd name="T95" fmla="*/ 414 h 750"/>
                <a:gd name="T96" fmla="*/ 584 w 722"/>
                <a:gd name="T97" fmla="*/ 21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750">
                  <a:moveTo>
                    <a:pt x="572" y="228"/>
                  </a:moveTo>
                  <a:lnTo>
                    <a:pt x="572" y="228"/>
                  </a:lnTo>
                  <a:lnTo>
                    <a:pt x="570" y="236"/>
                  </a:lnTo>
                  <a:lnTo>
                    <a:pt x="568" y="256"/>
                  </a:lnTo>
                  <a:lnTo>
                    <a:pt x="568" y="256"/>
                  </a:lnTo>
                  <a:lnTo>
                    <a:pt x="564" y="270"/>
                  </a:lnTo>
                  <a:lnTo>
                    <a:pt x="560" y="286"/>
                  </a:lnTo>
                  <a:lnTo>
                    <a:pt x="552" y="302"/>
                  </a:lnTo>
                  <a:lnTo>
                    <a:pt x="548" y="310"/>
                  </a:lnTo>
                  <a:lnTo>
                    <a:pt x="542" y="318"/>
                  </a:lnTo>
                  <a:lnTo>
                    <a:pt x="542" y="318"/>
                  </a:lnTo>
                  <a:lnTo>
                    <a:pt x="528" y="330"/>
                  </a:lnTo>
                  <a:lnTo>
                    <a:pt x="514" y="340"/>
                  </a:lnTo>
                  <a:lnTo>
                    <a:pt x="496" y="348"/>
                  </a:lnTo>
                  <a:lnTo>
                    <a:pt x="478" y="352"/>
                  </a:lnTo>
                  <a:lnTo>
                    <a:pt x="478" y="352"/>
                  </a:lnTo>
                  <a:lnTo>
                    <a:pt x="468" y="352"/>
                  </a:lnTo>
                  <a:lnTo>
                    <a:pt x="458" y="350"/>
                  </a:lnTo>
                  <a:lnTo>
                    <a:pt x="438" y="346"/>
                  </a:lnTo>
                  <a:lnTo>
                    <a:pt x="418" y="334"/>
                  </a:lnTo>
                  <a:lnTo>
                    <a:pt x="408" y="328"/>
                  </a:lnTo>
                  <a:lnTo>
                    <a:pt x="398" y="320"/>
                  </a:lnTo>
                  <a:lnTo>
                    <a:pt x="398" y="320"/>
                  </a:lnTo>
                  <a:lnTo>
                    <a:pt x="390" y="310"/>
                  </a:lnTo>
                  <a:lnTo>
                    <a:pt x="382" y="300"/>
                  </a:lnTo>
                  <a:lnTo>
                    <a:pt x="376" y="290"/>
                  </a:lnTo>
                  <a:lnTo>
                    <a:pt x="370" y="280"/>
                  </a:lnTo>
                  <a:lnTo>
                    <a:pt x="368" y="270"/>
                  </a:lnTo>
                  <a:lnTo>
                    <a:pt x="364" y="260"/>
                  </a:lnTo>
                  <a:lnTo>
                    <a:pt x="364" y="250"/>
                  </a:lnTo>
                  <a:lnTo>
                    <a:pt x="364" y="240"/>
                  </a:lnTo>
                  <a:lnTo>
                    <a:pt x="364" y="240"/>
                  </a:lnTo>
                  <a:lnTo>
                    <a:pt x="368" y="220"/>
                  </a:lnTo>
                  <a:lnTo>
                    <a:pt x="376" y="204"/>
                  </a:lnTo>
                  <a:lnTo>
                    <a:pt x="386" y="188"/>
                  </a:lnTo>
                  <a:lnTo>
                    <a:pt x="398" y="176"/>
                  </a:lnTo>
                  <a:lnTo>
                    <a:pt x="398" y="176"/>
                  </a:lnTo>
                  <a:lnTo>
                    <a:pt x="412" y="164"/>
                  </a:lnTo>
                  <a:lnTo>
                    <a:pt x="428" y="156"/>
                  </a:lnTo>
                  <a:lnTo>
                    <a:pt x="442" y="152"/>
                  </a:lnTo>
                  <a:lnTo>
                    <a:pt x="456" y="148"/>
                  </a:lnTo>
                  <a:lnTo>
                    <a:pt x="456" y="148"/>
                  </a:lnTo>
                  <a:lnTo>
                    <a:pt x="474" y="146"/>
                  </a:lnTo>
                  <a:lnTo>
                    <a:pt x="480" y="144"/>
                  </a:lnTo>
                  <a:lnTo>
                    <a:pt x="492" y="130"/>
                  </a:lnTo>
                  <a:lnTo>
                    <a:pt x="354" y="0"/>
                  </a:lnTo>
                  <a:lnTo>
                    <a:pt x="348" y="4"/>
                  </a:lnTo>
                  <a:lnTo>
                    <a:pt x="0" y="518"/>
                  </a:lnTo>
                  <a:lnTo>
                    <a:pt x="76" y="588"/>
                  </a:lnTo>
                  <a:lnTo>
                    <a:pt x="84" y="578"/>
                  </a:lnTo>
                  <a:lnTo>
                    <a:pt x="84" y="578"/>
                  </a:lnTo>
                  <a:lnTo>
                    <a:pt x="86" y="572"/>
                  </a:lnTo>
                  <a:lnTo>
                    <a:pt x="90" y="552"/>
                  </a:lnTo>
                  <a:lnTo>
                    <a:pt x="90" y="552"/>
                  </a:lnTo>
                  <a:lnTo>
                    <a:pt x="92" y="538"/>
                  </a:lnTo>
                  <a:lnTo>
                    <a:pt x="96" y="522"/>
                  </a:lnTo>
                  <a:lnTo>
                    <a:pt x="104" y="506"/>
                  </a:lnTo>
                  <a:lnTo>
                    <a:pt x="108" y="498"/>
                  </a:lnTo>
                  <a:lnTo>
                    <a:pt x="116" y="490"/>
                  </a:lnTo>
                  <a:lnTo>
                    <a:pt x="116" y="490"/>
                  </a:lnTo>
                  <a:lnTo>
                    <a:pt x="128" y="478"/>
                  </a:lnTo>
                  <a:lnTo>
                    <a:pt x="144" y="468"/>
                  </a:lnTo>
                  <a:lnTo>
                    <a:pt x="160" y="460"/>
                  </a:lnTo>
                  <a:lnTo>
                    <a:pt x="180" y="456"/>
                  </a:lnTo>
                  <a:lnTo>
                    <a:pt x="180" y="456"/>
                  </a:lnTo>
                  <a:lnTo>
                    <a:pt x="188" y="456"/>
                  </a:lnTo>
                  <a:lnTo>
                    <a:pt x="198" y="456"/>
                  </a:lnTo>
                  <a:lnTo>
                    <a:pt x="218" y="462"/>
                  </a:lnTo>
                  <a:lnTo>
                    <a:pt x="240" y="472"/>
                  </a:lnTo>
                  <a:lnTo>
                    <a:pt x="250" y="480"/>
                  </a:lnTo>
                  <a:lnTo>
                    <a:pt x="258" y="488"/>
                  </a:lnTo>
                  <a:lnTo>
                    <a:pt x="258" y="488"/>
                  </a:lnTo>
                  <a:lnTo>
                    <a:pt x="268" y="496"/>
                  </a:lnTo>
                  <a:lnTo>
                    <a:pt x="274" y="506"/>
                  </a:lnTo>
                  <a:lnTo>
                    <a:pt x="280" y="516"/>
                  </a:lnTo>
                  <a:lnTo>
                    <a:pt x="286" y="526"/>
                  </a:lnTo>
                  <a:lnTo>
                    <a:pt x="290" y="538"/>
                  </a:lnTo>
                  <a:lnTo>
                    <a:pt x="292" y="548"/>
                  </a:lnTo>
                  <a:lnTo>
                    <a:pt x="292" y="558"/>
                  </a:lnTo>
                  <a:lnTo>
                    <a:pt x="292" y="568"/>
                  </a:lnTo>
                  <a:lnTo>
                    <a:pt x="292" y="568"/>
                  </a:lnTo>
                  <a:lnTo>
                    <a:pt x="288" y="586"/>
                  </a:lnTo>
                  <a:lnTo>
                    <a:pt x="280" y="604"/>
                  </a:lnTo>
                  <a:lnTo>
                    <a:pt x="270" y="618"/>
                  </a:lnTo>
                  <a:lnTo>
                    <a:pt x="258" y="632"/>
                  </a:lnTo>
                  <a:lnTo>
                    <a:pt x="258" y="632"/>
                  </a:lnTo>
                  <a:lnTo>
                    <a:pt x="244" y="644"/>
                  </a:lnTo>
                  <a:lnTo>
                    <a:pt x="230" y="652"/>
                  </a:lnTo>
                  <a:lnTo>
                    <a:pt x="214" y="656"/>
                  </a:lnTo>
                  <a:lnTo>
                    <a:pt x="200" y="658"/>
                  </a:lnTo>
                  <a:lnTo>
                    <a:pt x="200" y="658"/>
                  </a:lnTo>
                  <a:lnTo>
                    <a:pt x="182" y="662"/>
                  </a:lnTo>
                  <a:lnTo>
                    <a:pt x="178" y="664"/>
                  </a:lnTo>
                  <a:lnTo>
                    <a:pt x="168" y="674"/>
                  </a:lnTo>
                  <a:lnTo>
                    <a:pt x="248" y="750"/>
                  </a:lnTo>
                  <a:lnTo>
                    <a:pt x="658" y="414"/>
                  </a:lnTo>
                  <a:lnTo>
                    <a:pt x="722" y="344"/>
                  </a:lnTo>
                  <a:lnTo>
                    <a:pt x="584" y="216"/>
                  </a:lnTo>
                  <a:lnTo>
                    <a:pt x="572" y="228"/>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12"/>
            <p:cNvSpPr>
              <a:spLocks/>
            </p:cNvSpPr>
            <p:nvPr/>
          </p:nvSpPr>
          <p:spPr bwMode="auto">
            <a:xfrm>
              <a:off x="3541308" y="4596215"/>
              <a:ext cx="1190625" cy="685800"/>
            </a:xfrm>
            <a:custGeom>
              <a:avLst/>
              <a:gdLst>
                <a:gd name="T0" fmla="*/ 136 w 750"/>
                <a:gd name="T1" fmla="*/ 0 h 432"/>
                <a:gd name="T2" fmla="*/ 118 w 750"/>
                <a:gd name="T3" fmla="*/ 4 h 432"/>
                <a:gd name="T4" fmla="*/ 104 w 750"/>
                <a:gd name="T5" fmla="*/ 14 h 432"/>
                <a:gd name="T6" fmla="*/ 76 w 750"/>
                <a:gd name="T7" fmla="*/ 48 h 432"/>
                <a:gd name="T8" fmla="*/ 36 w 750"/>
                <a:gd name="T9" fmla="*/ 108 h 432"/>
                <a:gd name="T10" fmla="*/ 10 w 750"/>
                <a:gd name="T11" fmla="*/ 164 h 432"/>
                <a:gd name="T12" fmla="*/ 0 w 750"/>
                <a:gd name="T13" fmla="*/ 212 h 432"/>
                <a:gd name="T14" fmla="*/ 0 w 750"/>
                <a:gd name="T15" fmla="*/ 234 h 432"/>
                <a:gd name="T16" fmla="*/ 6 w 750"/>
                <a:gd name="T17" fmla="*/ 270 h 432"/>
                <a:gd name="T18" fmla="*/ 18 w 750"/>
                <a:gd name="T19" fmla="*/ 298 h 432"/>
                <a:gd name="T20" fmla="*/ 24 w 750"/>
                <a:gd name="T21" fmla="*/ 308 h 432"/>
                <a:gd name="T22" fmla="*/ 38 w 750"/>
                <a:gd name="T23" fmla="*/ 324 h 432"/>
                <a:gd name="T24" fmla="*/ 44 w 750"/>
                <a:gd name="T25" fmla="*/ 328 h 432"/>
                <a:gd name="T26" fmla="*/ 66 w 750"/>
                <a:gd name="T27" fmla="*/ 336 h 432"/>
                <a:gd name="T28" fmla="*/ 116 w 750"/>
                <a:gd name="T29" fmla="*/ 342 h 432"/>
                <a:gd name="T30" fmla="*/ 242 w 750"/>
                <a:gd name="T31" fmla="*/ 364 h 432"/>
                <a:gd name="T32" fmla="*/ 296 w 750"/>
                <a:gd name="T33" fmla="*/ 376 h 432"/>
                <a:gd name="T34" fmla="*/ 406 w 750"/>
                <a:gd name="T35" fmla="*/ 410 h 432"/>
                <a:gd name="T36" fmla="*/ 522 w 750"/>
                <a:gd name="T37" fmla="*/ 362 h 432"/>
                <a:gd name="T38" fmla="*/ 512 w 750"/>
                <a:gd name="T39" fmla="*/ 354 h 432"/>
                <a:gd name="T40" fmla="*/ 486 w 750"/>
                <a:gd name="T41" fmla="*/ 348 h 432"/>
                <a:gd name="T42" fmla="*/ 470 w 750"/>
                <a:gd name="T43" fmla="*/ 346 h 432"/>
                <a:gd name="T44" fmla="*/ 438 w 750"/>
                <a:gd name="T45" fmla="*/ 334 h 432"/>
                <a:gd name="T46" fmla="*/ 424 w 750"/>
                <a:gd name="T47" fmla="*/ 322 h 432"/>
                <a:gd name="T48" fmla="*/ 412 w 750"/>
                <a:gd name="T49" fmla="*/ 310 h 432"/>
                <a:gd name="T50" fmla="*/ 394 w 750"/>
                <a:gd name="T51" fmla="*/ 278 h 432"/>
                <a:gd name="T52" fmla="*/ 390 w 750"/>
                <a:gd name="T53" fmla="*/ 260 h 432"/>
                <a:gd name="T54" fmla="*/ 390 w 750"/>
                <a:gd name="T55" fmla="*/ 240 h 432"/>
                <a:gd name="T56" fmla="*/ 406 w 750"/>
                <a:gd name="T57" fmla="*/ 198 h 432"/>
                <a:gd name="T58" fmla="*/ 422 w 750"/>
                <a:gd name="T59" fmla="*/ 180 h 432"/>
                <a:gd name="T60" fmla="*/ 430 w 750"/>
                <a:gd name="T61" fmla="*/ 170 h 432"/>
                <a:gd name="T62" fmla="*/ 450 w 750"/>
                <a:gd name="T63" fmla="*/ 158 h 432"/>
                <a:gd name="T64" fmla="*/ 472 w 750"/>
                <a:gd name="T65" fmla="*/ 148 h 432"/>
                <a:gd name="T66" fmla="*/ 492 w 750"/>
                <a:gd name="T67" fmla="*/ 146 h 432"/>
                <a:gd name="T68" fmla="*/ 502 w 750"/>
                <a:gd name="T69" fmla="*/ 146 h 432"/>
                <a:gd name="T70" fmla="*/ 538 w 750"/>
                <a:gd name="T71" fmla="*/ 158 h 432"/>
                <a:gd name="T72" fmla="*/ 566 w 750"/>
                <a:gd name="T73" fmla="*/ 180 h 432"/>
                <a:gd name="T74" fmla="*/ 578 w 750"/>
                <a:gd name="T75" fmla="*/ 194 h 432"/>
                <a:gd name="T76" fmla="*/ 590 w 750"/>
                <a:gd name="T77" fmla="*/ 224 h 432"/>
                <a:gd name="T78" fmla="*/ 592 w 750"/>
                <a:gd name="T79" fmla="*/ 238 h 432"/>
                <a:gd name="T80" fmla="*/ 598 w 750"/>
                <a:gd name="T81" fmla="*/ 260 h 432"/>
                <a:gd name="T82" fmla="*/ 750 w 750"/>
                <a:gd name="T83" fmla="*/ 118 h 432"/>
                <a:gd name="T84" fmla="*/ 688 w 750"/>
                <a:gd name="T85" fmla="*/ 100 h 432"/>
                <a:gd name="T86" fmla="*/ 574 w 750"/>
                <a:gd name="T87" fmla="*/ 74 h 432"/>
                <a:gd name="T88" fmla="*/ 398 w 750"/>
                <a:gd name="T89" fmla="*/ 40 h 432"/>
                <a:gd name="T90" fmla="*/ 146 w 750"/>
                <a:gd name="T91" fmla="*/ 0 h 432"/>
                <a:gd name="T92" fmla="*/ 136 w 750"/>
                <a:gd name="T9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0" h="432">
                  <a:moveTo>
                    <a:pt x="136" y="0"/>
                  </a:moveTo>
                  <a:lnTo>
                    <a:pt x="136" y="0"/>
                  </a:lnTo>
                  <a:lnTo>
                    <a:pt x="128" y="2"/>
                  </a:lnTo>
                  <a:lnTo>
                    <a:pt x="118" y="4"/>
                  </a:lnTo>
                  <a:lnTo>
                    <a:pt x="112" y="8"/>
                  </a:lnTo>
                  <a:lnTo>
                    <a:pt x="104" y="14"/>
                  </a:lnTo>
                  <a:lnTo>
                    <a:pt x="104" y="14"/>
                  </a:lnTo>
                  <a:lnTo>
                    <a:pt x="76" y="48"/>
                  </a:lnTo>
                  <a:lnTo>
                    <a:pt x="54" y="78"/>
                  </a:lnTo>
                  <a:lnTo>
                    <a:pt x="36" y="108"/>
                  </a:lnTo>
                  <a:lnTo>
                    <a:pt x="20" y="136"/>
                  </a:lnTo>
                  <a:lnTo>
                    <a:pt x="10" y="164"/>
                  </a:lnTo>
                  <a:lnTo>
                    <a:pt x="4" y="188"/>
                  </a:lnTo>
                  <a:lnTo>
                    <a:pt x="0" y="212"/>
                  </a:lnTo>
                  <a:lnTo>
                    <a:pt x="0" y="234"/>
                  </a:lnTo>
                  <a:lnTo>
                    <a:pt x="0" y="234"/>
                  </a:lnTo>
                  <a:lnTo>
                    <a:pt x="2" y="252"/>
                  </a:lnTo>
                  <a:lnTo>
                    <a:pt x="6" y="270"/>
                  </a:lnTo>
                  <a:lnTo>
                    <a:pt x="12" y="286"/>
                  </a:lnTo>
                  <a:lnTo>
                    <a:pt x="18" y="298"/>
                  </a:lnTo>
                  <a:lnTo>
                    <a:pt x="18" y="298"/>
                  </a:lnTo>
                  <a:lnTo>
                    <a:pt x="24" y="308"/>
                  </a:lnTo>
                  <a:lnTo>
                    <a:pt x="32" y="318"/>
                  </a:lnTo>
                  <a:lnTo>
                    <a:pt x="38" y="324"/>
                  </a:lnTo>
                  <a:lnTo>
                    <a:pt x="38" y="324"/>
                  </a:lnTo>
                  <a:lnTo>
                    <a:pt x="44" y="328"/>
                  </a:lnTo>
                  <a:lnTo>
                    <a:pt x="52" y="332"/>
                  </a:lnTo>
                  <a:lnTo>
                    <a:pt x="66" y="336"/>
                  </a:lnTo>
                  <a:lnTo>
                    <a:pt x="66" y="336"/>
                  </a:lnTo>
                  <a:lnTo>
                    <a:pt x="116" y="342"/>
                  </a:lnTo>
                  <a:lnTo>
                    <a:pt x="174" y="352"/>
                  </a:lnTo>
                  <a:lnTo>
                    <a:pt x="242" y="364"/>
                  </a:lnTo>
                  <a:lnTo>
                    <a:pt x="242" y="364"/>
                  </a:lnTo>
                  <a:lnTo>
                    <a:pt x="296" y="376"/>
                  </a:lnTo>
                  <a:lnTo>
                    <a:pt x="352" y="392"/>
                  </a:lnTo>
                  <a:lnTo>
                    <a:pt x="406" y="410"/>
                  </a:lnTo>
                  <a:lnTo>
                    <a:pt x="456" y="432"/>
                  </a:lnTo>
                  <a:lnTo>
                    <a:pt x="522" y="362"/>
                  </a:lnTo>
                  <a:lnTo>
                    <a:pt x="512" y="354"/>
                  </a:lnTo>
                  <a:lnTo>
                    <a:pt x="512" y="354"/>
                  </a:lnTo>
                  <a:lnTo>
                    <a:pt x="506" y="352"/>
                  </a:lnTo>
                  <a:lnTo>
                    <a:pt x="486" y="348"/>
                  </a:lnTo>
                  <a:lnTo>
                    <a:pt x="486" y="348"/>
                  </a:lnTo>
                  <a:lnTo>
                    <a:pt x="470" y="346"/>
                  </a:lnTo>
                  <a:lnTo>
                    <a:pt x="456" y="342"/>
                  </a:lnTo>
                  <a:lnTo>
                    <a:pt x="438" y="334"/>
                  </a:lnTo>
                  <a:lnTo>
                    <a:pt x="432" y="330"/>
                  </a:lnTo>
                  <a:lnTo>
                    <a:pt x="424" y="322"/>
                  </a:lnTo>
                  <a:lnTo>
                    <a:pt x="424" y="322"/>
                  </a:lnTo>
                  <a:lnTo>
                    <a:pt x="412" y="310"/>
                  </a:lnTo>
                  <a:lnTo>
                    <a:pt x="402" y="294"/>
                  </a:lnTo>
                  <a:lnTo>
                    <a:pt x="394" y="278"/>
                  </a:lnTo>
                  <a:lnTo>
                    <a:pt x="390" y="260"/>
                  </a:lnTo>
                  <a:lnTo>
                    <a:pt x="390" y="260"/>
                  </a:lnTo>
                  <a:lnTo>
                    <a:pt x="390" y="250"/>
                  </a:lnTo>
                  <a:lnTo>
                    <a:pt x="390" y="240"/>
                  </a:lnTo>
                  <a:lnTo>
                    <a:pt x="396" y="220"/>
                  </a:lnTo>
                  <a:lnTo>
                    <a:pt x="406" y="198"/>
                  </a:lnTo>
                  <a:lnTo>
                    <a:pt x="414" y="188"/>
                  </a:lnTo>
                  <a:lnTo>
                    <a:pt x="422" y="180"/>
                  </a:lnTo>
                  <a:lnTo>
                    <a:pt x="422" y="180"/>
                  </a:lnTo>
                  <a:lnTo>
                    <a:pt x="430" y="170"/>
                  </a:lnTo>
                  <a:lnTo>
                    <a:pt x="440" y="164"/>
                  </a:lnTo>
                  <a:lnTo>
                    <a:pt x="450" y="158"/>
                  </a:lnTo>
                  <a:lnTo>
                    <a:pt x="460" y="152"/>
                  </a:lnTo>
                  <a:lnTo>
                    <a:pt x="472" y="148"/>
                  </a:lnTo>
                  <a:lnTo>
                    <a:pt x="482" y="146"/>
                  </a:lnTo>
                  <a:lnTo>
                    <a:pt x="492" y="146"/>
                  </a:lnTo>
                  <a:lnTo>
                    <a:pt x="502" y="146"/>
                  </a:lnTo>
                  <a:lnTo>
                    <a:pt x="502" y="146"/>
                  </a:lnTo>
                  <a:lnTo>
                    <a:pt x="520" y="150"/>
                  </a:lnTo>
                  <a:lnTo>
                    <a:pt x="538" y="158"/>
                  </a:lnTo>
                  <a:lnTo>
                    <a:pt x="552" y="168"/>
                  </a:lnTo>
                  <a:lnTo>
                    <a:pt x="566" y="180"/>
                  </a:lnTo>
                  <a:lnTo>
                    <a:pt x="566" y="180"/>
                  </a:lnTo>
                  <a:lnTo>
                    <a:pt x="578" y="194"/>
                  </a:lnTo>
                  <a:lnTo>
                    <a:pt x="586" y="208"/>
                  </a:lnTo>
                  <a:lnTo>
                    <a:pt x="590" y="224"/>
                  </a:lnTo>
                  <a:lnTo>
                    <a:pt x="592" y="238"/>
                  </a:lnTo>
                  <a:lnTo>
                    <a:pt x="592" y="238"/>
                  </a:lnTo>
                  <a:lnTo>
                    <a:pt x="596" y="256"/>
                  </a:lnTo>
                  <a:lnTo>
                    <a:pt x="598" y="260"/>
                  </a:lnTo>
                  <a:lnTo>
                    <a:pt x="608" y="270"/>
                  </a:lnTo>
                  <a:lnTo>
                    <a:pt x="750" y="118"/>
                  </a:lnTo>
                  <a:lnTo>
                    <a:pt x="750" y="118"/>
                  </a:lnTo>
                  <a:lnTo>
                    <a:pt x="688" y="100"/>
                  </a:lnTo>
                  <a:lnTo>
                    <a:pt x="638" y="88"/>
                  </a:lnTo>
                  <a:lnTo>
                    <a:pt x="574" y="74"/>
                  </a:lnTo>
                  <a:lnTo>
                    <a:pt x="496" y="58"/>
                  </a:lnTo>
                  <a:lnTo>
                    <a:pt x="398" y="40"/>
                  </a:lnTo>
                  <a:lnTo>
                    <a:pt x="282" y="20"/>
                  </a:lnTo>
                  <a:lnTo>
                    <a:pt x="146" y="0"/>
                  </a:lnTo>
                  <a:lnTo>
                    <a:pt x="146" y="0"/>
                  </a:lnTo>
                  <a:lnTo>
                    <a:pt x="136" y="0"/>
                  </a:lnTo>
                  <a:lnTo>
                    <a:pt x="136" y="0"/>
                  </a:lnTo>
                  <a:close/>
                </a:path>
              </a:pathLst>
            </a:custGeom>
            <a:blipFill>
              <a:blip r:embed="rId9"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13"/>
            <p:cNvSpPr>
              <a:spLocks/>
            </p:cNvSpPr>
            <p:nvPr/>
          </p:nvSpPr>
          <p:spPr bwMode="auto">
            <a:xfrm>
              <a:off x="6675033" y="4783540"/>
              <a:ext cx="790575" cy="1743075"/>
            </a:xfrm>
            <a:custGeom>
              <a:avLst/>
              <a:gdLst>
                <a:gd name="T0" fmla="*/ 238 w 498"/>
                <a:gd name="T1" fmla="*/ 164 h 1098"/>
                <a:gd name="T2" fmla="*/ 206 w 498"/>
                <a:gd name="T3" fmla="*/ 134 h 1098"/>
                <a:gd name="T4" fmla="*/ 194 w 498"/>
                <a:gd name="T5" fmla="*/ 112 h 1098"/>
                <a:gd name="T6" fmla="*/ 190 w 498"/>
                <a:gd name="T7" fmla="*/ 88 h 1098"/>
                <a:gd name="T8" fmla="*/ 186 w 498"/>
                <a:gd name="T9" fmla="*/ 68 h 1098"/>
                <a:gd name="T10" fmla="*/ 174 w 498"/>
                <a:gd name="T11" fmla="*/ 52 h 1098"/>
                <a:gd name="T12" fmla="*/ 166 w 498"/>
                <a:gd name="T13" fmla="*/ 44 h 1098"/>
                <a:gd name="T14" fmla="*/ 144 w 498"/>
                <a:gd name="T15" fmla="*/ 32 h 1098"/>
                <a:gd name="T16" fmla="*/ 134 w 498"/>
                <a:gd name="T17" fmla="*/ 30 h 1098"/>
                <a:gd name="T18" fmla="*/ 112 w 498"/>
                <a:gd name="T19" fmla="*/ 34 h 1098"/>
                <a:gd name="T20" fmla="*/ 88 w 498"/>
                <a:gd name="T21" fmla="*/ 52 h 1098"/>
                <a:gd name="T22" fmla="*/ 76 w 498"/>
                <a:gd name="T23" fmla="*/ 64 h 1098"/>
                <a:gd name="T24" fmla="*/ 66 w 498"/>
                <a:gd name="T25" fmla="*/ 88 h 1098"/>
                <a:gd name="T26" fmla="*/ 66 w 498"/>
                <a:gd name="T27" fmla="*/ 100 h 1098"/>
                <a:gd name="T28" fmla="*/ 74 w 498"/>
                <a:gd name="T29" fmla="*/ 120 h 1098"/>
                <a:gd name="T30" fmla="*/ 88 w 498"/>
                <a:gd name="T31" fmla="*/ 138 h 1098"/>
                <a:gd name="T32" fmla="*/ 96 w 498"/>
                <a:gd name="T33" fmla="*/ 146 h 1098"/>
                <a:gd name="T34" fmla="*/ 116 w 498"/>
                <a:gd name="T35" fmla="*/ 152 h 1098"/>
                <a:gd name="T36" fmla="*/ 126 w 498"/>
                <a:gd name="T37" fmla="*/ 154 h 1098"/>
                <a:gd name="T38" fmla="*/ 162 w 498"/>
                <a:gd name="T39" fmla="*/ 160 h 1098"/>
                <a:gd name="T40" fmla="*/ 176 w 498"/>
                <a:gd name="T41" fmla="*/ 166 h 1098"/>
                <a:gd name="T42" fmla="*/ 206 w 498"/>
                <a:gd name="T43" fmla="*/ 196 h 1098"/>
                <a:gd name="T44" fmla="*/ 0 w 498"/>
                <a:gd name="T45" fmla="*/ 418 h 1098"/>
                <a:gd name="T46" fmla="*/ 84 w 498"/>
                <a:gd name="T47" fmla="*/ 700 h 1098"/>
                <a:gd name="T48" fmla="*/ 176 w 498"/>
                <a:gd name="T49" fmla="*/ 1048 h 1098"/>
                <a:gd name="T50" fmla="*/ 178 w 498"/>
                <a:gd name="T51" fmla="*/ 1058 h 1098"/>
                <a:gd name="T52" fmla="*/ 188 w 498"/>
                <a:gd name="T53" fmla="*/ 1076 h 1098"/>
                <a:gd name="T54" fmla="*/ 196 w 498"/>
                <a:gd name="T55" fmla="*/ 1084 h 1098"/>
                <a:gd name="T56" fmla="*/ 220 w 498"/>
                <a:gd name="T57" fmla="*/ 1096 h 1098"/>
                <a:gd name="T58" fmla="*/ 242 w 498"/>
                <a:gd name="T59" fmla="*/ 1098 h 1098"/>
                <a:gd name="T60" fmla="*/ 260 w 498"/>
                <a:gd name="T61" fmla="*/ 1094 h 1098"/>
                <a:gd name="T62" fmla="*/ 286 w 498"/>
                <a:gd name="T63" fmla="*/ 1080 h 1098"/>
                <a:gd name="T64" fmla="*/ 296 w 498"/>
                <a:gd name="T65" fmla="*/ 1070 h 1098"/>
                <a:gd name="T66" fmla="*/ 340 w 498"/>
                <a:gd name="T67" fmla="*/ 1026 h 1098"/>
                <a:gd name="T68" fmla="*/ 382 w 498"/>
                <a:gd name="T69" fmla="*/ 972 h 1098"/>
                <a:gd name="T70" fmla="*/ 422 w 498"/>
                <a:gd name="T71" fmla="*/ 916 h 1098"/>
                <a:gd name="T72" fmla="*/ 490 w 498"/>
                <a:gd name="T73" fmla="*/ 810 h 1098"/>
                <a:gd name="T74" fmla="*/ 494 w 498"/>
                <a:gd name="T75" fmla="*/ 804 h 1098"/>
                <a:gd name="T76" fmla="*/ 498 w 498"/>
                <a:gd name="T77" fmla="*/ 788 h 1098"/>
                <a:gd name="T78" fmla="*/ 390 w 498"/>
                <a:gd name="T79"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1098">
                  <a:moveTo>
                    <a:pt x="390" y="0"/>
                  </a:moveTo>
                  <a:lnTo>
                    <a:pt x="238" y="164"/>
                  </a:lnTo>
                  <a:lnTo>
                    <a:pt x="206" y="134"/>
                  </a:lnTo>
                  <a:lnTo>
                    <a:pt x="206" y="134"/>
                  </a:lnTo>
                  <a:lnTo>
                    <a:pt x="198" y="122"/>
                  </a:lnTo>
                  <a:lnTo>
                    <a:pt x="194" y="112"/>
                  </a:lnTo>
                  <a:lnTo>
                    <a:pt x="190" y="88"/>
                  </a:lnTo>
                  <a:lnTo>
                    <a:pt x="190" y="88"/>
                  </a:lnTo>
                  <a:lnTo>
                    <a:pt x="188" y="78"/>
                  </a:lnTo>
                  <a:lnTo>
                    <a:pt x="186" y="68"/>
                  </a:lnTo>
                  <a:lnTo>
                    <a:pt x="180" y="60"/>
                  </a:lnTo>
                  <a:lnTo>
                    <a:pt x="174" y="52"/>
                  </a:lnTo>
                  <a:lnTo>
                    <a:pt x="174" y="52"/>
                  </a:lnTo>
                  <a:lnTo>
                    <a:pt x="166" y="44"/>
                  </a:lnTo>
                  <a:lnTo>
                    <a:pt x="156" y="38"/>
                  </a:lnTo>
                  <a:lnTo>
                    <a:pt x="144" y="32"/>
                  </a:lnTo>
                  <a:lnTo>
                    <a:pt x="134" y="30"/>
                  </a:lnTo>
                  <a:lnTo>
                    <a:pt x="134" y="30"/>
                  </a:lnTo>
                  <a:lnTo>
                    <a:pt x="124" y="30"/>
                  </a:lnTo>
                  <a:lnTo>
                    <a:pt x="112" y="34"/>
                  </a:lnTo>
                  <a:lnTo>
                    <a:pt x="100" y="40"/>
                  </a:lnTo>
                  <a:lnTo>
                    <a:pt x="88" y="52"/>
                  </a:lnTo>
                  <a:lnTo>
                    <a:pt x="88" y="52"/>
                  </a:lnTo>
                  <a:lnTo>
                    <a:pt x="76" y="64"/>
                  </a:lnTo>
                  <a:lnTo>
                    <a:pt x="70" y="78"/>
                  </a:lnTo>
                  <a:lnTo>
                    <a:pt x="66" y="88"/>
                  </a:lnTo>
                  <a:lnTo>
                    <a:pt x="66" y="100"/>
                  </a:lnTo>
                  <a:lnTo>
                    <a:pt x="66" y="100"/>
                  </a:lnTo>
                  <a:lnTo>
                    <a:pt x="68" y="110"/>
                  </a:lnTo>
                  <a:lnTo>
                    <a:pt x="74" y="120"/>
                  </a:lnTo>
                  <a:lnTo>
                    <a:pt x="80" y="130"/>
                  </a:lnTo>
                  <a:lnTo>
                    <a:pt x="88" y="138"/>
                  </a:lnTo>
                  <a:lnTo>
                    <a:pt x="88" y="138"/>
                  </a:lnTo>
                  <a:lnTo>
                    <a:pt x="96" y="146"/>
                  </a:lnTo>
                  <a:lnTo>
                    <a:pt x="106" y="150"/>
                  </a:lnTo>
                  <a:lnTo>
                    <a:pt x="116" y="152"/>
                  </a:lnTo>
                  <a:lnTo>
                    <a:pt x="126" y="154"/>
                  </a:lnTo>
                  <a:lnTo>
                    <a:pt x="126" y="154"/>
                  </a:lnTo>
                  <a:lnTo>
                    <a:pt x="150" y="156"/>
                  </a:lnTo>
                  <a:lnTo>
                    <a:pt x="162" y="160"/>
                  </a:lnTo>
                  <a:lnTo>
                    <a:pt x="176" y="166"/>
                  </a:lnTo>
                  <a:lnTo>
                    <a:pt x="176" y="166"/>
                  </a:lnTo>
                  <a:lnTo>
                    <a:pt x="176" y="168"/>
                  </a:lnTo>
                  <a:lnTo>
                    <a:pt x="206" y="196"/>
                  </a:lnTo>
                  <a:lnTo>
                    <a:pt x="0" y="418"/>
                  </a:lnTo>
                  <a:lnTo>
                    <a:pt x="0" y="418"/>
                  </a:lnTo>
                  <a:lnTo>
                    <a:pt x="40" y="550"/>
                  </a:lnTo>
                  <a:lnTo>
                    <a:pt x="84" y="700"/>
                  </a:lnTo>
                  <a:lnTo>
                    <a:pt x="130" y="866"/>
                  </a:lnTo>
                  <a:lnTo>
                    <a:pt x="176" y="1048"/>
                  </a:lnTo>
                  <a:lnTo>
                    <a:pt x="176" y="1048"/>
                  </a:lnTo>
                  <a:lnTo>
                    <a:pt x="178" y="1058"/>
                  </a:lnTo>
                  <a:lnTo>
                    <a:pt x="182" y="1066"/>
                  </a:lnTo>
                  <a:lnTo>
                    <a:pt x="188" y="1076"/>
                  </a:lnTo>
                  <a:lnTo>
                    <a:pt x="196" y="1084"/>
                  </a:lnTo>
                  <a:lnTo>
                    <a:pt x="196" y="1084"/>
                  </a:lnTo>
                  <a:lnTo>
                    <a:pt x="208" y="1092"/>
                  </a:lnTo>
                  <a:lnTo>
                    <a:pt x="220" y="1096"/>
                  </a:lnTo>
                  <a:lnTo>
                    <a:pt x="232" y="1098"/>
                  </a:lnTo>
                  <a:lnTo>
                    <a:pt x="242" y="1098"/>
                  </a:lnTo>
                  <a:lnTo>
                    <a:pt x="242" y="1098"/>
                  </a:lnTo>
                  <a:lnTo>
                    <a:pt x="260" y="1094"/>
                  </a:lnTo>
                  <a:lnTo>
                    <a:pt x="274" y="1088"/>
                  </a:lnTo>
                  <a:lnTo>
                    <a:pt x="286" y="1080"/>
                  </a:lnTo>
                  <a:lnTo>
                    <a:pt x="296" y="1070"/>
                  </a:lnTo>
                  <a:lnTo>
                    <a:pt x="296" y="1070"/>
                  </a:lnTo>
                  <a:lnTo>
                    <a:pt x="318" y="1050"/>
                  </a:lnTo>
                  <a:lnTo>
                    <a:pt x="340" y="1026"/>
                  </a:lnTo>
                  <a:lnTo>
                    <a:pt x="360" y="1000"/>
                  </a:lnTo>
                  <a:lnTo>
                    <a:pt x="382" y="972"/>
                  </a:lnTo>
                  <a:lnTo>
                    <a:pt x="382" y="972"/>
                  </a:lnTo>
                  <a:lnTo>
                    <a:pt x="422" y="916"/>
                  </a:lnTo>
                  <a:lnTo>
                    <a:pt x="456" y="862"/>
                  </a:lnTo>
                  <a:lnTo>
                    <a:pt x="490" y="810"/>
                  </a:lnTo>
                  <a:lnTo>
                    <a:pt x="490" y="810"/>
                  </a:lnTo>
                  <a:lnTo>
                    <a:pt x="494" y="804"/>
                  </a:lnTo>
                  <a:lnTo>
                    <a:pt x="496" y="796"/>
                  </a:lnTo>
                  <a:lnTo>
                    <a:pt x="498" y="788"/>
                  </a:lnTo>
                  <a:lnTo>
                    <a:pt x="496" y="780"/>
                  </a:lnTo>
                  <a:lnTo>
                    <a:pt x="390" y="0"/>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14"/>
            <p:cNvSpPr>
              <a:spLocks/>
            </p:cNvSpPr>
            <p:nvPr/>
          </p:nvSpPr>
          <p:spPr bwMode="auto">
            <a:xfrm>
              <a:off x="4223933" y="4691465"/>
              <a:ext cx="981075" cy="1006475"/>
            </a:xfrm>
            <a:custGeom>
              <a:avLst/>
              <a:gdLst>
                <a:gd name="T0" fmla="*/ 550 w 618"/>
                <a:gd name="T1" fmla="*/ 0 h 634"/>
                <a:gd name="T2" fmla="*/ 528 w 618"/>
                <a:gd name="T3" fmla="*/ 6 h 634"/>
                <a:gd name="T4" fmla="*/ 510 w 618"/>
                <a:gd name="T5" fmla="*/ 22 h 634"/>
                <a:gd name="T6" fmla="*/ 496 w 618"/>
                <a:gd name="T7" fmla="*/ 48 h 634"/>
                <a:gd name="T8" fmla="*/ 492 w 618"/>
                <a:gd name="T9" fmla="*/ 84 h 634"/>
                <a:gd name="T10" fmla="*/ 482 w 618"/>
                <a:gd name="T11" fmla="*/ 108 h 634"/>
                <a:gd name="T12" fmla="*/ 362 w 618"/>
                <a:gd name="T13" fmla="*/ 84 h 634"/>
                <a:gd name="T14" fmla="*/ 140 w 618"/>
                <a:gd name="T15" fmla="*/ 230 h 634"/>
                <a:gd name="T16" fmla="*/ 124 w 618"/>
                <a:gd name="T17" fmla="*/ 184 h 634"/>
                <a:gd name="T18" fmla="*/ 118 w 618"/>
                <a:gd name="T19" fmla="*/ 164 h 634"/>
                <a:gd name="T20" fmla="*/ 108 w 618"/>
                <a:gd name="T21" fmla="*/ 148 h 634"/>
                <a:gd name="T22" fmla="*/ 78 w 618"/>
                <a:gd name="T23" fmla="*/ 128 h 634"/>
                <a:gd name="T24" fmla="*/ 56 w 618"/>
                <a:gd name="T25" fmla="*/ 126 h 634"/>
                <a:gd name="T26" fmla="*/ 20 w 618"/>
                <a:gd name="T27" fmla="*/ 148 h 634"/>
                <a:gd name="T28" fmla="*/ 2 w 618"/>
                <a:gd name="T29" fmla="*/ 172 h 634"/>
                <a:gd name="T30" fmla="*/ 0 w 618"/>
                <a:gd name="T31" fmla="*/ 194 h 634"/>
                <a:gd name="T32" fmla="*/ 14 w 618"/>
                <a:gd name="T33" fmla="*/ 226 h 634"/>
                <a:gd name="T34" fmla="*/ 30 w 618"/>
                <a:gd name="T35" fmla="*/ 240 h 634"/>
                <a:gd name="T36" fmla="*/ 60 w 618"/>
                <a:gd name="T37" fmla="*/ 250 h 634"/>
                <a:gd name="T38" fmla="*/ 96 w 618"/>
                <a:gd name="T39" fmla="*/ 256 h 634"/>
                <a:gd name="T40" fmla="*/ 110 w 618"/>
                <a:gd name="T41" fmla="*/ 264 h 634"/>
                <a:gd name="T42" fmla="*/ 72 w 618"/>
                <a:gd name="T43" fmla="*/ 394 h 634"/>
                <a:gd name="T44" fmla="*/ 56 w 618"/>
                <a:gd name="T45" fmla="*/ 452 h 634"/>
                <a:gd name="T46" fmla="*/ 42 w 618"/>
                <a:gd name="T47" fmla="*/ 526 h 634"/>
                <a:gd name="T48" fmla="*/ 44 w 618"/>
                <a:gd name="T49" fmla="*/ 564 h 634"/>
                <a:gd name="T50" fmla="*/ 64 w 618"/>
                <a:gd name="T51" fmla="*/ 604 h 634"/>
                <a:gd name="T52" fmla="*/ 92 w 618"/>
                <a:gd name="T53" fmla="*/ 620 h 634"/>
                <a:gd name="T54" fmla="*/ 120 w 618"/>
                <a:gd name="T55" fmla="*/ 624 h 634"/>
                <a:gd name="T56" fmla="*/ 172 w 618"/>
                <a:gd name="T57" fmla="*/ 614 h 634"/>
                <a:gd name="T58" fmla="*/ 346 w 618"/>
                <a:gd name="T59" fmla="*/ 488 h 634"/>
                <a:gd name="T60" fmla="*/ 398 w 618"/>
                <a:gd name="T61" fmla="*/ 542 h 634"/>
                <a:gd name="T62" fmla="*/ 406 w 618"/>
                <a:gd name="T63" fmla="*/ 576 h 634"/>
                <a:gd name="T64" fmla="*/ 416 w 618"/>
                <a:gd name="T65" fmla="*/ 604 h 634"/>
                <a:gd name="T66" fmla="*/ 430 w 618"/>
                <a:gd name="T67" fmla="*/ 620 h 634"/>
                <a:gd name="T68" fmla="*/ 462 w 618"/>
                <a:gd name="T69" fmla="*/ 634 h 634"/>
                <a:gd name="T70" fmla="*/ 484 w 618"/>
                <a:gd name="T71" fmla="*/ 632 h 634"/>
                <a:gd name="T72" fmla="*/ 508 w 618"/>
                <a:gd name="T73" fmla="*/ 614 h 634"/>
                <a:gd name="T74" fmla="*/ 530 w 618"/>
                <a:gd name="T75" fmla="*/ 576 h 634"/>
                <a:gd name="T76" fmla="*/ 526 w 618"/>
                <a:gd name="T77" fmla="*/ 556 h 634"/>
                <a:gd name="T78" fmla="*/ 508 w 618"/>
                <a:gd name="T79" fmla="*/ 526 h 634"/>
                <a:gd name="T80" fmla="*/ 490 w 618"/>
                <a:gd name="T81" fmla="*/ 516 h 634"/>
                <a:gd name="T82" fmla="*/ 470 w 618"/>
                <a:gd name="T83" fmla="*/ 512 h 634"/>
                <a:gd name="T84" fmla="*/ 420 w 618"/>
                <a:gd name="T85" fmla="*/ 498 h 634"/>
                <a:gd name="T86" fmla="*/ 378 w 618"/>
                <a:gd name="T87" fmla="*/ 456 h 634"/>
                <a:gd name="T88" fmla="*/ 514 w 618"/>
                <a:gd name="T89" fmla="*/ 140 h 634"/>
                <a:gd name="T90" fmla="*/ 538 w 618"/>
                <a:gd name="T91" fmla="*/ 128 h 634"/>
                <a:gd name="T92" fmla="*/ 570 w 618"/>
                <a:gd name="T93" fmla="*/ 122 h 634"/>
                <a:gd name="T94" fmla="*/ 596 w 618"/>
                <a:gd name="T95" fmla="*/ 108 h 634"/>
                <a:gd name="T96" fmla="*/ 612 w 618"/>
                <a:gd name="T97" fmla="*/ 88 h 634"/>
                <a:gd name="T98" fmla="*/ 618 w 618"/>
                <a:gd name="T99" fmla="*/ 68 h 634"/>
                <a:gd name="T100" fmla="*/ 608 w 618"/>
                <a:gd name="T101" fmla="*/ 34 h 634"/>
                <a:gd name="T102" fmla="*/ 584 w 618"/>
                <a:gd name="T103" fmla="*/ 10 h 634"/>
                <a:gd name="T104" fmla="*/ 554 w 618"/>
                <a:gd name="T10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8" h="634">
                  <a:moveTo>
                    <a:pt x="554" y="0"/>
                  </a:moveTo>
                  <a:lnTo>
                    <a:pt x="554" y="0"/>
                  </a:lnTo>
                  <a:lnTo>
                    <a:pt x="550" y="0"/>
                  </a:lnTo>
                  <a:lnTo>
                    <a:pt x="550" y="0"/>
                  </a:lnTo>
                  <a:lnTo>
                    <a:pt x="538" y="2"/>
                  </a:lnTo>
                  <a:lnTo>
                    <a:pt x="528" y="6"/>
                  </a:lnTo>
                  <a:lnTo>
                    <a:pt x="518" y="14"/>
                  </a:lnTo>
                  <a:lnTo>
                    <a:pt x="510" y="22"/>
                  </a:lnTo>
                  <a:lnTo>
                    <a:pt x="510" y="22"/>
                  </a:lnTo>
                  <a:lnTo>
                    <a:pt x="504" y="30"/>
                  </a:lnTo>
                  <a:lnTo>
                    <a:pt x="498" y="38"/>
                  </a:lnTo>
                  <a:lnTo>
                    <a:pt x="496" y="48"/>
                  </a:lnTo>
                  <a:lnTo>
                    <a:pt x="494" y="60"/>
                  </a:lnTo>
                  <a:lnTo>
                    <a:pt x="494" y="60"/>
                  </a:lnTo>
                  <a:lnTo>
                    <a:pt x="492" y="84"/>
                  </a:lnTo>
                  <a:lnTo>
                    <a:pt x="488" y="96"/>
                  </a:lnTo>
                  <a:lnTo>
                    <a:pt x="482" y="108"/>
                  </a:lnTo>
                  <a:lnTo>
                    <a:pt x="482" y="108"/>
                  </a:lnTo>
                  <a:lnTo>
                    <a:pt x="480" y="110"/>
                  </a:lnTo>
                  <a:lnTo>
                    <a:pt x="436" y="154"/>
                  </a:lnTo>
                  <a:lnTo>
                    <a:pt x="362" y="84"/>
                  </a:lnTo>
                  <a:lnTo>
                    <a:pt x="184" y="274"/>
                  </a:lnTo>
                  <a:lnTo>
                    <a:pt x="140" y="230"/>
                  </a:lnTo>
                  <a:lnTo>
                    <a:pt x="140" y="230"/>
                  </a:lnTo>
                  <a:lnTo>
                    <a:pt x="132" y="218"/>
                  </a:lnTo>
                  <a:lnTo>
                    <a:pt x="128" y="206"/>
                  </a:lnTo>
                  <a:lnTo>
                    <a:pt x="124" y="184"/>
                  </a:lnTo>
                  <a:lnTo>
                    <a:pt x="124" y="184"/>
                  </a:lnTo>
                  <a:lnTo>
                    <a:pt x="122" y="174"/>
                  </a:lnTo>
                  <a:lnTo>
                    <a:pt x="118" y="164"/>
                  </a:lnTo>
                  <a:lnTo>
                    <a:pt x="114" y="156"/>
                  </a:lnTo>
                  <a:lnTo>
                    <a:pt x="108" y="148"/>
                  </a:lnTo>
                  <a:lnTo>
                    <a:pt x="108" y="148"/>
                  </a:lnTo>
                  <a:lnTo>
                    <a:pt x="98" y="140"/>
                  </a:lnTo>
                  <a:lnTo>
                    <a:pt x="88" y="132"/>
                  </a:lnTo>
                  <a:lnTo>
                    <a:pt x="78" y="128"/>
                  </a:lnTo>
                  <a:lnTo>
                    <a:pt x="68" y="126"/>
                  </a:lnTo>
                  <a:lnTo>
                    <a:pt x="68" y="126"/>
                  </a:lnTo>
                  <a:lnTo>
                    <a:pt x="56" y="126"/>
                  </a:lnTo>
                  <a:lnTo>
                    <a:pt x="46" y="130"/>
                  </a:lnTo>
                  <a:lnTo>
                    <a:pt x="34" y="136"/>
                  </a:lnTo>
                  <a:lnTo>
                    <a:pt x="20" y="148"/>
                  </a:lnTo>
                  <a:lnTo>
                    <a:pt x="20" y="148"/>
                  </a:lnTo>
                  <a:lnTo>
                    <a:pt x="10" y="160"/>
                  </a:lnTo>
                  <a:lnTo>
                    <a:pt x="2" y="172"/>
                  </a:lnTo>
                  <a:lnTo>
                    <a:pt x="0" y="184"/>
                  </a:lnTo>
                  <a:lnTo>
                    <a:pt x="0" y="194"/>
                  </a:lnTo>
                  <a:lnTo>
                    <a:pt x="0" y="194"/>
                  </a:lnTo>
                  <a:lnTo>
                    <a:pt x="2" y="206"/>
                  </a:lnTo>
                  <a:lnTo>
                    <a:pt x="6" y="216"/>
                  </a:lnTo>
                  <a:lnTo>
                    <a:pt x="14" y="226"/>
                  </a:lnTo>
                  <a:lnTo>
                    <a:pt x="22" y="234"/>
                  </a:lnTo>
                  <a:lnTo>
                    <a:pt x="22" y="234"/>
                  </a:lnTo>
                  <a:lnTo>
                    <a:pt x="30" y="240"/>
                  </a:lnTo>
                  <a:lnTo>
                    <a:pt x="38" y="246"/>
                  </a:lnTo>
                  <a:lnTo>
                    <a:pt x="48" y="248"/>
                  </a:lnTo>
                  <a:lnTo>
                    <a:pt x="60" y="250"/>
                  </a:lnTo>
                  <a:lnTo>
                    <a:pt x="60" y="250"/>
                  </a:lnTo>
                  <a:lnTo>
                    <a:pt x="84" y="252"/>
                  </a:lnTo>
                  <a:lnTo>
                    <a:pt x="96" y="256"/>
                  </a:lnTo>
                  <a:lnTo>
                    <a:pt x="108" y="262"/>
                  </a:lnTo>
                  <a:lnTo>
                    <a:pt x="108" y="262"/>
                  </a:lnTo>
                  <a:lnTo>
                    <a:pt x="110" y="264"/>
                  </a:lnTo>
                  <a:lnTo>
                    <a:pt x="152" y="306"/>
                  </a:lnTo>
                  <a:lnTo>
                    <a:pt x="72" y="394"/>
                  </a:lnTo>
                  <a:lnTo>
                    <a:pt x="72" y="394"/>
                  </a:lnTo>
                  <a:lnTo>
                    <a:pt x="72" y="394"/>
                  </a:lnTo>
                  <a:lnTo>
                    <a:pt x="72" y="394"/>
                  </a:lnTo>
                  <a:lnTo>
                    <a:pt x="56" y="452"/>
                  </a:lnTo>
                  <a:lnTo>
                    <a:pt x="46" y="500"/>
                  </a:lnTo>
                  <a:lnTo>
                    <a:pt x="46" y="500"/>
                  </a:lnTo>
                  <a:lnTo>
                    <a:pt x="42" y="526"/>
                  </a:lnTo>
                  <a:lnTo>
                    <a:pt x="42" y="550"/>
                  </a:lnTo>
                  <a:lnTo>
                    <a:pt x="42" y="550"/>
                  </a:lnTo>
                  <a:lnTo>
                    <a:pt x="44" y="564"/>
                  </a:lnTo>
                  <a:lnTo>
                    <a:pt x="48" y="578"/>
                  </a:lnTo>
                  <a:lnTo>
                    <a:pt x="54" y="592"/>
                  </a:lnTo>
                  <a:lnTo>
                    <a:pt x="64" y="604"/>
                  </a:lnTo>
                  <a:lnTo>
                    <a:pt x="64" y="604"/>
                  </a:lnTo>
                  <a:lnTo>
                    <a:pt x="78" y="614"/>
                  </a:lnTo>
                  <a:lnTo>
                    <a:pt x="92" y="620"/>
                  </a:lnTo>
                  <a:lnTo>
                    <a:pt x="106" y="622"/>
                  </a:lnTo>
                  <a:lnTo>
                    <a:pt x="120" y="624"/>
                  </a:lnTo>
                  <a:lnTo>
                    <a:pt x="120" y="624"/>
                  </a:lnTo>
                  <a:lnTo>
                    <a:pt x="146" y="622"/>
                  </a:lnTo>
                  <a:lnTo>
                    <a:pt x="172" y="614"/>
                  </a:lnTo>
                  <a:lnTo>
                    <a:pt x="172" y="614"/>
                  </a:lnTo>
                  <a:lnTo>
                    <a:pt x="210" y="602"/>
                  </a:lnTo>
                  <a:lnTo>
                    <a:pt x="256" y="584"/>
                  </a:lnTo>
                  <a:lnTo>
                    <a:pt x="346" y="488"/>
                  </a:lnTo>
                  <a:lnTo>
                    <a:pt x="390" y="530"/>
                  </a:lnTo>
                  <a:lnTo>
                    <a:pt x="390" y="530"/>
                  </a:lnTo>
                  <a:lnTo>
                    <a:pt x="398" y="542"/>
                  </a:lnTo>
                  <a:lnTo>
                    <a:pt x="402" y="554"/>
                  </a:lnTo>
                  <a:lnTo>
                    <a:pt x="406" y="576"/>
                  </a:lnTo>
                  <a:lnTo>
                    <a:pt x="406" y="576"/>
                  </a:lnTo>
                  <a:lnTo>
                    <a:pt x="408" y="586"/>
                  </a:lnTo>
                  <a:lnTo>
                    <a:pt x="410" y="596"/>
                  </a:lnTo>
                  <a:lnTo>
                    <a:pt x="416" y="604"/>
                  </a:lnTo>
                  <a:lnTo>
                    <a:pt x="422" y="612"/>
                  </a:lnTo>
                  <a:lnTo>
                    <a:pt x="422" y="612"/>
                  </a:lnTo>
                  <a:lnTo>
                    <a:pt x="430" y="620"/>
                  </a:lnTo>
                  <a:lnTo>
                    <a:pt x="440" y="628"/>
                  </a:lnTo>
                  <a:lnTo>
                    <a:pt x="452" y="632"/>
                  </a:lnTo>
                  <a:lnTo>
                    <a:pt x="462" y="634"/>
                  </a:lnTo>
                  <a:lnTo>
                    <a:pt x="462" y="634"/>
                  </a:lnTo>
                  <a:lnTo>
                    <a:pt x="472" y="634"/>
                  </a:lnTo>
                  <a:lnTo>
                    <a:pt x="484" y="632"/>
                  </a:lnTo>
                  <a:lnTo>
                    <a:pt x="496" y="624"/>
                  </a:lnTo>
                  <a:lnTo>
                    <a:pt x="508" y="614"/>
                  </a:lnTo>
                  <a:lnTo>
                    <a:pt x="508" y="614"/>
                  </a:lnTo>
                  <a:lnTo>
                    <a:pt x="520" y="600"/>
                  </a:lnTo>
                  <a:lnTo>
                    <a:pt x="526" y="588"/>
                  </a:lnTo>
                  <a:lnTo>
                    <a:pt x="530" y="576"/>
                  </a:lnTo>
                  <a:lnTo>
                    <a:pt x="530" y="566"/>
                  </a:lnTo>
                  <a:lnTo>
                    <a:pt x="530" y="566"/>
                  </a:lnTo>
                  <a:lnTo>
                    <a:pt x="526" y="556"/>
                  </a:lnTo>
                  <a:lnTo>
                    <a:pt x="522" y="546"/>
                  </a:lnTo>
                  <a:lnTo>
                    <a:pt x="516" y="536"/>
                  </a:lnTo>
                  <a:lnTo>
                    <a:pt x="508" y="526"/>
                  </a:lnTo>
                  <a:lnTo>
                    <a:pt x="508" y="526"/>
                  </a:lnTo>
                  <a:lnTo>
                    <a:pt x="500" y="520"/>
                  </a:lnTo>
                  <a:lnTo>
                    <a:pt x="490" y="516"/>
                  </a:lnTo>
                  <a:lnTo>
                    <a:pt x="480" y="512"/>
                  </a:lnTo>
                  <a:lnTo>
                    <a:pt x="470" y="512"/>
                  </a:lnTo>
                  <a:lnTo>
                    <a:pt x="470" y="512"/>
                  </a:lnTo>
                  <a:lnTo>
                    <a:pt x="446" y="508"/>
                  </a:lnTo>
                  <a:lnTo>
                    <a:pt x="432" y="504"/>
                  </a:lnTo>
                  <a:lnTo>
                    <a:pt x="420" y="498"/>
                  </a:lnTo>
                  <a:lnTo>
                    <a:pt x="420" y="498"/>
                  </a:lnTo>
                  <a:lnTo>
                    <a:pt x="420" y="496"/>
                  </a:lnTo>
                  <a:lnTo>
                    <a:pt x="378" y="456"/>
                  </a:lnTo>
                  <a:lnTo>
                    <a:pt x="556" y="266"/>
                  </a:lnTo>
                  <a:lnTo>
                    <a:pt x="470" y="186"/>
                  </a:lnTo>
                  <a:lnTo>
                    <a:pt x="514" y="140"/>
                  </a:lnTo>
                  <a:lnTo>
                    <a:pt x="514" y="140"/>
                  </a:lnTo>
                  <a:lnTo>
                    <a:pt x="526" y="132"/>
                  </a:lnTo>
                  <a:lnTo>
                    <a:pt x="538" y="128"/>
                  </a:lnTo>
                  <a:lnTo>
                    <a:pt x="560" y="124"/>
                  </a:lnTo>
                  <a:lnTo>
                    <a:pt x="560" y="124"/>
                  </a:lnTo>
                  <a:lnTo>
                    <a:pt x="570" y="122"/>
                  </a:lnTo>
                  <a:lnTo>
                    <a:pt x="580" y="118"/>
                  </a:lnTo>
                  <a:lnTo>
                    <a:pt x="588" y="114"/>
                  </a:lnTo>
                  <a:lnTo>
                    <a:pt x="596" y="108"/>
                  </a:lnTo>
                  <a:lnTo>
                    <a:pt x="596" y="108"/>
                  </a:lnTo>
                  <a:lnTo>
                    <a:pt x="604" y="98"/>
                  </a:lnTo>
                  <a:lnTo>
                    <a:pt x="612" y="88"/>
                  </a:lnTo>
                  <a:lnTo>
                    <a:pt x="616" y="78"/>
                  </a:lnTo>
                  <a:lnTo>
                    <a:pt x="618" y="68"/>
                  </a:lnTo>
                  <a:lnTo>
                    <a:pt x="618" y="68"/>
                  </a:lnTo>
                  <a:lnTo>
                    <a:pt x="618" y="56"/>
                  </a:lnTo>
                  <a:lnTo>
                    <a:pt x="614" y="46"/>
                  </a:lnTo>
                  <a:lnTo>
                    <a:pt x="608" y="34"/>
                  </a:lnTo>
                  <a:lnTo>
                    <a:pt x="596" y="20"/>
                  </a:lnTo>
                  <a:lnTo>
                    <a:pt x="596" y="20"/>
                  </a:lnTo>
                  <a:lnTo>
                    <a:pt x="584" y="10"/>
                  </a:lnTo>
                  <a:lnTo>
                    <a:pt x="574" y="4"/>
                  </a:lnTo>
                  <a:lnTo>
                    <a:pt x="564" y="0"/>
                  </a:lnTo>
                  <a:lnTo>
                    <a:pt x="554" y="0"/>
                  </a:lnTo>
                  <a:lnTo>
                    <a:pt x="554" y="0"/>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15"/>
            <p:cNvSpPr>
              <a:spLocks/>
            </p:cNvSpPr>
            <p:nvPr/>
          </p:nvSpPr>
          <p:spPr bwMode="auto">
            <a:xfrm>
              <a:off x="4687483" y="5164540"/>
              <a:ext cx="742950" cy="1206500"/>
            </a:xfrm>
            <a:custGeom>
              <a:avLst/>
              <a:gdLst>
                <a:gd name="T0" fmla="*/ 352 w 468"/>
                <a:gd name="T1" fmla="*/ 108 h 760"/>
                <a:gd name="T2" fmla="*/ 324 w 468"/>
                <a:gd name="T3" fmla="*/ 42 h 760"/>
                <a:gd name="T4" fmla="*/ 302 w 468"/>
                <a:gd name="T5" fmla="*/ 4 h 760"/>
                <a:gd name="T6" fmla="*/ 148 w 468"/>
                <a:gd name="T7" fmla="*/ 162 h 760"/>
                <a:gd name="T8" fmla="*/ 154 w 468"/>
                <a:gd name="T9" fmla="*/ 168 h 760"/>
                <a:gd name="T10" fmla="*/ 182 w 468"/>
                <a:gd name="T11" fmla="*/ 174 h 760"/>
                <a:gd name="T12" fmla="*/ 196 w 468"/>
                <a:gd name="T13" fmla="*/ 176 h 760"/>
                <a:gd name="T14" fmla="*/ 228 w 468"/>
                <a:gd name="T15" fmla="*/ 188 h 760"/>
                <a:gd name="T16" fmla="*/ 244 w 468"/>
                <a:gd name="T17" fmla="*/ 200 h 760"/>
                <a:gd name="T18" fmla="*/ 256 w 468"/>
                <a:gd name="T19" fmla="*/ 212 h 760"/>
                <a:gd name="T20" fmla="*/ 274 w 468"/>
                <a:gd name="T21" fmla="*/ 244 h 760"/>
                <a:gd name="T22" fmla="*/ 278 w 468"/>
                <a:gd name="T23" fmla="*/ 264 h 760"/>
                <a:gd name="T24" fmla="*/ 276 w 468"/>
                <a:gd name="T25" fmla="*/ 282 h 760"/>
                <a:gd name="T26" fmla="*/ 260 w 468"/>
                <a:gd name="T27" fmla="*/ 324 h 760"/>
                <a:gd name="T28" fmla="*/ 246 w 468"/>
                <a:gd name="T29" fmla="*/ 342 h 760"/>
                <a:gd name="T30" fmla="*/ 236 w 468"/>
                <a:gd name="T31" fmla="*/ 352 h 760"/>
                <a:gd name="T32" fmla="*/ 216 w 468"/>
                <a:gd name="T33" fmla="*/ 366 h 760"/>
                <a:gd name="T34" fmla="*/ 196 w 468"/>
                <a:gd name="T35" fmla="*/ 374 h 760"/>
                <a:gd name="T36" fmla="*/ 176 w 468"/>
                <a:gd name="T37" fmla="*/ 376 h 760"/>
                <a:gd name="T38" fmla="*/ 166 w 468"/>
                <a:gd name="T39" fmla="*/ 376 h 760"/>
                <a:gd name="T40" fmla="*/ 130 w 468"/>
                <a:gd name="T41" fmla="*/ 364 h 760"/>
                <a:gd name="T42" fmla="*/ 102 w 468"/>
                <a:gd name="T43" fmla="*/ 344 h 760"/>
                <a:gd name="T44" fmla="*/ 90 w 468"/>
                <a:gd name="T45" fmla="*/ 328 h 760"/>
                <a:gd name="T46" fmla="*/ 78 w 468"/>
                <a:gd name="T47" fmla="*/ 298 h 760"/>
                <a:gd name="T48" fmla="*/ 74 w 468"/>
                <a:gd name="T49" fmla="*/ 286 h 760"/>
                <a:gd name="T50" fmla="*/ 70 w 468"/>
                <a:gd name="T51" fmla="*/ 262 h 760"/>
                <a:gd name="T52" fmla="*/ 0 w 468"/>
                <a:gd name="T53" fmla="*/ 320 h 760"/>
                <a:gd name="T54" fmla="*/ 22 w 468"/>
                <a:gd name="T55" fmla="*/ 370 h 760"/>
                <a:gd name="T56" fmla="*/ 66 w 468"/>
                <a:gd name="T57" fmla="*/ 476 h 760"/>
                <a:gd name="T58" fmla="*/ 86 w 468"/>
                <a:gd name="T59" fmla="*/ 530 h 760"/>
                <a:gd name="T60" fmla="*/ 126 w 468"/>
                <a:gd name="T61" fmla="*/ 656 h 760"/>
                <a:gd name="T62" fmla="*/ 140 w 468"/>
                <a:gd name="T63" fmla="*/ 708 h 760"/>
                <a:gd name="T64" fmla="*/ 154 w 468"/>
                <a:gd name="T65" fmla="*/ 730 h 760"/>
                <a:gd name="T66" fmla="*/ 162 w 468"/>
                <a:gd name="T67" fmla="*/ 736 h 760"/>
                <a:gd name="T68" fmla="*/ 182 w 468"/>
                <a:gd name="T69" fmla="*/ 748 h 760"/>
                <a:gd name="T70" fmla="*/ 194 w 468"/>
                <a:gd name="T71" fmla="*/ 752 h 760"/>
                <a:gd name="T72" fmla="*/ 228 w 468"/>
                <a:gd name="T73" fmla="*/ 760 h 760"/>
                <a:gd name="T74" fmla="*/ 248 w 468"/>
                <a:gd name="T75" fmla="*/ 760 h 760"/>
                <a:gd name="T76" fmla="*/ 292 w 468"/>
                <a:gd name="T77" fmla="*/ 752 h 760"/>
                <a:gd name="T78" fmla="*/ 342 w 468"/>
                <a:gd name="T79" fmla="*/ 730 h 760"/>
                <a:gd name="T80" fmla="*/ 396 w 468"/>
                <a:gd name="T81" fmla="*/ 694 h 760"/>
                <a:gd name="T82" fmla="*/ 456 w 468"/>
                <a:gd name="T83" fmla="*/ 636 h 760"/>
                <a:gd name="T84" fmla="*/ 462 w 468"/>
                <a:gd name="T85" fmla="*/ 628 h 760"/>
                <a:gd name="T86" fmla="*/ 468 w 468"/>
                <a:gd name="T87" fmla="*/ 610 h 760"/>
                <a:gd name="T88" fmla="*/ 468 w 468"/>
                <a:gd name="T89" fmla="*/ 600 h 760"/>
                <a:gd name="T90" fmla="*/ 446 w 468"/>
                <a:gd name="T91" fmla="*/ 444 h 760"/>
                <a:gd name="T92" fmla="*/ 418 w 468"/>
                <a:gd name="T93" fmla="*/ 312 h 760"/>
                <a:gd name="T94" fmla="*/ 386 w 468"/>
                <a:gd name="T95" fmla="*/ 200 h 760"/>
                <a:gd name="T96" fmla="*/ 352 w 468"/>
                <a:gd name="T97" fmla="*/ 10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8" h="760">
                  <a:moveTo>
                    <a:pt x="352" y="108"/>
                  </a:moveTo>
                  <a:lnTo>
                    <a:pt x="352" y="108"/>
                  </a:lnTo>
                  <a:lnTo>
                    <a:pt x="336" y="70"/>
                  </a:lnTo>
                  <a:lnTo>
                    <a:pt x="324" y="42"/>
                  </a:lnTo>
                  <a:lnTo>
                    <a:pt x="312" y="20"/>
                  </a:lnTo>
                  <a:lnTo>
                    <a:pt x="302" y="4"/>
                  </a:lnTo>
                  <a:lnTo>
                    <a:pt x="298" y="0"/>
                  </a:lnTo>
                  <a:lnTo>
                    <a:pt x="148" y="162"/>
                  </a:lnTo>
                  <a:lnTo>
                    <a:pt x="154" y="168"/>
                  </a:lnTo>
                  <a:lnTo>
                    <a:pt x="154" y="168"/>
                  </a:lnTo>
                  <a:lnTo>
                    <a:pt x="162" y="172"/>
                  </a:lnTo>
                  <a:lnTo>
                    <a:pt x="182" y="174"/>
                  </a:lnTo>
                  <a:lnTo>
                    <a:pt x="182" y="174"/>
                  </a:lnTo>
                  <a:lnTo>
                    <a:pt x="196" y="176"/>
                  </a:lnTo>
                  <a:lnTo>
                    <a:pt x="212" y="180"/>
                  </a:lnTo>
                  <a:lnTo>
                    <a:pt x="228" y="188"/>
                  </a:lnTo>
                  <a:lnTo>
                    <a:pt x="236" y="194"/>
                  </a:lnTo>
                  <a:lnTo>
                    <a:pt x="244" y="200"/>
                  </a:lnTo>
                  <a:lnTo>
                    <a:pt x="244" y="200"/>
                  </a:lnTo>
                  <a:lnTo>
                    <a:pt x="256" y="212"/>
                  </a:lnTo>
                  <a:lnTo>
                    <a:pt x="266" y="228"/>
                  </a:lnTo>
                  <a:lnTo>
                    <a:pt x="274" y="244"/>
                  </a:lnTo>
                  <a:lnTo>
                    <a:pt x="278" y="264"/>
                  </a:lnTo>
                  <a:lnTo>
                    <a:pt x="278" y="264"/>
                  </a:lnTo>
                  <a:lnTo>
                    <a:pt x="278" y="272"/>
                  </a:lnTo>
                  <a:lnTo>
                    <a:pt x="276" y="282"/>
                  </a:lnTo>
                  <a:lnTo>
                    <a:pt x="272" y="304"/>
                  </a:lnTo>
                  <a:lnTo>
                    <a:pt x="260" y="324"/>
                  </a:lnTo>
                  <a:lnTo>
                    <a:pt x="254" y="334"/>
                  </a:lnTo>
                  <a:lnTo>
                    <a:pt x="246" y="342"/>
                  </a:lnTo>
                  <a:lnTo>
                    <a:pt x="246" y="342"/>
                  </a:lnTo>
                  <a:lnTo>
                    <a:pt x="236" y="352"/>
                  </a:lnTo>
                  <a:lnTo>
                    <a:pt x="226" y="358"/>
                  </a:lnTo>
                  <a:lnTo>
                    <a:pt x="216" y="366"/>
                  </a:lnTo>
                  <a:lnTo>
                    <a:pt x="206" y="370"/>
                  </a:lnTo>
                  <a:lnTo>
                    <a:pt x="196" y="374"/>
                  </a:lnTo>
                  <a:lnTo>
                    <a:pt x="186" y="376"/>
                  </a:lnTo>
                  <a:lnTo>
                    <a:pt x="176" y="376"/>
                  </a:lnTo>
                  <a:lnTo>
                    <a:pt x="166" y="376"/>
                  </a:lnTo>
                  <a:lnTo>
                    <a:pt x="166" y="376"/>
                  </a:lnTo>
                  <a:lnTo>
                    <a:pt x="146" y="372"/>
                  </a:lnTo>
                  <a:lnTo>
                    <a:pt x="130" y="364"/>
                  </a:lnTo>
                  <a:lnTo>
                    <a:pt x="114" y="354"/>
                  </a:lnTo>
                  <a:lnTo>
                    <a:pt x="102" y="344"/>
                  </a:lnTo>
                  <a:lnTo>
                    <a:pt x="102" y="344"/>
                  </a:lnTo>
                  <a:lnTo>
                    <a:pt x="90" y="328"/>
                  </a:lnTo>
                  <a:lnTo>
                    <a:pt x="82" y="314"/>
                  </a:lnTo>
                  <a:lnTo>
                    <a:pt x="78" y="298"/>
                  </a:lnTo>
                  <a:lnTo>
                    <a:pt x="74" y="286"/>
                  </a:lnTo>
                  <a:lnTo>
                    <a:pt x="74" y="286"/>
                  </a:lnTo>
                  <a:lnTo>
                    <a:pt x="72" y="268"/>
                  </a:lnTo>
                  <a:lnTo>
                    <a:pt x="70" y="262"/>
                  </a:lnTo>
                  <a:lnTo>
                    <a:pt x="62" y="254"/>
                  </a:lnTo>
                  <a:lnTo>
                    <a:pt x="0" y="320"/>
                  </a:lnTo>
                  <a:lnTo>
                    <a:pt x="0" y="320"/>
                  </a:lnTo>
                  <a:lnTo>
                    <a:pt x="22" y="370"/>
                  </a:lnTo>
                  <a:lnTo>
                    <a:pt x="46" y="422"/>
                  </a:lnTo>
                  <a:lnTo>
                    <a:pt x="66" y="476"/>
                  </a:lnTo>
                  <a:lnTo>
                    <a:pt x="86" y="530"/>
                  </a:lnTo>
                  <a:lnTo>
                    <a:pt x="86" y="530"/>
                  </a:lnTo>
                  <a:lnTo>
                    <a:pt x="108" y="600"/>
                  </a:lnTo>
                  <a:lnTo>
                    <a:pt x="126" y="656"/>
                  </a:lnTo>
                  <a:lnTo>
                    <a:pt x="140" y="708"/>
                  </a:lnTo>
                  <a:lnTo>
                    <a:pt x="140" y="708"/>
                  </a:lnTo>
                  <a:lnTo>
                    <a:pt x="146" y="720"/>
                  </a:lnTo>
                  <a:lnTo>
                    <a:pt x="154" y="730"/>
                  </a:lnTo>
                  <a:lnTo>
                    <a:pt x="154" y="730"/>
                  </a:lnTo>
                  <a:lnTo>
                    <a:pt x="162" y="736"/>
                  </a:lnTo>
                  <a:lnTo>
                    <a:pt x="170" y="742"/>
                  </a:lnTo>
                  <a:lnTo>
                    <a:pt x="182" y="748"/>
                  </a:lnTo>
                  <a:lnTo>
                    <a:pt x="182" y="748"/>
                  </a:lnTo>
                  <a:lnTo>
                    <a:pt x="194" y="752"/>
                  </a:lnTo>
                  <a:lnTo>
                    <a:pt x="210" y="756"/>
                  </a:lnTo>
                  <a:lnTo>
                    <a:pt x="228" y="760"/>
                  </a:lnTo>
                  <a:lnTo>
                    <a:pt x="248" y="760"/>
                  </a:lnTo>
                  <a:lnTo>
                    <a:pt x="248" y="760"/>
                  </a:lnTo>
                  <a:lnTo>
                    <a:pt x="270" y="758"/>
                  </a:lnTo>
                  <a:lnTo>
                    <a:pt x="292" y="752"/>
                  </a:lnTo>
                  <a:lnTo>
                    <a:pt x="316" y="744"/>
                  </a:lnTo>
                  <a:lnTo>
                    <a:pt x="342" y="730"/>
                  </a:lnTo>
                  <a:lnTo>
                    <a:pt x="368" y="714"/>
                  </a:lnTo>
                  <a:lnTo>
                    <a:pt x="396" y="694"/>
                  </a:lnTo>
                  <a:lnTo>
                    <a:pt x="426" y="668"/>
                  </a:lnTo>
                  <a:lnTo>
                    <a:pt x="456" y="636"/>
                  </a:lnTo>
                  <a:lnTo>
                    <a:pt x="456" y="636"/>
                  </a:lnTo>
                  <a:lnTo>
                    <a:pt x="462" y="628"/>
                  </a:lnTo>
                  <a:lnTo>
                    <a:pt x="466" y="620"/>
                  </a:lnTo>
                  <a:lnTo>
                    <a:pt x="468" y="610"/>
                  </a:lnTo>
                  <a:lnTo>
                    <a:pt x="468" y="600"/>
                  </a:lnTo>
                  <a:lnTo>
                    <a:pt x="468" y="600"/>
                  </a:lnTo>
                  <a:lnTo>
                    <a:pt x="458" y="520"/>
                  </a:lnTo>
                  <a:lnTo>
                    <a:pt x="446" y="444"/>
                  </a:lnTo>
                  <a:lnTo>
                    <a:pt x="432" y="376"/>
                  </a:lnTo>
                  <a:lnTo>
                    <a:pt x="418" y="312"/>
                  </a:lnTo>
                  <a:lnTo>
                    <a:pt x="402" y="252"/>
                  </a:lnTo>
                  <a:lnTo>
                    <a:pt x="386" y="200"/>
                  </a:lnTo>
                  <a:lnTo>
                    <a:pt x="368" y="152"/>
                  </a:lnTo>
                  <a:lnTo>
                    <a:pt x="352" y="108"/>
                  </a:lnTo>
                  <a:lnTo>
                    <a:pt x="352" y="108"/>
                  </a:lnTo>
                  <a:close/>
                </a:path>
              </a:pathLst>
            </a:custGeom>
            <a:blipFill>
              <a:blip r:embed="rId9"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4" name="chenying0907 75"/>
          <p:cNvSpPr>
            <a:spLocks/>
          </p:cNvSpPr>
          <p:nvPr/>
        </p:nvSpPr>
        <p:spPr bwMode="auto">
          <a:xfrm>
            <a:off x="8947956" y="5278840"/>
            <a:ext cx="9525" cy="9525"/>
          </a:xfrm>
          <a:custGeom>
            <a:avLst/>
            <a:gdLst>
              <a:gd name="T0" fmla="*/ 0 w 6"/>
              <a:gd name="T1" fmla="*/ 0 h 6"/>
              <a:gd name="T2" fmla="*/ 0 w 6"/>
              <a:gd name="T3" fmla="*/ 0 h 6"/>
              <a:gd name="T4" fmla="*/ 0 w 6"/>
              <a:gd name="T5" fmla="*/ 4 h 6"/>
              <a:gd name="T6" fmla="*/ 0 w 6"/>
              <a:gd name="T7" fmla="*/ 6 h 6"/>
              <a:gd name="T8" fmla="*/ 2 w 6"/>
              <a:gd name="T9" fmla="*/ 6 h 6"/>
              <a:gd name="T10" fmla="*/ 4 w 6"/>
              <a:gd name="T11" fmla="*/ 4 h 6"/>
              <a:gd name="T12" fmla="*/ 6 w 6"/>
              <a:gd name="T13" fmla="*/ 2 h 6"/>
              <a:gd name="T14" fmla="*/ 6 w 6"/>
              <a:gd name="T15" fmla="*/ 0 h 6"/>
              <a:gd name="T16" fmla="*/ 4 w 6"/>
              <a:gd name="T17" fmla="*/ 0 h 6"/>
              <a:gd name="T18" fmla="*/ 0 w 6"/>
              <a:gd name="T19" fmla="*/ 0 h 6"/>
              <a:gd name="T20" fmla="*/ 0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0"/>
                </a:moveTo>
                <a:lnTo>
                  <a:pt x="0" y="0"/>
                </a:lnTo>
                <a:lnTo>
                  <a:pt x="0" y="4"/>
                </a:lnTo>
                <a:lnTo>
                  <a:pt x="0" y="6"/>
                </a:lnTo>
                <a:lnTo>
                  <a:pt x="2" y="6"/>
                </a:lnTo>
                <a:lnTo>
                  <a:pt x="4" y="4"/>
                </a:lnTo>
                <a:lnTo>
                  <a:pt x="6" y="2"/>
                </a:lnTo>
                <a:lnTo>
                  <a:pt x="6" y="0"/>
                </a:lnTo>
                <a:lnTo>
                  <a:pt x="4" y="0"/>
                </a:lnTo>
                <a:lnTo>
                  <a:pt x="0" y="0"/>
                </a:lnTo>
                <a:lnTo>
                  <a:pt x="0" y="0"/>
                </a:ln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5" name="chenying0907 24"/>
          <p:cNvGrpSpPr/>
          <p:nvPr/>
        </p:nvGrpSpPr>
        <p:grpSpPr>
          <a:xfrm>
            <a:off x="558801" y="5377265"/>
            <a:ext cx="4080680" cy="970713"/>
            <a:chOff x="8348723" y="2130194"/>
            <a:chExt cx="4080680" cy="970713"/>
          </a:xfrm>
        </p:grpSpPr>
        <p:sp>
          <p:nvSpPr>
            <p:cNvPr id="26" name="矩形 25"/>
            <p:cNvSpPr/>
            <p:nvPr/>
          </p:nvSpPr>
          <p:spPr>
            <a:xfrm>
              <a:off x="8348723" y="2164419"/>
              <a:ext cx="600501" cy="936000"/>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7" name="chenying0907 26"/>
            <p:cNvGrpSpPr/>
            <p:nvPr/>
          </p:nvGrpSpPr>
          <p:grpSpPr>
            <a:xfrm>
              <a:off x="9194884" y="2130194"/>
              <a:ext cx="3234519" cy="970713"/>
              <a:chOff x="8011236" y="2174898"/>
              <a:chExt cx="3234519" cy="970713"/>
            </a:xfrm>
          </p:grpSpPr>
          <p:sp>
            <p:nvSpPr>
              <p:cNvPr id="28" name="文本框 27"/>
              <p:cNvSpPr txBox="1"/>
              <p:nvPr/>
            </p:nvSpPr>
            <p:spPr>
              <a:xfrm>
                <a:off x="8011236" y="2174898"/>
                <a:ext cx="3234519"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输入标题一</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011236" y="2776279"/>
                <a:ext cx="3234519" cy="369332"/>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0" name="chenying0907 29"/>
          <p:cNvGrpSpPr/>
          <p:nvPr/>
        </p:nvGrpSpPr>
        <p:grpSpPr>
          <a:xfrm>
            <a:off x="8111320" y="4332048"/>
            <a:ext cx="3762232" cy="967754"/>
            <a:chOff x="8348723" y="2133153"/>
            <a:chExt cx="3762232" cy="967754"/>
          </a:xfrm>
        </p:grpSpPr>
        <p:sp>
          <p:nvSpPr>
            <p:cNvPr id="31" name="矩形 30"/>
            <p:cNvSpPr/>
            <p:nvPr/>
          </p:nvSpPr>
          <p:spPr>
            <a:xfrm>
              <a:off x="8348723" y="2164419"/>
              <a:ext cx="600501" cy="936000"/>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2" name="chenying0907 31"/>
            <p:cNvGrpSpPr/>
            <p:nvPr/>
          </p:nvGrpSpPr>
          <p:grpSpPr>
            <a:xfrm>
              <a:off x="9194884" y="2133153"/>
              <a:ext cx="2916071" cy="967754"/>
              <a:chOff x="8011236" y="2177857"/>
              <a:chExt cx="2916071" cy="967754"/>
            </a:xfrm>
          </p:grpSpPr>
          <p:sp>
            <p:nvSpPr>
              <p:cNvPr id="33" name="文本框 32"/>
              <p:cNvSpPr txBox="1"/>
              <p:nvPr/>
            </p:nvSpPr>
            <p:spPr>
              <a:xfrm>
                <a:off x="8011237" y="2177857"/>
                <a:ext cx="2916070"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输入标题二</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011236" y="2776279"/>
                <a:ext cx="2916071" cy="369332"/>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5" name="chenying0907 34"/>
          <p:cNvGrpSpPr/>
          <p:nvPr/>
        </p:nvGrpSpPr>
        <p:grpSpPr>
          <a:xfrm>
            <a:off x="8111320" y="5528083"/>
            <a:ext cx="3571164" cy="967754"/>
            <a:chOff x="8348723" y="2133153"/>
            <a:chExt cx="3571164" cy="967754"/>
          </a:xfrm>
        </p:grpSpPr>
        <p:sp>
          <p:nvSpPr>
            <p:cNvPr id="36" name="矩形 35"/>
            <p:cNvSpPr/>
            <p:nvPr/>
          </p:nvSpPr>
          <p:spPr>
            <a:xfrm>
              <a:off x="8348723" y="2164419"/>
              <a:ext cx="600501" cy="936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7" name="chenying0907 36"/>
            <p:cNvGrpSpPr/>
            <p:nvPr/>
          </p:nvGrpSpPr>
          <p:grpSpPr>
            <a:xfrm>
              <a:off x="9194884" y="2133153"/>
              <a:ext cx="2725003" cy="967754"/>
              <a:chOff x="8011236" y="2177857"/>
              <a:chExt cx="2725003" cy="967754"/>
            </a:xfrm>
          </p:grpSpPr>
          <p:sp>
            <p:nvSpPr>
              <p:cNvPr id="38" name="文本框 37"/>
              <p:cNvSpPr txBox="1"/>
              <p:nvPr/>
            </p:nvSpPr>
            <p:spPr>
              <a:xfrm>
                <a:off x="8011236" y="2177857"/>
                <a:ext cx="2725003"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输入标题三</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011236" y="2776279"/>
                <a:ext cx="2725003" cy="369332"/>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77548585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0.19948 0.27292 L -1.66667E-6 7.37257E-18 " pathEditMode="relative" rAng="0" ptsTypes="AA">
                                          <p:cBhvr>
                                            <p:cTn id="9" dur="2000" fill="hold"/>
                                            <p:tgtEl>
                                              <p:spTgt spid="2"/>
                                            </p:tgtEl>
                                            <p:attrNameLst>
                                              <p:attrName>ppt_x</p:attrName>
                                              <p:attrName>ppt_y</p:attrName>
                                            </p:attrNameLst>
                                          </p:cBhvr>
                                          <p:rCtr x="9740" y="-13750"/>
                                        </p:animMotion>
                                      </p:childTnLst>
                                    </p:cTn>
                                  </p:par>
                                </p:childTnLst>
                              </p:cTn>
                            </p:par>
                            <p:par>
                              <p:cTn id="10" fill="hold">
                                <p:stCondLst>
                                  <p:cond delay="2000"/>
                                </p:stCondLst>
                                <p:childTnLst>
                                  <p:par>
                                    <p:cTn id="11" presetID="2" presetClass="entr" presetSubtype="4" fill="hold" nodeType="afterEffect" p14:presetBounceEnd="40000">
                                      <p:stCondLst>
                                        <p:cond delay="0"/>
                                      </p:stCondLst>
                                      <p:iterate type="lt">
                                        <p:tmPct val="26667"/>
                                      </p:iterate>
                                      <p:childTnLst>
                                        <p:set>
                                          <p:cBhvr>
                                            <p:cTn id="12" dur="1" fill="hold">
                                              <p:stCondLst>
                                                <p:cond delay="0"/>
                                              </p:stCondLst>
                                            </p:cTn>
                                            <p:tgtEl>
                                              <p:spTgt spid="25"/>
                                            </p:tgtEl>
                                            <p:attrNameLst>
                                              <p:attrName>style.visibility</p:attrName>
                                            </p:attrNameLst>
                                          </p:cBhvr>
                                          <p:to>
                                            <p:strVal val="visible"/>
                                          </p:to>
                                        </p:set>
                                        <p:anim calcmode="lin" valueType="num" p14:bounceEnd="40000">
                                          <p:cBhvr additive="base">
                                            <p:cTn id="13"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 presetClass="entr" presetSubtype="4" fill="hold" nodeType="afterEffect" p14:presetBounceEnd="40000">
                                      <p:stCondLst>
                                        <p:cond delay="0"/>
                                      </p:stCondLst>
                                      <p:iterate type="lt">
                                        <p:tmPct val="26667"/>
                                      </p:iterate>
                                      <p:childTnLst>
                                        <p:set>
                                          <p:cBhvr>
                                            <p:cTn id="17" dur="1" fill="hold">
                                              <p:stCondLst>
                                                <p:cond delay="0"/>
                                              </p:stCondLst>
                                            </p:cTn>
                                            <p:tgtEl>
                                              <p:spTgt spid="30"/>
                                            </p:tgtEl>
                                            <p:attrNameLst>
                                              <p:attrName>style.visibility</p:attrName>
                                            </p:attrNameLst>
                                          </p:cBhvr>
                                          <p:to>
                                            <p:strVal val="visible"/>
                                          </p:to>
                                        </p:set>
                                        <p:anim calcmode="lin" valueType="num" p14:bounceEnd="40000">
                                          <p:cBhvr additive="base">
                                            <p:cTn id="18"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4" fill="hold" nodeType="afterEffect" p14:presetBounceEnd="40000">
                                      <p:stCondLst>
                                        <p:cond delay="0"/>
                                      </p:stCondLst>
                                      <p:iterate type="lt">
                                        <p:tmPct val="26667"/>
                                      </p:iterate>
                                      <p:childTnLst>
                                        <p:set>
                                          <p:cBhvr>
                                            <p:cTn id="22" dur="1" fill="hold">
                                              <p:stCondLst>
                                                <p:cond delay="0"/>
                                              </p:stCondLst>
                                            </p:cTn>
                                            <p:tgtEl>
                                              <p:spTgt spid="35"/>
                                            </p:tgtEl>
                                            <p:attrNameLst>
                                              <p:attrName>style.visibility</p:attrName>
                                            </p:attrNameLst>
                                          </p:cBhvr>
                                          <p:to>
                                            <p:strVal val="visible"/>
                                          </p:to>
                                        </p:set>
                                        <p:anim calcmode="lin" valueType="num" p14:bounceEnd="40000">
                                          <p:cBhvr additive="base">
                                            <p:cTn id="23"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0.19948 0.27292 L -1.66667E-6 7.37257E-18 " pathEditMode="relative" rAng="0" ptsTypes="AA">
                                          <p:cBhvr>
                                            <p:cTn id="9" dur="2000" fill="hold"/>
                                            <p:tgtEl>
                                              <p:spTgt spid="2"/>
                                            </p:tgtEl>
                                            <p:attrNameLst>
                                              <p:attrName>ppt_x</p:attrName>
                                              <p:attrName>ppt_y</p:attrName>
                                            </p:attrNameLst>
                                          </p:cBhvr>
                                          <p:rCtr x="9740" y="-13750"/>
                                        </p:animMotion>
                                      </p:childTnLst>
                                    </p:cTn>
                                  </p:par>
                                </p:childTnLst>
                              </p:cTn>
                            </p:par>
                            <p:par>
                              <p:cTn id="10" fill="hold">
                                <p:stCondLst>
                                  <p:cond delay="2000"/>
                                </p:stCondLst>
                                <p:childTnLst>
                                  <p:par>
                                    <p:cTn id="11" presetID="2" presetClass="entr" presetSubtype="4" fill="hold" nodeType="afterEffect">
                                      <p:stCondLst>
                                        <p:cond delay="0"/>
                                      </p:stCondLst>
                                      <p:iterate type="lt">
                                        <p:tmPct val="26667"/>
                                      </p:iterate>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 presetClass="entr" presetSubtype="4" fill="hold" nodeType="afterEffect">
                                      <p:stCondLst>
                                        <p:cond delay="0"/>
                                      </p:stCondLst>
                                      <p:iterate type="lt">
                                        <p:tmPct val="26667"/>
                                      </p:iterate>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4" fill="hold" nodeType="afterEffect">
                                      <p:stCondLst>
                                        <p:cond delay="0"/>
                                      </p:stCondLst>
                                      <p:iterate type="lt">
                                        <p:tmPct val="26667"/>
                                      </p:iterate>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henying0907 1961"/>
          <p:cNvSpPr>
            <a:spLocks/>
          </p:cNvSpPr>
          <p:nvPr/>
        </p:nvSpPr>
        <p:spPr bwMode="auto">
          <a:xfrm>
            <a:off x="1429865" y="2500168"/>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1961"/>
          <p:cNvSpPr>
            <a:spLocks/>
          </p:cNvSpPr>
          <p:nvPr/>
        </p:nvSpPr>
        <p:spPr bwMode="auto">
          <a:xfrm>
            <a:off x="4861043" y="2473334"/>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961"/>
          <p:cNvSpPr>
            <a:spLocks/>
          </p:cNvSpPr>
          <p:nvPr/>
        </p:nvSpPr>
        <p:spPr bwMode="auto">
          <a:xfrm>
            <a:off x="8292221" y="2473334"/>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910"/>
          <p:cNvSpPr>
            <a:spLocks/>
          </p:cNvSpPr>
          <p:nvPr/>
        </p:nvSpPr>
        <p:spPr bwMode="auto">
          <a:xfrm>
            <a:off x="2140795" y="2934574"/>
            <a:ext cx="760336" cy="767206"/>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2" name="chenying0907 307"/>
          <p:cNvSpPr>
            <a:spLocks noChangeAspect="1" noEditPoints="1"/>
          </p:cNvSpPr>
          <p:nvPr/>
        </p:nvSpPr>
        <p:spPr bwMode="auto">
          <a:xfrm>
            <a:off x="9279465" y="2868019"/>
            <a:ext cx="579537" cy="846647"/>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3" name="chenying0907 63"/>
          <p:cNvSpPr>
            <a:spLocks noChangeAspect="1" noEditPoints="1"/>
          </p:cNvSpPr>
          <p:nvPr/>
        </p:nvSpPr>
        <p:spPr bwMode="auto">
          <a:xfrm>
            <a:off x="5717857" y="2830060"/>
            <a:ext cx="725697" cy="824258"/>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矩形 13"/>
          <p:cNvSpPr/>
          <p:nvPr/>
        </p:nvSpPr>
        <p:spPr>
          <a:xfrm>
            <a:off x="1239270" y="4385806"/>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660782" y="4385805"/>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8287540" y="4385804"/>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2" name="chenying0907 21"/>
          <p:cNvGrpSpPr/>
          <p:nvPr/>
        </p:nvGrpSpPr>
        <p:grpSpPr>
          <a:xfrm rot="11776078">
            <a:off x="1374736" y="2922809"/>
            <a:ext cx="1183384" cy="1272424"/>
            <a:chOff x="5768974" y="3077369"/>
            <a:chExt cx="654051" cy="703263"/>
          </a:xfrm>
        </p:grpSpPr>
        <p:sp>
          <p:nvSpPr>
            <p:cNvPr id="23"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8" cstate="print">
                <a:extLst>
                  <a:ext uri="{28A0092B-C50C-407E-A947-70E740481C1C}">
                    <a14:useLocalDpi xmlns:a14="http://schemas.microsoft.com/office/drawing/2010/main" xmlns=""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chenying0907 26"/>
          <p:cNvGrpSpPr/>
          <p:nvPr/>
        </p:nvGrpSpPr>
        <p:grpSpPr>
          <a:xfrm rot="11776078">
            <a:off x="4637988" y="2877629"/>
            <a:ext cx="1183384" cy="1272424"/>
            <a:chOff x="5768974" y="3077369"/>
            <a:chExt cx="654051" cy="703263"/>
          </a:xfrm>
        </p:grpSpPr>
        <p:sp>
          <p:nvSpPr>
            <p:cNvPr id="28"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8" cstate="print">
                <a:extLst>
                  <a:ext uri="{28A0092B-C50C-407E-A947-70E740481C1C}">
                    <a14:useLocalDpi xmlns:a14="http://schemas.microsoft.com/office/drawing/2010/main" xmlns=""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2" name="chenying0907 31"/>
          <p:cNvGrpSpPr/>
          <p:nvPr/>
        </p:nvGrpSpPr>
        <p:grpSpPr>
          <a:xfrm rot="11776078">
            <a:off x="8194152" y="2847711"/>
            <a:ext cx="1183384" cy="1272424"/>
            <a:chOff x="5768974" y="3077369"/>
            <a:chExt cx="654051" cy="703263"/>
          </a:xfrm>
        </p:grpSpPr>
        <p:sp>
          <p:nvSpPr>
            <p:cNvPr id="33"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8" cstate="print">
                <a:extLst>
                  <a:ext uri="{28A0092B-C50C-407E-A947-70E740481C1C}">
                    <a14:useLocalDpi xmlns:a14="http://schemas.microsoft.com/office/drawing/2010/main" xmlns=""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xmlns="" val="107077441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1"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childTnLst>
                                </p:cTn>
                              </p:par>
                              <p:par>
                                <p:cTn id="10" presetID="0" presetClass="path" presetSubtype="0" accel="50000" decel="50000" fill="hold" nodeType="withEffect">
                                  <p:stCondLst>
                                    <p:cond delay="0"/>
                                  </p:stCondLst>
                                  <p:childTnLst>
                                    <p:animMotion origin="layout" path="M -2.91667E-6 -1.48148E-6 L -2.91667E-6 -1.48148E-6 C 0.00026 -0.02708 -0.00039 -0.05463 0.00104 -0.08171 C 0.00117 -0.08379 0.00313 -0.08356 0.00417 -0.08356 C 0.00534 -0.08356 0.00638 -0.0824 0.00742 -0.08171 C 0.0082 -0.07986 0.00899 -0.07801 0.00964 -0.07592 C 0.01185 -0.06759 0.00912 -0.07199 0.01276 -0.06273 C 0.01367 -0.06041 0.01511 -0.05902 0.01602 -0.05694 C 0.01758 -0.05324 0.01888 -0.0493 0.02031 -0.0456 C 0.02539 -0.03217 0.01901 -0.04884 0.02565 -0.03217 C 0.02643 -0.03032 0.02708 -0.02847 0.02774 -0.02662 C 0.02995 -0.02129 0.03164 -0.01574 0.03425 -0.01134 C 0.03529 -0.00949 0.03646 -0.00764 0.03737 -0.00555 C 0.03906 -0.00208 0.03984 0.00255 0.04167 0.00579 C 0.04284 0.00764 0.04388 0.00949 0.04492 0.01158 C 0.04609 0.01389 0.04714 0.01644 0.04818 0.01922 C 0.04883 0.02107 0.04922 0.02338 0.05026 0.02477 C 0.05117 0.02616 0.05247 0.02616 0.05352 0.02685 C 0.05391 0.02477 0.0543 0.02292 0.05456 0.02107 C 0.05495 0.01852 0.05521 0.01598 0.0556 0.01343 C 0.05768 0.00255 0.05781 0.00625 0.05886 -0.0037 C 0.05925 -0.0081 0.05938 -0.01273 0.0599 -0.0169 C 0.06042 -0.02083 0.06211 -0.02847 0.06211 -0.02847 C 0.0625 -0.0324 0.06328 -0.04282 0.06419 -0.04745 C 0.06471 -0.05 0.06563 -0.05254 0.06641 -0.05509 C 0.06875 -0.07222 0.06589 -0.05092 0.06849 -0.07592 C 0.06953 -0.08541 0.0694 -0.08125 0.0707 -0.08935 C 0.07136 -0.09444 0.07279 -0.1044 0.07279 -0.1044 C 0.0819 -0.09629 0.07266 -0.10671 0.07917 -0.0912 C 0.08034 -0.08865 0.08229 -0.08773 0.08346 -0.08541 C 0.09245 -0.06967 0.08372 -0.08078 0.09102 -0.07222 C 0.09232 -0.06759 0.09336 -0.06296 0.09531 -0.05879 C 0.09622 -0.05671 0.0974 -0.05509 0.09844 -0.05324 C 0.10039 -0.04305 0.09831 -0.05115 0.10274 -0.04166 C 0.1112 -0.02384 0.09961 -0.04745 0.10599 -0.03032 C 0.10677 -0.02801 0.1082 -0.02662 0.10925 -0.02453 C 0.11003 -0.02291 0.11055 -0.02083 0.11133 -0.01898 C 0.11237 -0.01643 0.11354 -0.01389 0.11458 -0.01134 C 0.11497 -0.00949 0.11511 -0.0074 0.11563 -0.00555 C 0.11719 -0.00023 0.11862 0.00162 0.12096 0.00579 C 0.12136 0.00764 0.12122 0.01019 0.12201 0.01158 C 0.125 0.0169 0.12669 0.01135 0.12852 0.00764 C 0.12969 0.00533 0.1306 0.00255 0.13164 -1.48148E-6 C 0.13438 -0.01435 0.13073 0.00348 0.1349 -0.01134 C 0.13542 -0.01319 0.13542 -0.01527 0.13594 -0.0169 C 0.1375 -0.02106 0.13958 -0.02453 0.14141 -0.02847 C 0.14401 -0.04282 0.14219 -0.03657 0.14675 -0.04745 C 0.14896 -0.06342 0.14583 -0.04722 0.15104 -0.06065 C 0.15156 -0.0625 0.15156 -0.06458 0.15208 -0.06643 C 0.15274 -0.06898 0.15352 -0.07152 0.15417 -0.07407 C 0.15547 -0.0794 0.15612 -0.08912 0.15951 -0.0912 L 0.16276 -0.09305 C 0.1638 -0.09444 0.16471 -0.09606 0.16602 -0.09699 C 0.16784 -0.09815 0.17787 -0.10046 0.17878 -0.10069 C 0.18203 -0.10139 0.18854 -0.10254 0.18854 -0.10254 L 0.18854 -0.10254 " pathEditMode="relative" ptsTypes="AAAAAAAAAAAAAAAAAAAAAAAAAAAAAAAAAAAAAAAAAAAAAAAAAAAAAAAA">
                                      <p:cBhvr>
                                        <p:cTn id="11" dur="1000" fill="hold"/>
                                        <p:tgtEl>
                                          <p:spTgt spid="22"/>
                                        </p:tgtEl>
                                        <p:attrNameLst>
                                          <p:attrName>ppt_x</p:attrName>
                                          <p:attrName>ppt_y</p:attrName>
                                        </p:attrNameLst>
                                      </p:cBhvr>
                                    </p:animMotion>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22"/>
                                        </p:tgtEl>
                                        <p:attrNameLst>
                                          <p:attrName>style.visibility</p:attrName>
                                        </p:attrNameLst>
                                      </p:cBhvr>
                                      <p:to>
                                        <p:strVal val="hidden"/>
                                      </p:to>
                                    </p:se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3.75E-6 1.48148E-6 L 3.75E-6 0.00023 C 0.00026 -0.02708 -0.00039 -0.05463 0.00104 -0.08171 C 0.00117 -0.0838 0.00312 -0.08357 0.00416 -0.08357 C 0.00533 -0.08357 0.00638 -0.08241 0.00742 -0.08171 C 0.0082 -0.07986 0.00898 -0.07801 0.00963 -0.07593 C 0.01185 -0.06759 0.00911 -0.07199 0.01276 -0.06273 C 0.01367 -0.06042 0.0151 -0.05903 0.01601 -0.05695 C 0.01757 -0.05324 0.01888 -0.04931 0.02031 -0.0456 C 0.02539 -0.03218 0.01901 -0.04884 0.02565 -0.03218 C 0.02643 -0.03033 0.02708 -0.02847 0.02773 -0.02662 C 0.02994 -0.0213 0.03164 -0.01574 0.03424 -0.01134 C 0.03528 -0.00949 0.03645 -0.00764 0.03737 -0.00556 C 0.03906 -0.00208 0.03984 0.00254 0.04166 0.00579 C 0.04283 0.00764 0.04388 0.00949 0.04492 0.01157 C 0.04609 0.01389 0.04713 0.01643 0.04817 0.01921 C 0.04882 0.02106 0.04922 0.02338 0.05026 0.02477 C 0.05117 0.02616 0.05247 0.02616 0.05351 0.02685 C 0.0539 0.02477 0.05429 0.02292 0.05455 0.02106 C 0.05494 0.01852 0.0552 0.01597 0.0556 0.01342 C 0.05768 0.00254 0.05781 0.00625 0.05885 -0.00371 C 0.05924 -0.0081 0.05937 -0.01273 0.05989 -0.0169 C 0.06041 -0.02083 0.06211 -0.02847 0.06211 -0.02824 C 0.0625 -0.03241 0.06328 -0.04283 0.06419 -0.04746 C 0.06471 -0.05 0.06562 -0.05255 0.0664 -0.05509 C 0.06875 -0.07222 0.06588 -0.05093 0.06849 -0.07593 C 0.06953 -0.08542 0.0694 -0.08125 0.0707 -0.08935 C 0.07135 -0.09445 0.07278 -0.1044 0.07278 -0.10417 C 0.0819 -0.0963 0.07265 -0.10671 0.07916 -0.09121 C 0.08033 -0.08866 0.08229 -0.08773 0.08346 -0.08542 C 0.09244 -0.06968 0.08372 -0.08079 0.09101 -0.07222 C 0.09231 -0.06759 0.09336 -0.06296 0.09531 -0.0588 C 0.09622 -0.05671 0.09739 -0.05509 0.09843 -0.05324 C 0.10039 -0.04306 0.0983 -0.05116 0.10273 -0.04167 C 0.11119 -0.02384 0.09961 -0.04746 0.10599 -0.03033 C 0.10677 -0.02801 0.1082 -0.02662 0.10924 -0.02454 C 0.11002 -0.02292 0.11054 -0.02083 0.11132 -0.01898 C 0.11237 -0.01644 0.11354 -0.01389 0.11458 -0.01134 C 0.11497 -0.00949 0.1151 -0.00741 0.11562 -0.00556 C 0.11718 -0.00023 0.11862 0.00162 0.12096 0.00579 C 0.12135 0.00764 0.12122 0.01018 0.122 0.01157 C 0.125 0.0169 0.12669 0.01134 0.12851 0.00764 C 0.12968 0.00532 0.1306 0.00254 0.13164 1.48148E-6 C 0.13437 -0.01435 0.13073 0.00347 0.13489 -0.01134 C 0.13541 -0.0132 0.13541 -0.01528 0.13593 -0.0169 C 0.1375 -0.02107 0.13958 -0.02454 0.1414 -0.02847 C 0.14401 -0.04283 0.14218 -0.03658 0.14674 -0.04746 C 0.14895 -0.06343 0.14583 -0.04722 0.15104 -0.06065 C 0.15156 -0.0625 0.15156 -0.06458 0.15208 -0.06644 C 0.15273 -0.06898 0.15351 -0.07153 0.15416 -0.07408 C 0.15547 -0.0794 0.15612 -0.08912 0.1595 -0.09121 L 0.16276 -0.09306 C 0.1638 -0.09445 0.16471 -0.09607 0.16601 -0.09699 C 0.16783 -0.09815 0.17786 -0.10046 0.17877 -0.1007 C 0.18203 -0.10139 0.18854 -0.10255 0.18854 -0.10232 L 0.18854 -0.10255 " pathEditMode="relative" rAng="0" ptsTypes="AAAAAAAAAAAAAAAAAAAAAAAAAAAAAAAAAAAAAAAAAAAAAAAAAAAAAAAA">
                                      <p:cBhvr>
                                        <p:cTn id="22" dur="1000" fill="hold"/>
                                        <p:tgtEl>
                                          <p:spTgt spid="27"/>
                                        </p:tgtEl>
                                        <p:attrNameLst>
                                          <p:attrName>ppt_x</p:attrName>
                                          <p:attrName>ppt_y</p:attrName>
                                        </p:attrNameLst>
                                      </p:cBhvr>
                                      <p:rCtr x="9427" y="-3889"/>
                                    </p:animMotion>
                                  </p:childTnLst>
                                </p:cTn>
                              </p:par>
                            </p:childTnLst>
                          </p:cTn>
                        </p:par>
                        <p:par>
                          <p:cTn id="23" fill="hold">
                            <p:stCondLst>
                              <p:cond delay="2000"/>
                            </p:stCondLst>
                            <p:childTnLst>
                              <p:par>
                                <p:cTn id="24" presetID="1" presetClass="exit" presetSubtype="0" fill="hold" nodeType="afterEffect">
                                  <p:stCondLst>
                                    <p:cond delay="0"/>
                                  </p:stCondLst>
                                  <p:childTnLst>
                                    <p:set>
                                      <p:cBhvr>
                                        <p:cTn id="25" dur="1" fill="hold">
                                          <p:stCondLst>
                                            <p:cond delay="0"/>
                                          </p:stCondLst>
                                        </p:cTn>
                                        <p:tgtEl>
                                          <p:spTgt spid="27"/>
                                        </p:tgtEl>
                                        <p:attrNameLst>
                                          <p:attrName>style.visibility</p:attrName>
                                        </p:attrNameLst>
                                      </p:cBhvr>
                                      <p:to>
                                        <p:strVal val="hidden"/>
                                      </p:to>
                                    </p:se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par>
                                <p:cTn id="30" presetID="1"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2.91667E-6 -3.7037E-7 L -2.91667E-6 0.00023 C 0.00026 -0.02708 -0.00039 -0.05463 0.00104 -0.08171 C 0.00117 -0.0838 0.00313 -0.08356 0.00417 -0.08356 C 0.00534 -0.08356 0.00638 -0.08241 0.00742 -0.08171 C 0.00821 -0.07986 0.00899 -0.07801 0.00964 -0.07593 C 0.01185 -0.06759 0.00912 -0.07199 0.01276 -0.06273 C 0.01367 -0.06042 0.01511 -0.05903 0.01602 -0.05694 C 0.01758 -0.05324 0.01888 -0.04931 0.02032 -0.0456 C 0.02539 -0.03218 0.01901 -0.04884 0.02565 -0.03218 C 0.02644 -0.03032 0.02709 -0.02847 0.02774 -0.02662 C 0.02995 -0.0213 0.03164 -0.01574 0.03425 -0.01134 C 0.03529 -0.00949 0.03646 -0.00764 0.03737 -0.00556 C 0.03907 -0.00208 0.03985 0.00255 0.04167 0.00579 C 0.04284 0.00764 0.04388 0.00949 0.04492 0.01157 C 0.0461 0.01389 0.04714 0.01644 0.04818 0.01921 C 0.04883 0.02107 0.04922 0.02338 0.05026 0.02477 C 0.05117 0.02616 0.05248 0.02616 0.05352 0.02685 C 0.05391 0.02477 0.0543 0.02292 0.05456 0.02107 C 0.05495 0.01852 0.05521 0.01597 0.0556 0.01343 C 0.05769 0.00255 0.05782 0.00625 0.05886 -0.0037 C 0.05925 -0.0081 0.05938 -0.01273 0.0599 -0.0169 C 0.06042 -0.02083 0.06211 -0.02847 0.06211 -0.02824 C 0.0625 -0.03241 0.06328 -0.04282 0.0642 -0.04745 C 0.06472 -0.05 0.06563 -0.05255 0.06641 -0.05509 C 0.06875 -0.07222 0.06589 -0.05093 0.06849 -0.07593 C 0.06953 -0.08542 0.0694 -0.08125 0.07071 -0.08935 C 0.07136 -0.09444 0.07279 -0.1044 0.07279 -0.10417 C 0.0819 -0.0963 0.07266 -0.10671 0.07917 -0.0912 C 0.08034 -0.08866 0.08229 -0.08773 0.08347 -0.08542 C 0.09245 -0.06968 0.08373 -0.08079 0.09102 -0.07222 C 0.09232 -0.06759 0.09336 -0.06296 0.09532 -0.0588 C 0.09623 -0.05671 0.0974 -0.05509 0.09844 -0.05324 C 0.10039 -0.04306 0.09831 -0.05116 0.10274 -0.04167 C 0.1112 -0.02384 0.09961 -0.04745 0.10599 -0.03032 C 0.10677 -0.02801 0.10821 -0.02662 0.10925 -0.02454 C 0.11003 -0.02292 0.11055 -0.02083 0.11133 -0.01898 C 0.11237 -0.01643 0.11354 -0.01389 0.11459 -0.01134 C 0.11498 -0.00949 0.11511 -0.00741 0.11563 -0.00556 C 0.11719 -0.00023 0.11862 0.00162 0.12097 0.00579 C 0.12136 0.00764 0.12123 0.01019 0.12201 0.01157 C 0.125 0.0169 0.1267 0.01134 0.12852 0.00764 C 0.12969 0.00532 0.1306 0.00255 0.13164 -3.7037E-7 C 0.13438 -0.01435 0.13073 0.00347 0.1349 -0.01134 C 0.13542 -0.01319 0.13542 -0.01528 0.13594 -0.0169 C 0.1375 -0.02106 0.13959 -0.02454 0.14141 -0.02847 C 0.14401 -0.04282 0.14219 -0.03657 0.14675 -0.04745 C 0.14896 -0.06343 0.14584 -0.04722 0.15104 -0.06065 C 0.15157 -0.0625 0.15157 -0.06458 0.15209 -0.06643 C 0.15274 -0.06898 0.15352 -0.07153 0.15417 -0.07407 C 0.15547 -0.0794 0.15612 -0.08912 0.15951 -0.0912 L 0.16276 -0.09306 C 0.16381 -0.09444 0.16472 -0.09606 0.16602 -0.09699 C 0.16784 -0.09815 0.17787 -0.10046 0.17878 -0.10069 C 0.18203 -0.10139 0.18854 -0.10255 0.18854 -0.10231 L 0.18854 -0.10255 " pathEditMode="relative" rAng="0" ptsTypes="AAAAAAAAAAAAAAAAAAAAAAAAAAAAAAAAAAAAAAAAAAAAAAAAAAAAAAAA">
                                      <p:cBhvr>
                                        <p:cTn id="33" dur="1000" fill="hold"/>
                                        <p:tgtEl>
                                          <p:spTgt spid="32"/>
                                        </p:tgtEl>
                                        <p:attrNameLst>
                                          <p:attrName>ppt_x</p:attrName>
                                          <p:attrName>ppt_y</p:attrName>
                                        </p:attrNameLst>
                                      </p:cBhvr>
                                      <p:rCtr x="9427" y="-3889"/>
                                    </p:animMotion>
                                  </p:childTnLst>
                                </p:cTn>
                              </p:par>
                            </p:childTnLst>
                          </p:cTn>
                        </p:par>
                        <p:par>
                          <p:cTn id="34" fill="hold">
                            <p:stCondLst>
                              <p:cond delay="3000"/>
                            </p:stCondLst>
                            <p:childTnLst>
                              <p:par>
                                <p:cTn id="35" presetID="1" presetClass="exit" presetSubtype="0" fill="hold" nodeType="afterEffect">
                                  <p:stCondLst>
                                    <p:cond delay="0"/>
                                  </p:stCondLst>
                                  <p:childTnLst>
                                    <p:set>
                                      <p:cBhvr>
                                        <p:cTn id="36" dur="1" fill="hold">
                                          <p:stCondLst>
                                            <p:cond delay="0"/>
                                          </p:stCondLst>
                                        </p:cTn>
                                        <p:tgtEl>
                                          <p:spTgt spid="32"/>
                                        </p:tgtEl>
                                        <p:attrNameLst>
                                          <p:attrName>style.visibility</p:attrName>
                                        </p:attrNameLst>
                                      </p:cBhvr>
                                      <p:to>
                                        <p:strVal val="hidden"/>
                                      </p:to>
                                    </p:se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
                                        <p:tgtEl>
                                          <p:spTgt spid="11"/>
                                        </p:tgtEl>
                                      </p:cBhvr>
                                    </p:animEffect>
                                  </p:childTnLst>
                                </p:cTn>
                              </p:par>
                            </p:childTnLst>
                          </p:cTn>
                        </p:par>
                        <p:par>
                          <p:cTn id="41" fill="hold">
                            <p:stCondLst>
                              <p:cond delay="3010"/>
                            </p:stCondLst>
                            <p:childTnLst>
                              <p:par>
                                <p:cTn id="42" presetID="26" presetClass="emph" presetSubtype="0" repeatCount="2000" fill="hold" grpId="1" nodeType="afterEffect">
                                  <p:stCondLst>
                                    <p:cond delay="0"/>
                                  </p:stCondLst>
                                  <p:childTnLst>
                                    <p:animEffect transition="out" filter="fade">
                                      <p:cBhvr>
                                        <p:cTn id="43" dur="250" tmFilter="0, 0; .2, .5; .8, .5; 1, 0"/>
                                        <p:tgtEl>
                                          <p:spTgt spid="11"/>
                                        </p:tgtEl>
                                      </p:cBhvr>
                                    </p:animEffect>
                                    <p:animScale>
                                      <p:cBhvr>
                                        <p:cTn id="44" dur="125" autoRev="1" fill="hold"/>
                                        <p:tgtEl>
                                          <p:spTgt spid="11"/>
                                        </p:tgtEl>
                                      </p:cBhvr>
                                      <p:by x="105000" y="105000"/>
                                    </p:animScale>
                                  </p:childTnLst>
                                </p:cTn>
                              </p:par>
                            </p:childTnLst>
                          </p:cTn>
                        </p:par>
                        <p:par>
                          <p:cTn id="45" fill="hold">
                            <p:stCondLst>
                              <p:cond delay="351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
                                        <p:tgtEl>
                                          <p:spTgt spid="13"/>
                                        </p:tgtEl>
                                      </p:cBhvr>
                                    </p:animEffect>
                                  </p:childTnLst>
                                </p:cTn>
                              </p:par>
                            </p:childTnLst>
                          </p:cTn>
                        </p:par>
                        <p:par>
                          <p:cTn id="49" fill="hold">
                            <p:stCondLst>
                              <p:cond delay="3520"/>
                            </p:stCondLst>
                            <p:childTnLst>
                              <p:par>
                                <p:cTn id="50" presetID="26" presetClass="emph" presetSubtype="0" repeatCount="2000" fill="hold" grpId="1" nodeType="afterEffect">
                                  <p:stCondLst>
                                    <p:cond delay="0"/>
                                  </p:stCondLst>
                                  <p:childTnLst>
                                    <p:animEffect transition="out" filter="fade">
                                      <p:cBhvr>
                                        <p:cTn id="51" dur="250" tmFilter="0, 0; .2, .5; .8, .5; 1, 0"/>
                                        <p:tgtEl>
                                          <p:spTgt spid="13"/>
                                        </p:tgtEl>
                                      </p:cBhvr>
                                    </p:animEffect>
                                    <p:animScale>
                                      <p:cBhvr>
                                        <p:cTn id="52" dur="125" autoRev="1" fill="hold"/>
                                        <p:tgtEl>
                                          <p:spTgt spid="13"/>
                                        </p:tgtEl>
                                      </p:cBhvr>
                                      <p:by x="105000" y="105000"/>
                                    </p:animScale>
                                  </p:childTnLst>
                                </p:cTn>
                              </p:par>
                            </p:childTnLst>
                          </p:cTn>
                        </p:par>
                        <p:par>
                          <p:cTn id="53" fill="hold">
                            <p:stCondLst>
                              <p:cond delay="402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
                                        <p:tgtEl>
                                          <p:spTgt spid="12"/>
                                        </p:tgtEl>
                                      </p:cBhvr>
                                    </p:animEffect>
                                  </p:childTnLst>
                                </p:cTn>
                              </p:par>
                            </p:childTnLst>
                          </p:cTn>
                        </p:par>
                        <p:par>
                          <p:cTn id="57" fill="hold">
                            <p:stCondLst>
                              <p:cond delay="4030"/>
                            </p:stCondLst>
                            <p:childTnLst>
                              <p:par>
                                <p:cTn id="58" presetID="26" presetClass="emph" presetSubtype="0" repeatCount="2000" fill="hold" grpId="1" nodeType="afterEffect">
                                  <p:stCondLst>
                                    <p:cond delay="0"/>
                                  </p:stCondLst>
                                  <p:childTnLst>
                                    <p:animEffect transition="out" filter="fade">
                                      <p:cBhvr>
                                        <p:cTn id="59" dur="250" tmFilter="0, 0; .2, .5; .8, .5; 1, 0"/>
                                        <p:tgtEl>
                                          <p:spTgt spid="12"/>
                                        </p:tgtEl>
                                      </p:cBhvr>
                                    </p:animEffect>
                                    <p:animScale>
                                      <p:cBhvr>
                                        <p:cTn id="60" dur="125" autoRev="1" fill="hold"/>
                                        <p:tgtEl>
                                          <p:spTgt spid="12"/>
                                        </p:tgtEl>
                                      </p:cBhvr>
                                      <p:by x="105000" y="105000"/>
                                    </p:animScale>
                                  </p:childTnLst>
                                </p:cTn>
                              </p:par>
                              <p:par>
                                <p:cTn id="61" presetID="22" presetClass="entr" presetSubtype="4" fill="hold" grpId="0" nodeType="withEffect">
                                  <p:stCondLst>
                                    <p:cond delay="25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200"/>
                                        <p:tgtEl>
                                          <p:spTgt spid="14"/>
                                        </p:tgtEl>
                                      </p:cBhvr>
                                    </p:animEffect>
                                  </p:childTnLst>
                                </p:cTn>
                              </p:par>
                              <p:par>
                                <p:cTn id="64" presetID="22" presetClass="entr" presetSubtype="4" fill="hold" grpId="0" nodeType="withEffect">
                                  <p:stCondLst>
                                    <p:cond delay="50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200"/>
                                        <p:tgtEl>
                                          <p:spTgt spid="20"/>
                                        </p:tgtEl>
                                      </p:cBhvr>
                                    </p:animEffect>
                                  </p:childTnLst>
                                </p:cTn>
                              </p:par>
                              <p:par>
                                <p:cTn id="67" presetID="22" presetClass="entr" presetSubtype="4" fill="hold" grpId="0" nodeType="withEffect">
                                  <p:stCondLst>
                                    <p:cond delay="750"/>
                                  </p:stCondLst>
                                  <p:childTnLst>
                                    <p:set>
                                      <p:cBhvr>
                                        <p:cTn id="68" dur="1" fill="hold">
                                          <p:stCondLst>
                                            <p:cond delay="0"/>
                                          </p:stCondLst>
                                        </p:cTn>
                                        <p:tgtEl>
                                          <p:spTgt spid="21"/>
                                        </p:tgtEl>
                                        <p:attrNameLst>
                                          <p:attrName>style.visibility</p:attrName>
                                        </p:attrNameLst>
                                      </p:cBhvr>
                                      <p:to>
                                        <p:strVal val="visible"/>
                                      </p:to>
                                    </p:set>
                                    <p:animEffect transition="in" filter="wipe(down)">
                                      <p:cBhvr>
                                        <p:cTn id="69"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1" grpId="1" animBg="1"/>
      <p:bldP spid="12" grpId="0" animBg="1"/>
      <p:bldP spid="12" grpId="1" animBg="1"/>
      <p:bldP spid="13" grpId="0" animBg="1"/>
      <p:bldP spid="13" grpId="1" animBg="1"/>
      <p:bldP spid="14"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chenying0907 13"/>
          <p:cNvGrpSpPr/>
          <p:nvPr/>
        </p:nvGrpSpPr>
        <p:grpSpPr>
          <a:xfrm>
            <a:off x="7203387" y="1810929"/>
            <a:ext cx="1944739" cy="1929181"/>
            <a:chOff x="1148299" y="972702"/>
            <a:chExt cx="4762500" cy="4724400"/>
          </a:xfrm>
        </p:grpSpPr>
        <p:sp>
          <p:nvSpPr>
            <p:cNvPr id="2" name="chenying0907 5"/>
            <p:cNvSpPr>
              <a:spLocks/>
            </p:cNvSpPr>
            <p:nvPr/>
          </p:nvSpPr>
          <p:spPr bwMode="auto">
            <a:xfrm>
              <a:off x="2272249" y="972702"/>
              <a:ext cx="2409825" cy="882650"/>
            </a:xfrm>
            <a:custGeom>
              <a:avLst/>
              <a:gdLst>
                <a:gd name="T0" fmla="*/ 122 w 1518"/>
                <a:gd name="T1" fmla="*/ 390 h 556"/>
                <a:gd name="T2" fmla="*/ 98 w 1518"/>
                <a:gd name="T3" fmla="*/ 396 h 556"/>
                <a:gd name="T4" fmla="*/ 64 w 1518"/>
                <a:gd name="T5" fmla="*/ 392 h 556"/>
                <a:gd name="T6" fmla="*/ 34 w 1518"/>
                <a:gd name="T7" fmla="*/ 398 h 556"/>
                <a:gd name="T8" fmla="*/ 16 w 1518"/>
                <a:gd name="T9" fmla="*/ 414 h 556"/>
                <a:gd name="T10" fmla="*/ 2 w 1518"/>
                <a:gd name="T11" fmla="*/ 432 h 556"/>
                <a:gd name="T12" fmla="*/ 2 w 1518"/>
                <a:gd name="T13" fmla="*/ 466 h 556"/>
                <a:gd name="T14" fmla="*/ 20 w 1518"/>
                <a:gd name="T15" fmla="*/ 496 h 556"/>
                <a:gd name="T16" fmla="*/ 50 w 1518"/>
                <a:gd name="T17" fmla="*/ 516 h 556"/>
                <a:gd name="T18" fmla="*/ 72 w 1518"/>
                <a:gd name="T19" fmla="*/ 514 h 556"/>
                <a:gd name="T20" fmla="*/ 94 w 1518"/>
                <a:gd name="T21" fmla="*/ 504 h 556"/>
                <a:gd name="T22" fmla="*/ 114 w 1518"/>
                <a:gd name="T23" fmla="*/ 482 h 556"/>
                <a:gd name="T24" fmla="*/ 128 w 1518"/>
                <a:gd name="T25" fmla="*/ 450 h 556"/>
                <a:gd name="T26" fmla="*/ 146 w 1518"/>
                <a:gd name="T27" fmla="*/ 430 h 556"/>
                <a:gd name="T28" fmla="*/ 280 w 1518"/>
                <a:gd name="T29" fmla="*/ 556 h 556"/>
                <a:gd name="T30" fmla="*/ 384 w 1518"/>
                <a:gd name="T31" fmla="*/ 504 h 556"/>
                <a:gd name="T32" fmla="*/ 552 w 1518"/>
                <a:gd name="T33" fmla="*/ 450 h 556"/>
                <a:gd name="T34" fmla="*/ 732 w 1518"/>
                <a:gd name="T35" fmla="*/ 426 h 556"/>
                <a:gd name="T36" fmla="*/ 728 w 1518"/>
                <a:gd name="T37" fmla="*/ 392 h 556"/>
                <a:gd name="T38" fmla="*/ 708 w 1518"/>
                <a:gd name="T39" fmla="*/ 366 h 556"/>
                <a:gd name="T40" fmla="*/ 692 w 1518"/>
                <a:gd name="T41" fmla="*/ 324 h 556"/>
                <a:gd name="T42" fmla="*/ 692 w 1518"/>
                <a:gd name="T43" fmla="*/ 298 h 556"/>
                <a:gd name="T44" fmla="*/ 712 w 1518"/>
                <a:gd name="T45" fmla="*/ 246 h 556"/>
                <a:gd name="T46" fmla="*/ 726 w 1518"/>
                <a:gd name="T47" fmla="*/ 232 h 556"/>
                <a:gd name="T48" fmla="*/ 780 w 1518"/>
                <a:gd name="T49" fmla="*/ 214 h 556"/>
                <a:gd name="T50" fmla="*/ 804 w 1518"/>
                <a:gd name="T51" fmla="*/ 212 h 556"/>
                <a:gd name="T52" fmla="*/ 838 w 1518"/>
                <a:gd name="T53" fmla="*/ 222 h 556"/>
                <a:gd name="T54" fmla="*/ 864 w 1518"/>
                <a:gd name="T55" fmla="*/ 238 h 556"/>
                <a:gd name="T56" fmla="*/ 882 w 1518"/>
                <a:gd name="T57" fmla="*/ 262 h 556"/>
                <a:gd name="T58" fmla="*/ 894 w 1518"/>
                <a:gd name="T59" fmla="*/ 314 h 556"/>
                <a:gd name="T60" fmla="*/ 886 w 1518"/>
                <a:gd name="T61" fmla="*/ 350 h 556"/>
                <a:gd name="T62" fmla="*/ 870 w 1518"/>
                <a:gd name="T63" fmla="*/ 374 h 556"/>
                <a:gd name="T64" fmla="*/ 858 w 1518"/>
                <a:gd name="T65" fmla="*/ 426 h 556"/>
                <a:gd name="T66" fmla="*/ 976 w 1518"/>
                <a:gd name="T67" fmla="*/ 440 h 556"/>
                <a:gd name="T68" fmla="*/ 1146 w 1518"/>
                <a:gd name="T69" fmla="*/ 484 h 556"/>
                <a:gd name="T70" fmla="*/ 1304 w 1518"/>
                <a:gd name="T71" fmla="*/ 556 h 556"/>
                <a:gd name="T72" fmla="*/ 1364 w 1518"/>
                <a:gd name="T73" fmla="*/ 438 h 556"/>
                <a:gd name="T74" fmla="*/ 1330 w 1518"/>
                <a:gd name="T75" fmla="*/ 442 h 556"/>
                <a:gd name="T76" fmla="*/ 1288 w 1518"/>
                <a:gd name="T77" fmla="*/ 434 h 556"/>
                <a:gd name="T78" fmla="*/ 1264 w 1518"/>
                <a:gd name="T79" fmla="*/ 420 h 556"/>
                <a:gd name="T80" fmla="*/ 1232 w 1518"/>
                <a:gd name="T81" fmla="*/ 376 h 556"/>
                <a:gd name="T82" fmla="*/ 1228 w 1518"/>
                <a:gd name="T83" fmla="*/ 358 h 556"/>
                <a:gd name="T84" fmla="*/ 1238 w 1518"/>
                <a:gd name="T85" fmla="*/ 302 h 556"/>
                <a:gd name="T86" fmla="*/ 1250 w 1518"/>
                <a:gd name="T87" fmla="*/ 280 h 556"/>
                <a:gd name="T88" fmla="*/ 1274 w 1518"/>
                <a:gd name="T89" fmla="*/ 256 h 556"/>
                <a:gd name="T90" fmla="*/ 1304 w 1518"/>
                <a:gd name="T91" fmla="*/ 242 h 556"/>
                <a:gd name="T92" fmla="*/ 1332 w 1518"/>
                <a:gd name="T93" fmla="*/ 240 h 556"/>
                <a:gd name="T94" fmla="*/ 1384 w 1518"/>
                <a:gd name="T95" fmla="*/ 256 h 556"/>
                <a:gd name="T96" fmla="*/ 1410 w 1518"/>
                <a:gd name="T97" fmla="*/ 282 h 556"/>
                <a:gd name="T98" fmla="*/ 1424 w 1518"/>
                <a:gd name="T99" fmla="*/ 306 h 556"/>
                <a:gd name="T100" fmla="*/ 1436 w 1518"/>
                <a:gd name="T101" fmla="*/ 328 h 556"/>
                <a:gd name="T102" fmla="*/ 1476 w 1518"/>
                <a:gd name="T103" fmla="*/ 166 h 556"/>
                <a:gd name="T104" fmla="*/ 1350 w 1518"/>
                <a:gd name="T105" fmla="*/ 108 h 556"/>
                <a:gd name="T106" fmla="*/ 1218 w 1518"/>
                <a:gd name="T107" fmla="*/ 62 h 556"/>
                <a:gd name="T108" fmla="*/ 1080 w 1518"/>
                <a:gd name="T109" fmla="*/ 28 h 556"/>
                <a:gd name="T110" fmla="*/ 938 w 1518"/>
                <a:gd name="T111" fmla="*/ 6 h 556"/>
                <a:gd name="T112" fmla="*/ 792 w 1518"/>
                <a:gd name="T113" fmla="*/ 0 h 556"/>
                <a:gd name="T114" fmla="*/ 694 w 1518"/>
                <a:gd name="T115" fmla="*/ 2 h 556"/>
                <a:gd name="T116" fmla="*/ 550 w 1518"/>
                <a:gd name="T117" fmla="*/ 18 h 556"/>
                <a:gd name="T118" fmla="*/ 412 w 1518"/>
                <a:gd name="T119" fmla="*/ 48 h 556"/>
                <a:gd name="T120" fmla="*/ 278 w 1518"/>
                <a:gd name="T121" fmla="*/ 90 h 556"/>
                <a:gd name="T122" fmla="*/ 148 w 1518"/>
                <a:gd name="T123" fmla="*/ 144 h 556"/>
                <a:gd name="T124" fmla="*/ 66 w 1518"/>
                <a:gd name="T125" fmla="*/ 18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66" y="186"/>
                  </a:moveTo>
                  <a:lnTo>
                    <a:pt x="170" y="364"/>
                  </a:lnTo>
                  <a:lnTo>
                    <a:pt x="122" y="390"/>
                  </a:lnTo>
                  <a:lnTo>
                    <a:pt x="122" y="390"/>
                  </a:lnTo>
                  <a:lnTo>
                    <a:pt x="110" y="394"/>
                  </a:lnTo>
                  <a:lnTo>
                    <a:pt x="98" y="396"/>
                  </a:lnTo>
                  <a:lnTo>
                    <a:pt x="74" y="394"/>
                  </a:lnTo>
                  <a:lnTo>
                    <a:pt x="74" y="394"/>
                  </a:lnTo>
                  <a:lnTo>
                    <a:pt x="64" y="392"/>
                  </a:lnTo>
                  <a:lnTo>
                    <a:pt x="54" y="392"/>
                  </a:lnTo>
                  <a:lnTo>
                    <a:pt x="44" y="394"/>
                  </a:lnTo>
                  <a:lnTo>
                    <a:pt x="34" y="398"/>
                  </a:lnTo>
                  <a:lnTo>
                    <a:pt x="34" y="398"/>
                  </a:lnTo>
                  <a:lnTo>
                    <a:pt x="24" y="406"/>
                  </a:lnTo>
                  <a:lnTo>
                    <a:pt x="16" y="414"/>
                  </a:lnTo>
                  <a:lnTo>
                    <a:pt x="8" y="422"/>
                  </a:lnTo>
                  <a:lnTo>
                    <a:pt x="2" y="432"/>
                  </a:lnTo>
                  <a:lnTo>
                    <a:pt x="2" y="432"/>
                  </a:lnTo>
                  <a:lnTo>
                    <a:pt x="0" y="442"/>
                  </a:lnTo>
                  <a:lnTo>
                    <a:pt x="0" y="454"/>
                  </a:lnTo>
                  <a:lnTo>
                    <a:pt x="2" y="466"/>
                  </a:lnTo>
                  <a:lnTo>
                    <a:pt x="10" y="482"/>
                  </a:lnTo>
                  <a:lnTo>
                    <a:pt x="10" y="482"/>
                  </a:lnTo>
                  <a:lnTo>
                    <a:pt x="20" y="496"/>
                  </a:lnTo>
                  <a:lnTo>
                    <a:pt x="30" y="506"/>
                  </a:lnTo>
                  <a:lnTo>
                    <a:pt x="40" y="512"/>
                  </a:lnTo>
                  <a:lnTo>
                    <a:pt x="50" y="516"/>
                  </a:lnTo>
                  <a:lnTo>
                    <a:pt x="50" y="516"/>
                  </a:lnTo>
                  <a:lnTo>
                    <a:pt x="60" y="516"/>
                  </a:lnTo>
                  <a:lnTo>
                    <a:pt x="72" y="514"/>
                  </a:lnTo>
                  <a:lnTo>
                    <a:pt x="82" y="510"/>
                  </a:lnTo>
                  <a:lnTo>
                    <a:pt x="94" y="504"/>
                  </a:lnTo>
                  <a:lnTo>
                    <a:pt x="94" y="504"/>
                  </a:lnTo>
                  <a:lnTo>
                    <a:pt x="102" y="498"/>
                  </a:lnTo>
                  <a:lnTo>
                    <a:pt x="110" y="492"/>
                  </a:lnTo>
                  <a:lnTo>
                    <a:pt x="114" y="482"/>
                  </a:lnTo>
                  <a:lnTo>
                    <a:pt x="118" y="472"/>
                  </a:lnTo>
                  <a:lnTo>
                    <a:pt x="118" y="472"/>
                  </a:lnTo>
                  <a:lnTo>
                    <a:pt x="128" y="450"/>
                  </a:lnTo>
                  <a:lnTo>
                    <a:pt x="136" y="440"/>
                  </a:lnTo>
                  <a:lnTo>
                    <a:pt x="146" y="430"/>
                  </a:lnTo>
                  <a:lnTo>
                    <a:pt x="146" y="430"/>
                  </a:lnTo>
                  <a:lnTo>
                    <a:pt x="146" y="428"/>
                  </a:lnTo>
                  <a:lnTo>
                    <a:pt x="192" y="404"/>
                  </a:lnTo>
                  <a:lnTo>
                    <a:pt x="280" y="556"/>
                  </a:lnTo>
                  <a:lnTo>
                    <a:pt x="280" y="556"/>
                  </a:lnTo>
                  <a:lnTo>
                    <a:pt x="330" y="528"/>
                  </a:lnTo>
                  <a:lnTo>
                    <a:pt x="384" y="504"/>
                  </a:lnTo>
                  <a:lnTo>
                    <a:pt x="438" y="484"/>
                  </a:lnTo>
                  <a:lnTo>
                    <a:pt x="496" y="466"/>
                  </a:lnTo>
                  <a:lnTo>
                    <a:pt x="552" y="450"/>
                  </a:lnTo>
                  <a:lnTo>
                    <a:pt x="612" y="440"/>
                  </a:lnTo>
                  <a:lnTo>
                    <a:pt x="670" y="430"/>
                  </a:lnTo>
                  <a:lnTo>
                    <a:pt x="732" y="426"/>
                  </a:lnTo>
                  <a:lnTo>
                    <a:pt x="732" y="400"/>
                  </a:lnTo>
                  <a:lnTo>
                    <a:pt x="732" y="400"/>
                  </a:lnTo>
                  <a:lnTo>
                    <a:pt x="728" y="392"/>
                  </a:lnTo>
                  <a:lnTo>
                    <a:pt x="716" y="376"/>
                  </a:lnTo>
                  <a:lnTo>
                    <a:pt x="716" y="376"/>
                  </a:lnTo>
                  <a:lnTo>
                    <a:pt x="708" y="366"/>
                  </a:lnTo>
                  <a:lnTo>
                    <a:pt x="700" y="350"/>
                  </a:lnTo>
                  <a:lnTo>
                    <a:pt x="694" y="334"/>
                  </a:lnTo>
                  <a:lnTo>
                    <a:pt x="692" y="324"/>
                  </a:lnTo>
                  <a:lnTo>
                    <a:pt x="692" y="314"/>
                  </a:lnTo>
                  <a:lnTo>
                    <a:pt x="692" y="314"/>
                  </a:lnTo>
                  <a:lnTo>
                    <a:pt x="692" y="298"/>
                  </a:lnTo>
                  <a:lnTo>
                    <a:pt x="696" y="280"/>
                  </a:lnTo>
                  <a:lnTo>
                    <a:pt x="702" y="262"/>
                  </a:lnTo>
                  <a:lnTo>
                    <a:pt x="712" y="246"/>
                  </a:lnTo>
                  <a:lnTo>
                    <a:pt x="712" y="246"/>
                  </a:lnTo>
                  <a:lnTo>
                    <a:pt x="720" y="240"/>
                  </a:lnTo>
                  <a:lnTo>
                    <a:pt x="726" y="232"/>
                  </a:lnTo>
                  <a:lnTo>
                    <a:pt x="746" y="222"/>
                  </a:lnTo>
                  <a:lnTo>
                    <a:pt x="768" y="216"/>
                  </a:lnTo>
                  <a:lnTo>
                    <a:pt x="780" y="214"/>
                  </a:lnTo>
                  <a:lnTo>
                    <a:pt x="792" y="212"/>
                  </a:lnTo>
                  <a:lnTo>
                    <a:pt x="792" y="212"/>
                  </a:lnTo>
                  <a:lnTo>
                    <a:pt x="804" y="212"/>
                  </a:lnTo>
                  <a:lnTo>
                    <a:pt x="816" y="214"/>
                  </a:lnTo>
                  <a:lnTo>
                    <a:pt x="828" y="218"/>
                  </a:lnTo>
                  <a:lnTo>
                    <a:pt x="838" y="222"/>
                  </a:lnTo>
                  <a:lnTo>
                    <a:pt x="848" y="226"/>
                  </a:lnTo>
                  <a:lnTo>
                    <a:pt x="858" y="232"/>
                  </a:lnTo>
                  <a:lnTo>
                    <a:pt x="864" y="238"/>
                  </a:lnTo>
                  <a:lnTo>
                    <a:pt x="872" y="246"/>
                  </a:lnTo>
                  <a:lnTo>
                    <a:pt x="872" y="246"/>
                  </a:lnTo>
                  <a:lnTo>
                    <a:pt x="882" y="262"/>
                  </a:lnTo>
                  <a:lnTo>
                    <a:pt x="888" y="280"/>
                  </a:lnTo>
                  <a:lnTo>
                    <a:pt x="892" y="298"/>
                  </a:lnTo>
                  <a:lnTo>
                    <a:pt x="894" y="314"/>
                  </a:lnTo>
                  <a:lnTo>
                    <a:pt x="894" y="314"/>
                  </a:lnTo>
                  <a:lnTo>
                    <a:pt x="890" y="334"/>
                  </a:lnTo>
                  <a:lnTo>
                    <a:pt x="886" y="350"/>
                  </a:lnTo>
                  <a:lnTo>
                    <a:pt x="878" y="364"/>
                  </a:lnTo>
                  <a:lnTo>
                    <a:pt x="870" y="374"/>
                  </a:lnTo>
                  <a:lnTo>
                    <a:pt x="870" y="374"/>
                  </a:lnTo>
                  <a:lnTo>
                    <a:pt x="860" y="390"/>
                  </a:lnTo>
                  <a:lnTo>
                    <a:pt x="858" y="396"/>
                  </a:lnTo>
                  <a:lnTo>
                    <a:pt x="858" y="426"/>
                  </a:lnTo>
                  <a:lnTo>
                    <a:pt x="858" y="426"/>
                  </a:lnTo>
                  <a:lnTo>
                    <a:pt x="918" y="432"/>
                  </a:lnTo>
                  <a:lnTo>
                    <a:pt x="976" y="440"/>
                  </a:lnTo>
                  <a:lnTo>
                    <a:pt x="1034" y="452"/>
                  </a:lnTo>
                  <a:lnTo>
                    <a:pt x="1092" y="466"/>
                  </a:lnTo>
                  <a:lnTo>
                    <a:pt x="1146" y="484"/>
                  </a:lnTo>
                  <a:lnTo>
                    <a:pt x="1202" y="506"/>
                  </a:lnTo>
                  <a:lnTo>
                    <a:pt x="1254" y="528"/>
                  </a:lnTo>
                  <a:lnTo>
                    <a:pt x="1304" y="556"/>
                  </a:lnTo>
                  <a:lnTo>
                    <a:pt x="1372" y="438"/>
                  </a:lnTo>
                  <a:lnTo>
                    <a:pt x="1372" y="438"/>
                  </a:lnTo>
                  <a:lnTo>
                    <a:pt x="1364" y="438"/>
                  </a:lnTo>
                  <a:lnTo>
                    <a:pt x="1346" y="440"/>
                  </a:lnTo>
                  <a:lnTo>
                    <a:pt x="1346" y="440"/>
                  </a:lnTo>
                  <a:lnTo>
                    <a:pt x="1330" y="442"/>
                  </a:lnTo>
                  <a:lnTo>
                    <a:pt x="1314" y="442"/>
                  </a:lnTo>
                  <a:lnTo>
                    <a:pt x="1298" y="438"/>
                  </a:lnTo>
                  <a:lnTo>
                    <a:pt x="1288" y="434"/>
                  </a:lnTo>
                  <a:lnTo>
                    <a:pt x="1280" y="430"/>
                  </a:lnTo>
                  <a:lnTo>
                    <a:pt x="1280" y="430"/>
                  </a:lnTo>
                  <a:lnTo>
                    <a:pt x="1264" y="420"/>
                  </a:lnTo>
                  <a:lnTo>
                    <a:pt x="1252" y="408"/>
                  </a:lnTo>
                  <a:lnTo>
                    <a:pt x="1240" y="394"/>
                  </a:lnTo>
                  <a:lnTo>
                    <a:pt x="1232" y="376"/>
                  </a:lnTo>
                  <a:lnTo>
                    <a:pt x="1232" y="376"/>
                  </a:lnTo>
                  <a:lnTo>
                    <a:pt x="1228" y="368"/>
                  </a:lnTo>
                  <a:lnTo>
                    <a:pt x="1228" y="358"/>
                  </a:lnTo>
                  <a:lnTo>
                    <a:pt x="1228" y="336"/>
                  </a:lnTo>
                  <a:lnTo>
                    <a:pt x="1232" y="314"/>
                  </a:lnTo>
                  <a:lnTo>
                    <a:pt x="1238" y="302"/>
                  </a:lnTo>
                  <a:lnTo>
                    <a:pt x="1244" y="292"/>
                  </a:lnTo>
                  <a:lnTo>
                    <a:pt x="1244" y="292"/>
                  </a:lnTo>
                  <a:lnTo>
                    <a:pt x="1250" y="280"/>
                  </a:lnTo>
                  <a:lnTo>
                    <a:pt x="1258" y="272"/>
                  </a:lnTo>
                  <a:lnTo>
                    <a:pt x="1266" y="264"/>
                  </a:lnTo>
                  <a:lnTo>
                    <a:pt x="1274" y="256"/>
                  </a:lnTo>
                  <a:lnTo>
                    <a:pt x="1284" y="250"/>
                  </a:lnTo>
                  <a:lnTo>
                    <a:pt x="1294" y="246"/>
                  </a:lnTo>
                  <a:lnTo>
                    <a:pt x="1304" y="242"/>
                  </a:lnTo>
                  <a:lnTo>
                    <a:pt x="1312" y="240"/>
                  </a:lnTo>
                  <a:lnTo>
                    <a:pt x="1312" y="240"/>
                  </a:lnTo>
                  <a:lnTo>
                    <a:pt x="1332" y="240"/>
                  </a:lnTo>
                  <a:lnTo>
                    <a:pt x="1350" y="242"/>
                  </a:lnTo>
                  <a:lnTo>
                    <a:pt x="1368" y="248"/>
                  </a:lnTo>
                  <a:lnTo>
                    <a:pt x="1384" y="256"/>
                  </a:lnTo>
                  <a:lnTo>
                    <a:pt x="1384" y="256"/>
                  </a:lnTo>
                  <a:lnTo>
                    <a:pt x="1398" y="268"/>
                  </a:lnTo>
                  <a:lnTo>
                    <a:pt x="1410" y="282"/>
                  </a:lnTo>
                  <a:lnTo>
                    <a:pt x="1418" y="294"/>
                  </a:lnTo>
                  <a:lnTo>
                    <a:pt x="1424" y="306"/>
                  </a:lnTo>
                  <a:lnTo>
                    <a:pt x="1424" y="306"/>
                  </a:lnTo>
                  <a:lnTo>
                    <a:pt x="1430" y="324"/>
                  </a:lnTo>
                  <a:lnTo>
                    <a:pt x="1434" y="328"/>
                  </a:lnTo>
                  <a:lnTo>
                    <a:pt x="1436" y="328"/>
                  </a:lnTo>
                  <a:lnTo>
                    <a:pt x="1518" y="186"/>
                  </a:lnTo>
                  <a:lnTo>
                    <a:pt x="1518" y="186"/>
                  </a:lnTo>
                  <a:lnTo>
                    <a:pt x="1476" y="166"/>
                  </a:lnTo>
                  <a:lnTo>
                    <a:pt x="1436" y="144"/>
                  </a:lnTo>
                  <a:lnTo>
                    <a:pt x="1394" y="126"/>
                  </a:lnTo>
                  <a:lnTo>
                    <a:pt x="1350" y="108"/>
                  </a:lnTo>
                  <a:lnTo>
                    <a:pt x="1308" y="90"/>
                  </a:lnTo>
                  <a:lnTo>
                    <a:pt x="1262" y="76"/>
                  </a:lnTo>
                  <a:lnTo>
                    <a:pt x="1218" y="62"/>
                  </a:lnTo>
                  <a:lnTo>
                    <a:pt x="1172" y="48"/>
                  </a:lnTo>
                  <a:lnTo>
                    <a:pt x="1128" y="38"/>
                  </a:lnTo>
                  <a:lnTo>
                    <a:pt x="1080" y="28"/>
                  </a:lnTo>
                  <a:lnTo>
                    <a:pt x="1034" y="18"/>
                  </a:lnTo>
                  <a:lnTo>
                    <a:pt x="986" y="12"/>
                  </a:lnTo>
                  <a:lnTo>
                    <a:pt x="938" y="6"/>
                  </a:lnTo>
                  <a:lnTo>
                    <a:pt x="890" y="2"/>
                  </a:lnTo>
                  <a:lnTo>
                    <a:pt x="842" y="0"/>
                  </a:lnTo>
                  <a:lnTo>
                    <a:pt x="792" y="0"/>
                  </a:lnTo>
                  <a:lnTo>
                    <a:pt x="792" y="0"/>
                  </a:lnTo>
                  <a:lnTo>
                    <a:pt x="742" y="0"/>
                  </a:lnTo>
                  <a:lnTo>
                    <a:pt x="694" y="2"/>
                  </a:lnTo>
                  <a:lnTo>
                    <a:pt x="646" y="6"/>
                  </a:lnTo>
                  <a:lnTo>
                    <a:pt x="598" y="12"/>
                  </a:lnTo>
                  <a:lnTo>
                    <a:pt x="550" y="18"/>
                  </a:lnTo>
                  <a:lnTo>
                    <a:pt x="504" y="28"/>
                  </a:lnTo>
                  <a:lnTo>
                    <a:pt x="458" y="38"/>
                  </a:lnTo>
                  <a:lnTo>
                    <a:pt x="412" y="48"/>
                  </a:lnTo>
                  <a:lnTo>
                    <a:pt x="366" y="62"/>
                  </a:lnTo>
                  <a:lnTo>
                    <a:pt x="322" y="76"/>
                  </a:lnTo>
                  <a:lnTo>
                    <a:pt x="278" y="90"/>
                  </a:lnTo>
                  <a:lnTo>
                    <a:pt x="234" y="108"/>
                  </a:lnTo>
                  <a:lnTo>
                    <a:pt x="190" y="126"/>
                  </a:lnTo>
                  <a:lnTo>
                    <a:pt x="148" y="144"/>
                  </a:lnTo>
                  <a:lnTo>
                    <a:pt x="108" y="166"/>
                  </a:lnTo>
                  <a:lnTo>
                    <a:pt x="66" y="186"/>
                  </a:lnTo>
                  <a:lnTo>
                    <a:pt x="66" y="186"/>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blipFill>
                  <a:blip r:embed="rId4"/>
                  <a:stretch>
                    <a:fillRect/>
                  </a:stretch>
                </a:blipFill>
              </a:endParaRPr>
            </a:p>
          </p:txBody>
        </p:sp>
        <p:sp>
          <p:nvSpPr>
            <p:cNvPr id="3" name="chenying0907 6"/>
            <p:cNvSpPr>
              <a:spLocks/>
            </p:cNvSpPr>
            <p:nvPr/>
          </p:nvSpPr>
          <p:spPr bwMode="auto">
            <a:xfrm>
              <a:off x="1148299" y="1306077"/>
              <a:ext cx="1504950" cy="2311400"/>
            </a:xfrm>
            <a:custGeom>
              <a:avLst/>
              <a:gdLst>
                <a:gd name="T0" fmla="*/ 872 w 948"/>
                <a:gd name="T1" fmla="*/ 260 h 1456"/>
                <a:gd name="T2" fmla="*/ 858 w 948"/>
                <a:gd name="T3" fmla="*/ 292 h 1456"/>
                <a:gd name="T4" fmla="*/ 830 w 948"/>
                <a:gd name="T5" fmla="*/ 324 h 1456"/>
                <a:gd name="T6" fmla="*/ 806 w 948"/>
                <a:gd name="T7" fmla="*/ 338 h 1456"/>
                <a:gd name="T8" fmla="*/ 752 w 948"/>
                <a:gd name="T9" fmla="*/ 344 h 1456"/>
                <a:gd name="T10" fmla="*/ 732 w 948"/>
                <a:gd name="T11" fmla="*/ 338 h 1456"/>
                <a:gd name="T12" fmla="*/ 690 w 948"/>
                <a:gd name="T13" fmla="*/ 302 h 1456"/>
                <a:gd name="T14" fmla="*/ 678 w 948"/>
                <a:gd name="T15" fmla="*/ 280 h 1456"/>
                <a:gd name="T16" fmla="*/ 668 w 948"/>
                <a:gd name="T17" fmla="*/ 246 h 1456"/>
                <a:gd name="T18" fmla="*/ 670 w 948"/>
                <a:gd name="T19" fmla="*/ 216 h 1456"/>
                <a:gd name="T20" fmla="*/ 682 w 948"/>
                <a:gd name="T21" fmla="*/ 188 h 1456"/>
                <a:gd name="T22" fmla="*/ 724 w 948"/>
                <a:gd name="T23" fmla="*/ 154 h 1456"/>
                <a:gd name="T24" fmla="*/ 758 w 948"/>
                <a:gd name="T25" fmla="*/ 144 h 1456"/>
                <a:gd name="T26" fmla="*/ 786 w 948"/>
                <a:gd name="T27" fmla="*/ 144 h 1456"/>
                <a:gd name="T28" fmla="*/ 818 w 948"/>
                <a:gd name="T29" fmla="*/ 142 h 1456"/>
                <a:gd name="T30" fmla="*/ 696 w 948"/>
                <a:gd name="T31" fmla="*/ 24 h 1456"/>
                <a:gd name="T32" fmla="*/ 580 w 948"/>
                <a:gd name="T33" fmla="*/ 106 h 1456"/>
                <a:gd name="T34" fmla="*/ 472 w 948"/>
                <a:gd name="T35" fmla="*/ 198 h 1456"/>
                <a:gd name="T36" fmla="*/ 374 w 948"/>
                <a:gd name="T37" fmla="*/ 298 h 1456"/>
                <a:gd name="T38" fmla="*/ 286 w 948"/>
                <a:gd name="T39" fmla="*/ 408 h 1456"/>
                <a:gd name="T40" fmla="*/ 208 w 948"/>
                <a:gd name="T41" fmla="*/ 526 h 1456"/>
                <a:gd name="T42" fmla="*/ 142 w 948"/>
                <a:gd name="T43" fmla="*/ 650 h 1456"/>
                <a:gd name="T44" fmla="*/ 86 w 948"/>
                <a:gd name="T45" fmla="*/ 782 h 1456"/>
                <a:gd name="T46" fmla="*/ 44 w 948"/>
                <a:gd name="T47" fmla="*/ 918 h 1456"/>
                <a:gd name="T48" fmla="*/ 16 w 948"/>
                <a:gd name="T49" fmla="*/ 1060 h 1456"/>
                <a:gd name="T50" fmla="*/ 2 w 948"/>
                <a:gd name="T51" fmla="*/ 1206 h 1456"/>
                <a:gd name="T52" fmla="*/ 208 w 948"/>
                <a:gd name="T53" fmla="*/ 1312 h 1456"/>
                <a:gd name="T54" fmla="*/ 200 w 948"/>
                <a:gd name="T55" fmla="*/ 1336 h 1456"/>
                <a:gd name="T56" fmla="*/ 182 w 948"/>
                <a:gd name="T57" fmla="*/ 1364 h 1456"/>
                <a:gd name="T58" fmla="*/ 172 w 948"/>
                <a:gd name="T59" fmla="*/ 1392 h 1456"/>
                <a:gd name="T60" fmla="*/ 174 w 948"/>
                <a:gd name="T61" fmla="*/ 1416 h 1456"/>
                <a:gd name="T62" fmla="*/ 184 w 948"/>
                <a:gd name="T63" fmla="*/ 1436 h 1456"/>
                <a:gd name="T64" fmla="*/ 214 w 948"/>
                <a:gd name="T65" fmla="*/ 1454 h 1456"/>
                <a:gd name="T66" fmla="*/ 250 w 948"/>
                <a:gd name="T67" fmla="*/ 1454 h 1456"/>
                <a:gd name="T68" fmla="*/ 280 w 948"/>
                <a:gd name="T69" fmla="*/ 1436 h 1456"/>
                <a:gd name="T70" fmla="*/ 290 w 948"/>
                <a:gd name="T71" fmla="*/ 1418 h 1456"/>
                <a:gd name="T72" fmla="*/ 294 w 948"/>
                <a:gd name="T73" fmla="*/ 1394 h 1456"/>
                <a:gd name="T74" fmla="*/ 284 w 948"/>
                <a:gd name="T75" fmla="*/ 1366 h 1456"/>
                <a:gd name="T76" fmla="*/ 264 w 948"/>
                <a:gd name="T77" fmla="*/ 1338 h 1456"/>
                <a:gd name="T78" fmla="*/ 254 w 948"/>
                <a:gd name="T79" fmla="*/ 1312 h 1456"/>
                <a:gd name="T80" fmla="*/ 436 w 948"/>
                <a:gd name="T81" fmla="*/ 1256 h 1456"/>
                <a:gd name="T82" fmla="*/ 444 w 948"/>
                <a:gd name="T83" fmla="*/ 1134 h 1456"/>
                <a:gd name="T84" fmla="*/ 484 w 948"/>
                <a:gd name="T85" fmla="*/ 960 h 1456"/>
                <a:gd name="T86" fmla="*/ 550 w 948"/>
                <a:gd name="T87" fmla="*/ 798 h 1456"/>
                <a:gd name="T88" fmla="*/ 520 w 948"/>
                <a:gd name="T89" fmla="*/ 786 h 1456"/>
                <a:gd name="T90" fmla="*/ 486 w 948"/>
                <a:gd name="T91" fmla="*/ 790 h 1456"/>
                <a:gd name="T92" fmla="*/ 442 w 948"/>
                <a:gd name="T93" fmla="*/ 784 h 1456"/>
                <a:gd name="T94" fmla="*/ 418 w 948"/>
                <a:gd name="T95" fmla="*/ 770 h 1456"/>
                <a:gd name="T96" fmla="*/ 384 w 948"/>
                <a:gd name="T97" fmla="*/ 726 h 1456"/>
                <a:gd name="T98" fmla="*/ 380 w 948"/>
                <a:gd name="T99" fmla="*/ 706 h 1456"/>
                <a:gd name="T100" fmla="*/ 390 w 948"/>
                <a:gd name="T101" fmla="*/ 652 h 1456"/>
                <a:gd name="T102" fmla="*/ 402 w 948"/>
                <a:gd name="T103" fmla="*/ 630 h 1456"/>
                <a:gd name="T104" fmla="*/ 426 w 948"/>
                <a:gd name="T105" fmla="*/ 604 h 1456"/>
                <a:gd name="T106" fmla="*/ 454 w 948"/>
                <a:gd name="T107" fmla="*/ 590 h 1456"/>
                <a:gd name="T108" fmla="*/ 484 w 948"/>
                <a:gd name="T109" fmla="*/ 588 h 1456"/>
                <a:gd name="T110" fmla="*/ 534 w 948"/>
                <a:gd name="T111" fmla="*/ 604 h 1456"/>
                <a:gd name="T112" fmla="*/ 560 w 948"/>
                <a:gd name="T113" fmla="*/ 628 h 1456"/>
                <a:gd name="T114" fmla="*/ 576 w 948"/>
                <a:gd name="T115" fmla="*/ 654 h 1456"/>
                <a:gd name="T116" fmla="*/ 612 w 948"/>
                <a:gd name="T117" fmla="*/ 690 h 1456"/>
                <a:gd name="T118" fmla="*/ 682 w 948"/>
                <a:gd name="T119" fmla="*/ 596 h 1456"/>
                <a:gd name="T120" fmla="*/ 806 w 948"/>
                <a:gd name="T121" fmla="*/ 472 h 1456"/>
                <a:gd name="T122" fmla="*/ 948 w 948"/>
                <a:gd name="T123" fmla="*/ 368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56">
                  <a:moveTo>
                    <a:pt x="876" y="252"/>
                  </a:moveTo>
                  <a:lnTo>
                    <a:pt x="876" y="252"/>
                  </a:lnTo>
                  <a:lnTo>
                    <a:pt x="872" y="260"/>
                  </a:lnTo>
                  <a:lnTo>
                    <a:pt x="864" y="278"/>
                  </a:lnTo>
                  <a:lnTo>
                    <a:pt x="864" y="278"/>
                  </a:lnTo>
                  <a:lnTo>
                    <a:pt x="858" y="292"/>
                  </a:lnTo>
                  <a:lnTo>
                    <a:pt x="848" y="306"/>
                  </a:lnTo>
                  <a:lnTo>
                    <a:pt x="838" y="318"/>
                  </a:lnTo>
                  <a:lnTo>
                    <a:pt x="830" y="324"/>
                  </a:lnTo>
                  <a:lnTo>
                    <a:pt x="822" y="330"/>
                  </a:lnTo>
                  <a:lnTo>
                    <a:pt x="822" y="330"/>
                  </a:lnTo>
                  <a:lnTo>
                    <a:pt x="806" y="338"/>
                  </a:lnTo>
                  <a:lnTo>
                    <a:pt x="788" y="344"/>
                  </a:lnTo>
                  <a:lnTo>
                    <a:pt x="770" y="346"/>
                  </a:lnTo>
                  <a:lnTo>
                    <a:pt x="752" y="344"/>
                  </a:lnTo>
                  <a:lnTo>
                    <a:pt x="752" y="344"/>
                  </a:lnTo>
                  <a:lnTo>
                    <a:pt x="742" y="342"/>
                  </a:lnTo>
                  <a:lnTo>
                    <a:pt x="732" y="338"/>
                  </a:lnTo>
                  <a:lnTo>
                    <a:pt x="714" y="328"/>
                  </a:lnTo>
                  <a:lnTo>
                    <a:pt x="698" y="312"/>
                  </a:lnTo>
                  <a:lnTo>
                    <a:pt x="690" y="302"/>
                  </a:lnTo>
                  <a:lnTo>
                    <a:pt x="684" y="292"/>
                  </a:lnTo>
                  <a:lnTo>
                    <a:pt x="684" y="292"/>
                  </a:lnTo>
                  <a:lnTo>
                    <a:pt x="678" y="280"/>
                  </a:lnTo>
                  <a:lnTo>
                    <a:pt x="674" y="270"/>
                  </a:lnTo>
                  <a:lnTo>
                    <a:pt x="670" y="258"/>
                  </a:lnTo>
                  <a:lnTo>
                    <a:pt x="668" y="246"/>
                  </a:lnTo>
                  <a:lnTo>
                    <a:pt x="668" y="236"/>
                  </a:lnTo>
                  <a:lnTo>
                    <a:pt x="668" y="226"/>
                  </a:lnTo>
                  <a:lnTo>
                    <a:pt x="670" y="216"/>
                  </a:lnTo>
                  <a:lnTo>
                    <a:pt x="674" y="206"/>
                  </a:lnTo>
                  <a:lnTo>
                    <a:pt x="674" y="206"/>
                  </a:lnTo>
                  <a:lnTo>
                    <a:pt x="682" y="188"/>
                  </a:lnTo>
                  <a:lnTo>
                    <a:pt x="694" y="174"/>
                  </a:lnTo>
                  <a:lnTo>
                    <a:pt x="708" y="162"/>
                  </a:lnTo>
                  <a:lnTo>
                    <a:pt x="724" y="154"/>
                  </a:lnTo>
                  <a:lnTo>
                    <a:pt x="724" y="154"/>
                  </a:lnTo>
                  <a:lnTo>
                    <a:pt x="740" y="146"/>
                  </a:lnTo>
                  <a:lnTo>
                    <a:pt x="758" y="144"/>
                  </a:lnTo>
                  <a:lnTo>
                    <a:pt x="772" y="142"/>
                  </a:lnTo>
                  <a:lnTo>
                    <a:pt x="786" y="144"/>
                  </a:lnTo>
                  <a:lnTo>
                    <a:pt x="786" y="144"/>
                  </a:lnTo>
                  <a:lnTo>
                    <a:pt x="804" y="146"/>
                  </a:lnTo>
                  <a:lnTo>
                    <a:pt x="810" y="146"/>
                  </a:lnTo>
                  <a:lnTo>
                    <a:pt x="818" y="142"/>
                  </a:lnTo>
                  <a:lnTo>
                    <a:pt x="736" y="0"/>
                  </a:lnTo>
                  <a:lnTo>
                    <a:pt x="736" y="0"/>
                  </a:lnTo>
                  <a:lnTo>
                    <a:pt x="696" y="24"/>
                  </a:lnTo>
                  <a:lnTo>
                    <a:pt x="656" y="50"/>
                  </a:lnTo>
                  <a:lnTo>
                    <a:pt x="618" y="78"/>
                  </a:lnTo>
                  <a:lnTo>
                    <a:pt x="580" y="106"/>
                  </a:lnTo>
                  <a:lnTo>
                    <a:pt x="542" y="136"/>
                  </a:lnTo>
                  <a:lnTo>
                    <a:pt x="508" y="166"/>
                  </a:lnTo>
                  <a:lnTo>
                    <a:pt x="472" y="198"/>
                  </a:lnTo>
                  <a:lnTo>
                    <a:pt x="438" y="230"/>
                  </a:lnTo>
                  <a:lnTo>
                    <a:pt x="406" y="264"/>
                  </a:lnTo>
                  <a:lnTo>
                    <a:pt x="374" y="298"/>
                  </a:lnTo>
                  <a:lnTo>
                    <a:pt x="344" y="334"/>
                  </a:lnTo>
                  <a:lnTo>
                    <a:pt x="314" y="370"/>
                  </a:lnTo>
                  <a:lnTo>
                    <a:pt x="286" y="408"/>
                  </a:lnTo>
                  <a:lnTo>
                    <a:pt x="258" y="446"/>
                  </a:lnTo>
                  <a:lnTo>
                    <a:pt x="232" y="486"/>
                  </a:lnTo>
                  <a:lnTo>
                    <a:pt x="208" y="526"/>
                  </a:lnTo>
                  <a:lnTo>
                    <a:pt x="184" y="566"/>
                  </a:lnTo>
                  <a:lnTo>
                    <a:pt x="162" y="608"/>
                  </a:lnTo>
                  <a:lnTo>
                    <a:pt x="142" y="650"/>
                  </a:lnTo>
                  <a:lnTo>
                    <a:pt x="122" y="694"/>
                  </a:lnTo>
                  <a:lnTo>
                    <a:pt x="104" y="738"/>
                  </a:lnTo>
                  <a:lnTo>
                    <a:pt x="86" y="782"/>
                  </a:lnTo>
                  <a:lnTo>
                    <a:pt x="72" y="828"/>
                  </a:lnTo>
                  <a:lnTo>
                    <a:pt x="58" y="872"/>
                  </a:lnTo>
                  <a:lnTo>
                    <a:pt x="44" y="918"/>
                  </a:lnTo>
                  <a:lnTo>
                    <a:pt x="34" y="966"/>
                  </a:lnTo>
                  <a:lnTo>
                    <a:pt x="24" y="1012"/>
                  </a:lnTo>
                  <a:lnTo>
                    <a:pt x="16" y="1060"/>
                  </a:lnTo>
                  <a:lnTo>
                    <a:pt x="10" y="1108"/>
                  </a:lnTo>
                  <a:lnTo>
                    <a:pt x="4" y="1158"/>
                  </a:lnTo>
                  <a:lnTo>
                    <a:pt x="2" y="1206"/>
                  </a:lnTo>
                  <a:lnTo>
                    <a:pt x="0" y="1256"/>
                  </a:lnTo>
                  <a:lnTo>
                    <a:pt x="210" y="1256"/>
                  </a:lnTo>
                  <a:lnTo>
                    <a:pt x="208" y="1312"/>
                  </a:lnTo>
                  <a:lnTo>
                    <a:pt x="208" y="1312"/>
                  </a:lnTo>
                  <a:lnTo>
                    <a:pt x="206" y="1326"/>
                  </a:lnTo>
                  <a:lnTo>
                    <a:pt x="200" y="1336"/>
                  </a:lnTo>
                  <a:lnTo>
                    <a:pt x="188" y="1356"/>
                  </a:lnTo>
                  <a:lnTo>
                    <a:pt x="188" y="1356"/>
                  </a:lnTo>
                  <a:lnTo>
                    <a:pt x="182" y="1364"/>
                  </a:lnTo>
                  <a:lnTo>
                    <a:pt x="176" y="1372"/>
                  </a:lnTo>
                  <a:lnTo>
                    <a:pt x="174" y="1382"/>
                  </a:lnTo>
                  <a:lnTo>
                    <a:pt x="172" y="1392"/>
                  </a:lnTo>
                  <a:lnTo>
                    <a:pt x="172" y="1392"/>
                  </a:lnTo>
                  <a:lnTo>
                    <a:pt x="172" y="1404"/>
                  </a:lnTo>
                  <a:lnTo>
                    <a:pt x="174" y="1416"/>
                  </a:lnTo>
                  <a:lnTo>
                    <a:pt x="178" y="1426"/>
                  </a:lnTo>
                  <a:lnTo>
                    <a:pt x="184" y="1436"/>
                  </a:lnTo>
                  <a:lnTo>
                    <a:pt x="184" y="1436"/>
                  </a:lnTo>
                  <a:lnTo>
                    <a:pt x="192" y="1444"/>
                  </a:lnTo>
                  <a:lnTo>
                    <a:pt x="202" y="1450"/>
                  </a:lnTo>
                  <a:lnTo>
                    <a:pt x="214" y="1454"/>
                  </a:lnTo>
                  <a:lnTo>
                    <a:pt x="232" y="1456"/>
                  </a:lnTo>
                  <a:lnTo>
                    <a:pt x="232" y="1456"/>
                  </a:lnTo>
                  <a:lnTo>
                    <a:pt x="250" y="1454"/>
                  </a:lnTo>
                  <a:lnTo>
                    <a:pt x="262" y="1450"/>
                  </a:lnTo>
                  <a:lnTo>
                    <a:pt x="272" y="1444"/>
                  </a:lnTo>
                  <a:lnTo>
                    <a:pt x="280" y="1436"/>
                  </a:lnTo>
                  <a:lnTo>
                    <a:pt x="280" y="1436"/>
                  </a:lnTo>
                  <a:lnTo>
                    <a:pt x="286" y="1428"/>
                  </a:lnTo>
                  <a:lnTo>
                    <a:pt x="290" y="1418"/>
                  </a:lnTo>
                  <a:lnTo>
                    <a:pt x="292" y="1406"/>
                  </a:lnTo>
                  <a:lnTo>
                    <a:pt x="294" y="1394"/>
                  </a:lnTo>
                  <a:lnTo>
                    <a:pt x="294" y="1394"/>
                  </a:lnTo>
                  <a:lnTo>
                    <a:pt x="292" y="1384"/>
                  </a:lnTo>
                  <a:lnTo>
                    <a:pt x="290" y="1374"/>
                  </a:lnTo>
                  <a:lnTo>
                    <a:pt x="284" y="1366"/>
                  </a:lnTo>
                  <a:lnTo>
                    <a:pt x="278" y="1356"/>
                  </a:lnTo>
                  <a:lnTo>
                    <a:pt x="278" y="1356"/>
                  </a:lnTo>
                  <a:lnTo>
                    <a:pt x="264" y="1338"/>
                  </a:lnTo>
                  <a:lnTo>
                    <a:pt x="258" y="1326"/>
                  </a:lnTo>
                  <a:lnTo>
                    <a:pt x="254" y="1312"/>
                  </a:lnTo>
                  <a:lnTo>
                    <a:pt x="254" y="1312"/>
                  </a:lnTo>
                  <a:lnTo>
                    <a:pt x="254" y="1310"/>
                  </a:lnTo>
                  <a:lnTo>
                    <a:pt x="256" y="1256"/>
                  </a:lnTo>
                  <a:lnTo>
                    <a:pt x="436" y="1256"/>
                  </a:lnTo>
                  <a:lnTo>
                    <a:pt x="436" y="1256"/>
                  </a:lnTo>
                  <a:lnTo>
                    <a:pt x="438" y="1194"/>
                  </a:lnTo>
                  <a:lnTo>
                    <a:pt x="444" y="1134"/>
                  </a:lnTo>
                  <a:lnTo>
                    <a:pt x="454" y="1076"/>
                  </a:lnTo>
                  <a:lnTo>
                    <a:pt x="468" y="1018"/>
                  </a:lnTo>
                  <a:lnTo>
                    <a:pt x="484" y="960"/>
                  </a:lnTo>
                  <a:lnTo>
                    <a:pt x="502" y="906"/>
                  </a:lnTo>
                  <a:lnTo>
                    <a:pt x="524" y="852"/>
                  </a:lnTo>
                  <a:lnTo>
                    <a:pt x="550" y="798"/>
                  </a:lnTo>
                  <a:lnTo>
                    <a:pt x="528" y="786"/>
                  </a:lnTo>
                  <a:lnTo>
                    <a:pt x="528" y="786"/>
                  </a:lnTo>
                  <a:lnTo>
                    <a:pt x="520" y="786"/>
                  </a:lnTo>
                  <a:lnTo>
                    <a:pt x="500" y="788"/>
                  </a:lnTo>
                  <a:lnTo>
                    <a:pt x="500" y="788"/>
                  </a:lnTo>
                  <a:lnTo>
                    <a:pt x="486" y="790"/>
                  </a:lnTo>
                  <a:lnTo>
                    <a:pt x="468" y="790"/>
                  </a:lnTo>
                  <a:lnTo>
                    <a:pt x="452" y="786"/>
                  </a:lnTo>
                  <a:lnTo>
                    <a:pt x="442" y="784"/>
                  </a:lnTo>
                  <a:lnTo>
                    <a:pt x="434" y="778"/>
                  </a:lnTo>
                  <a:lnTo>
                    <a:pt x="434" y="778"/>
                  </a:lnTo>
                  <a:lnTo>
                    <a:pt x="418" y="770"/>
                  </a:lnTo>
                  <a:lnTo>
                    <a:pt x="404" y="758"/>
                  </a:lnTo>
                  <a:lnTo>
                    <a:pt x="394" y="742"/>
                  </a:lnTo>
                  <a:lnTo>
                    <a:pt x="384" y="726"/>
                  </a:lnTo>
                  <a:lnTo>
                    <a:pt x="384" y="726"/>
                  </a:lnTo>
                  <a:lnTo>
                    <a:pt x="382" y="716"/>
                  </a:lnTo>
                  <a:lnTo>
                    <a:pt x="380" y="706"/>
                  </a:lnTo>
                  <a:lnTo>
                    <a:pt x="380" y="686"/>
                  </a:lnTo>
                  <a:lnTo>
                    <a:pt x="386" y="664"/>
                  </a:lnTo>
                  <a:lnTo>
                    <a:pt x="390" y="652"/>
                  </a:lnTo>
                  <a:lnTo>
                    <a:pt x="396" y="640"/>
                  </a:lnTo>
                  <a:lnTo>
                    <a:pt x="396" y="640"/>
                  </a:lnTo>
                  <a:lnTo>
                    <a:pt x="402" y="630"/>
                  </a:lnTo>
                  <a:lnTo>
                    <a:pt x="410" y="620"/>
                  </a:lnTo>
                  <a:lnTo>
                    <a:pt x="418" y="612"/>
                  </a:lnTo>
                  <a:lnTo>
                    <a:pt x="426" y="604"/>
                  </a:lnTo>
                  <a:lnTo>
                    <a:pt x="436" y="598"/>
                  </a:lnTo>
                  <a:lnTo>
                    <a:pt x="444" y="594"/>
                  </a:lnTo>
                  <a:lnTo>
                    <a:pt x="454" y="590"/>
                  </a:lnTo>
                  <a:lnTo>
                    <a:pt x="464" y="588"/>
                  </a:lnTo>
                  <a:lnTo>
                    <a:pt x="464" y="588"/>
                  </a:lnTo>
                  <a:lnTo>
                    <a:pt x="484" y="588"/>
                  </a:lnTo>
                  <a:lnTo>
                    <a:pt x="502" y="590"/>
                  </a:lnTo>
                  <a:lnTo>
                    <a:pt x="518" y="596"/>
                  </a:lnTo>
                  <a:lnTo>
                    <a:pt x="534" y="604"/>
                  </a:lnTo>
                  <a:lnTo>
                    <a:pt x="534" y="604"/>
                  </a:lnTo>
                  <a:lnTo>
                    <a:pt x="550" y="616"/>
                  </a:lnTo>
                  <a:lnTo>
                    <a:pt x="560" y="628"/>
                  </a:lnTo>
                  <a:lnTo>
                    <a:pt x="570" y="642"/>
                  </a:lnTo>
                  <a:lnTo>
                    <a:pt x="576" y="654"/>
                  </a:lnTo>
                  <a:lnTo>
                    <a:pt x="576" y="654"/>
                  </a:lnTo>
                  <a:lnTo>
                    <a:pt x="582" y="670"/>
                  </a:lnTo>
                  <a:lnTo>
                    <a:pt x="586" y="674"/>
                  </a:lnTo>
                  <a:lnTo>
                    <a:pt x="612" y="690"/>
                  </a:lnTo>
                  <a:lnTo>
                    <a:pt x="612" y="690"/>
                  </a:lnTo>
                  <a:lnTo>
                    <a:pt x="646" y="642"/>
                  </a:lnTo>
                  <a:lnTo>
                    <a:pt x="682" y="596"/>
                  </a:lnTo>
                  <a:lnTo>
                    <a:pt x="722" y="552"/>
                  </a:lnTo>
                  <a:lnTo>
                    <a:pt x="762" y="510"/>
                  </a:lnTo>
                  <a:lnTo>
                    <a:pt x="806" y="472"/>
                  </a:lnTo>
                  <a:lnTo>
                    <a:pt x="852" y="434"/>
                  </a:lnTo>
                  <a:lnTo>
                    <a:pt x="900" y="400"/>
                  </a:lnTo>
                  <a:lnTo>
                    <a:pt x="948" y="368"/>
                  </a:lnTo>
                  <a:lnTo>
                    <a:pt x="880" y="250"/>
                  </a:lnTo>
                  <a:lnTo>
                    <a:pt x="876" y="252"/>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chenying0907 7"/>
            <p:cNvSpPr>
              <a:spLocks/>
            </p:cNvSpPr>
            <p:nvPr/>
          </p:nvSpPr>
          <p:spPr bwMode="auto">
            <a:xfrm>
              <a:off x="4282024" y="1306077"/>
              <a:ext cx="1628775" cy="1993900"/>
            </a:xfrm>
            <a:custGeom>
              <a:avLst/>
              <a:gdLst>
                <a:gd name="T0" fmla="*/ 148 w 1026"/>
                <a:gd name="T1" fmla="*/ 152 h 1256"/>
                <a:gd name="T2" fmla="*/ 130 w 1026"/>
                <a:gd name="T3" fmla="*/ 134 h 1256"/>
                <a:gd name="T4" fmla="*/ 116 w 1026"/>
                <a:gd name="T5" fmla="*/ 104 h 1256"/>
                <a:gd name="T6" fmla="*/ 96 w 1026"/>
                <a:gd name="T7" fmla="*/ 82 h 1256"/>
                <a:gd name="T8" fmla="*/ 74 w 1026"/>
                <a:gd name="T9" fmla="*/ 72 h 1256"/>
                <a:gd name="T10" fmla="*/ 52 w 1026"/>
                <a:gd name="T11" fmla="*/ 70 h 1256"/>
                <a:gd name="T12" fmla="*/ 22 w 1026"/>
                <a:gd name="T13" fmla="*/ 88 h 1256"/>
                <a:gd name="T14" fmla="*/ 4 w 1026"/>
                <a:gd name="T15" fmla="*/ 118 h 1256"/>
                <a:gd name="T16" fmla="*/ 4 w 1026"/>
                <a:gd name="T17" fmla="*/ 152 h 1256"/>
                <a:gd name="T18" fmla="*/ 14 w 1026"/>
                <a:gd name="T19" fmla="*/ 172 h 1256"/>
                <a:gd name="T20" fmla="*/ 34 w 1026"/>
                <a:gd name="T21" fmla="*/ 186 h 1256"/>
                <a:gd name="T22" fmla="*/ 64 w 1026"/>
                <a:gd name="T23" fmla="*/ 192 h 1256"/>
                <a:gd name="T24" fmla="*/ 98 w 1026"/>
                <a:gd name="T25" fmla="*/ 188 h 1256"/>
                <a:gd name="T26" fmla="*/ 124 w 1026"/>
                <a:gd name="T27" fmla="*/ 192 h 1256"/>
                <a:gd name="T28" fmla="*/ 78 w 1026"/>
                <a:gd name="T29" fmla="*/ 368 h 1256"/>
                <a:gd name="T30" fmla="*/ 176 w 1026"/>
                <a:gd name="T31" fmla="*/ 434 h 1256"/>
                <a:gd name="T32" fmla="*/ 306 w 1026"/>
                <a:gd name="T33" fmla="*/ 554 h 1256"/>
                <a:gd name="T34" fmla="*/ 416 w 1026"/>
                <a:gd name="T35" fmla="*/ 694 h 1256"/>
                <a:gd name="T36" fmla="*/ 442 w 1026"/>
                <a:gd name="T37" fmla="*/ 676 h 1256"/>
                <a:gd name="T38" fmla="*/ 456 w 1026"/>
                <a:gd name="T39" fmla="*/ 644 h 1256"/>
                <a:gd name="T40" fmla="*/ 484 w 1026"/>
                <a:gd name="T41" fmla="*/ 610 h 1256"/>
                <a:gd name="T42" fmla="*/ 508 w 1026"/>
                <a:gd name="T43" fmla="*/ 596 h 1256"/>
                <a:gd name="T44" fmla="*/ 562 w 1026"/>
                <a:gd name="T45" fmla="*/ 588 h 1256"/>
                <a:gd name="T46" fmla="*/ 580 w 1026"/>
                <a:gd name="T47" fmla="*/ 594 h 1256"/>
                <a:gd name="T48" fmla="*/ 624 w 1026"/>
                <a:gd name="T49" fmla="*/ 630 h 1256"/>
                <a:gd name="T50" fmla="*/ 636 w 1026"/>
                <a:gd name="T51" fmla="*/ 652 h 1256"/>
                <a:gd name="T52" fmla="*/ 646 w 1026"/>
                <a:gd name="T53" fmla="*/ 686 h 1256"/>
                <a:gd name="T54" fmla="*/ 644 w 1026"/>
                <a:gd name="T55" fmla="*/ 716 h 1256"/>
                <a:gd name="T56" fmla="*/ 632 w 1026"/>
                <a:gd name="T57" fmla="*/ 744 h 1256"/>
                <a:gd name="T58" fmla="*/ 592 w 1026"/>
                <a:gd name="T59" fmla="*/ 778 h 1256"/>
                <a:gd name="T60" fmla="*/ 558 w 1026"/>
                <a:gd name="T61" fmla="*/ 790 h 1256"/>
                <a:gd name="T62" fmla="*/ 530 w 1026"/>
                <a:gd name="T63" fmla="*/ 790 h 1256"/>
                <a:gd name="T64" fmla="*/ 480 w 1026"/>
                <a:gd name="T65" fmla="*/ 804 h 1256"/>
                <a:gd name="T66" fmla="*/ 524 w 1026"/>
                <a:gd name="T67" fmla="*/ 910 h 1256"/>
                <a:gd name="T68" fmla="*/ 572 w 1026"/>
                <a:gd name="T69" fmla="*/ 1078 h 1256"/>
                <a:gd name="T70" fmla="*/ 590 w 1026"/>
                <a:gd name="T71" fmla="*/ 1256 h 1256"/>
                <a:gd name="T72" fmla="*/ 716 w 1026"/>
                <a:gd name="T73" fmla="*/ 1238 h 1256"/>
                <a:gd name="T74" fmla="*/ 700 w 1026"/>
                <a:gd name="T75" fmla="*/ 1212 h 1256"/>
                <a:gd name="T76" fmla="*/ 692 w 1026"/>
                <a:gd name="T77" fmla="*/ 1176 h 1256"/>
                <a:gd name="T78" fmla="*/ 696 w 1026"/>
                <a:gd name="T79" fmla="*/ 1140 h 1256"/>
                <a:gd name="T80" fmla="*/ 714 w 1026"/>
                <a:gd name="T81" fmla="*/ 1106 h 1256"/>
                <a:gd name="T82" fmla="*/ 746 w 1026"/>
                <a:gd name="T83" fmla="*/ 1084 h 1256"/>
                <a:gd name="T84" fmla="*/ 794 w 1026"/>
                <a:gd name="T85" fmla="*/ 1074 h 1256"/>
                <a:gd name="T86" fmla="*/ 818 w 1026"/>
                <a:gd name="T87" fmla="*/ 1076 h 1256"/>
                <a:gd name="T88" fmla="*/ 850 w 1026"/>
                <a:gd name="T89" fmla="*/ 1090 h 1256"/>
                <a:gd name="T90" fmla="*/ 872 w 1026"/>
                <a:gd name="T91" fmla="*/ 1108 h 1256"/>
                <a:gd name="T92" fmla="*/ 890 w 1026"/>
                <a:gd name="T93" fmla="*/ 1142 h 1256"/>
                <a:gd name="T94" fmla="*/ 894 w 1026"/>
                <a:gd name="T95" fmla="*/ 1178 h 1256"/>
                <a:gd name="T96" fmla="*/ 878 w 1026"/>
                <a:gd name="T97" fmla="*/ 1226 h 1256"/>
                <a:gd name="T98" fmla="*/ 858 w 1026"/>
                <a:gd name="T99" fmla="*/ 1256 h 1256"/>
                <a:gd name="T100" fmla="*/ 1024 w 1026"/>
                <a:gd name="T101" fmla="*/ 1206 h 1256"/>
                <a:gd name="T102" fmla="*/ 1010 w 1026"/>
                <a:gd name="T103" fmla="*/ 1060 h 1256"/>
                <a:gd name="T104" fmla="*/ 982 w 1026"/>
                <a:gd name="T105" fmla="*/ 918 h 1256"/>
                <a:gd name="T106" fmla="*/ 940 w 1026"/>
                <a:gd name="T107" fmla="*/ 782 h 1256"/>
                <a:gd name="T108" fmla="*/ 884 w 1026"/>
                <a:gd name="T109" fmla="*/ 650 h 1256"/>
                <a:gd name="T110" fmla="*/ 818 w 1026"/>
                <a:gd name="T111" fmla="*/ 526 h 1256"/>
                <a:gd name="T112" fmla="*/ 740 w 1026"/>
                <a:gd name="T113" fmla="*/ 408 h 1256"/>
                <a:gd name="T114" fmla="*/ 652 w 1026"/>
                <a:gd name="T115" fmla="*/ 298 h 1256"/>
                <a:gd name="T116" fmla="*/ 554 w 1026"/>
                <a:gd name="T117" fmla="*/ 198 h 1256"/>
                <a:gd name="T118" fmla="*/ 446 w 1026"/>
                <a:gd name="T119" fmla="*/ 106 h 1256"/>
                <a:gd name="T120" fmla="*/ 330 w 1026"/>
                <a:gd name="T121" fmla="*/ 2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6" h="1256">
                  <a:moveTo>
                    <a:pt x="290" y="0"/>
                  </a:moveTo>
                  <a:lnTo>
                    <a:pt x="188" y="176"/>
                  </a:lnTo>
                  <a:lnTo>
                    <a:pt x="148" y="152"/>
                  </a:lnTo>
                  <a:lnTo>
                    <a:pt x="148" y="152"/>
                  </a:lnTo>
                  <a:lnTo>
                    <a:pt x="138" y="144"/>
                  </a:lnTo>
                  <a:lnTo>
                    <a:pt x="130" y="134"/>
                  </a:lnTo>
                  <a:lnTo>
                    <a:pt x="120" y="112"/>
                  </a:lnTo>
                  <a:lnTo>
                    <a:pt x="120" y="112"/>
                  </a:lnTo>
                  <a:lnTo>
                    <a:pt x="116" y="104"/>
                  </a:lnTo>
                  <a:lnTo>
                    <a:pt x="112" y="94"/>
                  </a:lnTo>
                  <a:lnTo>
                    <a:pt x="104" y="88"/>
                  </a:lnTo>
                  <a:lnTo>
                    <a:pt x="96" y="82"/>
                  </a:lnTo>
                  <a:lnTo>
                    <a:pt x="96" y="82"/>
                  </a:lnTo>
                  <a:lnTo>
                    <a:pt x="86" y="76"/>
                  </a:lnTo>
                  <a:lnTo>
                    <a:pt x="74" y="72"/>
                  </a:lnTo>
                  <a:lnTo>
                    <a:pt x="62" y="70"/>
                  </a:lnTo>
                  <a:lnTo>
                    <a:pt x="52" y="70"/>
                  </a:lnTo>
                  <a:lnTo>
                    <a:pt x="52" y="70"/>
                  </a:lnTo>
                  <a:lnTo>
                    <a:pt x="42" y="72"/>
                  </a:lnTo>
                  <a:lnTo>
                    <a:pt x="32" y="78"/>
                  </a:lnTo>
                  <a:lnTo>
                    <a:pt x="22" y="88"/>
                  </a:lnTo>
                  <a:lnTo>
                    <a:pt x="12" y="102"/>
                  </a:lnTo>
                  <a:lnTo>
                    <a:pt x="12" y="102"/>
                  </a:lnTo>
                  <a:lnTo>
                    <a:pt x="4" y="118"/>
                  </a:lnTo>
                  <a:lnTo>
                    <a:pt x="0" y="130"/>
                  </a:lnTo>
                  <a:lnTo>
                    <a:pt x="0" y="142"/>
                  </a:lnTo>
                  <a:lnTo>
                    <a:pt x="4" y="152"/>
                  </a:lnTo>
                  <a:lnTo>
                    <a:pt x="4" y="152"/>
                  </a:lnTo>
                  <a:lnTo>
                    <a:pt x="8" y="162"/>
                  </a:lnTo>
                  <a:lnTo>
                    <a:pt x="14" y="172"/>
                  </a:lnTo>
                  <a:lnTo>
                    <a:pt x="24" y="178"/>
                  </a:lnTo>
                  <a:lnTo>
                    <a:pt x="34" y="186"/>
                  </a:lnTo>
                  <a:lnTo>
                    <a:pt x="34" y="186"/>
                  </a:lnTo>
                  <a:lnTo>
                    <a:pt x="44" y="190"/>
                  </a:lnTo>
                  <a:lnTo>
                    <a:pt x="54" y="192"/>
                  </a:lnTo>
                  <a:lnTo>
                    <a:pt x="64" y="192"/>
                  </a:lnTo>
                  <a:lnTo>
                    <a:pt x="74" y="192"/>
                  </a:lnTo>
                  <a:lnTo>
                    <a:pt x="74" y="192"/>
                  </a:lnTo>
                  <a:lnTo>
                    <a:pt x="98" y="188"/>
                  </a:lnTo>
                  <a:lnTo>
                    <a:pt x="112" y="188"/>
                  </a:lnTo>
                  <a:lnTo>
                    <a:pt x="124" y="192"/>
                  </a:lnTo>
                  <a:lnTo>
                    <a:pt x="124" y="192"/>
                  </a:lnTo>
                  <a:lnTo>
                    <a:pt x="126" y="194"/>
                  </a:lnTo>
                  <a:lnTo>
                    <a:pt x="164" y="216"/>
                  </a:lnTo>
                  <a:lnTo>
                    <a:pt x="78" y="368"/>
                  </a:lnTo>
                  <a:lnTo>
                    <a:pt x="78" y="368"/>
                  </a:lnTo>
                  <a:lnTo>
                    <a:pt x="128" y="400"/>
                  </a:lnTo>
                  <a:lnTo>
                    <a:pt x="176" y="434"/>
                  </a:lnTo>
                  <a:lnTo>
                    <a:pt x="222" y="472"/>
                  </a:lnTo>
                  <a:lnTo>
                    <a:pt x="266" y="512"/>
                  </a:lnTo>
                  <a:lnTo>
                    <a:pt x="306" y="554"/>
                  </a:lnTo>
                  <a:lnTo>
                    <a:pt x="346" y="600"/>
                  </a:lnTo>
                  <a:lnTo>
                    <a:pt x="382" y="646"/>
                  </a:lnTo>
                  <a:lnTo>
                    <a:pt x="416" y="694"/>
                  </a:lnTo>
                  <a:lnTo>
                    <a:pt x="438" y="682"/>
                  </a:lnTo>
                  <a:lnTo>
                    <a:pt x="438" y="682"/>
                  </a:lnTo>
                  <a:lnTo>
                    <a:pt x="442" y="676"/>
                  </a:lnTo>
                  <a:lnTo>
                    <a:pt x="450" y="656"/>
                  </a:lnTo>
                  <a:lnTo>
                    <a:pt x="450" y="656"/>
                  </a:lnTo>
                  <a:lnTo>
                    <a:pt x="456" y="644"/>
                  </a:lnTo>
                  <a:lnTo>
                    <a:pt x="464" y="630"/>
                  </a:lnTo>
                  <a:lnTo>
                    <a:pt x="476" y="616"/>
                  </a:lnTo>
                  <a:lnTo>
                    <a:pt x="484" y="610"/>
                  </a:lnTo>
                  <a:lnTo>
                    <a:pt x="492" y="604"/>
                  </a:lnTo>
                  <a:lnTo>
                    <a:pt x="492" y="604"/>
                  </a:lnTo>
                  <a:lnTo>
                    <a:pt x="508" y="596"/>
                  </a:lnTo>
                  <a:lnTo>
                    <a:pt x="524" y="590"/>
                  </a:lnTo>
                  <a:lnTo>
                    <a:pt x="542" y="588"/>
                  </a:lnTo>
                  <a:lnTo>
                    <a:pt x="562" y="588"/>
                  </a:lnTo>
                  <a:lnTo>
                    <a:pt x="562" y="588"/>
                  </a:lnTo>
                  <a:lnTo>
                    <a:pt x="572" y="590"/>
                  </a:lnTo>
                  <a:lnTo>
                    <a:pt x="580" y="594"/>
                  </a:lnTo>
                  <a:lnTo>
                    <a:pt x="600" y="604"/>
                  </a:lnTo>
                  <a:lnTo>
                    <a:pt x="616" y="620"/>
                  </a:lnTo>
                  <a:lnTo>
                    <a:pt x="624" y="630"/>
                  </a:lnTo>
                  <a:lnTo>
                    <a:pt x="630" y="640"/>
                  </a:lnTo>
                  <a:lnTo>
                    <a:pt x="630" y="640"/>
                  </a:lnTo>
                  <a:lnTo>
                    <a:pt x="636" y="652"/>
                  </a:lnTo>
                  <a:lnTo>
                    <a:pt x="640" y="662"/>
                  </a:lnTo>
                  <a:lnTo>
                    <a:pt x="644" y="674"/>
                  </a:lnTo>
                  <a:lnTo>
                    <a:pt x="646" y="686"/>
                  </a:lnTo>
                  <a:lnTo>
                    <a:pt x="646" y="696"/>
                  </a:lnTo>
                  <a:lnTo>
                    <a:pt x="646" y="706"/>
                  </a:lnTo>
                  <a:lnTo>
                    <a:pt x="644" y="716"/>
                  </a:lnTo>
                  <a:lnTo>
                    <a:pt x="642" y="726"/>
                  </a:lnTo>
                  <a:lnTo>
                    <a:pt x="642" y="726"/>
                  </a:lnTo>
                  <a:lnTo>
                    <a:pt x="632" y="744"/>
                  </a:lnTo>
                  <a:lnTo>
                    <a:pt x="620" y="758"/>
                  </a:lnTo>
                  <a:lnTo>
                    <a:pt x="608" y="770"/>
                  </a:lnTo>
                  <a:lnTo>
                    <a:pt x="592" y="778"/>
                  </a:lnTo>
                  <a:lnTo>
                    <a:pt x="592" y="778"/>
                  </a:lnTo>
                  <a:lnTo>
                    <a:pt x="576" y="786"/>
                  </a:lnTo>
                  <a:lnTo>
                    <a:pt x="558" y="790"/>
                  </a:lnTo>
                  <a:lnTo>
                    <a:pt x="544" y="790"/>
                  </a:lnTo>
                  <a:lnTo>
                    <a:pt x="530" y="790"/>
                  </a:lnTo>
                  <a:lnTo>
                    <a:pt x="530" y="790"/>
                  </a:lnTo>
                  <a:lnTo>
                    <a:pt x="512" y="788"/>
                  </a:lnTo>
                  <a:lnTo>
                    <a:pt x="506" y="788"/>
                  </a:lnTo>
                  <a:lnTo>
                    <a:pt x="480" y="804"/>
                  </a:lnTo>
                  <a:lnTo>
                    <a:pt x="480" y="804"/>
                  </a:lnTo>
                  <a:lnTo>
                    <a:pt x="504" y="856"/>
                  </a:lnTo>
                  <a:lnTo>
                    <a:pt x="524" y="910"/>
                  </a:lnTo>
                  <a:lnTo>
                    <a:pt x="544" y="964"/>
                  </a:lnTo>
                  <a:lnTo>
                    <a:pt x="560" y="1020"/>
                  </a:lnTo>
                  <a:lnTo>
                    <a:pt x="572" y="1078"/>
                  </a:lnTo>
                  <a:lnTo>
                    <a:pt x="582" y="1136"/>
                  </a:lnTo>
                  <a:lnTo>
                    <a:pt x="588" y="1196"/>
                  </a:lnTo>
                  <a:lnTo>
                    <a:pt x="590" y="1256"/>
                  </a:lnTo>
                  <a:lnTo>
                    <a:pt x="730" y="1256"/>
                  </a:lnTo>
                  <a:lnTo>
                    <a:pt x="730" y="1256"/>
                  </a:lnTo>
                  <a:lnTo>
                    <a:pt x="716" y="1238"/>
                  </a:lnTo>
                  <a:lnTo>
                    <a:pt x="716" y="1238"/>
                  </a:lnTo>
                  <a:lnTo>
                    <a:pt x="708" y="1226"/>
                  </a:lnTo>
                  <a:lnTo>
                    <a:pt x="700" y="1212"/>
                  </a:lnTo>
                  <a:lnTo>
                    <a:pt x="694" y="1194"/>
                  </a:lnTo>
                  <a:lnTo>
                    <a:pt x="692" y="1186"/>
                  </a:lnTo>
                  <a:lnTo>
                    <a:pt x="692" y="1176"/>
                  </a:lnTo>
                  <a:lnTo>
                    <a:pt x="692" y="1176"/>
                  </a:lnTo>
                  <a:lnTo>
                    <a:pt x="692" y="1158"/>
                  </a:lnTo>
                  <a:lnTo>
                    <a:pt x="696" y="1140"/>
                  </a:lnTo>
                  <a:lnTo>
                    <a:pt x="704" y="1122"/>
                  </a:lnTo>
                  <a:lnTo>
                    <a:pt x="714" y="1106"/>
                  </a:lnTo>
                  <a:lnTo>
                    <a:pt x="714" y="1106"/>
                  </a:lnTo>
                  <a:lnTo>
                    <a:pt x="720" y="1100"/>
                  </a:lnTo>
                  <a:lnTo>
                    <a:pt x="728" y="1094"/>
                  </a:lnTo>
                  <a:lnTo>
                    <a:pt x="746" y="1084"/>
                  </a:lnTo>
                  <a:lnTo>
                    <a:pt x="768" y="1076"/>
                  </a:lnTo>
                  <a:lnTo>
                    <a:pt x="780" y="1074"/>
                  </a:lnTo>
                  <a:lnTo>
                    <a:pt x="794" y="1074"/>
                  </a:lnTo>
                  <a:lnTo>
                    <a:pt x="794" y="1074"/>
                  </a:lnTo>
                  <a:lnTo>
                    <a:pt x="806" y="1074"/>
                  </a:lnTo>
                  <a:lnTo>
                    <a:pt x="818" y="1076"/>
                  </a:lnTo>
                  <a:lnTo>
                    <a:pt x="830" y="1080"/>
                  </a:lnTo>
                  <a:lnTo>
                    <a:pt x="840" y="1084"/>
                  </a:lnTo>
                  <a:lnTo>
                    <a:pt x="850" y="1090"/>
                  </a:lnTo>
                  <a:lnTo>
                    <a:pt x="858" y="1094"/>
                  </a:lnTo>
                  <a:lnTo>
                    <a:pt x="866" y="1102"/>
                  </a:lnTo>
                  <a:lnTo>
                    <a:pt x="872" y="1108"/>
                  </a:lnTo>
                  <a:lnTo>
                    <a:pt x="872" y="1108"/>
                  </a:lnTo>
                  <a:lnTo>
                    <a:pt x="884" y="1126"/>
                  </a:lnTo>
                  <a:lnTo>
                    <a:pt x="890" y="1142"/>
                  </a:lnTo>
                  <a:lnTo>
                    <a:pt x="892" y="1160"/>
                  </a:lnTo>
                  <a:lnTo>
                    <a:pt x="894" y="1178"/>
                  </a:lnTo>
                  <a:lnTo>
                    <a:pt x="894" y="1178"/>
                  </a:lnTo>
                  <a:lnTo>
                    <a:pt x="890" y="1196"/>
                  </a:lnTo>
                  <a:lnTo>
                    <a:pt x="886" y="1212"/>
                  </a:lnTo>
                  <a:lnTo>
                    <a:pt x="878" y="1226"/>
                  </a:lnTo>
                  <a:lnTo>
                    <a:pt x="870" y="1238"/>
                  </a:lnTo>
                  <a:lnTo>
                    <a:pt x="870" y="1238"/>
                  </a:lnTo>
                  <a:lnTo>
                    <a:pt x="858" y="1256"/>
                  </a:lnTo>
                  <a:lnTo>
                    <a:pt x="1026" y="1256"/>
                  </a:lnTo>
                  <a:lnTo>
                    <a:pt x="1026" y="1256"/>
                  </a:lnTo>
                  <a:lnTo>
                    <a:pt x="1024" y="1206"/>
                  </a:lnTo>
                  <a:lnTo>
                    <a:pt x="1022" y="1158"/>
                  </a:lnTo>
                  <a:lnTo>
                    <a:pt x="1016" y="1108"/>
                  </a:lnTo>
                  <a:lnTo>
                    <a:pt x="1010" y="1060"/>
                  </a:lnTo>
                  <a:lnTo>
                    <a:pt x="1002" y="1012"/>
                  </a:lnTo>
                  <a:lnTo>
                    <a:pt x="992" y="966"/>
                  </a:lnTo>
                  <a:lnTo>
                    <a:pt x="982" y="918"/>
                  </a:lnTo>
                  <a:lnTo>
                    <a:pt x="968" y="872"/>
                  </a:lnTo>
                  <a:lnTo>
                    <a:pt x="954" y="828"/>
                  </a:lnTo>
                  <a:lnTo>
                    <a:pt x="940" y="782"/>
                  </a:lnTo>
                  <a:lnTo>
                    <a:pt x="922" y="738"/>
                  </a:lnTo>
                  <a:lnTo>
                    <a:pt x="904" y="694"/>
                  </a:lnTo>
                  <a:lnTo>
                    <a:pt x="884" y="650"/>
                  </a:lnTo>
                  <a:lnTo>
                    <a:pt x="864" y="608"/>
                  </a:lnTo>
                  <a:lnTo>
                    <a:pt x="842" y="566"/>
                  </a:lnTo>
                  <a:lnTo>
                    <a:pt x="818" y="526"/>
                  </a:lnTo>
                  <a:lnTo>
                    <a:pt x="794" y="486"/>
                  </a:lnTo>
                  <a:lnTo>
                    <a:pt x="768" y="446"/>
                  </a:lnTo>
                  <a:lnTo>
                    <a:pt x="740" y="408"/>
                  </a:lnTo>
                  <a:lnTo>
                    <a:pt x="712" y="370"/>
                  </a:lnTo>
                  <a:lnTo>
                    <a:pt x="682" y="334"/>
                  </a:lnTo>
                  <a:lnTo>
                    <a:pt x="652" y="298"/>
                  </a:lnTo>
                  <a:lnTo>
                    <a:pt x="620" y="264"/>
                  </a:lnTo>
                  <a:lnTo>
                    <a:pt x="588" y="230"/>
                  </a:lnTo>
                  <a:lnTo>
                    <a:pt x="554" y="198"/>
                  </a:lnTo>
                  <a:lnTo>
                    <a:pt x="518" y="166"/>
                  </a:lnTo>
                  <a:lnTo>
                    <a:pt x="484" y="136"/>
                  </a:lnTo>
                  <a:lnTo>
                    <a:pt x="446" y="106"/>
                  </a:lnTo>
                  <a:lnTo>
                    <a:pt x="408" y="78"/>
                  </a:lnTo>
                  <a:lnTo>
                    <a:pt x="370" y="50"/>
                  </a:lnTo>
                  <a:lnTo>
                    <a:pt x="330" y="24"/>
                  </a:lnTo>
                  <a:lnTo>
                    <a:pt x="290" y="0"/>
                  </a:lnTo>
                  <a:lnTo>
                    <a:pt x="290" y="0"/>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chenying0907 8"/>
            <p:cNvSpPr>
              <a:spLocks/>
            </p:cNvSpPr>
            <p:nvPr/>
          </p:nvSpPr>
          <p:spPr bwMode="auto">
            <a:xfrm>
              <a:off x="2751674" y="1372752"/>
              <a:ext cx="1685925" cy="1127125"/>
            </a:xfrm>
            <a:custGeom>
              <a:avLst/>
              <a:gdLst>
                <a:gd name="T0" fmla="*/ 1020 w 1062"/>
                <a:gd name="T1" fmla="*/ 556 h 710"/>
                <a:gd name="T2" fmla="*/ 988 w 1062"/>
                <a:gd name="T3" fmla="*/ 556 h 710"/>
                <a:gd name="T4" fmla="*/ 952 w 1062"/>
                <a:gd name="T5" fmla="*/ 558 h 710"/>
                <a:gd name="T6" fmla="*/ 936 w 1062"/>
                <a:gd name="T7" fmla="*/ 554 h 710"/>
                <a:gd name="T8" fmla="*/ 980 w 1062"/>
                <a:gd name="T9" fmla="*/ 342 h 710"/>
                <a:gd name="T10" fmla="*/ 816 w 1062"/>
                <a:gd name="T11" fmla="*/ 270 h 710"/>
                <a:gd name="T12" fmla="*/ 640 w 1062"/>
                <a:gd name="T13" fmla="*/ 228 h 710"/>
                <a:gd name="T14" fmla="*/ 516 w 1062"/>
                <a:gd name="T15" fmla="*/ 144 h 710"/>
                <a:gd name="T16" fmla="*/ 522 w 1062"/>
                <a:gd name="T17" fmla="*/ 118 h 710"/>
                <a:gd name="T18" fmla="*/ 542 w 1062"/>
                <a:gd name="T19" fmla="*/ 92 h 710"/>
                <a:gd name="T20" fmla="*/ 552 w 1062"/>
                <a:gd name="T21" fmla="*/ 62 h 710"/>
                <a:gd name="T22" fmla="*/ 548 w 1062"/>
                <a:gd name="T23" fmla="*/ 38 h 710"/>
                <a:gd name="T24" fmla="*/ 538 w 1062"/>
                <a:gd name="T25" fmla="*/ 18 h 710"/>
                <a:gd name="T26" fmla="*/ 508 w 1062"/>
                <a:gd name="T27" fmla="*/ 2 h 710"/>
                <a:gd name="T28" fmla="*/ 472 w 1062"/>
                <a:gd name="T29" fmla="*/ 2 h 710"/>
                <a:gd name="T30" fmla="*/ 442 w 1062"/>
                <a:gd name="T31" fmla="*/ 20 h 710"/>
                <a:gd name="T32" fmla="*/ 432 w 1062"/>
                <a:gd name="T33" fmla="*/ 38 h 710"/>
                <a:gd name="T34" fmla="*/ 430 w 1062"/>
                <a:gd name="T35" fmla="*/ 62 h 710"/>
                <a:gd name="T36" fmla="*/ 438 w 1062"/>
                <a:gd name="T37" fmla="*/ 92 h 710"/>
                <a:gd name="T38" fmla="*/ 460 w 1062"/>
                <a:gd name="T39" fmla="*/ 120 h 710"/>
                <a:gd name="T40" fmla="*/ 470 w 1062"/>
                <a:gd name="T41" fmla="*/ 144 h 710"/>
                <a:gd name="T42" fmla="*/ 470 w 1062"/>
                <a:gd name="T43" fmla="*/ 216 h 710"/>
                <a:gd name="T44" fmla="*/ 284 w 1062"/>
                <a:gd name="T45" fmla="*/ 238 h 710"/>
                <a:gd name="T46" fmla="*/ 108 w 1062"/>
                <a:gd name="T47" fmla="*/ 290 h 710"/>
                <a:gd name="T48" fmla="*/ 82 w 1062"/>
                <a:gd name="T49" fmla="*/ 484 h 710"/>
                <a:gd name="T50" fmla="*/ 100 w 1062"/>
                <a:gd name="T51" fmla="*/ 470 h 710"/>
                <a:gd name="T52" fmla="*/ 114 w 1062"/>
                <a:gd name="T53" fmla="*/ 440 h 710"/>
                <a:gd name="T54" fmla="*/ 140 w 1062"/>
                <a:gd name="T55" fmla="*/ 406 h 710"/>
                <a:gd name="T56" fmla="*/ 166 w 1062"/>
                <a:gd name="T57" fmla="*/ 392 h 710"/>
                <a:gd name="T58" fmla="*/ 220 w 1062"/>
                <a:gd name="T59" fmla="*/ 386 h 710"/>
                <a:gd name="T60" fmla="*/ 238 w 1062"/>
                <a:gd name="T61" fmla="*/ 392 h 710"/>
                <a:gd name="T62" fmla="*/ 288 w 1062"/>
                <a:gd name="T63" fmla="*/ 438 h 710"/>
                <a:gd name="T64" fmla="*/ 298 w 1062"/>
                <a:gd name="T65" fmla="*/ 460 h 710"/>
                <a:gd name="T66" fmla="*/ 302 w 1062"/>
                <a:gd name="T67" fmla="*/ 494 h 710"/>
                <a:gd name="T68" fmla="*/ 298 w 1062"/>
                <a:gd name="T69" fmla="*/ 524 h 710"/>
                <a:gd name="T70" fmla="*/ 276 w 1062"/>
                <a:gd name="T71" fmla="*/ 556 h 710"/>
                <a:gd name="T72" fmla="*/ 248 w 1062"/>
                <a:gd name="T73" fmla="*/ 576 h 710"/>
                <a:gd name="T74" fmla="*/ 198 w 1062"/>
                <a:gd name="T75" fmla="*/ 588 h 710"/>
                <a:gd name="T76" fmla="*/ 166 w 1062"/>
                <a:gd name="T77" fmla="*/ 584 h 710"/>
                <a:gd name="T78" fmla="*/ 212 w 1062"/>
                <a:gd name="T79" fmla="*/ 710 h 710"/>
                <a:gd name="T80" fmla="*/ 276 w 1062"/>
                <a:gd name="T81" fmla="*/ 680 h 710"/>
                <a:gd name="T82" fmla="*/ 380 w 1062"/>
                <a:gd name="T83" fmla="*/ 650 h 710"/>
                <a:gd name="T84" fmla="*/ 490 w 1062"/>
                <a:gd name="T85" fmla="*/ 640 h 710"/>
                <a:gd name="T86" fmla="*/ 564 w 1062"/>
                <a:gd name="T87" fmla="*/ 646 h 710"/>
                <a:gd name="T88" fmla="*/ 670 w 1062"/>
                <a:gd name="T89" fmla="*/ 668 h 710"/>
                <a:gd name="T90" fmla="*/ 768 w 1062"/>
                <a:gd name="T91" fmla="*/ 710 h 710"/>
                <a:gd name="T92" fmla="*/ 916 w 1062"/>
                <a:gd name="T93" fmla="*/ 594 h 710"/>
                <a:gd name="T94" fmla="*/ 942 w 1062"/>
                <a:gd name="T95" fmla="*/ 634 h 710"/>
                <a:gd name="T96" fmla="*/ 952 w 1062"/>
                <a:gd name="T97" fmla="*/ 652 h 710"/>
                <a:gd name="T98" fmla="*/ 966 w 1062"/>
                <a:gd name="T99" fmla="*/ 666 h 710"/>
                <a:gd name="T100" fmla="*/ 1000 w 1062"/>
                <a:gd name="T101" fmla="*/ 678 h 710"/>
                <a:gd name="T102" fmla="*/ 1020 w 1062"/>
                <a:gd name="T103" fmla="*/ 674 h 710"/>
                <a:gd name="T104" fmla="*/ 1050 w 1062"/>
                <a:gd name="T105" fmla="*/ 646 h 710"/>
                <a:gd name="T106" fmla="*/ 1062 w 1062"/>
                <a:gd name="T107" fmla="*/ 616 h 710"/>
                <a:gd name="T108" fmla="*/ 1060 w 1062"/>
                <a:gd name="T109" fmla="*/ 594 h 710"/>
                <a:gd name="T110" fmla="*/ 1038 w 1062"/>
                <a:gd name="T111" fmla="*/ 56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1028" y="560"/>
                  </a:moveTo>
                  <a:lnTo>
                    <a:pt x="1028" y="560"/>
                  </a:lnTo>
                  <a:lnTo>
                    <a:pt x="1020" y="556"/>
                  </a:lnTo>
                  <a:lnTo>
                    <a:pt x="1010" y="554"/>
                  </a:lnTo>
                  <a:lnTo>
                    <a:pt x="1000" y="554"/>
                  </a:lnTo>
                  <a:lnTo>
                    <a:pt x="988" y="556"/>
                  </a:lnTo>
                  <a:lnTo>
                    <a:pt x="988" y="556"/>
                  </a:lnTo>
                  <a:lnTo>
                    <a:pt x="964" y="558"/>
                  </a:lnTo>
                  <a:lnTo>
                    <a:pt x="952" y="558"/>
                  </a:lnTo>
                  <a:lnTo>
                    <a:pt x="938" y="554"/>
                  </a:lnTo>
                  <a:lnTo>
                    <a:pt x="938" y="554"/>
                  </a:lnTo>
                  <a:lnTo>
                    <a:pt x="936" y="554"/>
                  </a:lnTo>
                  <a:lnTo>
                    <a:pt x="878" y="518"/>
                  </a:lnTo>
                  <a:lnTo>
                    <a:pt x="980" y="342"/>
                  </a:lnTo>
                  <a:lnTo>
                    <a:pt x="980" y="342"/>
                  </a:lnTo>
                  <a:lnTo>
                    <a:pt x="928" y="314"/>
                  </a:lnTo>
                  <a:lnTo>
                    <a:pt x="874" y="290"/>
                  </a:lnTo>
                  <a:lnTo>
                    <a:pt x="816" y="270"/>
                  </a:lnTo>
                  <a:lnTo>
                    <a:pt x="760" y="252"/>
                  </a:lnTo>
                  <a:lnTo>
                    <a:pt x="700" y="238"/>
                  </a:lnTo>
                  <a:lnTo>
                    <a:pt x="640" y="228"/>
                  </a:lnTo>
                  <a:lnTo>
                    <a:pt x="578" y="220"/>
                  </a:lnTo>
                  <a:lnTo>
                    <a:pt x="516" y="216"/>
                  </a:lnTo>
                  <a:lnTo>
                    <a:pt x="516" y="144"/>
                  </a:lnTo>
                  <a:lnTo>
                    <a:pt x="516" y="144"/>
                  </a:lnTo>
                  <a:lnTo>
                    <a:pt x="518" y="130"/>
                  </a:lnTo>
                  <a:lnTo>
                    <a:pt x="522" y="118"/>
                  </a:lnTo>
                  <a:lnTo>
                    <a:pt x="536" y="100"/>
                  </a:lnTo>
                  <a:lnTo>
                    <a:pt x="536" y="100"/>
                  </a:lnTo>
                  <a:lnTo>
                    <a:pt x="542" y="92"/>
                  </a:lnTo>
                  <a:lnTo>
                    <a:pt x="546" y="82"/>
                  </a:lnTo>
                  <a:lnTo>
                    <a:pt x="550" y="74"/>
                  </a:lnTo>
                  <a:lnTo>
                    <a:pt x="552" y="62"/>
                  </a:lnTo>
                  <a:lnTo>
                    <a:pt x="552" y="62"/>
                  </a:lnTo>
                  <a:lnTo>
                    <a:pt x="550" y="50"/>
                  </a:lnTo>
                  <a:lnTo>
                    <a:pt x="548" y="38"/>
                  </a:lnTo>
                  <a:lnTo>
                    <a:pt x="544" y="28"/>
                  </a:lnTo>
                  <a:lnTo>
                    <a:pt x="538" y="18"/>
                  </a:lnTo>
                  <a:lnTo>
                    <a:pt x="538" y="18"/>
                  </a:lnTo>
                  <a:lnTo>
                    <a:pt x="530" y="12"/>
                  </a:lnTo>
                  <a:lnTo>
                    <a:pt x="520" y="6"/>
                  </a:lnTo>
                  <a:lnTo>
                    <a:pt x="508" y="2"/>
                  </a:lnTo>
                  <a:lnTo>
                    <a:pt x="490" y="0"/>
                  </a:lnTo>
                  <a:lnTo>
                    <a:pt x="490" y="0"/>
                  </a:lnTo>
                  <a:lnTo>
                    <a:pt x="472" y="2"/>
                  </a:lnTo>
                  <a:lnTo>
                    <a:pt x="460" y="6"/>
                  </a:lnTo>
                  <a:lnTo>
                    <a:pt x="450" y="12"/>
                  </a:lnTo>
                  <a:lnTo>
                    <a:pt x="442" y="20"/>
                  </a:lnTo>
                  <a:lnTo>
                    <a:pt x="442" y="20"/>
                  </a:lnTo>
                  <a:lnTo>
                    <a:pt x="436" y="28"/>
                  </a:lnTo>
                  <a:lnTo>
                    <a:pt x="432" y="38"/>
                  </a:lnTo>
                  <a:lnTo>
                    <a:pt x="430" y="50"/>
                  </a:lnTo>
                  <a:lnTo>
                    <a:pt x="430" y="62"/>
                  </a:lnTo>
                  <a:lnTo>
                    <a:pt x="430" y="62"/>
                  </a:lnTo>
                  <a:lnTo>
                    <a:pt x="430" y="74"/>
                  </a:lnTo>
                  <a:lnTo>
                    <a:pt x="434" y="82"/>
                  </a:lnTo>
                  <a:lnTo>
                    <a:pt x="438" y="92"/>
                  </a:lnTo>
                  <a:lnTo>
                    <a:pt x="446" y="100"/>
                  </a:lnTo>
                  <a:lnTo>
                    <a:pt x="446" y="100"/>
                  </a:lnTo>
                  <a:lnTo>
                    <a:pt x="460" y="120"/>
                  </a:lnTo>
                  <a:lnTo>
                    <a:pt x="466" y="130"/>
                  </a:lnTo>
                  <a:lnTo>
                    <a:pt x="470" y="144"/>
                  </a:lnTo>
                  <a:lnTo>
                    <a:pt x="470" y="144"/>
                  </a:lnTo>
                  <a:lnTo>
                    <a:pt x="470" y="146"/>
                  </a:lnTo>
                  <a:lnTo>
                    <a:pt x="470" y="216"/>
                  </a:lnTo>
                  <a:lnTo>
                    <a:pt x="470" y="216"/>
                  </a:lnTo>
                  <a:lnTo>
                    <a:pt x="406" y="220"/>
                  </a:lnTo>
                  <a:lnTo>
                    <a:pt x="344" y="226"/>
                  </a:lnTo>
                  <a:lnTo>
                    <a:pt x="284" y="238"/>
                  </a:lnTo>
                  <a:lnTo>
                    <a:pt x="224" y="252"/>
                  </a:lnTo>
                  <a:lnTo>
                    <a:pt x="164" y="268"/>
                  </a:lnTo>
                  <a:lnTo>
                    <a:pt x="108" y="290"/>
                  </a:lnTo>
                  <a:lnTo>
                    <a:pt x="52" y="314"/>
                  </a:lnTo>
                  <a:lnTo>
                    <a:pt x="0" y="342"/>
                  </a:lnTo>
                  <a:lnTo>
                    <a:pt x="82" y="484"/>
                  </a:lnTo>
                  <a:lnTo>
                    <a:pt x="94" y="478"/>
                  </a:lnTo>
                  <a:lnTo>
                    <a:pt x="94" y="478"/>
                  </a:lnTo>
                  <a:lnTo>
                    <a:pt x="100" y="470"/>
                  </a:lnTo>
                  <a:lnTo>
                    <a:pt x="108" y="452"/>
                  </a:lnTo>
                  <a:lnTo>
                    <a:pt x="108" y="452"/>
                  </a:lnTo>
                  <a:lnTo>
                    <a:pt x="114" y="440"/>
                  </a:lnTo>
                  <a:lnTo>
                    <a:pt x="122" y="426"/>
                  </a:lnTo>
                  <a:lnTo>
                    <a:pt x="134" y="412"/>
                  </a:lnTo>
                  <a:lnTo>
                    <a:pt x="140" y="406"/>
                  </a:lnTo>
                  <a:lnTo>
                    <a:pt x="150" y="400"/>
                  </a:lnTo>
                  <a:lnTo>
                    <a:pt x="150" y="400"/>
                  </a:lnTo>
                  <a:lnTo>
                    <a:pt x="166" y="392"/>
                  </a:lnTo>
                  <a:lnTo>
                    <a:pt x="182" y="386"/>
                  </a:lnTo>
                  <a:lnTo>
                    <a:pt x="200" y="384"/>
                  </a:lnTo>
                  <a:lnTo>
                    <a:pt x="220" y="386"/>
                  </a:lnTo>
                  <a:lnTo>
                    <a:pt x="220" y="386"/>
                  </a:lnTo>
                  <a:lnTo>
                    <a:pt x="230" y="388"/>
                  </a:lnTo>
                  <a:lnTo>
                    <a:pt x="238" y="392"/>
                  </a:lnTo>
                  <a:lnTo>
                    <a:pt x="256" y="402"/>
                  </a:lnTo>
                  <a:lnTo>
                    <a:pt x="274" y="418"/>
                  </a:lnTo>
                  <a:lnTo>
                    <a:pt x="288" y="438"/>
                  </a:lnTo>
                  <a:lnTo>
                    <a:pt x="288" y="438"/>
                  </a:lnTo>
                  <a:lnTo>
                    <a:pt x="294" y="450"/>
                  </a:lnTo>
                  <a:lnTo>
                    <a:pt x="298" y="460"/>
                  </a:lnTo>
                  <a:lnTo>
                    <a:pt x="300" y="472"/>
                  </a:lnTo>
                  <a:lnTo>
                    <a:pt x="302" y="484"/>
                  </a:lnTo>
                  <a:lnTo>
                    <a:pt x="302" y="494"/>
                  </a:lnTo>
                  <a:lnTo>
                    <a:pt x="302" y="504"/>
                  </a:lnTo>
                  <a:lnTo>
                    <a:pt x="300" y="514"/>
                  </a:lnTo>
                  <a:lnTo>
                    <a:pt x="298" y="524"/>
                  </a:lnTo>
                  <a:lnTo>
                    <a:pt x="298" y="524"/>
                  </a:lnTo>
                  <a:lnTo>
                    <a:pt x="288" y="542"/>
                  </a:lnTo>
                  <a:lnTo>
                    <a:pt x="276" y="556"/>
                  </a:lnTo>
                  <a:lnTo>
                    <a:pt x="262" y="568"/>
                  </a:lnTo>
                  <a:lnTo>
                    <a:pt x="248" y="576"/>
                  </a:lnTo>
                  <a:lnTo>
                    <a:pt x="248" y="576"/>
                  </a:lnTo>
                  <a:lnTo>
                    <a:pt x="230" y="584"/>
                  </a:lnTo>
                  <a:lnTo>
                    <a:pt x="214" y="586"/>
                  </a:lnTo>
                  <a:lnTo>
                    <a:pt x="198" y="588"/>
                  </a:lnTo>
                  <a:lnTo>
                    <a:pt x="184" y="586"/>
                  </a:lnTo>
                  <a:lnTo>
                    <a:pt x="184" y="586"/>
                  </a:lnTo>
                  <a:lnTo>
                    <a:pt x="166" y="584"/>
                  </a:lnTo>
                  <a:lnTo>
                    <a:pt x="160" y="584"/>
                  </a:lnTo>
                  <a:lnTo>
                    <a:pt x="146" y="594"/>
                  </a:lnTo>
                  <a:lnTo>
                    <a:pt x="212" y="710"/>
                  </a:lnTo>
                  <a:lnTo>
                    <a:pt x="212" y="710"/>
                  </a:lnTo>
                  <a:lnTo>
                    <a:pt x="244" y="694"/>
                  </a:lnTo>
                  <a:lnTo>
                    <a:pt x="276" y="680"/>
                  </a:lnTo>
                  <a:lnTo>
                    <a:pt x="310" y="668"/>
                  </a:lnTo>
                  <a:lnTo>
                    <a:pt x="344" y="658"/>
                  </a:lnTo>
                  <a:lnTo>
                    <a:pt x="380" y="650"/>
                  </a:lnTo>
                  <a:lnTo>
                    <a:pt x="416" y="646"/>
                  </a:lnTo>
                  <a:lnTo>
                    <a:pt x="452" y="642"/>
                  </a:lnTo>
                  <a:lnTo>
                    <a:pt x="490" y="640"/>
                  </a:lnTo>
                  <a:lnTo>
                    <a:pt x="490" y="640"/>
                  </a:lnTo>
                  <a:lnTo>
                    <a:pt x="528" y="642"/>
                  </a:lnTo>
                  <a:lnTo>
                    <a:pt x="564" y="646"/>
                  </a:lnTo>
                  <a:lnTo>
                    <a:pt x="600" y="650"/>
                  </a:lnTo>
                  <a:lnTo>
                    <a:pt x="636" y="658"/>
                  </a:lnTo>
                  <a:lnTo>
                    <a:pt x="670" y="668"/>
                  </a:lnTo>
                  <a:lnTo>
                    <a:pt x="704" y="680"/>
                  </a:lnTo>
                  <a:lnTo>
                    <a:pt x="736" y="694"/>
                  </a:lnTo>
                  <a:lnTo>
                    <a:pt x="768" y="710"/>
                  </a:lnTo>
                  <a:lnTo>
                    <a:pt x="856" y="558"/>
                  </a:lnTo>
                  <a:lnTo>
                    <a:pt x="916" y="594"/>
                  </a:lnTo>
                  <a:lnTo>
                    <a:pt x="916" y="594"/>
                  </a:lnTo>
                  <a:lnTo>
                    <a:pt x="926" y="602"/>
                  </a:lnTo>
                  <a:lnTo>
                    <a:pt x="932" y="614"/>
                  </a:lnTo>
                  <a:lnTo>
                    <a:pt x="942" y="634"/>
                  </a:lnTo>
                  <a:lnTo>
                    <a:pt x="942" y="634"/>
                  </a:lnTo>
                  <a:lnTo>
                    <a:pt x="946" y="644"/>
                  </a:lnTo>
                  <a:lnTo>
                    <a:pt x="952" y="652"/>
                  </a:lnTo>
                  <a:lnTo>
                    <a:pt x="958" y="660"/>
                  </a:lnTo>
                  <a:lnTo>
                    <a:pt x="966" y="666"/>
                  </a:lnTo>
                  <a:lnTo>
                    <a:pt x="966" y="666"/>
                  </a:lnTo>
                  <a:lnTo>
                    <a:pt x="978" y="672"/>
                  </a:lnTo>
                  <a:lnTo>
                    <a:pt x="988" y="676"/>
                  </a:lnTo>
                  <a:lnTo>
                    <a:pt x="1000" y="678"/>
                  </a:lnTo>
                  <a:lnTo>
                    <a:pt x="1010" y="678"/>
                  </a:lnTo>
                  <a:lnTo>
                    <a:pt x="1010" y="678"/>
                  </a:lnTo>
                  <a:lnTo>
                    <a:pt x="1020" y="674"/>
                  </a:lnTo>
                  <a:lnTo>
                    <a:pt x="1032" y="670"/>
                  </a:lnTo>
                  <a:lnTo>
                    <a:pt x="1042" y="660"/>
                  </a:lnTo>
                  <a:lnTo>
                    <a:pt x="1050" y="646"/>
                  </a:lnTo>
                  <a:lnTo>
                    <a:pt x="1050" y="646"/>
                  </a:lnTo>
                  <a:lnTo>
                    <a:pt x="1058" y="630"/>
                  </a:lnTo>
                  <a:lnTo>
                    <a:pt x="1062" y="616"/>
                  </a:lnTo>
                  <a:lnTo>
                    <a:pt x="1062" y="604"/>
                  </a:lnTo>
                  <a:lnTo>
                    <a:pt x="1060" y="594"/>
                  </a:lnTo>
                  <a:lnTo>
                    <a:pt x="1060" y="594"/>
                  </a:lnTo>
                  <a:lnTo>
                    <a:pt x="1054" y="584"/>
                  </a:lnTo>
                  <a:lnTo>
                    <a:pt x="1048" y="576"/>
                  </a:lnTo>
                  <a:lnTo>
                    <a:pt x="1038" y="568"/>
                  </a:lnTo>
                  <a:lnTo>
                    <a:pt x="1028" y="560"/>
                  </a:lnTo>
                  <a:lnTo>
                    <a:pt x="1028" y="560"/>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chenying0907 9"/>
            <p:cNvSpPr>
              <a:spLocks/>
            </p:cNvSpPr>
            <p:nvPr/>
          </p:nvSpPr>
          <p:spPr bwMode="auto">
            <a:xfrm>
              <a:off x="1815049" y="1950602"/>
              <a:ext cx="1355725" cy="1349375"/>
            </a:xfrm>
            <a:custGeom>
              <a:avLst/>
              <a:gdLst>
                <a:gd name="T0" fmla="*/ 792 w 854"/>
                <a:gd name="T1" fmla="*/ 60 h 850"/>
                <a:gd name="T2" fmla="*/ 758 w 854"/>
                <a:gd name="T3" fmla="*/ 70 h 850"/>
                <a:gd name="T4" fmla="*/ 744 w 854"/>
                <a:gd name="T5" fmla="*/ 84 h 850"/>
                <a:gd name="T6" fmla="*/ 734 w 854"/>
                <a:gd name="T7" fmla="*/ 102 h 850"/>
                <a:gd name="T8" fmla="*/ 708 w 854"/>
                <a:gd name="T9" fmla="*/ 146 h 850"/>
                <a:gd name="T10" fmla="*/ 652 w 854"/>
                <a:gd name="T11" fmla="*/ 176 h 850"/>
                <a:gd name="T12" fmla="*/ 500 w 854"/>
                <a:gd name="T13" fmla="*/ 34 h 850"/>
                <a:gd name="T14" fmla="*/ 360 w 854"/>
                <a:gd name="T15" fmla="*/ 150 h 850"/>
                <a:gd name="T16" fmla="*/ 244 w 854"/>
                <a:gd name="T17" fmla="*/ 290 h 850"/>
                <a:gd name="T18" fmla="*/ 146 w 854"/>
                <a:gd name="T19" fmla="*/ 304 h 850"/>
                <a:gd name="T20" fmla="*/ 120 w 854"/>
                <a:gd name="T21" fmla="*/ 264 h 850"/>
                <a:gd name="T22" fmla="*/ 110 w 854"/>
                <a:gd name="T23" fmla="*/ 246 h 850"/>
                <a:gd name="T24" fmla="*/ 94 w 854"/>
                <a:gd name="T25" fmla="*/ 232 h 850"/>
                <a:gd name="T26" fmla="*/ 60 w 854"/>
                <a:gd name="T27" fmla="*/ 222 h 850"/>
                <a:gd name="T28" fmla="*/ 40 w 854"/>
                <a:gd name="T29" fmla="*/ 224 h 850"/>
                <a:gd name="T30" fmla="*/ 10 w 854"/>
                <a:gd name="T31" fmla="*/ 254 h 850"/>
                <a:gd name="T32" fmla="*/ 0 w 854"/>
                <a:gd name="T33" fmla="*/ 284 h 850"/>
                <a:gd name="T34" fmla="*/ 2 w 854"/>
                <a:gd name="T35" fmla="*/ 306 h 850"/>
                <a:gd name="T36" fmla="*/ 22 w 854"/>
                <a:gd name="T37" fmla="*/ 332 h 850"/>
                <a:gd name="T38" fmla="*/ 44 w 854"/>
                <a:gd name="T39" fmla="*/ 342 h 850"/>
                <a:gd name="T40" fmla="*/ 74 w 854"/>
                <a:gd name="T41" fmla="*/ 342 h 850"/>
                <a:gd name="T42" fmla="*/ 110 w 854"/>
                <a:gd name="T43" fmla="*/ 340 h 850"/>
                <a:gd name="T44" fmla="*/ 126 w 854"/>
                <a:gd name="T45" fmla="*/ 344 h 850"/>
                <a:gd name="T46" fmla="*/ 160 w 854"/>
                <a:gd name="T47" fmla="*/ 434 h 850"/>
                <a:gd name="T48" fmla="*/ 96 w 854"/>
                <a:gd name="T49" fmla="*/ 604 h 850"/>
                <a:gd name="T50" fmla="*/ 64 w 854"/>
                <a:gd name="T51" fmla="*/ 786 h 850"/>
                <a:gd name="T52" fmla="*/ 220 w 854"/>
                <a:gd name="T53" fmla="*/ 838 h 850"/>
                <a:gd name="T54" fmla="*/ 204 w 854"/>
                <a:gd name="T55" fmla="*/ 814 h 850"/>
                <a:gd name="T56" fmla="*/ 188 w 854"/>
                <a:gd name="T57" fmla="*/ 788 h 850"/>
                <a:gd name="T58" fmla="*/ 180 w 854"/>
                <a:gd name="T59" fmla="*/ 752 h 850"/>
                <a:gd name="T60" fmla="*/ 184 w 854"/>
                <a:gd name="T61" fmla="*/ 716 h 850"/>
                <a:gd name="T62" fmla="*/ 202 w 854"/>
                <a:gd name="T63" fmla="*/ 684 h 850"/>
                <a:gd name="T64" fmla="*/ 236 w 854"/>
                <a:gd name="T65" fmla="*/ 660 h 850"/>
                <a:gd name="T66" fmla="*/ 282 w 854"/>
                <a:gd name="T67" fmla="*/ 652 h 850"/>
                <a:gd name="T68" fmla="*/ 306 w 854"/>
                <a:gd name="T69" fmla="*/ 654 h 850"/>
                <a:gd name="T70" fmla="*/ 338 w 854"/>
                <a:gd name="T71" fmla="*/ 666 h 850"/>
                <a:gd name="T72" fmla="*/ 362 w 854"/>
                <a:gd name="T73" fmla="*/ 686 h 850"/>
                <a:gd name="T74" fmla="*/ 378 w 854"/>
                <a:gd name="T75" fmla="*/ 720 h 850"/>
                <a:gd name="T76" fmla="*/ 382 w 854"/>
                <a:gd name="T77" fmla="*/ 756 h 850"/>
                <a:gd name="T78" fmla="*/ 366 w 854"/>
                <a:gd name="T79" fmla="*/ 804 h 850"/>
                <a:gd name="T80" fmla="*/ 348 w 854"/>
                <a:gd name="T81" fmla="*/ 830 h 850"/>
                <a:gd name="T82" fmla="*/ 496 w 854"/>
                <a:gd name="T83" fmla="*/ 850 h 850"/>
                <a:gd name="T84" fmla="*/ 504 w 854"/>
                <a:gd name="T85" fmla="*/ 774 h 850"/>
                <a:gd name="T86" fmla="*/ 530 w 854"/>
                <a:gd name="T87" fmla="*/ 666 h 850"/>
                <a:gd name="T88" fmla="*/ 574 w 854"/>
                <a:gd name="T89" fmla="*/ 570 h 850"/>
                <a:gd name="T90" fmla="*/ 634 w 854"/>
                <a:gd name="T91" fmla="*/ 484 h 850"/>
                <a:gd name="T92" fmla="*/ 708 w 854"/>
                <a:gd name="T93" fmla="*/ 410 h 850"/>
                <a:gd name="T94" fmla="*/ 676 w 854"/>
                <a:gd name="T95" fmla="*/ 216 h 850"/>
                <a:gd name="T96" fmla="*/ 744 w 854"/>
                <a:gd name="T97" fmla="*/ 182 h 850"/>
                <a:gd name="T98" fmla="*/ 778 w 854"/>
                <a:gd name="T99" fmla="*/ 182 h 850"/>
                <a:gd name="T100" fmla="*/ 808 w 854"/>
                <a:gd name="T101" fmla="*/ 182 h 850"/>
                <a:gd name="T102" fmla="*/ 828 w 854"/>
                <a:gd name="T103" fmla="*/ 172 h 850"/>
                <a:gd name="T104" fmla="*/ 850 w 854"/>
                <a:gd name="T105" fmla="*/ 144 h 850"/>
                <a:gd name="T106" fmla="*/ 854 w 854"/>
                <a:gd name="T107" fmla="*/ 124 h 850"/>
                <a:gd name="T108" fmla="*/ 844 w 854"/>
                <a:gd name="T109" fmla="*/ 94 h 850"/>
                <a:gd name="T110" fmla="*/ 812 w 854"/>
                <a:gd name="T111" fmla="*/ 64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02" y="60"/>
                  </a:moveTo>
                  <a:lnTo>
                    <a:pt x="802" y="60"/>
                  </a:lnTo>
                  <a:lnTo>
                    <a:pt x="792" y="60"/>
                  </a:lnTo>
                  <a:lnTo>
                    <a:pt x="782" y="62"/>
                  </a:lnTo>
                  <a:lnTo>
                    <a:pt x="770" y="66"/>
                  </a:lnTo>
                  <a:lnTo>
                    <a:pt x="758" y="70"/>
                  </a:lnTo>
                  <a:lnTo>
                    <a:pt x="758" y="70"/>
                  </a:lnTo>
                  <a:lnTo>
                    <a:pt x="750" y="78"/>
                  </a:lnTo>
                  <a:lnTo>
                    <a:pt x="744" y="84"/>
                  </a:lnTo>
                  <a:lnTo>
                    <a:pt x="738" y="94"/>
                  </a:lnTo>
                  <a:lnTo>
                    <a:pt x="734" y="102"/>
                  </a:lnTo>
                  <a:lnTo>
                    <a:pt x="734" y="102"/>
                  </a:lnTo>
                  <a:lnTo>
                    <a:pt x="724" y="126"/>
                  </a:lnTo>
                  <a:lnTo>
                    <a:pt x="718" y="136"/>
                  </a:lnTo>
                  <a:lnTo>
                    <a:pt x="708" y="146"/>
                  </a:lnTo>
                  <a:lnTo>
                    <a:pt x="708" y="146"/>
                  </a:lnTo>
                  <a:lnTo>
                    <a:pt x="706" y="146"/>
                  </a:lnTo>
                  <a:lnTo>
                    <a:pt x="652" y="176"/>
                  </a:lnTo>
                  <a:lnTo>
                    <a:pt x="550" y="0"/>
                  </a:lnTo>
                  <a:lnTo>
                    <a:pt x="550" y="0"/>
                  </a:lnTo>
                  <a:lnTo>
                    <a:pt x="500" y="34"/>
                  </a:lnTo>
                  <a:lnTo>
                    <a:pt x="450" y="70"/>
                  </a:lnTo>
                  <a:lnTo>
                    <a:pt x="404" y="108"/>
                  </a:lnTo>
                  <a:lnTo>
                    <a:pt x="360" y="150"/>
                  </a:lnTo>
                  <a:lnTo>
                    <a:pt x="318" y="194"/>
                  </a:lnTo>
                  <a:lnTo>
                    <a:pt x="280" y="240"/>
                  </a:lnTo>
                  <a:lnTo>
                    <a:pt x="244" y="290"/>
                  </a:lnTo>
                  <a:lnTo>
                    <a:pt x="210" y="340"/>
                  </a:lnTo>
                  <a:lnTo>
                    <a:pt x="146" y="304"/>
                  </a:lnTo>
                  <a:lnTo>
                    <a:pt x="146" y="304"/>
                  </a:lnTo>
                  <a:lnTo>
                    <a:pt x="136" y="296"/>
                  </a:lnTo>
                  <a:lnTo>
                    <a:pt x="128" y="286"/>
                  </a:lnTo>
                  <a:lnTo>
                    <a:pt x="120" y="264"/>
                  </a:lnTo>
                  <a:lnTo>
                    <a:pt x="120" y="264"/>
                  </a:lnTo>
                  <a:lnTo>
                    <a:pt x="114" y="254"/>
                  </a:lnTo>
                  <a:lnTo>
                    <a:pt x="110" y="246"/>
                  </a:lnTo>
                  <a:lnTo>
                    <a:pt x="102" y="238"/>
                  </a:lnTo>
                  <a:lnTo>
                    <a:pt x="94" y="232"/>
                  </a:lnTo>
                  <a:lnTo>
                    <a:pt x="94" y="232"/>
                  </a:lnTo>
                  <a:lnTo>
                    <a:pt x="84" y="228"/>
                  </a:lnTo>
                  <a:lnTo>
                    <a:pt x="72" y="224"/>
                  </a:lnTo>
                  <a:lnTo>
                    <a:pt x="60" y="222"/>
                  </a:lnTo>
                  <a:lnTo>
                    <a:pt x="50" y="222"/>
                  </a:lnTo>
                  <a:lnTo>
                    <a:pt x="50" y="222"/>
                  </a:lnTo>
                  <a:lnTo>
                    <a:pt x="40" y="224"/>
                  </a:lnTo>
                  <a:lnTo>
                    <a:pt x="30" y="230"/>
                  </a:lnTo>
                  <a:lnTo>
                    <a:pt x="20" y="240"/>
                  </a:lnTo>
                  <a:lnTo>
                    <a:pt x="10" y="254"/>
                  </a:lnTo>
                  <a:lnTo>
                    <a:pt x="10" y="254"/>
                  </a:lnTo>
                  <a:lnTo>
                    <a:pt x="2" y="270"/>
                  </a:lnTo>
                  <a:lnTo>
                    <a:pt x="0" y="284"/>
                  </a:lnTo>
                  <a:lnTo>
                    <a:pt x="0" y="296"/>
                  </a:lnTo>
                  <a:lnTo>
                    <a:pt x="2" y="306"/>
                  </a:lnTo>
                  <a:lnTo>
                    <a:pt x="2" y="306"/>
                  </a:lnTo>
                  <a:lnTo>
                    <a:pt x="8" y="316"/>
                  </a:lnTo>
                  <a:lnTo>
                    <a:pt x="14" y="324"/>
                  </a:lnTo>
                  <a:lnTo>
                    <a:pt x="22" y="332"/>
                  </a:lnTo>
                  <a:lnTo>
                    <a:pt x="34" y="338"/>
                  </a:lnTo>
                  <a:lnTo>
                    <a:pt x="34" y="338"/>
                  </a:lnTo>
                  <a:lnTo>
                    <a:pt x="44" y="342"/>
                  </a:lnTo>
                  <a:lnTo>
                    <a:pt x="52" y="344"/>
                  </a:lnTo>
                  <a:lnTo>
                    <a:pt x="62" y="344"/>
                  </a:lnTo>
                  <a:lnTo>
                    <a:pt x="74" y="342"/>
                  </a:lnTo>
                  <a:lnTo>
                    <a:pt x="74" y="342"/>
                  </a:lnTo>
                  <a:lnTo>
                    <a:pt x="98" y="340"/>
                  </a:lnTo>
                  <a:lnTo>
                    <a:pt x="110" y="340"/>
                  </a:lnTo>
                  <a:lnTo>
                    <a:pt x="124" y="344"/>
                  </a:lnTo>
                  <a:lnTo>
                    <a:pt x="124" y="344"/>
                  </a:lnTo>
                  <a:lnTo>
                    <a:pt x="126" y="344"/>
                  </a:lnTo>
                  <a:lnTo>
                    <a:pt x="186" y="380"/>
                  </a:lnTo>
                  <a:lnTo>
                    <a:pt x="186" y="380"/>
                  </a:lnTo>
                  <a:lnTo>
                    <a:pt x="160" y="434"/>
                  </a:lnTo>
                  <a:lnTo>
                    <a:pt x="136" y="488"/>
                  </a:lnTo>
                  <a:lnTo>
                    <a:pt x="114" y="546"/>
                  </a:lnTo>
                  <a:lnTo>
                    <a:pt x="96" y="604"/>
                  </a:lnTo>
                  <a:lnTo>
                    <a:pt x="82" y="664"/>
                  </a:lnTo>
                  <a:lnTo>
                    <a:pt x="72" y="724"/>
                  </a:lnTo>
                  <a:lnTo>
                    <a:pt x="64" y="786"/>
                  </a:lnTo>
                  <a:lnTo>
                    <a:pt x="60" y="850"/>
                  </a:lnTo>
                  <a:lnTo>
                    <a:pt x="220" y="850"/>
                  </a:lnTo>
                  <a:lnTo>
                    <a:pt x="220" y="838"/>
                  </a:lnTo>
                  <a:lnTo>
                    <a:pt x="220" y="838"/>
                  </a:lnTo>
                  <a:lnTo>
                    <a:pt x="216" y="830"/>
                  </a:lnTo>
                  <a:lnTo>
                    <a:pt x="204" y="814"/>
                  </a:lnTo>
                  <a:lnTo>
                    <a:pt x="204" y="814"/>
                  </a:lnTo>
                  <a:lnTo>
                    <a:pt x="196" y="802"/>
                  </a:lnTo>
                  <a:lnTo>
                    <a:pt x="188" y="788"/>
                  </a:lnTo>
                  <a:lnTo>
                    <a:pt x="182" y="772"/>
                  </a:lnTo>
                  <a:lnTo>
                    <a:pt x="180" y="762"/>
                  </a:lnTo>
                  <a:lnTo>
                    <a:pt x="180" y="752"/>
                  </a:lnTo>
                  <a:lnTo>
                    <a:pt x="180" y="752"/>
                  </a:lnTo>
                  <a:lnTo>
                    <a:pt x="182" y="734"/>
                  </a:lnTo>
                  <a:lnTo>
                    <a:pt x="184" y="716"/>
                  </a:lnTo>
                  <a:lnTo>
                    <a:pt x="192" y="700"/>
                  </a:lnTo>
                  <a:lnTo>
                    <a:pt x="202" y="684"/>
                  </a:lnTo>
                  <a:lnTo>
                    <a:pt x="202" y="684"/>
                  </a:lnTo>
                  <a:lnTo>
                    <a:pt x="210" y="676"/>
                  </a:lnTo>
                  <a:lnTo>
                    <a:pt x="216" y="670"/>
                  </a:lnTo>
                  <a:lnTo>
                    <a:pt x="236" y="660"/>
                  </a:lnTo>
                  <a:lnTo>
                    <a:pt x="258" y="654"/>
                  </a:lnTo>
                  <a:lnTo>
                    <a:pt x="270" y="652"/>
                  </a:lnTo>
                  <a:lnTo>
                    <a:pt x="282" y="652"/>
                  </a:lnTo>
                  <a:lnTo>
                    <a:pt x="282" y="652"/>
                  </a:lnTo>
                  <a:lnTo>
                    <a:pt x="294" y="652"/>
                  </a:lnTo>
                  <a:lnTo>
                    <a:pt x="306" y="654"/>
                  </a:lnTo>
                  <a:lnTo>
                    <a:pt x="318" y="656"/>
                  </a:lnTo>
                  <a:lnTo>
                    <a:pt x="328" y="662"/>
                  </a:lnTo>
                  <a:lnTo>
                    <a:pt x="338" y="666"/>
                  </a:lnTo>
                  <a:lnTo>
                    <a:pt x="348" y="672"/>
                  </a:lnTo>
                  <a:lnTo>
                    <a:pt x="354" y="678"/>
                  </a:lnTo>
                  <a:lnTo>
                    <a:pt x="362" y="686"/>
                  </a:lnTo>
                  <a:lnTo>
                    <a:pt x="362" y="686"/>
                  </a:lnTo>
                  <a:lnTo>
                    <a:pt x="372" y="702"/>
                  </a:lnTo>
                  <a:lnTo>
                    <a:pt x="378" y="720"/>
                  </a:lnTo>
                  <a:lnTo>
                    <a:pt x="382" y="738"/>
                  </a:lnTo>
                  <a:lnTo>
                    <a:pt x="382" y="756"/>
                  </a:lnTo>
                  <a:lnTo>
                    <a:pt x="382" y="756"/>
                  </a:lnTo>
                  <a:lnTo>
                    <a:pt x="380" y="774"/>
                  </a:lnTo>
                  <a:lnTo>
                    <a:pt x="374" y="790"/>
                  </a:lnTo>
                  <a:lnTo>
                    <a:pt x="366" y="804"/>
                  </a:lnTo>
                  <a:lnTo>
                    <a:pt x="358" y="814"/>
                  </a:lnTo>
                  <a:lnTo>
                    <a:pt x="358" y="814"/>
                  </a:lnTo>
                  <a:lnTo>
                    <a:pt x="348" y="830"/>
                  </a:lnTo>
                  <a:lnTo>
                    <a:pt x="346" y="834"/>
                  </a:lnTo>
                  <a:lnTo>
                    <a:pt x="346" y="850"/>
                  </a:lnTo>
                  <a:lnTo>
                    <a:pt x="496" y="850"/>
                  </a:lnTo>
                  <a:lnTo>
                    <a:pt x="496" y="850"/>
                  </a:lnTo>
                  <a:lnTo>
                    <a:pt x="498" y="812"/>
                  </a:lnTo>
                  <a:lnTo>
                    <a:pt x="504" y="774"/>
                  </a:lnTo>
                  <a:lnTo>
                    <a:pt x="510" y="738"/>
                  </a:lnTo>
                  <a:lnTo>
                    <a:pt x="520" y="702"/>
                  </a:lnTo>
                  <a:lnTo>
                    <a:pt x="530" y="666"/>
                  </a:lnTo>
                  <a:lnTo>
                    <a:pt x="544" y="634"/>
                  </a:lnTo>
                  <a:lnTo>
                    <a:pt x="558" y="600"/>
                  </a:lnTo>
                  <a:lnTo>
                    <a:pt x="574" y="570"/>
                  </a:lnTo>
                  <a:lnTo>
                    <a:pt x="592" y="540"/>
                  </a:lnTo>
                  <a:lnTo>
                    <a:pt x="612" y="510"/>
                  </a:lnTo>
                  <a:lnTo>
                    <a:pt x="634" y="484"/>
                  </a:lnTo>
                  <a:lnTo>
                    <a:pt x="658" y="458"/>
                  </a:lnTo>
                  <a:lnTo>
                    <a:pt x="682" y="432"/>
                  </a:lnTo>
                  <a:lnTo>
                    <a:pt x="708" y="410"/>
                  </a:lnTo>
                  <a:lnTo>
                    <a:pt x="736" y="388"/>
                  </a:lnTo>
                  <a:lnTo>
                    <a:pt x="764" y="370"/>
                  </a:lnTo>
                  <a:lnTo>
                    <a:pt x="676" y="216"/>
                  </a:lnTo>
                  <a:lnTo>
                    <a:pt x="730" y="186"/>
                  </a:lnTo>
                  <a:lnTo>
                    <a:pt x="730" y="186"/>
                  </a:lnTo>
                  <a:lnTo>
                    <a:pt x="744" y="182"/>
                  </a:lnTo>
                  <a:lnTo>
                    <a:pt x="756" y="180"/>
                  </a:lnTo>
                  <a:lnTo>
                    <a:pt x="778" y="182"/>
                  </a:lnTo>
                  <a:lnTo>
                    <a:pt x="778" y="182"/>
                  </a:lnTo>
                  <a:lnTo>
                    <a:pt x="790" y="184"/>
                  </a:lnTo>
                  <a:lnTo>
                    <a:pt x="800" y="184"/>
                  </a:lnTo>
                  <a:lnTo>
                    <a:pt x="808" y="182"/>
                  </a:lnTo>
                  <a:lnTo>
                    <a:pt x="818" y="178"/>
                  </a:lnTo>
                  <a:lnTo>
                    <a:pt x="818" y="178"/>
                  </a:lnTo>
                  <a:lnTo>
                    <a:pt x="828" y="172"/>
                  </a:lnTo>
                  <a:lnTo>
                    <a:pt x="838" y="164"/>
                  </a:lnTo>
                  <a:lnTo>
                    <a:pt x="846" y="154"/>
                  </a:lnTo>
                  <a:lnTo>
                    <a:pt x="850" y="144"/>
                  </a:lnTo>
                  <a:lnTo>
                    <a:pt x="850" y="144"/>
                  </a:lnTo>
                  <a:lnTo>
                    <a:pt x="854" y="134"/>
                  </a:lnTo>
                  <a:lnTo>
                    <a:pt x="854" y="124"/>
                  </a:lnTo>
                  <a:lnTo>
                    <a:pt x="850" y="110"/>
                  </a:lnTo>
                  <a:lnTo>
                    <a:pt x="844" y="94"/>
                  </a:lnTo>
                  <a:lnTo>
                    <a:pt x="844" y="94"/>
                  </a:lnTo>
                  <a:lnTo>
                    <a:pt x="834" y="80"/>
                  </a:lnTo>
                  <a:lnTo>
                    <a:pt x="824" y="70"/>
                  </a:lnTo>
                  <a:lnTo>
                    <a:pt x="812" y="64"/>
                  </a:lnTo>
                  <a:lnTo>
                    <a:pt x="802" y="60"/>
                  </a:lnTo>
                  <a:lnTo>
                    <a:pt x="802" y="60"/>
                  </a:lnTo>
                  <a:close/>
                </a:path>
              </a:pathLst>
            </a:custGeom>
            <a:blipFill>
              <a:blip r:embed="rId7"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chenying0907 10"/>
            <p:cNvSpPr>
              <a:spLocks/>
            </p:cNvSpPr>
            <p:nvPr/>
          </p:nvSpPr>
          <p:spPr bwMode="auto">
            <a:xfrm>
              <a:off x="4031199" y="1950602"/>
              <a:ext cx="1216025" cy="1692275"/>
            </a:xfrm>
            <a:custGeom>
              <a:avLst/>
              <a:gdLst>
                <a:gd name="T0" fmla="*/ 702 w 766"/>
                <a:gd name="T1" fmla="*/ 222 h 1066"/>
                <a:gd name="T2" fmla="*/ 670 w 766"/>
                <a:gd name="T3" fmla="*/ 232 h 1066"/>
                <a:gd name="T4" fmla="*/ 654 w 766"/>
                <a:gd name="T5" fmla="*/ 246 h 1066"/>
                <a:gd name="T6" fmla="*/ 646 w 766"/>
                <a:gd name="T7" fmla="*/ 266 h 1066"/>
                <a:gd name="T8" fmla="*/ 620 w 766"/>
                <a:gd name="T9" fmla="*/ 308 h 1066"/>
                <a:gd name="T10" fmla="*/ 556 w 766"/>
                <a:gd name="T11" fmla="*/ 344 h 1066"/>
                <a:gd name="T12" fmla="*/ 486 w 766"/>
                <a:gd name="T13" fmla="*/ 244 h 1066"/>
                <a:gd name="T14" fmla="*/ 362 w 766"/>
                <a:gd name="T15" fmla="*/ 110 h 1066"/>
                <a:gd name="T16" fmla="*/ 214 w 766"/>
                <a:gd name="T17" fmla="*/ 0 h 1066"/>
                <a:gd name="T18" fmla="*/ 150 w 766"/>
                <a:gd name="T19" fmla="*/ 154 h 1066"/>
                <a:gd name="T20" fmla="*/ 178 w 766"/>
                <a:gd name="T21" fmla="*/ 152 h 1066"/>
                <a:gd name="T22" fmla="*/ 226 w 766"/>
                <a:gd name="T23" fmla="*/ 156 h 1066"/>
                <a:gd name="T24" fmla="*/ 244 w 766"/>
                <a:gd name="T25" fmla="*/ 162 h 1066"/>
                <a:gd name="T26" fmla="*/ 282 w 766"/>
                <a:gd name="T27" fmla="*/ 200 h 1066"/>
                <a:gd name="T28" fmla="*/ 294 w 766"/>
                <a:gd name="T29" fmla="*/ 226 h 1066"/>
                <a:gd name="T30" fmla="*/ 290 w 766"/>
                <a:gd name="T31" fmla="*/ 280 h 1066"/>
                <a:gd name="T32" fmla="*/ 280 w 766"/>
                <a:gd name="T33" fmla="*/ 302 h 1066"/>
                <a:gd name="T34" fmla="*/ 256 w 766"/>
                <a:gd name="T35" fmla="*/ 330 h 1066"/>
                <a:gd name="T36" fmla="*/ 228 w 766"/>
                <a:gd name="T37" fmla="*/ 348 h 1066"/>
                <a:gd name="T38" fmla="*/ 210 w 766"/>
                <a:gd name="T39" fmla="*/ 354 h 1066"/>
                <a:gd name="T40" fmla="*/ 156 w 766"/>
                <a:gd name="T41" fmla="*/ 344 h 1066"/>
                <a:gd name="T42" fmla="*/ 124 w 766"/>
                <a:gd name="T43" fmla="*/ 324 h 1066"/>
                <a:gd name="T44" fmla="*/ 100 w 766"/>
                <a:gd name="T45" fmla="*/ 286 h 1066"/>
                <a:gd name="T46" fmla="*/ 88 w 766"/>
                <a:gd name="T47" fmla="*/ 264 h 1066"/>
                <a:gd name="T48" fmla="*/ 0 w 766"/>
                <a:gd name="T49" fmla="*/ 370 h 1066"/>
                <a:gd name="T50" fmla="*/ 82 w 766"/>
                <a:gd name="T51" fmla="*/ 432 h 1066"/>
                <a:gd name="T52" fmla="*/ 152 w 766"/>
                <a:gd name="T53" fmla="*/ 510 h 1066"/>
                <a:gd name="T54" fmla="*/ 206 w 766"/>
                <a:gd name="T55" fmla="*/ 600 h 1066"/>
                <a:gd name="T56" fmla="*/ 244 w 766"/>
                <a:gd name="T57" fmla="*/ 702 h 1066"/>
                <a:gd name="T58" fmla="*/ 266 w 766"/>
                <a:gd name="T59" fmla="*/ 812 h 1066"/>
                <a:gd name="T60" fmla="*/ 458 w 766"/>
                <a:gd name="T61" fmla="*/ 922 h 1066"/>
                <a:gd name="T62" fmla="*/ 450 w 766"/>
                <a:gd name="T63" fmla="*/ 948 h 1066"/>
                <a:gd name="T64" fmla="*/ 430 w 766"/>
                <a:gd name="T65" fmla="*/ 974 h 1066"/>
                <a:gd name="T66" fmla="*/ 422 w 766"/>
                <a:gd name="T67" fmla="*/ 1002 h 1066"/>
                <a:gd name="T68" fmla="*/ 424 w 766"/>
                <a:gd name="T69" fmla="*/ 1028 h 1066"/>
                <a:gd name="T70" fmla="*/ 434 w 766"/>
                <a:gd name="T71" fmla="*/ 1048 h 1066"/>
                <a:gd name="T72" fmla="*/ 464 w 766"/>
                <a:gd name="T73" fmla="*/ 1064 h 1066"/>
                <a:gd name="T74" fmla="*/ 498 w 766"/>
                <a:gd name="T75" fmla="*/ 1064 h 1066"/>
                <a:gd name="T76" fmla="*/ 530 w 766"/>
                <a:gd name="T77" fmla="*/ 1048 h 1066"/>
                <a:gd name="T78" fmla="*/ 540 w 766"/>
                <a:gd name="T79" fmla="*/ 1028 h 1066"/>
                <a:gd name="T80" fmla="*/ 544 w 766"/>
                <a:gd name="T81" fmla="*/ 1004 h 1066"/>
                <a:gd name="T82" fmla="*/ 534 w 766"/>
                <a:gd name="T83" fmla="*/ 976 h 1066"/>
                <a:gd name="T84" fmla="*/ 514 w 766"/>
                <a:gd name="T85" fmla="*/ 948 h 1066"/>
                <a:gd name="T86" fmla="*/ 504 w 766"/>
                <a:gd name="T87" fmla="*/ 922 h 1066"/>
                <a:gd name="T88" fmla="*/ 704 w 766"/>
                <a:gd name="T89" fmla="*/ 850 h 1066"/>
                <a:gd name="T90" fmla="*/ 692 w 766"/>
                <a:gd name="T91" fmla="*/ 726 h 1066"/>
                <a:gd name="T92" fmla="*/ 650 w 766"/>
                <a:gd name="T93" fmla="*/ 548 h 1066"/>
                <a:gd name="T94" fmla="*/ 580 w 766"/>
                <a:gd name="T95" fmla="*/ 384 h 1066"/>
                <a:gd name="T96" fmla="*/ 656 w 766"/>
                <a:gd name="T97" fmla="*/ 344 h 1066"/>
                <a:gd name="T98" fmla="*/ 692 w 766"/>
                <a:gd name="T99" fmla="*/ 344 h 1066"/>
                <a:gd name="T100" fmla="*/ 722 w 766"/>
                <a:gd name="T101" fmla="*/ 342 h 1066"/>
                <a:gd name="T102" fmla="*/ 740 w 766"/>
                <a:gd name="T103" fmla="*/ 332 h 1066"/>
                <a:gd name="T104" fmla="*/ 762 w 766"/>
                <a:gd name="T105" fmla="*/ 306 h 1066"/>
                <a:gd name="T106" fmla="*/ 766 w 766"/>
                <a:gd name="T107" fmla="*/ 284 h 1066"/>
                <a:gd name="T108" fmla="*/ 754 w 766"/>
                <a:gd name="T109" fmla="*/ 254 h 1066"/>
                <a:gd name="T110" fmla="*/ 724 w 766"/>
                <a:gd name="T111" fmla="*/ 224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66">
                  <a:moveTo>
                    <a:pt x="714" y="222"/>
                  </a:moveTo>
                  <a:lnTo>
                    <a:pt x="714" y="222"/>
                  </a:lnTo>
                  <a:lnTo>
                    <a:pt x="702" y="222"/>
                  </a:lnTo>
                  <a:lnTo>
                    <a:pt x="692" y="224"/>
                  </a:lnTo>
                  <a:lnTo>
                    <a:pt x="680" y="228"/>
                  </a:lnTo>
                  <a:lnTo>
                    <a:pt x="670" y="232"/>
                  </a:lnTo>
                  <a:lnTo>
                    <a:pt x="670" y="232"/>
                  </a:lnTo>
                  <a:lnTo>
                    <a:pt x="662" y="238"/>
                  </a:lnTo>
                  <a:lnTo>
                    <a:pt x="654" y="246"/>
                  </a:lnTo>
                  <a:lnTo>
                    <a:pt x="650" y="256"/>
                  </a:lnTo>
                  <a:lnTo>
                    <a:pt x="646" y="266"/>
                  </a:lnTo>
                  <a:lnTo>
                    <a:pt x="646" y="266"/>
                  </a:lnTo>
                  <a:lnTo>
                    <a:pt x="636" y="288"/>
                  </a:lnTo>
                  <a:lnTo>
                    <a:pt x="630" y="298"/>
                  </a:lnTo>
                  <a:lnTo>
                    <a:pt x="620" y="308"/>
                  </a:lnTo>
                  <a:lnTo>
                    <a:pt x="620" y="308"/>
                  </a:lnTo>
                  <a:lnTo>
                    <a:pt x="618" y="310"/>
                  </a:lnTo>
                  <a:lnTo>
                    <a:pt x="556" y="344"/>
                  </a:lnTo>
                  <a:lnTo>
                    <a:pt x="556" y="344"/>
                  </a:lnTo>
                  <a:lnTo>
                    <a:pt x="524" y="294"/>
                  </a:lnTo>
                  <a:lnTo>
                    <a:pt x="486" y="244"/>
                  </a:lnTo>
                  <a:lnTo>
                    <a:pt x="448" y="196"/>
                  </a:lnTo>
                  <a:lnTo>
                    <a:pt x="406" y="152"/>
                  </a:lnTo>
                  <a:lnTo>
                    <a:pt x="362" y="110"/>
                  </a:lnTo>
                  <a:lnTo>
                    <a:pt x="314" y="70"/>
                  </a:lnTo>
                  <a:lnTo>
                    <a:pt x="264" y="34"/>
                  </a:lnTo>
                  <a:lnTo>
                    <a:pt x="214" y="0"/>
                  </a:lnTo>
                  <a:lnTo>
                    <a:pt x="130" y="144"/>
                  </a:lnTo>
                  <a:lnTo>
                    <a:pt x="150" y="154"/>
                  </a:lnTo>
                  <a:lnTo>
                    <a:pt x="150" y="154"/>
                  </a:lnTo>
                  <a:lnTo>
                    <a:pt x="158" y="154"/>
                  </a:lnTo>
                  <a:lnTo>
                    <a:pt x="178" y="152"/>
                  </a:lnTo>
                  <a:lnTo>
                    <a:pt x="178" y="152"/>
                  </a:lnTo>
                  <a:lnTo>
                    <a:pt x="192" y="152"/>
                  </a:lnTo>
                  <a:lnTo>
                    <a:pt x="208" y="152"/>
                  </a:lnTo>
                  <a:lnTo>
                    <a:pt x="226" y="156"/>
                  </a:lnTo>
                  <a:lnTo>
                    <a:pt x="234" y="158"/>
                  </a:lnTo>
                  <a:lnTo>
                    <a:pt x="244" y="162"/>
                  </a:lnTo>
                  <a:lnTo>
                    <a:pt x="244" y="162"/>
                  </a:lnTo>
                  <a:lnTo>
                    <a:pt x="258" y="172"/>
                  </a:lnTo>
                  <a:lnTo>
                    <a:pt x="272" y="184"/>
                  </a:lnTo>
                  <a:lnTo>
                    <a:pt x="282" y="200"/>
                  </a:lnTo>
                  <a:lnTo>
                    <a:pt x="292" y="216"/>
                  </a:lnTo>
                  <a:lnTo>
                    <a:pt x="292" y="216"/>
                  </a:lnTo>
                  <a:lnTo>
                    <a:pt x="294" y="226"/>
                  </a:lnTo>
                  <a:lnTo>
                    <a:pt x="296" y="236"/>
                  </a:lnTo>
                  <a:lnTo>
                    <a:pt x="294" y="256"/>
                  </a:lnTo>
                  <a:lnTo>
                    <a:pt x="290" y="280"/>
                  </a:lnTo>
                  <a:lnTo>
                    <a:pt x="286" y="290"/>
                  </a:lnTo>
                  <a:lnTo>
                    <a:pt x="280" y="302"/>
                  </a:lnTo>
                  <a:lnTo>
                    <a:pt x="280" y="302"/>
                  </a:lnTo>
                  <a:lnTo>
                    <a:pt x="272" y="312"/>
                  </a:lnTo>
                  <a:lnTo>
                    <a:pt x="266" y="322"/>
                  </a:lnTo>
                  <a:lnTo>
                    <a:pt x="256" y="330"/>
                  </a:lnTo>
                  <a:lnTo>
                    <a:pt x="248" y="338"/>
                  </a:lnTo>
                  <a:lnTo>
                    <a:pt x="238" y="344"/>
                  </a:lnTo>
                  <a:lnTo>
                    <a:pt x="228" y="348"/>
                  </a:lnTo>
                  <a:lnTo>
                    <a:pt x="220" y="352"/>
                  </a:lnTo>
                  <a:lnTo>
                    <a:pt x="210" y="354"/>
                  </a:lnTo>
                  <a:lnTo>
                    <a:pt x="210" y="354"/>
                  </a:lnTo>
                  <a:lnTo>
                    <a:pt x="190" y="354"/>
                  </a:lnTo>
                  <a:lnTo>
                    <a:pt x="172" y="350"/>
                  </a:lnTo>
                  <a:lnTo>
                    <a:pt x="156" y="344"/>
                  </a:lnTo>
                  <a:lnTo>
                    <a:pt x="140" y="336"/>
                  </a:lnTo>
                  <a:lnTo>
                    <a:pt x="140" y="336"/>
                  </a:lnTo>
                  <a:lnTo>
                    <a:pt x="124" y="324"/>
                  </a:lnTo>
                  <a:lnTo>
                    <a:pt x="114" y="312"/>
                  </a:lnTo>
                  <a:lnTo>
                    <a:pt x="106" y="298"/>
                  </a:lnTo>
                  <a:lnTo>
                    <a:pt x="100" y="286"/>
                  </a:lnTo>
                  <a:lnTo>
                    <a:pt x="100" y="286"/>
                  </a:lnTo>
                  <a:lnTo>
                    <a:pt x="92" y="270"/>
                  </a:lnTo>
                  <a:lnTo>
                    <a:pt x="88" y="264"/>
                  </a:lnTo>
                  <a:lnTo>
                    <a:pt x="68" y="252"/>
                  </a:lnTo>
                  <a:lnTo>
                    <a:pt x="0" y="370"/>
                  </a:lnTo>
                  <a:lnTo>
                    <a:pt x="0" y="370"/>
                  </a:lnTo>
                  <a:lnTo>
                    <a:pt x="28" y="388"/>
                  </a:lnTo>
                  <a:lnTo>
                    <a:pt x="56" y="410"/>
                  </a:lnTo>
                  <a:lnTo>
                    <a:pt x="82" y="432"/>
                  </a:lnTo>
                  <a:lnTo>
                    <a:pt x="106" y="458"/>
                  </a:lnTo>
                  <a:lnTo>
                    <a:pt x="130" y="484"/>
                  </a:lnTo>
                  <a:lnTo>
                    <a:pt x="152" y="510"/>
                  </a:lnTo>
                  <a:lnTo>
                    <a:pt x="172" y="540"/>
                  </a:lnTo>
                  <a:lnTo>
                    <a:pt x="190" y="570"/>
                  </a:lnTo>
                  <a:lnTo>
                    <a:pt x="206" y="600"/>
                  </a:lnTo>
                  <a:lnTo>
                    <a:pt x="220" y="634"/>
                  </a:lnTo>
                  <a:lnTo>
                    <a:pt x="234" y="666"/>
                  </a:lnTo>
                  <a:lnTo>
                    <a:pt x="244" y="702"/>
                  </a:lnTo>
                  <a:lnTo>
                    <a:pt x="254" y="738"/>
                  </a:lnTo>
                  <a:lnTo>
                    <a:pt x="260" y="774"/>
                  </a:lnTo>
                  <a:lnTo>
                    <a:pt x="266" y="812"/>
                  </a:lnTo>
                  <a:lnTo>
                    <a:pt x="268" y="850"/>
                  </a:lnTo>
                  <a:lnTo>
                    <a:pt x="460" y="850"/>
                  </a:lnTo>
                  <a:lnTo>
                    <a:pt x="458" y="922"/>
                  </a:lnTo>
                  <a:lnTo>
                    <a:pt x="458" y="922"/>
                  </a:lnTo>
                  <a:lnTo>
                    <a:pt x="456" y="936"/>
                  </a:lnTo>
                  <a:lnTo>
                    <a:pt x="450" y="948"/>
                  </a:lnTo>
                  <a:lnTo>
                    <a:pt x="436" y="966"/>
                  </a:lnTo>
                  <a:lnTo>
                    <a:pt x="436" y="966"/>
                  </a:lnTo>
                  <a:lnTo>
                    <a:pt x="430" y="974"/>
                  </a:lnTo>
                  <a:lnTo>
                    <a:pt x="426" y="984"/>
                  </a:lnTo>
                  <a:lnTo>
                    <a:pt x="422" y="992"/>
                  </a:lnTo>
                  <a:lnTo>
                    <a:pt x="422" y="1002"/>
                  </a:lnTo>
                  <a:lnTo>
                    <a:pt x="422" y="1002"/>
                  </a:lnTo>
                  <a:lnTo>
                    <a:pt x="422" y="1016"/>
                  </a:lnTo>
                  <a:lnTo>
                    <a:pt x="424" y="1028"/>
                  </a:lnTo>
                  <a:lnTo>
                    <a:pt x="428" y="1038"/>
                  </a:lnTo>
                  <a:lnTo>
                    <a:pt x="434" y="1048"/>
                  </a:lnTo>
                  <a:lnTo>
                    <a:pt x="434" y="1048"/>
                  </a:lnTo>
                  <a:lnTo>
                    <a:pt x="442" y="1054"/>
                  </a:lnTo>
                  <a:lnTo>
                    <a:pt x="452" y="1060"/>
                  </a:lnTo>
                  <a:lnTo>
                    <a:pt x="464" y="1064"/>
                  </a:lnTo>
                  <a:lnTo>
                    <a:pt x="482" y="1066"/>
                  </a:lnTo>
                  <a:lnTo>
                    <a:pt x="482" y="1066"/>
                  </a:lnTo>
                  <a:lnTo>
                    <a:pt x="498" y="1064"/>
                  </a:lnTo>
                  <a:lnTo>
                    <a:pt x="512" y="1062"/>
                  </a:lnTo>
                  <a:lnTo>
                    <a:pt x="522" y="1056"/>
                  </a:lnTo>
                  <a:lnTo>
                    <a:pt x="530" y="1048"/>
                  </a:lnTo>
                  <a:lnTo>
                    <a:pt x="530" y="1048"/>
                  </a:lnTo>
                  <a:lnTo>
                    <a:pt x="536" y="1040"/>
                  </a:lnTo>
                  <a:lnTo>
                    <a:pt x="540" y="1028"/>
                  </a:lnTo>
                  <a:lnTo>
                    <a:pt x="542" y="1018"/>
                  </a:lnTo>
                  <a:lnTo>
                    <a:pt x="544" y="1004"/>
                  </a:lnTo>
                  <a:lnTo>
                    <a:pt x="544" y="1004"/>
                  </a:lnTo>
                  <a:lnTo>
                    <a:pt x="542" y="994"/>
                  </a:lnTo>
                  <a:lnTo>
                    <a:pt x="540" y="986"/>
                  </a:lnTo>
                  <a:lnTo>
                    <a:pt x="534" y="976"/>
                  </a:lnTo>
                  <a:lnTo>
                    <a:pt x="528" y="968"/>
                  </a:lnTo>
                  <a:lnTo>
                    <a:pt x="528" y="968"/>
                  </a:lnTo>
                  <a:lnTo>
                    <a:pt x="514" y="948"/>
                  </a:lnTo>
                  <a:lnTo>
                    <a:pt x="506" y="936"/>
                  </a:lnTo>
                  <a:lnTo>
                    <a:pt x="504" y="922"/>
                  </a:lnTo>
                  <a:lnTo>
                    <a:pt x="504" y="922"/>
                  </a:lnTo>
                  <a:lnTo>
                    <a:pt x="504" y="922"/>
                  </a:lnTo>
                  <a:lnTo>
                    <a:pt x="506" y="850"/>
                  </a:lnTo>
                  <a:lnTo>
                    <a:pt x="704" y="850"/>
                  </a:lnTo>
                  <a:lnTo>
                    <a:pt x="704" y="850"/>
                  </a:lnTo>
                  <a:lnTo>
                    <a:pt x="700" y="788"/>
                  </a:lnTo>
                  <a:lnTo>
                    <a:pt x="692" y="726"/>
                  </a:lnTo>
                  <a:lnTo>
                    <a:pt x="682" y="666"/>
                  </a:lnTo>
                  <a:lnTo>
                    <a:pt x="668" y="606"/>
                  </a:lnTo>
                  <a:lnTo>
                    <a:pt x="650" y="548"/>
                  </a:lnTo>
                  <a:lnTo>
                    <a:pt x="630" y="492"/>
                  </a:lnTo>
                  <a:lnTo>
                    <a:pt x="606" y="438"/>
                  </a:lnTo>
                  <a:lnTo>
                    <a:pt x="580" y="384"/>
                  </a:lnTo>
                  <a:lnTo>
                    <a:pt x="644" y="348"/>
                  </a:lnTo>
                  <a:lnTo>
                    <a:pt x="644" y="348"/>
                  </a:lnTo>
                  <a:lnTo>
                    <a:pt x="656" y="344"/>
                  </a:lnTo>
                  <a:lnTo>
                    <a:pt x="668" y="342"/>
                  </a:lnTo>
                  <a:lnTo>
                    <a:pt x="692" y="344"/>
                  </a:lnTo>
                  <a:lnTo>
                    <a:pt x="692" y="344"/>
                  </a:lnTo>
                  <a:lnTo>
                    <a:pt x="702" y="344"/>
                  </a:lnTo>
                  <a:lnTo>
                    <a:pt x="712" y="344"/>
                  </a:lnTo>
                  <a:lnTo>
                    <a:pt x="722" y="342"/>
                  </a:lnTo>
                  <a:lnTo>
                    <a:pt x="730" y="338"/>
                  </a:lnTo>
                  <a:lnTo>
                    <a:pt x="730" y="338"/>
                  </a:lnTo>
                  <a:lnTo>
                    <a:pt x="740" y="332"/>
                  </a:lnTo>
                  <a:lnTo>
                    <a:pt x="750" y="324"/>
                  </a:lnTo>
                  <a:lnTo>
                    <a:pt x="758" y="314"/>
                  </a:lnTo>
                  <a:lnTo>
                    <a:pt x="762" y="306"/>
                  </a:lnTo>
                  <a:lnTo>
                    <a:pt x="762" y="306"/>
                  </a:lnTo>
                  <a:lnTo>
                    <a:pt x="766" y="294"/>
                  </a:lnTo>
                  <a:lnTo>
                    <a:pt x="766" y="284"/>
                  </a:lnTo>
                  <a:lnTo>
                    <a:pt x="762" y="270"/>
                  </a:lnTo>
                  <a:lnTo>
                    <a:pt x="754" y="254"/>
                  </a:lnTo>
                  <a:lnTo>
                    <a:pt x="754" y="254"/>
                  </a:lnTo>
                  <a:lnTo>
                    <a:pt x="744" y="240"/>
                  </a:lnTo>
                  <a:lnTo>
                    <a:pt x="734" y="230"/>
                  </a:lnTo>
                  <a:lnTo>
                    <a:pt x="724" y="224"/>
                  </a:lnTo>
                  <a:lnTo>
                    <a:pt x="714" y="222"/>
                  </a:lnTo>
                  <a:lnTo>
                    <a:pt x="714" y="222"/>
                  </a:lnTo>
                  <a:close/>
                </a:path>
              </a:pathLst>
            </a:custGeom>
            <a:blipFill>
              <a:blip r:embed="rId8"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chenying0907 11"/>
            <p:cNvSpPr>
              <a:spLocks/>
            </p:cNvSpPr>
            <p:nvPr/>
          </p:nvSpPr>
          <p:spPr bwMode="auto">
            <a:xfrm>
              <a:off x="1148299" y="3369827"/>
              <a:ext cx="1625600" cy="1993900"/>
            </a:xfrm>
            <a:custGeom>
              <a:avLst/>
              <a:gdLst>
                <a:gd name="T0" fmla="*/ 982 w 1024"/>
                <a:gd name="T1" fmla="*/ 1080 h 1256"/>
                <a:gd name="T2" fmla="*/ 952 w 1024"/>
                <a:gd name="T3" fmla="*/ 1078 h 1256"/>
                <a:gd name="T4" fmla="*/ 914 w 1024"/>
                <a:gd name="T5" fmla="*/ 1080 h 1256"/>
                <a:gd name="T6" fmla="*/ 900 w 1024"/>
                <a:gd name="T7" fmla="*/ 1076 h 1256"/>
                <a:gd name="T8" fmla="*/ 948 w 1024"/>
                <a:gd name="T9" fmla="*/ 888 h 1256"/>
                <a:gd name="T10" fmla="*/ 804 w 1024"/>
                <a:gd name="T11" fmla="*/ 784 h 1256"/>
                <a:gd name="T12" fmla="*/ 680 w 1024"/>
                <a:gd name="T13" fmla="*/ 658 h 1256"/>
                <a:gd name="T14" fmla="*/ 588 w 1024"/>
                <a:gd name="T15" fmla="*/ 574 h 1256"/>
                <a:gd name="T16" fmla="*/ 576 w 1024"/>
                <a:gd name="T17" fmla="*/ 600 h 1256"/>
                <a:gd name="T18" fmla="*/ 562 w 1024"/>
                <a:gd name="T19" fmla="*/ 628 h 1256"/>
                <a:gd name="T20" fmla="*/ 534 w 1024"/>
                <a:gd name="T21" fmla="*/ 652 h 1256"/>
                <a:gd name="T22" fmla="*/ 502 w 1024"/>
                <a:gd name="T23" fmla="*/ 666 h 1256"/>
                <a:gd name="T24" fmla="*/ 464 w 1024"/>
                <a:gd name="T25" fmla="*/ 668 h 1256"/>
                <a:gd name="T26" fmla="*/ 426 w 1024"/>
                <a:gd name="T27" fmla="*/ 652 h 1256"/>
                <a:gd name="T28" fmla="*/ 396 w 1024"/>
                <a:gd name="T29" fmla="*/ 616 h 1256"/>
                <a:gd name="T30" fmla="*/ 386 w 1024"/>
                <a:gd name="T31" fmla="*/ 594 h 1256"/>
                <a:gd name="T32" fmla="*/ 380 w 1024"/>
                <a:gd name="T33" fmla="*/ 560 h 1256"/>
                <a:gd name="T34" fmla="*/ 384 w 1024"/>
                <a:gd name="T35" fmla="*/ 530 h 1256"/>
                <a:gd name="T36" fmla="*/ 406 w 1024"/>
                <a:gd name="T37" fmla="*/ 498 h 1256"/>
                <a:gd name="T38" fmla="*/ 434 w 1024"/>
                <a:gd name="T39" fmla="*/ 478 h 1256"/>
                <a:gd name="T40" fmla="*/ 482 w 1024"/>
                <a:gd name="T41" fmla="*/ 466 h 1256"/>
                <a:gd name="T42" fmla="*/ 514 w 1024"/>
                <a:gd name="T43" fmla="*/ 468 h 1256"/>
                <a:gd name="T44" fmla="*/ 548 w 1024"/>
                <a:gd name="T45" fmla="*/ 452 h 1256"/>
                <a:gd name="T46" fmla="*/ 482 w 1024"/>
                <a:gd name="T47" fmla="*/ 292 h 1256"/>
                <a:gd name="T48" fmla="*/ 444 w 1024"/>
                <a:gd name="T49" fmla="*/ 120 h 1256"/>
                <a:gd name="T50" fmla="*/ 294 w 1024"/>
                <a:gd name="T51" fmla="*/ 0 h 1256"/>
                <a:gd name="T52" fmla="*/ 298 w 1024"/>
                <a:gd name="T53" fmla="*/ 16 h 1256"/>
                <a:gd name="T54" fmla="*/ 318 w 1024"/>
                <a:gd name="T55" fmla="*/ 44 h 1256"/>
                <a:gd name="T56" fmla="*/ 334 w 1024"/>
                <a:gd name="T57" fmla="*/ 84 h 1256"/>
                <a:gd name="T58" fmla="*/ 332 w 1024"/>
                <a:gd name="T59" fmla="*/ 112 h 1256"/>
                <a:gd name="T60" fmla="*/ 312 w 1024"/>
                <a:gd name="T61" fmla="*/ 162 h 1256"/>
                <a:gd name="T62" fmla="*/ 296 w 1024"/>
                <a:gd name="T63" fmla="*/ 176 h 1256"/>
                <a:gd name="T64" fmla="*/ 244 w 1024"/>
                <a:gd name="T65" fmla="*/ 194 h 1256"/>
                <a:gd name="T66" fmla="*/ 220 w 1024"/>
                <a:gd name="T67" fmla="*/ 194 h 1256"/>
                <a:gd name="T68" fmla="*/ 186 w 1024"/>
                <a:gd name="T69" fmla="*/ 186 h 1256"/>
                <a:gd name="T70" fmla="*/ 158 w 1024"/>
                <a:gd name="T71" fmla="*/ 168 h 1256"/>
                <a:gd name="T72" fmla="*/ 142 w 1024"/>
                <a:gd name="T73" fmla="*/ 144 h 1256"/>
                <a:gd name="T74" fmla="*/ 132 w 1024"/>
                <a:gd name="T75" fmla="*/ 92 h 1256"/>
                <a:gd name="T76" fmla="*/ 140 w 1024"/>
                <a:gd name="T77" fmla="*/ 56 h 1256"/>
                <a:gd name="T78" fmla="*/ 154 w 1024"/>
                <a:gd name="T79" fmla="*/ 32 h 1256"/>
                <a:gd name="T80" fmla="*/ 168 w 1024"/>
                <a:gd name="T81" fmla="*/ 0 h 1256"/>
                <a:gd name="T82" fmla="*/ 2 w 1024"/>
                <a:gd name="T83" fmla="*/ 50 h 1256"/>
                <a:gd name="T84" fmla="*/ 16 w 1024"/>
                <a:gd name="T85" fmla="*/ 196 h 1256"/>
                <a:gd name="T86" fmla="*/ 44 w 1024"/>
                <a:gd name="T87" fmla="*/ 338 h 1256"/>
                <a:gd name="T88" fmla="*/ 86 w 1024"/>
                <a:gd name="T89" fmla="*/ 474 h 1256"/>
                <a:gd name="T90" fmla="*/ 142 w 1024"/>
                <a:gd name="T91" fmla="*/ 606 h 1256"/>
                <a:gd name="T92" fmla="*/ 208 w 1024"/>
                <a:gd name="T93" fmla="*/ 730 h 1256"/>
                <a:gd name="T94" fmla="*/ 286 w 1024"/>
                <a:gd name="T95" fmla="*/ 848 h 1256"/>
                <a:gd name="T96" fmla="*/ 374 w 1024"/>
                <a:gd name="T97" fmla="*/ 958 h 1256"/>
                <a:gd name="T98" fmla="*/ 472 w 1024"/>
                <a:gd name="T99" fmla="*/ 1058 h 1256"/>
                <a:gd name="T100" fmla="*/ 580 w 1024"/>
                <a:gd name="T101" fmla="*/ 1150 h 1256"/>
                <a:gd name="T102" fmla="*/ 696 w 1024"/>
                <a:gd name="T103" fmla="*/ 1232 h 1256"/>
                <a:gd name="T104" fmla="*/ 878 w 1024"/>
                <a:gd name="T105" fmla="*/ 1116 h 1256"/>
                <a:gd name="T106" fmla="*/ 896 w 1024"/>
                <a:gd name="T107" fmla="*/ 1136 h 1256"/>
                <a:gd name="T108" fmla="*/ 908 w 1024"/>
                <a:gd name="T109" fmla="*/ 1166 h 1256"/>
                <a:gd name="T110" fmla="*/ 928 w 1024"/>
                <a:gd name="T111" fmla="*/ 1188 h 1256"/>
                <a:gd name="T112" fmla="*/ 950 w 1024"/>
                <a:gd name="T113" fmla="*/ 1198 h 1256"/>
                <a:gd name="T114" fmla="*/ 974 w 1024"/>
                <a:gd name="T115" fmla="*/ 1200 h 1256"/>
                <a:gd name="T116" fmla="*/ 1004 w 1024"/>
                <a:gd name="T117" fmla="*/ 1182 h 1256"/>
                <a:gd name="T118" fmla="*/ 1020 w 1024"/>
                <a:gd name="T119" fmla="*/ 1152 h 1256"/>
                <a:gd name="T120" fmla="*/ 1022 w 1024"/>
                <a:gd name="T121" fmla="*/ 1116 h 1256"/>
                <a:gd name="T122" fmla="*/ 1010 w 1024"/>
                <a:gd name="T123" fmla="*/ 1098 h 1256"/>
                <a:gd name="T124" fmla="*/ 992 w 1024"/>
                <a:gd name="T125" fmla="*/ 108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4" h="1256">
                  <a:moveTo>
                    <a:pt x="992" y="1084"/>
                  </a:moveTo>
                  <a:lnTo>
                    <a:pt x="992" y="1084"/>
                  </a:lnTo>
                  <a:lnTo>
                    <a:pt x="982" y="1080"/>
                  </a:lnTo>
                  <a:lnTo>
                    <a:pt x="972" y="1078"/>
                  </a:lnTo>
                  <a:lnTo>
                    <a:pt x="962" y="1078"/>
                  </a:lnTo>
                  <a:lnTo>
                    <a:pt x="952" y="1078"/>
                  </a:lnTo>
                  <a:lnTo>
                    <a:pt x="952" y="1078"/>
                  </a:lnTo>
                  <a:lnTo>
                    <a:pt x="926" y="1082"/>
                  </a:lnTo>
                  <a:lnTo>
                    <a:pt x="914" y="1080"/>
                  </a:lnTo>
                  <a:lnTo>
                    <a:pt x="900" y="1076"/>
                  </a:lnTo>
                  <a:lnTo>
                    <a:pt x="900" y="1076"/>
                  </a:lnTo>
                  <a:lnTo>
                    <a:pt x="900" y="1076"/>
                  </a:lnTo>
                  <a:lnTo>
                    <a:pt x="856" y="1050"/>
                  </a:lnTo>
                  <a:lnTo>
                    <a:pt x="948" y="888"/>
                  </a:lnTo>
                  <a:lnTo>
                    <a:pt x="948" y="888"/>
                  </a:lnTo>
                  <a:lnTo>
                    <a:pt x="898" y="856"/>
                  </a:lnTo>
                  <a:lnTo>
                    <a:pt x="850" y="822"/>
                  </a:lnTo>
                  <a:lnTo>
                    <a:pt x="804" y="784"/>
                  </a:lnTo>
                  <a:lnTo>
                    <a:pt x="760" y="744"/>
                  </a:lnTo>
                  <a:lnTo>
                    <a:pt x="720" y="702"/>
                  </a:lnTo>
                  <a:lnTo>
                    <a:pt x="680" y="658"/>
                  </a:lnTo>
                  <a:lnTo>
                    <a:pt x="644" y="610"/>
                  </a:lnTo>
                  <a:lnTo>
                    <a:pt x="610" y="562"/>
                  </a:lnTo>
                  <a:lnTo>
                    <a:pt x="588" y="574"/>
                  </a:lnTo>
                  <a:lnTo>
                    <a:pt x="588" y="574"/>
                  </a:lnTo>
                  <a:lnTo>
                    <a:pt x="584" y="582"/>
                  </a:lnTo>
                  <a:lnTo>
                    <a:pt x="576" y="600"/>
                  </a:lnTo>
                  <a:lnTo>
                    <a:pt x="576" y="600"/>
                  </a:lnTo>
                  <a:lnTo>
                    <a:pt x="570" y="614"/>
                  </a:lnTo>
                  <a:lnTo>
                    <a:pt x="562" y="628"/>
                  </a:lnTo>
                  <a:lnTo>
                    <a:pt x="550" y="640"/>
                  </a:lnTo>
                  <a:lnTo>
                    <a:pt x="542" y="646"/>
                  </a:lnTo>
                  <a:lnTo>
                    <a:pt x="534" y="652"/>
                  </a:lnTo>
                  <a:lnTo>
                    <a:pt x="534" y="652"/>
                  </a:lnTo>
                  <a:lnTo>
                    <a:pt x="518" y="660"/>
                  </a:lnTo>
                  <a:lnTo>
                    <a:pt x="502" y="666"/>
                  </a:lnTo>
                  <a:lnTo>
                    <a:pt x="484" y="670"/>
                  </a:lnTo>
                  <a:lnTo>
                    <a:pt x="464" y="668"/>
                  </a:lnTo>
                  <a:lnTo>
                    <a:pt x="464" y="668"/>
                  </a:lnTo>
                  <a:lnTo>
                    <a:pt x="454" y="666"/>
                  </a:lnTo>
                  <a:lnTo>
                    <a:pt x="446" y="662"/>
                  </a:lnTo>
                  <a:lnTo>
                    <a:pt x="426" y="652"/>
                  </a:lnTo>
                  <a:lnTo>
                    <a:pt x="410" y="636"/>
                  </a:lnTo>
                  <a:lnTo>
                    <a:pt x="402" y="626"/>
                  </a:lnTo>
                  <a:lnTo>
                    <a:pt x="396" y="616"/>
                  </a:lnTo>
                  <a:lnTo>
                    <a:pt x="396" y="616"/>
                  </a:lnTo>
                  <a:lnTo>
                    <a:pt x="390" y="606"/>
                  </a:lnTo>
                  <a:lnTo>
                    <a:pt x="386" y="594"/>
                  </a:lnTo>
                  <a:lnTo>
                    <a:pt x="382" y="582"/>
                  </a:lnTo>
                  <a:lnTo>
                    <a:pt x="380" y="572"/>
                  </a:lnTo>
                  <a:lnTo>
                    <a:pt x="380" y="560"/>
                  </a:lnTo>
                  <a:lnTo>
                    <a:pt x="380" y="550"/>
                  </a:lnTo>
                  <a:lnTo>
                    <a:pt x="382" y="540"/>
                  </a:lnTo>
                  <a:lnTo>
                    <a:pt x="384" y="530"/>
                  </a:lnTo>
                  <a:lnTo>
                    <a:pt x="384" y="530"/>
                  </a:lnTo>
                  <a:lnTo>
                    <a:pt x="394" y="514"/>
                  </a:lnTo>
                  <a:lnTo>
                    <a:pt x="406" y="498"/>
                  </a:lnTo>
                  <a:lnTo>
                    <a:pt x="418" y="488"/>
                  </a:lnTo>
                  <a:lnTo>
                    <a:pt x="434" y="478"/>
                  </a:lnTo>
                  <a:lnTo>
                    <a:pt x="434" y="478"/>
                  </a:lnTo>
                  <a:lnTo>
                    <a:pt x="450" y="470"/>
                  </a:lnTo>
                  <a:lnTo>
                    <a:pt x="468" y="466"/>
                  </a:lnTo>
                  <a:lnTo>
                    <a:pt x="482" y="466"/>
                  </a:lnTo>
                  <a:lnTo>
                    <a:pt x="496" y="466"/>
                  </a:lnTo>
                  <a:lnTo>
                    <a:pt x="496" y="466"/>
                  </a:lnTo>
                  <a:lnTo>
                    <a:pt x="514" y="468"/>
                  </a:lnTo>
                  <a:lnTo>
                    <a:pt x="520" y="468"/>
                  </a:lnTo>
                  <a:lnTo>
                    <a:pt x="548" y="452"/>
                  </a:lnTo>
                  <a:lnTo>
                    <a:pt x="548" y="452"/>
                  </a:lnTo>
                  <a:lnTo>
                    <a:pt x="522" y="400"/>
                  </a:lnTo>
                  <a:lnTo>
                    <a:pt x="502" y="348"/>
                  </a:lnTo>
                  <a:lnTo>
                    <a:pt x="482" y="292"/>
                  </a:lnTo>
                  <a:lnTo>
                    <a:pt x="466" y="236"/>
                  </a:lnTo>
                  <a:lnTo>
                    <a:pt x="454" y="178"/>
                  </a:lnTo>
                  <a:lnTo>
                    <a:pt x="444" y="120"/>
                  </a:lnTo>
                  <a:lnTo>
                    <a:pt x="438" y="60"/>
                  </a:lnTo>
                  <a:lnTo>
                    <a:pt x="436" y="0"/>
                  </a:lnTo>
                  <a:lnTo>
                    <a:pt x="294" y="0"/>
                  </a:lnTo>
                  <a:lnTo>
                    <a:pt x="294" y="8"/>
                  </a:lnTo>
                  <a:lnTo>
                    <a:pt x="294" y="8"/>
                  </a:lnTo>
                  <a:lnTo>
                    <a:pt x="298" y="16"/>
                  </a:lnTo>
                  <a:lnTo>
                    <a:pt x="310" y="32"/>
                  </a:lnTo>
                  <a:lnTo>
                    <a:pt x="310" y="32"/>
                  </a:lnTo>
                  <a:lnTo>
                    <a:pt x="318" y="44"/>
                  </a:lnTo>
                  <a:lnTo>
                    <a:pt x="326" y="58"/>
                  </a:lnTo>
                  <a:lnTo>
                    <a:pt x="332" y="76"/>
                  </a:lnTo>
                  <a:lnTo>
                    <a:pt x="334" y="84"/>
                  </a:lnTo>
                  <a:lnTo>
                    <a:pt x="334" y="94"/>
                  </a:lnTo>
                  <a:lnTo>
                    <a:pt x="334" y="94"/>
                  </a:lnTo>
                  <a:lnTo>
                    <a:pt x="332" y="112"/>
                  </a:lnTo>
                  <a:lnTo>
                    <a:pt x="328" y="130"/>
                  </a:lnTo>
                  <a:lnTo>
                    <a:pt x="322" y="146"/>
                  </a:lnTo>
                  <a:lnTo>
                    <a:pt x="312" y="162"/>
                  </a:lnTo>
                  <a:lnTo>
                    <a:pt x="312" y="162"/>
                  </a:lnTo>
                  <a:lnTo>
                    <a:pt x="304" y="170"/>
                  </a:lnTo>
                  <a:lnTo>
                    <a:pt x="296" y="176"/>
                  </a:lnTo>
                  <a:lnTo>
                    <a:pt x="278" y="186"/>
                  </a:lnTo>
                  <a:lnTo>
                    <a:pt x="256" y="192"/>
                  </a:lnTo>
                  <a:lnTo>
                    <a:pt x="244" y="194"/>
                  </a:lnTo>
                  <a:lnTo>
                    <a:pt x="232" y="196"/>
                  </a:lnTo>
                  <a:lnTo>
                    <a:pt x="232" y="196"/>
                  </a:lnTo>
                  <a:lnTo>
                    <a:pt x="220" y="194"/>
                  </a:lnTo>
                  <a:lnTo>
                    <a:pt x="208" y="192"/>
                  </a:lnTo>
                  <a:lnTo>
                    <a:pt x="196" y="190"/>
                  </a:lnTo>
                  <a:lnTo>
                    <a:pt x="186" y="186"/>
                  </a:lnTo>
                  <a:lnTo>
                    <a:pt x="176" y="180"/>
                  </a:lnTo>
                  <a:lnTo>
                    <a:pt x="166" y="174"/>
                  </a:lnTo>
                  <a:lnTo>
                    <a:pt x="158" y="168"/>
                  </a:lnTo>
                  <a:lnTo>
                    <a:pt x="152" y="160"/>
                  </a:lnTo>
                  <a:lnTo>
                    <a:pt x="152" y="160"/>
                  </a:lnTo>
                  <a:lnTo>
                    <a:pt x="142" y="144"/>
                  </a:lnTo>
                  <a:lnTo>
                    <a:pt x="136" y="126"/>
                  </a:lnTo>
                  <a:lnTo>
                    <a:pt x="132" y="110"/>
                  </a:lnTo>
                  <a:lnTo>
                    <a:pt x="132" y="92"/>
                  </a:lnTo>
                  <a:lnTo>
                    <a:pt x="132" y="92"/>
                  </a:lnTo>
                  <a:lnTo>
                    <a:pt x="134" y="74"/>
                  </a:lnTo>
                  <a:lnTo>
                    <a:pt x="140" y="56"/>
                  </a:lnTo>
                  <a:lnTo>
                    <a:pt x="148" y="44"/>
                  </a:lnTo>
                  <a:lnTo>
                    <a:pt x="154" y="32"/>
                  </a:lnTo>
                  <a:lnTo>
                    <a:pt x="154" y="32"/>
                  </a:lnTo>
                  <a:lnTo>
                    <a:pt x="166" y="18"/>
                  </a:lnTo>
                  <a:lnTo>
                    <a:pt x="168" y="12"/>
                  </a:lnTo>
                  <a:lnTo>
                    <a:pt x="168" y="0"/>
                  </a:lnTo>
                  <a:lnTo>
                    <a:pt x="0" y="0"/>
                  </a:lnTo>
                  <a:lnTo>
                    <a:pt x="0" y="0"/>
                  </a:lnTo>
                  <a:lnTo>
                    <a:pt x="2" y="50"/>
                  </a:lnTo>
                  <a:lnTo>
                    <a:pt x="4" y="98"/>
                  </a:lnTo>
                  <a:lnTo>
                    <a:pt x="10" y="148"/>
                  </a:lnTo>
                  <a:lnTo>
                    <a:pt x="16" y="196"/>
                  </a:lnTo>
                  <a:lnTo>
                    <a:pt x="24" y="244"/>
                  </a:lnTo>
                  <a:lnTo>
                    <a:pt x="34" y="290"/>
                  </a:lnTo>
                  <a:lnTo>
                    <a:pt x="44" y="338"/>
                  </a:lnTo>
                  <a:lnTo>
                    <a:pt x="58" y="384"/>
                  </a:lnTo>
                  <a:lnTo>
                    <a:pt x="72" y="430"/>
                  </a:lnTo>
                  <a:lnTo>
                    <a:pt x="86" y="474"/>
                  </a:lnTo>
                  <a:lnTo>
                    <a:pt x="104" y="518"/>
                  </a:lnTo>
                  <a:lnTo>
                    <a:pt x="122" y="562"/>
                  </a:lnTo>
                  <a:lnTo>
                    <a:pt x="142" y="606"/>
                  </a:lnTo>
                  <a:lnTo>
                    <a:pt x="162" y="648"/>
                  </a:lnTo>
                  <a:lnTo>
                    <a:pt x="184" y="690"/>
                  </a:lnTo>
                  <a:lnTo>
                    <a:pt x="208" y="730"/>
                  </a:lnTo>
                  <a:lnTo>
                    <a:pt x="232" y="770"/>
                  </a:lnTo>
                  <a:lnTo>
                    <a:pt x="258" y="810"/>
                  </a:lnTo>
                  <a:lnTo>
                    <a:pt x="286" y="848"/>
                  </a:lnTo>
                  <a:lnTo>
                    <a:pt x="314" y="886"/>
                  </a:lnTo>
                  <a:lnTo>
                    <a:pt x="344" y="922"/>
                  </a:lnTo>
                  <a:lnTo>
                    <a:pt x="374" y="958"/>
                  </a:lnTo>
                  <a:lnTo>
                    <a:pt x="406" y="992"/>
                  </a:lnTo>
                  <a:lnTo>
                    <a:pt x="438" y="1026"/>
                  </a:lnTo>
                  <a:lnTo>
                    <a:pt x="472" y="1058"/>
                  </a:lnTo>
                  <a:lnTo>
                    <a:pt x="508" y="1090"/>
                  </a:lnTo>
                  <a:lnTo>
                    <a:pt x="542" y="1122"/>
                  </a:lnTo>
                  <a:lnTo>
                    <a:pt x="580" y="1150"/>
                  </a:lnTo>
                  <a:lnTo>
                    <a:pt x="618" y="1178"/>
                  </a:lnTo>
                  <a:lnTo>
                    <a:pt x="656" y="1206"/>
                  </a:lnTo>
                  <a:lnTo>
                    <a:pt x="696" y="1232"/>
                  </a:lnTo>
                  <a:lnTo>
                    <a:pt x="736" y="1256"/>
                  </a:lnTo>
                  <a:lnTo>
                    <a:pt x="832" y="1090"/>
                  </a:lnTo>
                  <a:lnTo>
                    <a:pt x="878" y="1116"/>
                  </a:lnTo>
                  <a:lnTo>
                    <a:pt x="878" y="1116"/>
                  </a:lnTo>
                  <a:lnTo>
                    <a:pt x="888" y="1126"/>
                  </a:lnTo>
                  <a:lnTo>
                    <a:pt x="896" y="1136"/>
                  </a:lnTo>
                  <a:lnTo>
                    <a:pt x="904" y="1156"/>
                  </a:lnTo>
                  <a:lnTo>
                    <a:pt x="904" y="1156"/>
                  </a:lnTo>
                  <a:lnTo>
                    <a:pt x="908" y="1166"/>
                  </a:lnTo>
                  <a:lnTo>
                    <a:pt x="914" y="1174"/>
                  </a:lnTo>
                  <a:lnTo>
                    <a:pt x="920" y="1182"/>
                  </a:lnTo>
                  <a:lnTo>
                    <a:pt x="928" y="1188"/>
                  </a:lnTo>
                  <a:lnTo>
                    <a:pt x="928" y="1188"/>
                  </a:lnTo>
                  <a:lnTo>
                    <a:pt x="940" y="1194"/>
                  </a:lnTo>
                  <a:lnTo>
                    <a:pt x="950" y="1198"/>
                  </a:lnTo>
                  <a:lnTo>
                    <a:pt x="962" y="1200"/>
                  </a:lnTo>
                  <a:lnTo>
                    <a:pt x="974" y="1200"/>
                  </a:lnTo>
                  <a:lnTo>
                    <a:pt x="974" y="1200"/>
                  </a:lnTo>
                  <a:lnTo>
                    <a:pt x="984" y="1198"/>
                  </a:lnTo>
                  <a:lnTo>
                    <a:pt x="994" y="1192"/>
                  </a:lnTo>
                  <a:lnTo>
                    <a:pt x="1004" y="1182"/>
                  </a:lnTo>
                  <a:lnTo>
                    <a:pt x="1014" y="1168"/>
                  </a:lnTo>
                  <a:lnTo>
                    <a:pt x="1014" y="1168"/>
                  </a:lnTo>
                  <a:lnTo>
                    <a:pt x="1020" y="1152"/>
                  </a:lnTo>
                  <a:lnTo>
                    <a:pt x="1024" y="1138"/>
                  </a:lnTo>
                  <a:lnTo>
                    <a:pt x="1024" y="1126"/>
                  </a:lnTo>
                  <a:lnTo>
                    <a:pt x="1022" y="1116"/>
                  </a:lnTo>
                  <a:lnTo>
                    <a:pt x="1022" y="1116"/>
                  </a:lnTo>
                  <a:lnTo>
                    <a:pt x="1018" y="1108"/>
                  </a:lnTo>
                  <a:lnTo>
                    <a:pt x="1010" y="1098"/>
                  </a:lnTo>
                  <a:lnTo>
                    <a:pt x="1002" y="1090"/>
                  </a:lnTo>
                  <a:lnTo>
                    <a:pt x="992" y="1084"/>
                  </a:lnTo>
                  <a:lnTo>
                    <a:pt x="992" y="1084"/>
                  </a:ln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12"/>
            <p:cNvSpPr>
              <a:spLocks/>
            </p:cNvSpPr>
            <p:nvPr/>
          </p:nvSpPr>
          <p:spPr bwMode="auto">
            <a:xfrm>
              <a:off x="1811874" y="3049152"/>
              <a:ext cx="1216025" cy="1670050"/>
            </a:xfrm>
            <a:custGeom>
              <a:avLst/>
              <a:gdLst>
                <a:gd name="T0" fmla="*/ 308 w 766"/>
                <a:gd name="T1" fmla="*/ 142 h 1052"/>
                <a:gd name="T2" fmla="*/ 314 w 766"/>
                <a:gd name="T3" fmla="*/ 118 h 1052"/>
                <a:gd name="T4" fmla="*/ 334 w 766"/>
                <a:gd name="T5" fmla="*/ 90 h 1052"/>
                <a:gd name="T6" fmla="*/ 344 w 766"/>
                <a:gd name="T7" fmla="*/ 62 h 1052"/>
                <a:gd name="T8" fmla="*/ 340 w 766"/>
                <a:gd name="T9" fmla="*/ 38 h 1052"/>
                <a:gd name="T10" fmla="*/ 332 w 766"/>
                <a:gd name="T11" fmla="*/ 18 h 1052"/>
                <a:gd name="T12" fmla="*/ 300 w 766"/>
                <a:gd name="T13" fmla="*/ 0 h 1052"/>
                <a:gd name="T14" fmla="*/ 266 w 766"/>
                <a:gd name="T15" fmla="*/ 0 h 1052"/>
                <a:gd name="T16" fmla="*/ 236 w 766"/>
                <a:gd name="T17" fmla="*/ 18 h 1052"/>
                <a:gd name="T18" fmla="*/ 226 w 766"/>
                <a:gd name="T19" fmla="*/ 36 h 1052"/>
                <a:gd name="T20" fmla="*/ 222 w 766"/>
                <a:gd name="T21" fmla="*/ 60 h 1052"/>
                <a:gd name="T22" fmla="*/ 230 w 766"/>
                <a:gd name="T23" fmla="*/ 90 h 1052"/>
                <a:gd name="T24" fmla="*/ 252 w 766"/>
                <a:gd name="T25" fmla="*/ 118 h 1052"/>
                <a:gd name="T26" fmla="*/ 262 w 766"/>
                <a:gd name="T27" fmla="*/ 142 h 1052"/>
                <a:gd name="T28" fmla="*/ 62 w 766"/>
                <a:gd name="T29" fmla="*/ 202 h 1052"/>
                <a:gd name="T30" fmla="*/ 72 w 766"/>
                <a:gd name="T31" fmla="*/ 326 h 1052"/>
                <a:gd name="T32" fmla="*/ 114 w 766"/>
                <a:gd name="T33" fmla="*/ 504 h 1052"/>
                <a:gd name="T34" fmla="*/ 186 w 766"/>
                <a:gd name="T35" fmla="*/ 668 h 1052"/>
                <a:gd name="T36" fmla="*/ 110 w 766"/>
                <a:gd name="T37" fmla="*/ 710 h 1052"/>
                <a:gd name="T38" fmla="*/ 74 w 766"/>
                <a:gd name="T39" fmla="*/ 708 h 1052"/>
                <a:gd name="T40" fmla="*/ 44 w 766"/>
                <a:gd name="T41" fmla="*/ 710 h 1052"/>
                <a:gd name="T42" fmla="*/ 26 w 766"/>
                <a:gd name="T43" fmla="*/ 720 h 1052"/>
                <a:gd name="T44" fmla="*/ 4 w 766"/>
                <a:gd name="T45" fmla="*/ 748 h 1052"/>
                <a:gd name="T46" fmla="*/ 0 w 766"/>
                <a:gd name="T47" fmla="*/ 770 h 1052"/>
                <a:gd name="T48" fmla="*/ 12 w 766"/>
                <a:gd name="T49" fmla="*/ 798 h 1052"/>
                <a:gd name="T50" fmla="*/ 42 w 766"/>
                <a:gd name="T51" fmla="*/ 828 h 1052"/>
                <a:gd name="T52" fmla="*/ 64 w 766"/>
                <a:gd name="T53" fmla="*/ 830 h 1052"/>
                <a:gd name="T54" fmla="*/ 96 w 766"/>
                <a:gd name="T55" fmla="*/ 820 h 1052"/>
                <a:gd name="T56" fmla="*/ 112 w 766"/>
                <a:gd name="T57" fmla="*/ 806 h 1052"/>
                <a:gd name="T58" fmla="*/ 120 w 766"/>
                <a:gd name="T59" fmla="*/ 788 h 1052"/>
                <a:gd name="T60" fmla="*/ 146 w 766"/>
                <a:gd name="T61" fmla="*/ 744 h 1052"/>
                <a:gd name="T62" fmla="*/ 210 w 766"/>
                <a:gd name="T63" fmla="*/ 708 h 1052"/>
                <a:gd name="T64" fmla="*/ 280 w 766"/>
                <a:gd name="T65" fmla="*/ 808 h 1052"/>
                <a:gd name="T66" fmla="*/ 404 w 766"/>
                <a:gd name="T67" fmla="*/ 942 h 1052"/>
                <a:gd name="T68" fmla="*/ 552 w 766"/>
                <a:gd name="T69" fmla="*/ 1052 h 1052"/>
                <a:gd name="T70" fmla="*/ 616 w 766"/>
                <a:gd name="T71" fmla="*/ 912 h 1052"/>
                <a:gd name="T72" fmla="*/ 588 w 766"/>
                <a:gd name="T73" fmla="*/ 914 h 1052"/>
                <a:gd name="T74" fmla="*/ 540 w 766"/>
                <a:gd name="T75" fmla="*/ 910 h 1052"/>
                <a:gd name="T76" fmla="*/ 522 w 766"/>
                <a:gd name="T77" fmla="*/ 902 h 1052"/>
                <a:gd name="T78" fmla="*/ 482 w 766"/>
                <a:gd name="T79" fmla="*/ 866 h 1052"/>
                <a:gd name="T80" fmla="*/ 472 w 766"/>
                <a:gd name="T81" fmla="*/ 840 h 1052"/>
                <a:gd name="T82" fmla="*/ 476 w 766"/>
                <a:gd name="T83" fmla="*/ 786 h 1052"/>
                <a:gd name="T84" fmla="*/ 486 w 766"/>
                <a:gd name="T85" fmla="*/ 764 h 1052"/>
                <a:gd name="T86" fmla="*/ 508 w 766"/>
                <a:gd name="T87" fmla="*/ 736 h 1052"/>
                <a:gd name="T88" fmla="*/ 536 w 766"/>
                <a:gd name="T89" fmla="*/ 718 h 1052"/>
                <a:gd name="T90" fmla="*/ 556 w 766"/>
                <a:gd name="T91" fmla="*/ 712 h 1052"/>
                <a:gd name="T92" fmla="*/ 610 w 766"/>
                <a:gd name="T93" fmla="*/ 722 h 1052"/>
                <a:gd name="T94" fmla="*/ 640 w 766"/>
                <a:gd name="T95" fmla="*/ 740 h 1052"/>
                <a:gd name="T96" fmla="*/ 666 w 766"/>
                <a:gd name="T97" fmla="*/ 780 h 1052"/>
                <a:gd name="T98" fmla="*/ 676 w 766"/>
                <a:gd name="T99" fmla="*/ 800 h 1052"/>
                <a:gd name="T100" fmla="*/ 766 w 766"/>
                <a:gd name="T101" fmla="*/ 684 h 1052"/>
                <a:gd name="T102" fmla="*/ 684 w 766"/>
                <a:gd name="T103" fmla="*/ 620 h 1052"/>
                <a:gd name="T104" fmla="*/ 614 w 766"/>
                <a:gd name="T105" fmla="*/ 542 h 1052"/>
                <a:gd name="T106" fmla="*/ 560 w 766"/>
                <a:gd name="T107" fmla="*/ 452 h 1052"/>
                <a:gd name="T108" fmla="*/ 522 w 766"/>
                <a:gd name="T109" fmla="*/ 350 h 1052"/>
                <a:gd name="T110" fmla="*/ 500 w 766"/>
                <a:gd name="T111" fmla="*/ 240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52">
                  <a:moveTo>
                    <a:pt x="498" y="202"/>
                  </a:moveTo>
                  <a:lnTo>
                    <a:pt x="306" y="202"/>
                  </a:lnTo>
                  <a:lnTo>
                    <a:pt x="308" y="142"/>
                  </a:lnTo>
                  <a:lnTo>
                    <a:pt x="308" y="142"/>
                  </a:lnTo>
                  <a:lnTo>
                    <a:pt x="310" y="130"/>
                  </a:lnTo>
                  <a:lnTo>
                    <a:pt x="314" y="118"/>
                  </a:lnTo>
                  <a:lnTo>
                    <a:pt x="328" y="100"/>
                  </a:lnTo>
                  <a:lnTo>
                    <a:pt x="328" y="100"/>
                  </a:lnTo>
                  <a:lnTo>
                    <a:pt x="334" y="90"/>
                  </a:lnTo>
                  <a:lnTo>
                    <a:pt x="340" y="82"/>
                  </a:lnTo>
                  <a:lnTo>
                    <a:pt x="342" y="72"/>
                  </a:lnTo>
                  <a:lnTo>
                    <a:pt x="344" y="62"/>
                  </a:lnTo>
                  <a:lnTo>
                    <a:pt x="344" y="62"/>
                  </a:lnTo>
                  <a:lnTo>
                    <a:pt x="344" y="50"/>
                  </a:lnTo>
                  <a:lnTo>
                    <a:pt x="340" y="38"/>
                  </a:lnTo>
                  <a:lnTo>
                    <a:pt x="336" y="28"/>
                  </a:lnTo>
                  <a:lnTo>
                    <a:pt x="332" y="18"/>
                  </a:lnTo>
                  <a:lnTo>
                    <a:pt x="332" y="18"/>
                  </a:lnTo>
                  <a:lnTo>
                    <a:pt x="324" y="10"/>
                  </a:lnTo>
                  <a:lnTo>
                    <a:pt x="314" y="4"/>
                  </a:lnTo>
                  <a:lnTo>
                    <a:pt x="300" y="0"/>
                  </a:lnTo>
                  <a:lnTo>
                    <a:pt x="284" y="0"/>
                  </a:lnTo>
                  <a:lnTo>
                    <a:pt x="284" y="0"/>
                  </a:lnTo>
                  <a:lnTo>
                    <a:pt x="266" y="0"/>
                  </a:lnTo>
                  <a:lnTo>
                    <a:pt x="252" y="4"/>
                  </a:lnTo>
                  <a:lnTo>
                    <a:pt x="242" y="10"/>
                  </a:lnTo>
                  <a:lnTo>
                    <a:pt x="236" y="18"/>
                  </a:lnTo>
                  <a:lnTo>
                    <a:pt x="236" y="18"/>
                  </a:lnTo>
                  <a:lnTo>
                    <a:pt x="230" y="26"/>
                  </a:lnTo>
                  <a:lnTo>
                    <a:pt x="226" y="36"/>
                  </a:lnTo>
                  <a:lnTo>
                    <a:pt x="222" y="48"/>
                  </a:lnTo>
                  <a:lnTo>
                    <a:pt x="222" y="60"/>
                  </a:lnTo>
                  <a:lnTo>
                    <a:pt x="222" y="60"/>
                  </a:lnTo>
                  <a:lnTo>
                    <a:pt x="222" y="72"/>
                  </a:lnTo>
                  <a:lnTo>
                    <a:pt x="226" y="80"/>
                  </a:lnTo>
                  <a:lnTo>
                    <a:pt x="230" y="90"/>
                  </a:lnTo>
                  <a:lnTo>
                    <a:pt x="238" y="98"/>
                  </a:lnTo>
                  <a:lnTo>
                    <a:pt x="238" y="98"/>
                  </a:lnTo>
                  <a:lnTo>
                    <a:pt x="252" y="118"/>
                  </a:lnTo>
                  <a:lnTo>
                    <a:pt x="258" y="128"/>
                  </a:lnTo>
                  <a:lnTo>
                    <a:pt x="262" y="142"/>
                  </a:lnTo>
                  <a:lnTo>
                    <a:pt x="262" y="142"/>
                  </a:lnTo>
                  <a:lnTo>
                    <a:pt x="262" y="144"/>
                  </a:lnTo>
                  <a:lnTo>
                    <a:pt x="260" y="202"/>
                  </a:lnTo>
                  <a:lnTo>
                    <a:pt x="62" y="202"/>
                  </a:lnTo>
                  <a:lnTo>
                    <a:pt x="62" y="202"/>
                  </a:lnTo>
                  <a:lnTo>
                    <a:pt x="66" y="266"/>
                  </a:lnTo>
                  <a:lnTo>
                    <a:pt x="72" y="326"/>
                  </a:lnTo>
                  <a:lnTo>
                    <a:pt x="84" y="388"/>
                  </a:lnTo>
                  <a:lnTo>
                    <a:pt x="98" y="446"/>
                  </a:lnTo>
                  <a:lnTo>
                    <a:pt x="114" y="504"/>
                  </a:lnTo>
                  <a:lnTo>
                    <a:pt x="136" y="560"/>
                  </a:lnTo>
                  <a:lnTo>
                    <a:pt x="160" y="614"/>
                  </a:lnTo>
                  <a:lnTo>
                    <a:pt x="186" y="668"/>
                  </a:lnTo>
                  <a:lnTo>
                    <a:pt x="122" y="704"/>
                  </a:lnTo>
                  <a:lnTo>
                    <a:pt x="122" y="704"/>
                  </a:lnTo>
                  <a:lnTo>
                    <a:pt x="110" y="710"/>
                  </a:lnTo>
                  <a:lnTo>
                    <a:pt x="98" y="710"/>
                  </a:lnTo>
                  <a:lnTo>
                    <a:pt x="74" y="708"/>
                  </a:lnTo>
                  <a:lnTo>
                    <a:pt x="74" y="708"/>
                  </a:lnTo>
                  <a:lnTo>
                    <a:pt x="64" y="708"/>
                  </a:lnTo>
                  <a:lnTo>
                    <a:pt x="54" y="708"/>
                  </a:lnTo>
                  <a:lnTo>
                    <a:pt x="44" y="710"/>
                  </a:lnTo>
                  <a:lnTo>
                    <a:pt x="36" y="714"/>
                  </a:lnTo>
                  <a:lnTo>
                    <a:pt x="36" y="714"/>
                  </a:lnTo>
                  <a:lnTo>
                    <a:pt x="26" y="720"/>
                  </a:lnTo>
                  <a:lnTo>
                    <a:pt x="16" y="728"/>
                  </a:lnTo>
                  <a:lnTo>
                    <a:pt x="8" y="738"/>
                  </a:lnTo>
                  <a:lnTo>
                    <a:pt x="4" y="748"/>
                  </a:lnTo>
                  <a:lnTo>
                    <a:pt x="4" y="748"/>
                  </a:lnTo>
                  <a:lnTo>
                    <a:pt x="0" y="758"/>
                  </a:lnTo>
                  <a:lnTo>
                    <a:pt x="0" y="770"/>
                  </a:lnTo>
                  <a:lnTo>
                    <a:pt x="4" y="782"/>
                  </a:lnTo>
                  <a:lnTo>
                    <a:pt x="12" y="798"/>
                  </a:lnTo>
                  <a:lnTo>
                    <a:pt x="12" y="798"/>
                  </a:lnTo>
                  <a:lnTo>
                    <a:pt x="22" y="812"/>
                  </a:lnTo>
                  <a:lnTo>
                    <a:pt x="32" y="822"/>
                  </a:lnTo>
                  <a:lnTo>
                    <a:pt x="42" y="828"/>
                  </a:lnTo>
                  <a:lnTo>
                    <a:pt x="52" y="830"/>
                  </a:lnTo>
                  <a:lnTo>
                    <a:pt x="52" y="830"/>
                  </a:lnTo>
                  <a:lnTo>
                    <a:pt x="64" y="830"/>
                  </a:lnTo>
                  <a:lnTo>
                    <a:pt x="74" y="830"/>
                  </a:lnTo>
                  <a:lnTo>
                    <a:pt x="86" y="826"/>
                  </a:lnTo>
                  <a:lnTo>
                    <a:pt x="96" y="820"/>
                  </a:lnTo>
                  <a:lnTo>
                    <a:pt x="96" y="820"/>
                  </a:lnTo>
                  <a:lnTo>
                    <a:pt x="104" y="814"/>
                  </a:lnTo>
                  <a:lnTo>
                    <a:pt x="112" y="806"/>
                  </a:lnTo>
                  <a:lnTo>
                    <a:pt x="116" y="798"/>
                  </a:lnTo>
                  <a:lnTo>
                    <a:pt x="120" y="788"/>
                  </a:lnTo>
                  <a:lnTo>
                    <a:pt x="120" y="788"/>
                  </a:lnTo>
                  <a:lnTo>
                    <a:pt x="130" y="764"/>
                  </a:lnTo>
                  <a:lnTo>
                    <a:pt x="136" y="754"/>
                  </a:lnTo>
                  <a:lnTo>
                    <a:pt x="146" y="744"/>
                  </a:lnTo>
                  <a:lnTo>
                    <a:pt x="146" y="744"/>
                  </a:lnTo>
                  <a:lnTo>
                    <a:pt x="148" y="742"/>
                  </a:lnTo>
                  <a:lnTo>
                    <a:pt x="210" y="708"/>
                  </a:lnTo>
                  <a:lnTo>
                    <a:pt x="210" y="708"/>
                  </a:lnTo>
                  <a:lnTo>
                    <a:pt x="242" y="760"/>
                  </a:lnTo>
                  <a:lnTo>
                    <a:pt x="280" y="808"/>
                  </a:lnTo>
                  <a:lnTo>
                    <a:pt x="318" y="856"/>
                  </a:lnTo>
                  <a:lnTo>
                    <a:pt x="360" y="900"/>
                  </a:lnTo>
                  <a:lnTo>
                    <a:pt x="404" y="942"/>
                  </a:lnTo>
                  <a:lnTo>
                    <a:pt x="452" y="982"/>
                  </a:lnTo>
                  <a:lnTo>
                    <a:pt x="502" y="1018"/>
                  </a:lnTo>
                  <a:lnTo>
                    <a:pt x="552" y="1052"/>
                  </a:lnTo>
                  <a:lnTo>
                    <a:pt x="630" y="920"/>
                  </a:lnTo>
                  <a:lnTo>
                    <a:pt x="616" y="912"/>
                  </a:lnTo>
                  <a:lnTo>
                    <a:pt x="616" y="912"/>
                  </a:lnTo>
                  <a:lnTo>
                    <a:pt x="608" y="910"/>
                  </a:lnTo>
                  <a:lnTo>
                    <a:pt x="588" y="914"/>
                  </a:lnTo>
                  <a:lnTo>
                    <a:pt x="588" y="914"/>
                  </a:lnTo>
                  <a:lnTo>
                    <a:pt x="574" y="914"/>
                  </a:lnTo>
                  <a:lnTo>
                    <a:pt x="558" y="914"/>
                  </a:lnTo>
                  <a:lnTo>
                    <a:pt x="540" y="910"/>
                  </a:lnTo>
                  <a:lnTo>
                    <a:pt x="530" y="908"/>
                  </a:lnTo>
                  <a:lnTo>
                    <a:pt x="522" y="902"/>
                  </a:lnTo>
                  <a:lnTo>
                    <a:pt x="522" y="902"/>
                  </a:lnTo>
                  <a:lnTo>
                    <a:pt x="508" y="892"/>
                  </a:lnTo>
                  <a:lnTo>
                    <a:pt x="494" y="880"/>
                  </a:lnTo>
                  <a:lnTo>
                    <a:pt x="482" y="866"/>
                  </a:lnTo>
                  <a:lnTo>
                    <a:pt x="474" y="848"/>
                  </a:lnTo>
                  <a:lnTo>
                    <a:pt x="474" y="848"/>
                  </a:lnTo>
                  <a:lnTo>
                    <a:pt x="472" y="840"/>
                  </a:lnTo>
                  <a:lnTo>
                    <a:pt x="470" y="830"/>
                  </a:lnTo>
                  <a:lnTo>
                    <a:pt x="470" y="808"/>
                  </a:lnTo>
                  <a:lnTo>
                    <a:pt x="476" y="786"/>
                  </a:lnTo>
                  <a:lnTo>
                    <a:pt x="480" y="776"/>
                  </a:lnTo>
                  <a:lnTo>
                    <a:pt x="486" y="764"/>
                  </a:lnTo>
                  <a:lnTo>
                    <a:pt x="486" y="764"/>
                  </a:lnTo>
                  <a:lnTo>
                    <a:pt x="492" y="754"/>
                  </a:lnTo>
                  <a:lnTo>
                    <a:pt x="500" y="744"/>
                  </a:lnTo>
                  <a:lnTo>
                    <a:pt x="508" y="736"/>
                  </a:lnTo>
                  <a:lnTo>
                    <a:pt x="518" y="728"/>
                  </a:lnTo>
                  <a:lnTo>
                    <a:pt x="526" y="722"/>
                  </a:lnTo>
                  <a:lnTo>
                    <a:pt x="536" y="718"/>
                  </a:lnTo>
                  <a:lnTo>
                    <a:pt x="546" y="714"/>
                  </a:lnTo>
                  <a:lnTo>
                    <a:pt x="556" y="712"/>
                  </a:lnTo>
                  <a:lnTo>
                    <a:pt x="556" y="712"/>
                  </a:lnTo>
                  <a:lnTo>
                    <a:pt x="574" y="712"/>
                  </a:lnTo>
                  <a:lnTo>
                    <a:pt x="592" y="714"/>
                  </a:lnTo>
                  <a:lnTo>
                    <a:pt x="610" y="722"/>
                  </a:lnTo>
                  <a:lnTo>
                    <a:pt x="626" y="730"/>
                  </a:lnTo>
                  <a:lnTo>
                    <a:pt x="626" y="730"/>
                  </a:lnTo>
                  <a:lnTo>
                    <a:pt x="640" y="740"/>
                  </a:lnTo>
                  <a:lnTo>
                    <a:pt x="652" y="754"/>
                  </a:lnTo>
                  <a:lnTo>
                    <a:pt x="660" y="766"/>
                  </a:lnTo>
                  <a:lnTo>
                    <a:pt x="666" y="780"/>
                  </a:lnTo>
                  <a:lnTo>
                    <a:pt x="666" y="780"/>
                  </a:lnTo>
                  <a:lnTo>
                    <a:pt x="674" y="796"/>
                  </a:lnTo>
                  <a:lnTo>
                    <a:pt x="676" y="800"/>
                  </a:lnTo>
                  <a:lnTo>
                    <a:pt x="692" y="810"/>
                  </a:lnTo>
                  <a:lnTo>
                    <a:pt x="766" y="684"/>
                  </a:lnTo>
                  <a:lnTo>
                    <a:pt x="766" y="684"/>
                  </a:lnTo>
                  <a:lnTo>
                    <a:pt x="738" y="664"/>
                  </a:lnTo>
                  <a:lnTo>
                    <a:pt x="710" y="642"/>
                  </a:lnTo>
                  <a:lnTo>
                    <a:pt x="684" y="620"/>
                  </a:lnTo>
                  <a:lnTo>
                    <a:pt x="660" y="596"/>
                  </a:lnTo>
                  <a:lnTo>
                    <a:pt x="636" y="570"/>
                  </a:lnTo>
                  <a:lnTo>
                    <a:pt x="614" y="542"/>
                  </a:lnTo>
                  <a:lnTo>
                    <a:pt x="594" y="514"/>
                  </a:lnTo>
                  <a:lnTo>
                    <a:pt x="576" y="484"/>
                  </a:lnTo>
                  <a:lnTo>
                    <a:pt x="560" y="452"/>
                  </a:lnTo>
                  <a:lnTo>
                    <a:pt x="546" y="420"/>
                  </a:lnTo>
                  <a:lnTo>
                    <a:pt x="532" y="386"/>
                  </a:lnTo>
                  <a:lnTo>
                    <a:pt x="522" y="350"/>
                  </a:lnTo>
                  <a:lnTo>
                    <a:pt x="512" y="316"/>
                  </a:lnTo>
                  <a:lnTo>
                    <a:pt x="506" y="278"/>
                  </a:lnTo>
                  <a:lnTo>
                    <a:pt x="500" y="240"/>
                  </a:lnTo>
                  <a:lnTo>
                    <a:pt x="498" y="202"/>
                  </a:lnTo>
                  <a:lnTo>
                    <a:pt x="498" y="202"/>
                  </a:lnTo>
                  <a:close/>
                </a:path>
              </a:pathLst>
            </a:custGeom>
            <a:blipFill>
              <a:blip r:embed="rId9"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13"/>
            <p:cNvSpPr>
              <a:spLocks/>
            </p:cNvSpPr>
            <p:nvPr/>
          </p:nvSpPr>
          <p:spPr bwMode="auto">
            <a:xfrm>
              <a:off x="3888324" y="3369827"/>
              <a:ext cx="1355725" cy="1349375"/>
            </a:xfrm>
            <a:custGeom>
              <a:avLst/>
              <a:gdLst>
                <a:gd name="T0" fmla="*/ 810 w 854"/>
                <a:gd name="T1" fmla="*/ 508 h 850"/>
                <a:gd name="T2" fmla="*/ 780 w 854"/>
                <a:gd name="T3" fmla="*/ 508 h 850"/>
                <a:gd name="T4" fmla="*/ 744 w 854"/>
                <a:gd name="T5" fmla="*/ 510 h 850"/>
                <a:gd name="T6" fmla="*/ 728 w 854"/>
                <a:gd name="T7" fmla="*/ 506 h 850"/>
                <a:gd name="T8" fmla="*/ 694 w 854"/>
                <a:gd name="T9" fmla="*/ 418 h 850"/>
                <a:gd name="T10" fmla="*/ 758 w 854"/>
                <a:gd name="T11" fmla="*/ 246 h 850"/>
                <a:gd name="T12" fmla="*/ 790 w 854"/>
                <a:gd name="T13" fmla="*/ 64 h 850"/>
                <a:gd name="T14" fmla="*/ 634 w 854"/>
                <a:gd name="T15" fmla="*/ 26 h 850"/>
                <a:gd name="T16" fmla="*/ 650 w 854"/>
                <a:gd name="T17" fmla="*/ 48 h 850"/>
                <a:gd name="T18" fmla="*/ 666 w 854"/>
                <a:gd name="T19" fmla="*/ 76 h 850"/>
                <a:gd name="T20" fmla="*/ 674 w 854"/>
                <a:gd name="T21" fmla="*/ 112 h 850"/>
                <a:gd name="T22" fmla="*/ 668 w 854"/>
                <a:gd name="T23" fmla="*/ 146 h 850"/>
                <a:gd name="T24" fmla="*/ 650 w 854"/>
                <a:gd name="T25" fmla="*/ 180 h 850"/>
                <a:gd name="T26" fmla="*/ 618 w 854"/>
                <a:gd name="T27" fmla="*/ 204 h 850"/>
                <a:gd name="T28" fmla="*/ 572 w 854"/>
                <a:gd name="T29" fmla="*/ 212 h 850"/>
                <a:gd name="T30" fmla="*/ 546 w 854"/>
                <a:gd name="T31" fmla="*/ 210 h 850"/>
                <a:gd name="T32" fmla="*/ 514 w 854"/>
                <a:gd name="T33" fmla="*/ 198 h 850"/>
                <a:gd name="T34" fmla="*/ 492 w 854"/>
                <a:gd name="T35" fmla="*/ 178 h 850"/>
                <a:gd name="T36" fmla="*/ 476 w 854"/>
                <a:gd name="T37" fmla="*/ 144 h 850"/>
                <a:gd name="T38" fmla="*/ 472 w 854"/>
                <a:gd name="T39" fmla="*/ 108 h 850"/>
                <a:gd name="T40" fmla="*/ 486 w 854"/>
                <a:gd name="T41" fmla="*/ 60 h 850"/>
                <a:gd name="T42" fmla="*/ 506 w 854"/>
                <a:gd name="T43" fmla="*/ 34 h 850"/>
                <a:gd name="T44" fmla="*/ 358 w 854"/>
                <a:gd name="T45" fmla="*/ 0 h 850"/>
                <a:gd name="T46" fmla="*/ 350 w 854"/>
                <a:gd name="T47" fmla="*/ 76 h 850"/>
                <a:gd name="T48" fmla="*/ 324 w 854"/>
                <a:gd name="T49" fmla="*/ 184 h 850"/>
                <a:gd name="T50" fmla="*/ 280 w 854"/>
                <a:gd name="T51" fmla="*/ 282 h 850"/>
                <a:gd name="T52" fmla="*/ 220 w 854"/>
                <a:gd name="T53" fmla="*/ 368 h 850"/>
                <a:gd name="T54" fmla="*/ 146 w 854"/>
                <a:gd name="T55" fmla="*/ 440 h 850"/>
                <a:gd name="T56" fmla="*/ 184 w 854"/>
                <a:gd name="T57" fmla="*/ 644 h 850"/>
                <a:gd name="T58" fmla="*/ 110 w 854"/>
                <a:gd name="T59" fmla="*/ 682 h 850"/>
                <a:gd name="T60" fmla="*/ 74 w 854"/>
                <a:gd name="T61" fmla="*/ 680 h 850"/>
                <a:gd name="T62" fmla="*/ 44 w 854"/>
                <a:gd name="T63" fmla="*/ 682 h 850"/>
                <a:gd name="T64" fmla="*/ 24 w 854"/>
                <a:gd name="T65" fmla="*/ 692 h 850"/>
                <a:gd name="T66" fmla="*/ 2 w 854"/>
                <a:gd name="T67" fmla="*/ 718 h 850"/>
                <a:gd name="T68" fmla="*/ 0 w 854"/>
                <a:gd name="T69" fmla="*/ 740 h 850"/>
                <a:gd name="T70" fmla="*/ 10 w 854"/>
                <a:gd name="T71" fmla="*/ 770 h 850"/>
                <a:gd name="T72" fmla="*/ 40 w 854"/>
                <a:gd name="T73" fmla="*/ 800 h 850"/>
                <a:gd name="T74" fmla="*/ 60 w 854"/>
                <a:gd name="T75" fmla="*/ 804 h 850"/>
                <a:gd name="T76" fmla="*/ 94 w 854"/>
                <a:gd name="T77" fmla="*/ 792 h 850"/>
                <a:gd name="T78" fmla="*/ 110 w 854"/>
                <a:gd name="T79" fmla="*/ 780 h 850"/>
                <a:gd name="T80" fmla="*/ 120 w 854"/>
                <a:gd name="T81" fmla="*/ 760 h 850"/>
                <a:gd name="T82" fmla="*/ 146 w 854"/>
                <a:gd name="T83" fmla="*/ 718 h 850"/>
                <a:gd name="T84" fmla="*/ 206 w 854"/>
                <a:gd name="T85" fmla="*/ 682 h 850"/>
                <a:gd name="T86" fmla="*/ 354 w 854"/>
                <a:gd name="T87" fmla="*/ 818 h 850"/>
                <a:gd name="T88" fmla="*/ 494 w 854"/>
                <a:gd name="T89" fmla="*/ 700 h 850"/>
                <a:gd name="T90" fmla="*/ 610 w 854"/>
                <a:gd name="T91" fmla="*/ 560 h 850"/>
                <a:gd name="T92" fmla="*/ 708 w 854"/>
                <a:gd name="T93" fmla="*/ 546 h 850"/>
                <a:gd name="T94" fmla="*/ 736 w 854"/>
                <a:gd name="T95" fmla="*/ 586 h 850"/>
                <a:gd name="T96" fmla="*/ 744 w 854"/>
                <a:gd name="T97" fmla="*/ 604 h 850"/>
                <a:gd name="T98" fmla="*/ 760 w 854"/>
                <a:gd name="T99" fmla="*/ 618 h 850"/>
                <a:gd name="T100" fmla="*/ 794 w 854"/>
                <a:gd name="T101" fmla="*/ 628 h 850"/>
                <a:gd name="T102" fmla="*/ 814 w 854"/>
                <a:gd name="T103" fmla="*/ 626 h 850"/>
                <a:gd name="T104" fmla="*/ 844 w 854"/>
                <a:gd name="T105" fmla="*/ 596 h 850"/>
                <a:gd name="T106" fmla="*/ 854 w 854"/>
                <a:gd name="T107" fmla="*/ 566 h 850"/>
                <a:gd name="T108" fmla="*/ 852 w 854"/>
                <a:gd name="T109" fmla="*/ 544 h 850"/>
                <a:gd name="T110" fmla="*/ 832 w 854"/>
                <a:gd name="T111" fmla="*/ 51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20" y="512"/>
                  </a:moveTo>
                  <a:lnTo>
                    <a:pt x="820" y="512"/>
                  </a:lnTo>
                  <a:lnTo>
                    <a:pt x="810" y="508"/>
                  </a:lnTo>
                  <a:lnTo>
                    <a:pt x="802" y="506"/>
                  </a:lnTo>
                  <a:lnTo>
                    <a:pt x="792" y="506"/>
                  </a:lnTo>
                  <a:lnTo>
                    <a:pt x="780" y="508"/>
                  </a:lnTo>
                  <a:lnTo>
                    <a:pt x="780" y="508"/>
                  </a:lnTo>
                  <a:lnTo>
                    <a:pt x="756" y="512"/>
                  </a:lnTo>
                  <a:lnTo>
                    <a:pt x="744" y="510"/>
                  </a:lnTo>
                  <a:lnTo>
                    <a:pt x="730" y="506"/>
                  </a:lnTo>
                  <a:lnTo>
                    <a:pt x="730" y="506"/>
                  </a:lnTo>
                  <a:lnTo>
                    <a:pt x="728" y="506"/>
                  </a:lnTo>
                  <a:lnTo>
                    <a:pt x="668" y="470"/>
                  </a:lnTo>
                  <a:lnTo>
                    <a:pt x="668" y="470"/>
                  </a:lnTo>
                  <a:lnTo>
                    <a:pt x="694" y="418"/>
                  </a:lnTo>
                  <a:lnTo>
                    <a:pt x="718" y="362"/>
                  </a:lnTo>
                  <a:lnTo>
                    <a:pt x="740" y="306"/>
                  </a:lnTo>
                  <a:lnTo>
                    <a:pt x="758" y="246"/>
                  </a:lnTo>
                  <a:lnTo>
                    <a:pt x="772" y="188"/>
                  </a:lnTo>
                  <a:lnTo>
                    <a:pt x="782" y="126"/>
                  </a:lnTo>
                  <a:lnTo>
                    <a:pt x="790" y="64"/>
                  </a:lnTo>
                  <a:lnTo>
                    <a:pt x="794" y="0"/>
                  </a:lnTo>
                  <a:lnTo>
                    <a:pt x="634" y="0"/>
                  </a:lnTo>
                  <a:lnTo>
                    <a:pt x="634" y="26"/>
                  </a:lnTo>
                  <a:lnTo>
                    <a:pt x="634" y="26"/>
                  </a:lnTo>
                  <a:lnTo>
                    <a:pt x="638" y="34"/>
                  </a:lnTo>
                  <a:lnTo>
                    <a:pt x="650" y="48"/>
                  </a:lnTo>
                  <a:lnTo>
                    <a:pt x="650" y="48"/>
                  </a:lnTo>
                  <a:lnTo>
                    <a:pt x="658" y="60"/>
                  </a:lnTo>
                  <a:lnTo>
                    <a:pt x="666" y="76"/>
                  </a:lnTo>
                  <a:lnTo>
                    <a:pt x="672" y="92"/>
                  </a:lnTo>
                  <a:lnTo>
                    <a:pt x="672" y="102"/>
                  </a:lnTo>
                  <a:lnTo>
                    <a:pt x="674" y="112"/>
                  </a:lnTo>
                  <a:lnTo>
                    <a:pt x="674" y="112"/>
                  </a:lnTo>
                  <a:lnTo>
                    <a:pt x="672" y="130"/>
                  </a:lnTo>
                  <a:lnTo>
                    <a:pt x="668" y="146"/>
                  </a:lnTo>
                  <a:lnTo>
                    <a:pt x="662" y="164"/>
                  </a:lnTo>
                  <a:lnTo>
                    <a:pt x="650" y="180"/>
                  </a:lnTo>
                  <a:lnTo>
                    <a:pt x="650" y="180"/>
                  </a:lnTo>
                  <a:lnTo>
                    <a:pt x="644" y="186"/>
                  </a:lnTo>
                  <a:lnTo>
                    <a:pt x="636" y="194"/>
                  </a:lnTo>
                  <a:lnTo>
                    <a:pt x="618" y="204"/>
                  </a:lnTo>
                  <a:lnTo>
                    <a:pt x="596" y="210"/>
                  </a:lnTo>
                  <a:lnTo>
                    <a:pt x="584" y="212"/>
                  </a:lnTo>
                  <a:lnTo>
                    <a:pt x="572" y="212"/>
                  </a:lnTo>
                  <a:lnTo>
                    <a:pt x="572" y="212"/>
                  </a:lnTo>
                  <a:lnTo>
                    <a:pt x="558" y="212"/>
                  </a:lnTo>
                  <a:lnTo>
                    <a:pt x="546" y="210"/>
                  </a:lnTo>
                  <a:lnTo>
                    <a:pt x="536" y="206"/>
                  </a:lnTo>
                  <a:lnTo>
                    <a:pt x="524" y="202"/>
                  </a:lnTo>
                  <a:lnTo>
                    <a:pt x="514" y="198"/>
                  </a:lnTo>
                  <a:lnTo>
                    <a:pt x="506" y="192"/>
                  </a:lnTo>
                  <a:lnTo>
                    <a:pt x="498" y="186"/>
                  </a:lnTo>
                  <a:lnTo>
                    <a:pt x="492" y="178"/>
                  </a:lnTo>
                  <a:lnTo>
                    <a:pt x="492" y="178"/>
                  </a:lnTo>
                  <a:lnTo>
                    <a:pt x="482" y="162"/>
                  </a:lnTo>
                  <a:lnTo>
                    <a:pt x="476" y="144"/>
                  </a:lnTo>
                  <a:lnTo>
                    <a:pt x="472" y="126"/>
                  </a:lnTo>
                  <a:lnTo>
                    <a:pt x="472" y="108"/>
                  </a:lnTo>
                  <a:lnTo>
                    <a:pt x="472" y="108"/>
                  </a:lnTo>
                  <a:lnTo>
                    <a:pt x="474" y="90"/>
                  </a:lnTo>
                  <a:lnTo>
                    <a:pt x="480" y="74"/>
                  </a:lnTo>
                  <a:lnTo>
                    <a:pt x="486" y="60"/>
                  </a:lnTo>
                  <a:lnTo>
                    <a:pt x="494" y="48"/>
                  </a:lnTo>
                  <a:lnTo>
                    <a:pt x="494" y="48"/>
                  </a:lnTo>
                  <a:lnTo>
                    <a:pt x="506" y="34"/>
                  </a:lnTo>
                  <a:lnTo>
                    <a:pt x="508" y="28"/>
                  </a:lnTo>
                  <a:lnTo>
                    <a:pt x="508" y="0"/>
                  </a:lnTo>
                  <a:lnTo>
                    <a:pt x="358" y="0"/>
                  </a:lnTo>
                  <a:lnTo>
                    <a:pt x="358" y="0"/>
                  </a:lnTo>
                  <a:lnTo>
                    <a:pt x="356" y="38"/>
                  </a:lnTo>
                  <a:lnTo>
                    <a:pt x="350" y="76"/>
                  </a:lnTo>
                  <a:lnTo>
                    <a:pt x="344" y="114"/>
                  </a:lnTo>
                  <a:lnTo>
                    <a:pt x="334" y="148"/>
                  </a:lnTo>
                  <a:lnTo>
                    <a:pt x="324" y="184"/>
                  </a:lnTo>
                  <a:lnTo>
                    <a:pt x="310" y="218"/>
                  </a:lnTo>
                  <a:lnTo>
                    <a:pt x="296" y="250"/>
                  </a:lnTo>
                  <a:lnTo>
                    <a:pt x="280" y="282"/>
                  </a:lnTo>
                  <a:lnTo>
                    <a:pt x="262" y="312"/>
                  </a:lnTo>
                  <a:lnTo>
                    <a:pt x="242" y="340"/>
                  </a:lnTo>
                  <a:lnTo>
                    <a:pt x="220" y="368"/>
                  </a:lnTo>
                  <a:lnTo>
                    <a:pt x="196" y="394"/>
                  </a:lnTo>
                  <a:lnTo>
                    <a:pt x="172" y="418"/>
                  </a:lnTo>
                  <a:lnTo>
                    <a:pt x="146" y="440"/>
                  </a:lnTo>
                  <a:lnTo>
                    <a:pt x="120" y="462"/>
                  </a:lnTo>
                  <a:lnTo>
                    <a:pt x="90" y="482"/>
                  </a:lnTo>
                  <a:lnTo>
                    <a:pt x="184" y="644"/>
                  </a:lnTo>
                  <a:lnTo>
                    <a:pt x="122" y="678"/>
                  </a:lnTo>
                  <a:lnTo>
                    <a:pt x="122" y="678"/>
                  </a:lnTo>
                  <a:lnTo>
                    <a:pt x="110" y="682"/>
                  </a:lnTo>
                  <a:lnTo>
                    <a:pt x="98" y="684"/>
                  </a:lnTo>
                  <a:lnTo>
                    <a:pt x="74" y="680"/>
                  </a:lnTo>
                  <a:lnTo>
                    <a:pt x="74" y="680"/>
                  </a:lnTo>
                  <a:lnTo>
                    <a:pt x="64" y="680"/>
                  </a:lnTo>
                  <a:lnTo>
                    <a:pt x="54" y="680"/>
                  </a:lnTo>
                  <a:lnTo>
                    <a:pt x="44" y="682"/>
                  </a:lnTo>
                  <a:lnTo>
                    <a:pt x="36" y="686"/>
                  </a:lnTo>
                  <a:lnTo>
                    <a:pt x="36" y="686"/>
                  </a:lnTo>
                  <a:lnTo>
                    <a:pt x="24" y="692"/>
                  </a:lnTo>
                  <a:lnTo>
                    <a:pt x="16" y="700"/>
                  </a:lnTo>
                  <a:lnTo>
                    <a:pt x="8" y="710"/>
                  </a:lnTo>
                  <a:lnTo>
                    <a:pt x="2" y="718"/>
                  </a:lnTo>
                  <a:lnTo>
                    <a:pt x="2" y="718"/>
                  </a:lnTo>
                  <a:lnTo>
                    <a:pt x="0" y="730"/>
                  </a:lnTo>
                  <a:lnTo>
                    <a:pt x="0" y="740"/>
                  </a:lnTo>
                  <a:lnTo>
                    <a:pt x="2" y="754"/>
                  </a:lnTo>
                  <a:lnTo>
                    <a:pt x="10" y="770"/>
                  </a:lnTo>
                  <a:lnTo>
                    <a:pt x="10" y="770"/>
                  </a:lnTo>
                  <a:lnTo>
                    <a:pt x="20" y="784"/>
                  </a:lnTo>
                  <a:lnTo>
                    <a:pt x="30" y="794"/>
                  </a:lnTo>
                  <a:lnTo>
                    <a:pt x="40" y="800"/>
                  </a:lnTo>
                  <a:lnTo>
                    <a:pt x="50" y="802"/>
                  </a:lnTo>
                  <a:lnTo>
                    <a:pt x="50" y="802"/>
                  </a:lnTo>
                  <a:lnTo>
                    <a:pt x="60" y="804"/>
                  </a:lnTo>
                  <a:lnTo>
                    <a:pt x="72" y="802"/>
                  </a:lnTo>
                  <a:lnTo>
                    <a:pt x="84" y="798"/>
                  </a:lnTo>
                  <a:lnTo>
                    <a:pt x="94" y="792"/>
                  </a:lnTo>
                  <a:lnTo>
                    <a:pt x="94" y="792"/>
                  </a:lnTo>
                  <a:lnTo>
                    <a:pt x="102" y="786"/>
                  </a:lnTo>
                  <a:lnTo>
                    <a:pt x="110" y="780"/>
                  </a:lnTo>
                  <a:lnTo>
                    <a:pt x="114" y="770"/>
                  </a:lnTo>
                  <a:lnTo>
                    <a:pt x="120" y="760"/>
                  </a:lnTo>
                  <a:lnTo>
                    <a:pt x="120" y="760"/>
                  </a:lnTo>
                  <a:lnTo>
                    <a:pt x="128" y="738"/>
                  </a:lnTo>
                  <a:lnTo>
                    <a:pt x="136" y="726"/>
                  </a:lnTo>
                  <a:lnTo>
                    <a:pt x="146" y="718"/>
                  </a:lnTo>
                  <a:lnTo>
                    <a:pt x="146" y="718"/>
                  </a:lnTo>
                  <a:lnTo>
                    <a:pt x="148" y="716"/>
                  </a:lnTo>
                  <a:lnTo>
                    <a:pt x="206" y="682"/>
                  </a:lnTo>
                  <a:lnTo>
                    <a:pt x="304" y="850"/>
                  </a:lnTo>
                  <a:lnTo>
                    <a:pt x="304" y="850"/>
                  </a:lnTo>
                  <a:lnTo>
                    <a:pt x="354" y="818"/>
                  </a:lnTo>
                  <a:lnTo>
                    <a:pt x="404" y="780"/>
                  </a:lnTo>
                  <a:lnTo>
                    <a:pt x="450" y="742"/>
                  </a:lnTo>
                  <a:lnTo>
                    <a:pt x="494" y="700"/>
                  </a:lnTo>
                  <a:lnTo>
                    <a:pt x="536" y="656"/>
                  </a:lnTo>
                  <a:lnTo>
                    <a:pt x="574" y="610"/>
                  </a:lnTo>
                  <a:lnTo>
                    <a:pt x="610" y="560"/>
                  </a:lnTo>
                  <a:lnTo>
                    <a:pt x="644" y="510"/>
                  </a:lnTo>
                  <a:lnTo>
                    <a:pt x="708" y="546"/>
                  </a:lnTo>
                  <a:lnTo>
                    <a:pt x="708" y="546"/>
                  </a:lnTo>
                  <a:lnTo>
                    <a:pt x="718" y="556"/>
                  </a:lnTo>
                  <a:lnTo>
                    <a:pt x="726" y="566"/>
                  </a:lnTo>
                  <a:lnTo>
                    <a:pt x="736" y="586"/>
                  </a:lnTo>
                  <a:lnTo>
                    <a:pt x="736" y="586"/>
                  </a:lnTo>
                  <a:lnTo>
                    <a:pt x="740" y="596"/>
                  </a:lnTo>
                  <a:lnTo>
                    <a:pt x="744" y="604"/>
                  </a:lnTo>
                  <a:lnTo>
                    <a:pt x="752" y="612"/>
                  </a:lnTo>
                  <a:lnTo>
                    <a:pt x="760" y="618"/>
                  </a:lnTo>
                  <a:lnTo>
                    <a:pt x="760" y="618"/>
                  </a:lnTo>
                  <a:lnTo>
                    <a:pt x="770" y="624"/>
                  </a:lnTo>
                  <a:lnTo>
                    <a:pt x="782" y="628"/>
                  </a:lnTo>
                  <a:lnTo>
                    <a:pt x="794" y="628"/>
                  </a:lnTo>
                  <a:lnTo>
                    <a:pt x="804" y="628"/>
                  </a:lnTo>
                  <a:lnTo>
                    <a:pt x="804" y="628"/>
                  </a:lnTo>
                  <a:lnTo>
                    <a:pt x="814" y="626"/>
                  </a:lnTo>
                  <a:lnTo>
                    <a:pt x="824" y="620"/>
                  </a:lnTo>
                  <a:lnTo>
                    <a:pt x="834" y="610"/>
                  </a:lnTo>
                  <a:lnTo>
                    <a:pt x="844" y="596"/>
                  </a:lnTo>
                  <a:lnTo>
                    <a:pt x="844" y="596"/>
                  </a:lnTo>
                  <a:lnTo>
                    <a:pt x="852" y="580"/>
                  </a:lnTo>
                  <a:lnTo>
                    <a:pt x="854" y="566"/>
                  </a:lnTo>
                  <a:lnTo>
                    <a:pt x="854" y="556"/>
                  </a:lnTo>
                  <a:lnTo>
                    <a:pt x="852" y="544"/>
                  </a:lnTo>
                  <a:lnTo>
                    <a:pt x="852" y="544"/>
                  </a:lnTo>
                  <a:lnTo>
                    <a:pt x="846" y="536"/>
                  </a:lnTo>
                  <a:lnTo>
                    <a:pt x="840" y="526"/>
                  </a:lnTo>
                  <a:lnTo>
                    <a:pt x="832" y="518"/>
                  </a:lnTo>
                  <a:lnTo>
                    <a:pt x="820" y="512"/>
                  </a:lnTo>
                  <a:lnTo>
                    <a:pt x="820" y="512"/>
                  </a:lnTo>
                  <a:close/>
                </a:path>
              </a:pathLst>
            </a:custGeom>
            <a:blipFill>
              <a:blip r:embed="rId7"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14"/>
            <p:cNvSpPr>
              <a:spLocks/>
            </p:cNvSpPr>
            <p:nvPr/>
          </p:nvSpPr>
          <p:spPr bwMode="auto">
            <a:xfrm>
              <a:off x="4405849" y="3074552"/>
              <a:ext cx="1504950" cy="2289175"/>
            </a:xfrm>
            <a:custGeom>
              <a:avLst/>
              <a:gdLst>
                <a:gd name="T0" fmla="*/ 740 w 948"/>
                <a:gd name="T1" fmla="*/ 130 h 1442"/>
                <a:gd name="T2" fmla="*/ 760 w 948"/>
                <a:gd name="T3" fmla="*/ 100 h 1442"/>
                <a:gd name="T4" fmla="*/ 774 w 948"/>
                <a:gd name="T5" fmla="*/ 74 h 1442"/>
                <a:gd name="T6" fmla="*/ 774 w 948"/>
                <a:gd name="T7" fmla="*/ 52 h 1442"/>
                <a:gd name="T8" fmla="*/ 764 w 948"/>
                <a:gd name="T9" fmla="*/ 20 h 1442"/>
                <a:gd name="T10" fmla="*/ 746 w 948"/>
                <a:gd name="T11" fmla="*/ 6 h 1442"/>
                <a:gd name="T12" fmla="*/ 716 w 948"/>
                <a:gd name="T13" fmla="*/ 0 h 1442"/>
                <a:gd name="T14" fmla="*/ 674 w 948"/>
                <a:gd name="T15" fmla="*/ 12 h 1442"/>
                <a:gd name="T16" fmla="*/ 660 w 948"/>
                <a:gd name="T17" fmla="*/ 28 h 1442"/>
                <a:gd name="T18" fmla="*/ 654 w 948"/>
                <a:gd name="T19" fmla="*/ 62 h 1442"/>
                <a:gd name="T20" fmla="*/ 658 w 948"/>
                <a:gd name="T21" fmla="*/ 82 h 1442"/>
                <a:gd name="T22" fmla="*/ 668 w 948"/>
                <a:gd name="T23" fmla="*/ 98 h 1442"/>
                <a:gd name="T24" fmla="*/ 692 w 948"/>
                <a:gd name="T25" fmla="*/ 144 h 1442"/>
                <a:gd name="T26" fmla="*/ 692 w 948"/>
                <a:gd name="T27" fmla="*/ 186 h 1442"/>
                <a:gd name="T28" fmla="*/ 510 w 948"/>
                <a:gd name="T29" fmla="*/ 248 h 1442"/>
                <a:gd name="T30" fmla="*/ 480 w 948"/>
                <a:gd name="T31" fmla="*/ 424 h 1442"/>
                <a:gd name="T32" fmla="*/ 424 w 948"/>
                <a:gd name="T33" fmla="*/ 592 h 1442"/>
                <a:gd name="T34" fmla="*/ 420 w 948"/>
                <a:gd name="T35" fmla="*/ 656 h 1442"/>
                <a:gd name="T36" fmla="*/ 448 w 948"/>
                <a:gd name="T37" fmla="*/ 654 h 1442"/>
                <a:gd name="T38" fmla="*/ 496 w 948"/>
                <a:gd name="T39" fmla="*/ 656 h 1442"/>
                <a:gd name="T40" fmla="*/ 514 w 948"/>
                <a:gd name="T41" fmla="*/ 664 h 1442"/>
                <a:gd name="T42" fmla="*/ 554 w 948"/>
                <a:gd name="T43" fmla="*/ 700 h 1442"/>
                <a:gd name="T44" fmla="*/ 566 w 948"/>
                <a:gd name="T45" fmla="*/ 726 h 1442"/>
                <a:gd name="T46" fmla="*/ 562 w 948"/>
                <a:gd name="T47" fmla="*/ 780 h 1442"/>
                <a:gd name="T48" fmla="*/ 554 w 948"/>
                <a:gd name="T49" fmla="*/ 802 h 1442"/>
                <a:gd name="T50" fmla="*/ 530 w 948"/>
                <a:gd name="T51" fmla="*/ 830 h 1442"/>
                <a:gd name="T52" fmla="*/ 504 w 948"/>
                <a:gd name="T53" fmla="*/ 848 h 1442"/>
                <a:gd name="T54" fmla="*/ 484 w 948"/>
                <a:gd name="T55" fmla="*/ 854 h 1442"/>
                <a:gd name="T56" fmla="*/ 430 w 948"/>
                <a:gd name="T57" fmla="*/ 846 h 1442"/>
                <a:gd name="T58" fmla="*/ 398 w 948"/>
                <a:gd name="T59" fmla="*/ 828 h 1442"/>
                <a:gd name="T60" fmla="*/ 372 w 948"/>
                <a:gd name="T61" fmla="*/ 788 h 1442"/>
                <a:gd name="T62" fmla="*/ 362 w 948"/>
                <a:gd name="T63" fmla="*/ 768 h 1442"/>
                <a:gd name="T64" fmla="*/ 302 w 948"/>
                <a:gd name="T65" fmla="*/ 800 h 1442"/>
                <a:gd name="T66" fmla="*/ 186 w 948"/>
                <a:gd name="T67" fmla="*/ 932 h 1442"/>
                <a:gd name="T68" fmla="*/ 48 w 948"/>
                <a:gd name="T69" fmla="*/ 1042 h 1442"/>
                <a:gd name="T70" fmla="*/ 72 w 948"/>
                <a:gd name="T71" fmla="*/ 1200 h 1442"/>
                <a:gd name="T72" fmla="*/ 84 w 948"/>
                <a:gd name="T73" fmla="*/ 1178 h 1442"/>
                <a:gd name="T74" fmla="*/ 110 w 948"/>
                <a:gd name="T75" fmla="*/ 1138 h 1442"/>
                <a:gd name="T76" fmla="*/ 126 w 948"/>
                <a:gd name="T77" fmla="*/ 1126 h 1442"/>
                <a:gd name="T78" fmla="*/ 176 w 948"/>
                <a:gd name="T79" fmla="*/ 1110 h 1442"/>
                <a:gd name="T80" fmla="*/ 206 w 948"/>
                <a:gd name="T81" fmla="*/ 1114 h 1442"/>
                <a:gd name="T82" fmla="*/ 250 w 948"/>
                <a:gd name="T83" fmla="*/ 1144 h 1442"/>
                <a:gd name="T84" fmla="*/ 270 w 948"/>
                <a:gd name="T85" fmla="*/ 1174 h 1442"/>
                <a:gd name="T86" fmla="*/ 278 w 948"/>
                <a:gd name="T87" fmla="*/ 1208 h 1442"/>
                <a:gd name="T88" fmla="*/ 276 w 948"/>
                <a:gd name="T89" fmla="*/ 1240 h 1442"/>
                <a:gd name="T90" fmla="*/ 264 w 948"/>
                <a:gd name="T91" fmla="*/ 1266 h 1442"/>
                <a:gd name="T92" fmla="*/ 224 w 948"/>
                <a:gd name="T93" fmla="*/ 1302 h 1442"/>
                <a:gd name="T94" fmla="*/ 190 w 948"/>
                <a:gd name="T95" fmla="*/ 1312 h 1442"/>
                <a:gd name="T96" fmla="*/ 160 w 948"/>
                <a:gd name="T97" fmla="*/ 1312 h 1442"/>
                <a:gd name="T98" fmla="*/ 136 w 948"/>
                <a:gd name="T99" fmla="*/ 1310 h 1442"/>
                <a:gd name="T100" fmla="*/ 252 w 948"/>
                <a:gd name="T101" fmla="*/ 1418 h 1442"/>
                <a:gd name="T102" fmla="*/ 368 w 948"/>
                <a:gd name="T103" fmla="*/ 1336 h 1442"/>
                <a:gd name="T104" fmla="*/ 476 w 948"/>
                <a:gd name="T105" fmla="*/ 1244 h 1442"/>
                <a:gd name="T106" fmla="*/ 574 w 948"/>
                <a:gd name="T107" fmla="*/ 1144 h 1442"/>
                <a:gd name="T108" fmla="*/ 662 w 948"/>
                <a:gd name="T109" fmla="*/ 1034 h 1442"/>
                <a:gd name="T110" fmla="*/ 740 w 948"/>
                <a:gd name="T111" fmla="*/ 916 h 1442"/>
                <a:gd name="T112" fmla="*/ 806 w 948"/>
                <a:gd name="T113" fmla="*/ 792 h 1442"/>
                <a:gd name="T114" fmla="*/ 862 w 948"/>
                <a:gd name="T115" fmla="*/ 660 h 1442"/>
                <a:gd name="T116" fmla="*/ 904 w 948"/>
                <a:gd name="T117" fmla="*/ 524 h 1442"/>
                <a:gd name="T118" fmla="*/ 932 w 948"/>
                <a:gd name="T119" fmla="*/ 382 h 1442"/>
                <a:gd name="T120" fmla="*/ 946 w 948"/>
                <a:gd name="T121" fmla="*/ 236 h 1442"/>
                <a:gd name="T122" fmla="*/ 738 w 948"/>
                <a:gd name="T123" fmla="*/ 144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42">
                  <a:moveTo>
                    <a:pt x="738" y="144"/>
                  </a:moveTo>
                  <a:lnTo>
                    <a:pt x="738" y="144"/>
                  </a:lnTo>
                  <a:lnTo>
                    <a:pt x="740" y="130"/>
                  </a:lnTo>
                  <a:lnTo>
                    <a:pt x="746" y="118"/>
                  </a:lnTo>
                  <a:lnTo>
                    <a:pt x="760" y="100"/>
                  </a:lnTo>
                  <a:lnTo>
                    <a:pt x="760" y="100"/>
                  </a:lnTo>
                  <a:lnTo>
                    <a:pt x="766" y="92"/>
                  </a:lnTo>
                  <a:lnTo>
                    <a:pt x="770" y="82"/>
                  </a:lnTo>
                  <a:lnTo>
                    <a:pt x="774" y="74"/>
                  </a:lnTo>
                  <a:lnTo>
                    <a:pt x="776" y="64"/>
                  </a:lnTo>
                  <a:lnTo>
                    <a:pt x="776" y="64"/>
                  </a:lnTo>
                  <a:lnTo>
                    <a:pt x="774" y="52"/>
                  </a:lnTo>
                  <a:lnTo>
                    <a:pt x="772" y="40"/>
                  </a:lnTo>
                  <a:lnTo>
                    <a:pt x="768" y="28"/>
                  </a:lnTo>
                  <a:lnTo>
                    <a:pt x="764" y="20"/>
                  </a:lnTo>
                  <a:lnTo>
                    <a:pt x="764" y="20"/>
                  </a:lnTo>
                  <a:lnTo>
                    <a:pt x="756" y="12"/>
                  </a:lnTo>
                  <a:lnTo>
                    <a:pt x="746" y="6"/>
                  </a:lnTo>
                  <a:lnTo>
                    <a:pt x="732" y="2"/>
                  </a:lnTo>
                  <a:lnTo>
                    <a:pt x="716" y="0"/>
                  </a:lnTo>
                  <a:lnTo>
                    <a:pt x="716" y="0"/>
                  </a:lnTo>
                  <a:lnTo>
                    <a:pt x="698" y="2"/>
                  </a:lnTo>
                  <a:lnTo>
                    <a:pt x="684" y="6"/>
                  </a:lnTo>
                  <a:lnTo>
                    <a:pt x="674" y="12"/>
                  </a:lnTo>
                  <a:lnTo>
                    <a:pt x="666" y="18"/>
                  </a:lnTo>
                  <a:lnTo>
                    <a:pt x="666" y="18"/>
                  </a:lnTo>
                  <a:lnTo>
                    <a:pt x="660" y="28"/>
                  </a:lnTo>
                  <a:lnTo>
                    <a:pt x="656" y="38"/>
                  </a:lnTo>
                  <a:lnTo>
                    <a:pt x="654" y="50"/>
                  </a:lnTo>
                  <a:lnTo>
                    <a:pt x="654" y="62"/>
                  </a:lnTo>
                  <a:lnTo>
                    <a:pt x="654" y="62"/>
                  </a:lnTo>
                  <a:lnTo>
                    <a:pt x="654" y="72"/>
                  </a:lnTo>
                  <a:lnTo>
                    <a:pt x="658" y="82"/>
                  </a:lnTo>
                  <a:lnTo>
                    <a:pt x="662" y="90"/>
                  </a:lnTo>
                  <a:lnTo>
                    <a:pt x="668" y="98"/>
                  </a:lnTo>
                  <a:lnTo>
                    <a:pt x="668" y="98"/>
                  </a:lnTo>
                  <a:lnTo>
                    <a:pt x="684" y="118"/>
                  </a:lnTo>
                  <a:lnTo>
                    <a:pt x="690" y="130"/>
                  </a:lnTo>
                  <a:lnTo>
                    <a:pt x="692" y="144"/>
                  </a:lnTo>
                  <a:lnTo>
                    <a:pt x="692" y="144"/>
                  </a:lnTo>
                  <a:lnTo>
                    <a:pt x="692" y="146"/>
                  </a:lnTo>
                  <a:lnTo>
                    <a:pt x="692" y="186"/>
                  </a:lnTo>
                  <a:lnTo>
                    <a:pt x="512" y="186"/>
                  </a:lnTo>
                  <a:lnTo>
                    <a:pt x="512" y="186"/>
                  </a:lnTo>
                  <a:lnTo>
                    <a:pt x="510" y="248"/>
                  </a:lnTo>
                  <a:lnTo>
                    <a:pt x="502" y="308"/>
                  </a:lnTo>
                  <a:lnTo>
                    <a:pt x="494" y="366"/>
                  </a:lnTo>
                  <a:lnTo>
                    <a:pt x="480" y="424"/>
                  </a:lnTo>
                  <a:lnTo>
                    <a:pt x="464" y="482"/>
                  </a:lnTo>
                  <a:lnTo>
                    <a:pt x="446" y="538"/>
                  </a:lnTo>
                  <a:lnTo>
                    <a:pt x="424" y="592"/>
                  </a:lnTo>
                  <a:lnTo>
                    <a:pt x="398" y="644"/>
                  </a:lnTo>
                  <a:lnTo>
                    <a:pt x="420" y="656"/>
                  </a:lnTo>
                  <a:lnTo>
                    <a:pt x="420" y="656"/>
                  </a:lnTo>
                  <a:lnTo>
                    <a:pt x="428" y="656"/>
                  </a:lnTo>
                  <a:lnTo>
                    <a:pt x="448" y="654"/>
                  </a:lnTo>
                  <a:lnTo>
                    <a:pt x="448" y="654"/>
                  </a:lnTo>
                  <a:lnTo>
                    <a:pt x="462" y="652"/>
                  </a:lnTo>
                  <a:lnTo>
                    <a:pt x="480" y="652"/>
                  </a:lnTo>
                  <a:lnTo>
                    <a:pt x="496" y="656"/>
                  </a:lnTo>
                  <a:lnTo>
                    <a:pt x="506" y="660"/>
                  </a:lnTo>
                  <a:lnTo>
                    <a:pt x="514" y="664"/>
                  </a:lnTo>
                  <a:lnTo>
                    <a:pt x="514" y="664"/>
                  </a:lnTo>
                  <a:lnTo>
                    <a:pt x="530" y="674"/>
                  </a:lnTo>
                  <a:lnTo>
                    <a:pt x="544" y="686"/>
                  </a:lnTo>
                  <a:lnTo>
                    <a:pt x="554" y="700"/>
                  </a:lnTo>
                  <a:lnTo>
                    <a:pt x="564" y="716"/>
                  </a:lnTo>
                  <a:lnTo>
                    <a:pt x="564" y="716"/>
                  </a:lnTo>
                  <a:lnTo>
                    <a:pt x="566" y="726"/>
                  </a:lnTo>
                  <a:lnTo>
                    <a:pt x="568" y="736"/>
                  </a:lnTo>
                  <a:lnTo>
                    <a:pt x="568" y="756"/>
                  </a:lnTo>
                  <a:lnTo>
                    <a:pt x="562" y="780"/>
                  </a:lnTo>
                  <a:lnTo>
                    <a:pt x="558" y="790"/>
                  </a:lnTo>
                  <a:lnTo>
                    <a:pt x="554" y="802"/>
                  </a:lnTo>
                  <a:lnTo>
                    <a:pt x="554" y="802"/>
                  </a:lnTo>
                  <a:lnTo>
                    <a:pt x="546" y="812"/>
                  </a:lnTo>
                  <a:lnTo>
                    <a:pt x="538" y="822"/>
                  </a:lnTo>
                  <a:lnTo>
                    <a:pt x="530" y="830"/>
                  </a:lnTo>
                  <a:lnTo>
                    <a:pt x="522" y="838"/>
                  </a:lnTo>
                  <a:lnTo>
                    <a:pt x="512" y="844"/>
                  </a:lnTo>
                  <a:lnTo>
                    <a:pt x="504" y="848"/>
                  </a:lnTo>
                  <a:lnTo>
                    <a:pt x="494" y="852"/>
                  </a:lnTo>
                  <a:lnTo>
                    <a:pt x="484" y="854"/>
                  </a:lnTo>
                  <a:lnTo>
                    <a:pt x="484" y="854"/>
                  </a:lnTo>
                  <a:lnTo>
                    <a:pt x="464" y="856"/>
                  </a:lnTo>
                  <a:lnTo>
                    <a:pt x="446" y="852"/>
                  </a:lnTo>
                  <a:lnTo>
                    <a:pt x="430" y="846"/>
                  </a:lnTo>
                  <a:lnTo>
                    <a:pt x="414" y="838"/>
                  </a:lnTo>
                  <a:lnTo>
                    <a:pt x="414" y="838"/>
                  </a:lnTo>
                  <a:lnTo>
                    <a:pt x="398" y="828"/>
                  </a:lnTo>
                  <a:lnTo>
                    <a:pt x="388" y="814"/>
                  </a:lnTo>
                  <a:lnTo>
                    <a:pt x="378" y="802"/>
                  </a:lnTo>
                  <a:lnTo>
                    <a:pt x="372" y="788"/>
                  </a:lnTo>
                  <a:lnTo>
                    <a:pt x="372" y="788"/>
                  </a:lnTo>
                  <a:lnTo>
                    <a:pt x="366" y="772"/>
                  </a:lnTo>
                  <a:lnTo>
                    <a:pt x="362" y="768"/>
                  </a:lnTo>
                  <a:lnTo>
                    <a:pt x="336" y="752"/>
                  </a:lnTo>
                  <a:lnTo>
                    <a:pt x="336" y="752"/>
                  </a:lnTo>
                  <a:lnTo>
                    <a:pt x="302" y="800"/>
                  </a:lnTo>
                  <a:lnTo>
                    <a:pt x="264" y="846"/>
                  </a:lnTo>
                  <a:lnTo>
                    <a:pt x="226" y="890"/>
                  </a:lnTo>
                  <a:lnTo>
                    <a:pt x="186" y="932"/>
                  </a:lnTo>
                  <a:lnTo>
                    <a:pt x="142" y="972"/>
                  </a:lnTo>
                  <a:lnTo>
                    <a:pt x="96" y="1008"/>
                  </a:lnTo>
                  <a:lnTo>
                    <a:pt x="48" y="1042"/>
                  </a:lnTo>
                  <a:lnTo>
                    <a:pt x="0" y="1074"/>
                  </a:lnTo>
                  <a:lnTo>
                    <a:pt x="72" y="1200"/>
                  </a:lnTo>
                  <a:lnTo>
                    <a:pt x="72" y="1200"/>
                  </a:lnTo>
                  <a:lnTo>
                    <a:pt x="76" y="1194"/>
                  </a:lnTo>
                  <a:lnTo>
                    <a:pt x="84" y="1178"/>
                  </a:lnTo>
                  <a:lnTo>
                    <a:pt x="84" y="1178"/>
                  </a:lnTo>
                  <a:lnTo>
                    <a:pt x="90" y="1164"/>
                  </a:lnTo>
                  <a:lnTo>
                    <a:pt x="98" y="1150"/>
                  </a:lnTo>
                  <a:lnTo>
                    <a:pt x="110" y="1138"/>
                  </a:lnTo>
                  <a:lnTo>
                    <a:pt x="118" y="1132"/>
                  </a:lnTo>
                  <a:lnTo>
                    <a:pt x="126" y="1126"/>
                  </a:lnTo>
                  <a:lnTo>
                    <a:pt x="126" y="1126"/>
                  </a:lnTo>
                  <a:lnTo>
                    <a:pt x="142" y="1118"/>
                  </a:lnTo>
                  <a:lnTo>
                    <a:pt x="158" y="1112"/>
                  </a:lnTo>
                  <a:lnTo>
                    <a:pt x="176" y="1110"/>
                  </a:lnTo>
                  <a:lnTo>
                    <a:pt x="196" y="1110"/>
                  </a:lnTo>
                  <a:lnTo>
                    <a:pt x="196" y="1110"/>
                  </a:lnTo>
                  <a:lnTo>
                    <a:pt x="206" y="1114"/>
                  </a:lnTo>
                  <a:lnTo>
                    <a:pt x="214" y="1116"/>
                  </a:lnTo>
                  <a:lnTo>
                    <a:pt x="232" y="1128"/>
                  </a:lnTo>
                  <a:lnTo>
                    <a:pt x="250" y="1144"/>
                  </a:lnTo>
                  <a:lnTo>
                    <a:pt x="264" y="1164"/>
                  </a:lnTo>
                  <a:lnTo>
                    <a:pt x="264" y="1164"/>
                  </a:lnTo>
                  <a:lnTo>
                    <a:pt x="270" y="1174"/>
                  </a:lnTo>
                  <a:lnTo>
                    <a:pt x="274" y="1186"/>
                  </a:lnTo>
                  <a:lnTo>
                    <a:pt x="276" y="1198"/>
                  </a:lnTo>
                  <a:lnTo>
                    <a:pt x="278" y="1208"/>
                  </a:lnTo>
                  <a:lnTo>
                    <a:pt x="280" y="1220"/>
                  </a:lnTo>
                  <a:lnTo>
                    <a:pt x="278" y="1230"/>
                  </a:lnTo>
                  <a:lnTo>
                    <a:pt x="276" y="1240"/>
                  </a:lnTo>
                  <a:lnTo>
                    <a:pt x="274" y="1250"/>
                  </a:lnTo>
                  <a:lnTo>
                    <a:pt x="274" y="1250"/>
                  </a:lnTo>
                  <a:lnTo>
                    <a:pt x="264" y="1266"/>
                  </a:lnTo>
                  <a:lnTo>
                    <a:pt x="252" y="1280"/>
                  </a:lnTo>
                  <a:lnTo>
                    <a:pt x="238" y="1292"/>
                  </a:lnTo>
                  <a:lnTo>
                    <a:pt x="224" y="1302"/>
                  </a:lnTo>
                  <a:lnTo>
                    <a:pt x="224" y="1302"/>
                  </a:lnTo>
                  <a:lnTo>
                    <a:pt x="206" y="1310"/>
                  </a:lnTo>
                  <a:lnTo>
                    <a:pt x="190" y="1312"/>
                  </a:lnTo>
                  <a:lnTo>
                    <a:pt x="174" y="1312"/>
                  </a:lnTo>
                  <a:lnTo>
                    <a:pt x="160" y="1312"/>
                  </a:lnTo>
                  <a:lnTo>
                    <a:pt x="160" y="1312"/>
                  </a:lnTo>
                  <a:lnTo>
                    <a:pt x="142" y="1310"/>
                  </a:lnTo>
                  <a:lnTo>
                    <a:pt x="136" y="1310"/>
                  </a:lnTo>
                  <a:lnTo>
                    <a:pt x="136" y="1310"/>
                  </a:lnTo>
                  <a:lnTo>
                    <a:pt x="212" y="1442"/>
                  </a:lnTo>
                  <a:lnTo>
                    <a:pt x="212" y="1442"/>
                  </a:lnTo>
                  <a:lnTo>
                    <a:pt x="252" y="1418"/>
                  </a:lnTo>
                  <a:lnTo>
                    <a:pt x="292" y="1392"/>
                  </a:lnTo>
                  <a:lnTo>
                    <a:pt x="330" y="1364"/>
                  </a:lnTo>
                  <a:lnTo>
                    <a:pt x="368" y="1336"/>
                  </a:lnTo>
                  <a:lnTo>
                    <a:pt x="406" y="1308"/>
                  </a:lnTo>
                  <a:lnTo>
                    <a:pt x="440" y="1276"/>
                  </a:lnTo>
                  <a:lnTo>
                    <a:pt x="476" y="1244"/>
                  </a:lnTo>
                  <a:lnTo>
                    <a:pt x="510" y="1212"/>
                  </a:lnTo>
                  <a:lnTo>
                    <a:pt x="542" y="1178"/>
                  </a:lnTo>
                  <a:lnTo>
                    <a:pt x="574" y="1144"/>
                  </a:lnTo>
                  <a:lnTo>
                    <a:pt x="604" y="1108"/>
                  </a:lnTo>
                  <a:lnTo>
                    <a:pt x="634" y="1072"/>
                  </a:lnTo>
                  <a:lnTo>
                    <a:pt x="662" y="1034"/>
                  </a:lnTo>
                  <a:lnTo>
                    <a:pt x="690" y="996"/>
                  </a:lnTo>
                  <a:lnTo>
                    <a:pt x="716" y="956"/>
                  </a:lnTo>
                  <a:lnTo>
                    <a:pt x="740" y="916"/>
                  </a:lnTo>
                  <a:lnTo>
                    <a:pt x="764" y="876"/>
                  </a:lnTo>
                  <a:lnTo>
                    <a:pt x="786" y="834"/>
                  </a:lnTo>
                  <a:lnTo>
                    <a:pt x="806" y="792"/>
                  </a:lnTo>
                  <a:lnTo>
                    <a:pt x="826" y="748"/>
                  </a:lnTo>
                  <a:lnTo>
                    <a:pt x="844" y="704"/>
                  </a:lnTo>
                  <a:lnTo>
                    <a:pt x="862" y="660"/>
                  </a:lnTo>
                  <a:lnTo>
                    <a:pt x="876" y="616"/>
                  </a:lnTo>
                  <a:lnTo>
                    <a:pt x="890" y="570"/>
                  </a:lnTo>
                  <a:lnTo>
                    <a:pt x="904" y="524"/>
                  </a:lnTo>
                  <a:lnTo>
                    <a:pt x="914" y="476"/>
                  </a:lnTo>
                  <a:lnTo>
                    <a:pt x="924" y="430"/>
                  </a:lnTo>
                  <a:lnTo>
                    <a:pt x="932" y="382"/>
                  </a:lnTo>
                  <a:lnTo>
                    <a:pt x="938" y="334"/>
                  </a:lnTo>
                  <a:lnTo>
                    <a:pt x="944" y="284"/>
                  </a:lnTo>
                  <a:lnTo>
                    <a:pt x="946" y="236"/>
                  </a:lnTo>
                  <a:lnTo>
                    <a:pt x="948" y="186"/>
                  </a:lnTo>
                  <a:lnTo>
                    <a:pt x="738" y="186"/>
                  </a:lnTo>
                  <a:lnTo>
                    <a:pt x="738" y="144"/>
                  </a:ln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15"/>
            <p:cNvSpPr>
              <a:spLocks/>
            </p:cNvSpPr>
            <p:nvPr/>
          </p:nvSpPr>
          <p:spPr bwMode="auto">
            <a:xfrm>
              <a:off x="2621499" y="4169927"/>
              <a:ext cx="1685925" cy="1127125"/>
            </a:xfrm>
            <a:custGeom>
              <a:avLst/>
              <a:gdLst>
                <a:gd name="T0" fmla="*/ 962 w 1062"/>
                <a:gd name="T1" fmla="*/ 252 h 710"/>
                <a:gd name="T2" fmla="*/ 948 w 1062"/>
                <a:gd name="T3" fmla="*/ 284 h 710"/>
                <a:gd name="T4" fmla="*/ 920 w 1062"/>
                <a:gd name="T5" fmla="*/ 318 h 710"/>
                <a:gd name="T6" fmla="*/ 896 w 1062"/>
                <a:gd name="T7" fmla="*/ 332 h 710"/>
                <a:gd name="T8" fmla="*/ 842 w 1062"/>
                <a:gd name="T9" fmla="*/ 338 h 710"/>
                <a:gd name="T10" fmla="*/ 822 w 1062"/>
                <a:gd name="T11" fmla="*/ 332 h 710"/>
                <a:gd name="T12" fmla="*/ 774 w 1062"/>
                <a:gd name="T13" fmla="*/ 286 h 710"/>
                <a:gd name="T14" fmla="*/ 764 w 1062"/>
                <a:gd name="T15" fmla="*/ 262 h 710"/>
                <a:gd name="T16" fmla="*/ 758 w 1062"/>
                <a:gd name="T17" fmla="*/ 230 h 710"/>
                <a:gd name="T18" fmla="*/ 764 w 1062"/>
                <a:gd name="T19" fmla="*/ 200 h 710"/>
                <a:gd name="T20" fmla="*/ 784 w 1062"/>
                <a:gd name="T21" fmla="*/ 168 h 710"/>
                <a:gd name="T22" fmla="*/ 814 w 1062"/>
                <a:gd name="T23" fmla="*/ 146 h 710"/>
                <a:gd name="T24" fmla="*/ 864 w 1062"/>
                <a:gd name="T25" fmla="*/ 136 h 710"/>
                <a:gd name="T26" fmla="*/ 896 w 1062"/>
                <a:gd name="T27" fmla="*/ 140 h 710"/>
                <a:gd name="T28" fmla="*/ 850 w 1062"/>
                <a:gd name="T29" fmla="*/ 0 h 710"/>
                <a:gd name="T30" fmla="*/ 786 w 1062"/>
                <a:gd name="T31" fmla="*/ 30 h 710"/>
                <a:gd name="T32" fmla="*/ 682 w 1062"/>
                <a:gd name="T33" fmla="*/ 60 h 710"/>
                <a:gd name="T34" fmla="*/ 572 w 1062"/>
                <a:gd name="T35" fmla="*/ 70 h 710"/>
                <a:gd name="T36" fmla="*/ 498 w 1062"/>
                <a:gd name="T37" fmla="*/ 66 h 710"/>
                <a:gd name="T38" fmla="*/ 392 w 1062"/>
                <a:gd name="T39" fmla="*/ 42 h 710"/>
                <a:gd name="T40" fmla="*/ 294 w 1062"/>
                <a:gd name="T41" fmla="*/ 0 h 710"/>
                <a:gd name="T42" fmla="*/ 146 w 1062"/>
                <a:gd name="T43" fmla="*/ 130 h 710"/>
                <a:gd name="T44" fmla="*/ 120 w 1062"/>
                <a:gd name="T45" fmla="*/ 90 h 710"/>
                <a:gd name="T46" fmla="*/ 110 w 1062"/>
                <a:gd name="T47" fmla="*/ 72 h 710"/>
                <a:gd name="T48" fmla="*/ 96 w 1062"/>
                <a:gd name="T49" fmla="*/ 58 h 710"/>
                <a:gd name="T50" fmla="*/ 62 w 1062"/>
                <a:gd name="T51" fmla="*/ 46 h 710"/>
                <a:gd name="T52" fmla="*/ 40 w 1062"/>
                <a:gd name="T53" fmla="*/ 48 h 710"/>
                <a:gd name="T54" fmla="*/ 10 w 1062"/>
                <a:gd name="T55" fmla="*/ 78 h 710"/>
                <a:gd name="T56" fmla="*/ 0 w 1062"/>
                <a:gd name="T57" fmla="*/ 108 h 710"/>
                <a:gd name="T58" fmla="*/ 2 w 1062"/>
                <a:gd name="T59" fmla="*/ 130 h 710"/>
                <a:gd name="T60" fmla="*/ 22 w 1062"/>
                <a:gd name="T61" fmla="*/ 156 h 710"/>
                <a:gd name="T62" fmla="*/ 42 w 1062"/>
                <a:gd name="T63" fmla="*/ 166 h 710"/>
                <a:gd name="T64" fmla="*/ 72 w 1062"/>
                <a:gd name="T65" fmla="*/ 168 h 710"/>
                <a:gd name="T66" fmla="*/ 110 w 1062"/>
                <a:gd name="T67" fmla="*/ 166 h 710"/>
                <a:gd name="T68" fmla="*/ 124 w 1062"/>
                <a:gd name="T69" fmla="*/ 170 h 710"/>
                <a:gd name="T70" fmla="*/ 82 w 1062"/>
                <a:gd name="T71" fmla="*/ 368 h 710"/>
                <a:gd name="T72" fmla="*/ 246 w 1062"/>
                <a:gd name="T73" fmla="*/ 440 h 710"/>
                <a:gd name="T74" fmla="*/ 422 w 1062"/>
                <a:gd name="T75" fmla="*/ 482 h 710"/>
                <a:gd name="T76" fmla="*/ 546 w 1062"/>
                <a:gd name="T77" fmla="*/ 566 h 710"/>
                <a:gd name="T78" fmla="*/ 540 w 1062"/>
                <a:gd name="T79" fmla="*/ 592 h 710"/>
                <a:gd name="T80" fmla="*/ 520 w 1062"/>
                <a:gd name="T81" fmla="*/ 620 h 710"/>
                <a:gd name="T82" fmla="*/ 512 w 1062"/>
                <a:gd name="T83" fmla="*/ 648 h 710"/>
                <a:gd name="T84" fmla="*/ 514 w 1062"/>
                <a:gd name="T85" fmla="*/ 672 h 710"/>
                <a:gd name="T86" fmla="*/ 524 w 1062"/>
                <a:gd name="T87" fmla="*/ 692 h 710"/>
                <a:gd name="T88" fmla="*/ 554 w 1062"/>
                <a:gd name="T89" fmla="*/ 708 h 710"/>
                <a:gd name="T90" fmla="*/ 590 w 1062"/>
                <a:gd name="T91" fmla="*/ 708 h 710"/>
                <a:gd name="T92" fmla="*/ 620 w 1062"/>
                <a:gd name="T93" fmla="*/ 690 h 710"/>
                <a:gd name="T94" fmla="*/ 630 w 1062"/>
                <a:gd name="T95" fmla="*/ 672 h 710"/>
                <a:gd name="T96" fmla="*/ 634 w 1062"/>
                <a:gd name="T97" fmla="*/ 648 h 710"/>
                <a:gd name="T98" fmla="*/ 624 w 1062"/>
                <a:gd name="T99" fmla="*/ 620 h 710"/>
                <a:gd name="T100" fmla="*/ 602 w 1062"/>
                <a:gd name="T101" fmla="*/ 592 h 710"/>
                <a:gd name="T102" fmla="*/ 592 w 1062"/>
                <a:gd name="T103" fmla="*/ 566 h 710"/>
                <a:gd name="T104" fmla="*/ 592 w 1062"/>
                <a:gd name="T105" fmla="*/ 494 h 710"/>
                <a:gd name="T106" fmla="*/ 778 w 1062"/>
                <a:gd name="T107" fmla="*/ 474 h 710"/>
                <a:gd name="T108" fmla="*/ 954 w 1062"/>
                <a:gd name="T109" fmla="*/ 420 h 710"/>
                <a:gd name="T110" fmla="*/ 986 w 1062"/>
                <a:gd name="T111" fmla="*/ 236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966" y="246"/>
                  </a:moveTo>
                  <a:lnTo>
                    <a:pt x="966" y="246"/>
                  </a:lnTo>
                  <a:lnTo>
                    <a:pt x="962" y="252"/>
                  </a:lnTo>
                  <a:lnTo>
                    <a:pt x="954" y="272"/>
                  </a:lnTo>
                  <a:lnTo>
                    <a:pt x="954" y="272"/>
                  </a:lnTo>
                  <a:lnTo>
                    <a:pt x="948" y="284"/>
                  </a:lnTo>
                  <a:lnTo>
                    <a:pt x="940" y="298"/>
                  </a:lnTo>
                  <a:lnTo>
                    <a:pt x="928" y="312"/>
                  </a:lnTo>
                  <a:lnTo>
                    <a:pt x="920" y="318"/>
                  </a:lnTo>
                  <a:lnTo>
                    <a:pt x="912" y="324"/>
                  </a:lnTo>
                  <a:lnTo>
                    <a:pt x="912" y="324"/>
                  </a:lnTo>
                  <a:lnTo>
                    <a:pt x="896" y="332"/>
                  </a:lnTo>
                  <a:lnTo>
                    <a:pt x="878" y="336"/>
                  </a:lnTo>
                  <a:lnTo>
                    <a:pt x="860" y="340"/>
                  </a:lnTo>
                  <a:lnTo>
                    <a:pt x="842" y="338"/>
                  </a:lnTo>
                  <a:lnTo>
                    <a:pt x="842" y="338"/>
                  </a:lnTo>
                  <a:lnTo>
                    <a:pt x="832" y="336"/>
                  </a:lnTo>
                  <a:lnTo>
                    <a:pt x="822" y="332"/>
                  </a:lnTo>
                  <a:lnTo>
                    <a:pt x="804" y="322"/>
                  </a:lnTo>
                  <a:lnTo>
                    <a:pt x="788" y="306"/>
                  </a:lnTo>
                  <a:lnTo>
                    <a:pt x="774" y="286"/>
                  </a:lnTo>
                  <a:lnTo>
                    <a:pt x="774" y="286"/>
                  </a:lnTo>
                  <a:lnTo>
                    <a:pt x="768" y="274"/>
                  </a:lnTo>
                  <a:lnTo>
                    <a:pt x="764" y="262"/>
                  </a:lnTo>
                  <a:lnTo>
                    <a:pt x="760" y="252"/>
                  </a:lnTo>
                  <a:lnTo>
                    <a:pt x="758" y="240"/>
                  </a:lnTo>
                  <a:lnTo>
                    <a:pt x="758" y="230"/>
                  </a:lnTo>
                  <a:lnTo>
                    <a:pt x="758" y="218"/>
                  </a:lnTo>
                  <a:lnTo>
                    <a:pt x="760" y="208"/>
                  </a:lnTo>
                  <a:lnTo>
                    <a:pt x="764" y="200"/>
                  </a:lnTo>
                  <a:lnTo>
                    <a:pt x="764" y="200"/>
                  </a:lnTo>
                  <a:lnTo>
                    <a:pt x="772" y="182"/>
                  </a:lnTo>
                  <a:lnTo>
                    <a:pt x="784" y="168"/>
                  </a:lnTo>
                  <a:lnTo>
                    <a:pt x="798" y="156"/>
                  </a:lnTo>
                  <a:lnTo>
                    <a:pt x="814" y="146"/>
                  </a:lnTo>
                  <a:lnTo>
                    <a:pt x="814" y="146"/>
                  </a:lnTo>
                  <a:lnTo>
                    <a:pt x="830" y="140"/>
                  </a:lnTo>
                  <a:lnTo>
                    <a:pt x="848" y="136"/>
                  </a:lnTo>
                  <a:lnTo>
                    <a:pt x="864" y="136"/>
                  </a:lnTo>
                  <a:lnTo>
                    <a:pt x="876" y="136"/>
                  </a:lnTo>
                  <a:lnTo>
                    <a:pt x="876" y="136"/>
                  </a:lnTo>
                  <a:lnTo>
                    <a:pt x="896" y="140"/>
                  </a:lnTo>
                  <a:lnTo>
                    <a:pt x="900" y="138"/>
                  </a:lnTo>
                  <a:lnTo>
                    <a:pt x="922" y="126"/>
                  </a:lnTo>
                  <a:lnTo>
                    <a:pt x="850" y="0"/>
                  </a:lnTo>
                  <a:lnTo>
                    <a:pt x="850" y="0"/>
                  </a:lnTo>
                  <a:lnTo>
                    <a:pt x="818" y="16"/>
                  </a:lnTo>
                  <a:lnTo>
                    <a:pt x="786" y="30"/>
                  </a:lnTo>
                  <a:lnTo>
                    <a:pt x="752" y="42"/>
                  </a:lnTo>
                  <a:lnTo>
                    <a:pt x="718" y="52"/>
                  </a:lnTo>
                  <a:lnTo>
                    <a:pt x="682" y="60"/>
                  </a:lnTo>
                  <a:lnTo>
                    <a:pt x="646" y="66"/>
                  </a:lnTo>
                  <a:lnTo>
                    <a:pt x="610" y="68"/>
                  </a:lnTo>
                  <a:lnTo>
                    <a:pt x="572" y="70"/>
                  </a:lnTo>
                  <a:lnTo>
                    <a:pt x="572" y="70"/>
                  </a:lnTo>
                  <a:lnTo>
                    <a:pt x="534" y="68"/>
                  </a:lnTo>
                  <a:lnTo>
                    <a:pt x="498" y="66"/>
                  </a:lnTo>
                  <a:lnTo>
                    <a:pt x="462" y="60"/>
                  </a:lnTo>
                  <a:lnTo>
                    <a:pt x="426" y="52"/>
                  </a:lnTo>
                  <a:lnTo>
                    <a:pt x="392" y="42"/>
                  </a:lnTo>
                  <a:lnTo>
                    <a:pt x="358" y="30"/>
                  </a:lnTo>
                  <a:lnTo>
                    <a:pt x="326" y="16"/>
                  </a:lnTo>
                  <a:lnTo>
                    <a:pt x="294" y="0"/>
                  </a:lnTo>
                  <a:lnTo>
                    <a:pt x="200" y="162"/>
                  </a:lnTo>
                  <a:lnTo>
                    <a:pt x="146" y="130"/>
                  </a:lnTo>
                  <a:lnTo>
                    <a:pt x="146" y="130"/>
                  </a:lnTo>
                  <a:lnTo>
                    <a:pt x="136" y="120"/>
                  </a:lnTo>
                  <a:lnTo>
                    <a:pt x="128" y="110"/>
                  </a:lnTo>
                  <a:lnTo>
                    <a:pt x="120" y="90"/>
                  </a:lnTo>
                  <a:lnTo>
                    <a:pt x="120" y="90"/>
                  </a:lnTo>
                  <a:lnTo>
                    <a:pt x="114" y="80"/>
                  </a:lnTo>
                  <a:lnTo>
                    <a:pt x="110" y="72"/>
                  </a:lnTo>
                  <a:lnTo>
                    <a:pt x="104" y="64"/>
                  </a:lnTo>
                  <a:lnTo>
                    <a:pt x="96" y="58"/>
                  </a:lnTo>
                  <a:lnTo>
                    <a:pt x="96" y="58"/>
                  </a:lnTo>
                  <a:lnTo>
                    <a:pt x="84" y="52"/>
                  </a:lnTo>
                  <a:lnTo>
                    <a:pt x="72" y="48"/>
                  </a:lnTo>
                  <a:lnTo>
                    <a:pt x="62" y="46"/>
                  </a:lnTo>
                  <a:lnTo>
                    <a:pt x="50" y="46"/>
                  </a:lnTo>
                  <a:lnTo>
                    <a:pt x="50" y="46"/>
                  </a:lnTo>
                  <a:lnTo>
                    <a:pt x="40" y="48"/>
                  </a:lnTo>
                  <a:lnTo>
                    <a:pt x="30" y="54"/>
                  </a:lnTo>
                  <a:lnTo>
                    <a:pt x="20" y="64"/>
                  </a:lnTo>
                  <a:lnTo>
                    <a:pt x="10" y="78"/>
                  </a:lnTo>
                  <a:lnTo>
                    <a:pt x="10" y="78"/>
                  </a:lnTo>
                  <a:lnTo>
                    <a:pt x="2" y="94"/>
                  </a:lnTo>
                  <a:lnTo>
                    <a:pt x="0" y="108"/>
                  </a:lnTo>
                  <a:lnTo>
                    <a:pt x="0" y="120"/>
                  </a:lnTo>
                  <a:lnTo>
                    <a:pt x="2" y="130"/>
                  </a:lnTo>
                  <a:lnTo>
                    <a:pt x="2" y="130"/>
                  </a:lnTo>
                  <a:lnTo>
                    <a:pt x="6" y="138"/>
                  </a:lnTo>
                  <a:lnTo>
                    <a:pt x="14" y="148"/>
                  </a:lnTo>
                  <a:lnTo>
                    <a:pt x="22" y="156"/>
                  </a:lnTo>
                  <a:lnTo>
                    <a:pt x="32" y="162"/>
                  </a:lnTo>
                  <a:lnTo>
                    <a:pt x="32" y="162"/>
                  </a:lnTo>
                  <a:lnTo>
                    <a:pt x="42" y="166"/>
                  </a:lnTo>
                  <a:lnTo>
                    <a:pt x="52" y="168"/>
                  </a:lnTo>
                  <a:lnTo>
                    <a:pt x="62" y="168"/>
                  </a:lnTo>
                  <a:lnTo>
                    <a:pt x="72" y="168"/>
                  </a:lnTo>
                  <a:lnTo>
                    <a:pt x="72" y="168"/>
                  </a:lnTo>
                  <a:lnTo>
                    <a:pt x="96" y="164"/>
                  </a:lnTo>
                  <a:lnTo>
                    <a:pt x="110" y="166"/>
                  </a:lnTo>
                  <a:lnTo>
                    <a:pt x="124" y="170"/>
                  </a:lnTo>
                  <a:lnTo>
                    <a:pt x="124" y="170"/>
                  </a:lnTo>
                  <a:lnTo>
                    <a:pt x="124" y="170"/>
                  </a:lnTo>
                  <a:lnTo>
                    <a:pt x="178" y="202"/>
                  </a:lnTo>
                  <a:lnTo>
                    <a:pt x="82" y="368"/>
                  </a:lnTo>
                  <a:lnTo>
                    <a:pt x="82" y="368"/>
                  </a:lnTo>
                  <a:lnTo>
                    <a:pt x="134" y="396"/>
                  </a:lnTo>
                  <a:lnTo>
                    <a:pt x="188" y="420"/>
                  </a:lnTo>
                  <a:lnTo>
                    <a:pt x="246" y="440"/>
                  </a:lnTo>
                  <a:lnTo>
                    <a:pt x="302" y="458"/>
                  </a:lnTo>
                  <a:lnTo>
                    <a:pt x="362" y="472"/>
                  </a:lnTo>
                  <a:lnTo>
                    <a:pt x="422" y="482"/>
                  </a:lnTo>
                  <a:lnTo>
                    <a:pt x="484" y="490"/>
                  </a:lnTo>
                  <a:lnTo>
                    <a:pt x="546" y="494"/>
                  </a:lnTo>
                  <a:lnTo>
                    <a:pt x="546" y="566"/>
                  </a:lnTo>
                  <a:lnTo>
                    <a:pt x="546" y="566"/>
                  </a:lnTo>
                  <a:lnTo>
                    <a:pt x="544" y="580"/>
                  </a:lnTo>
                  <a:lnTo>
                    <a:pt x="540" y="592"/>
                  </a:lnTo>
                  <a:lnTo>
                    <a:pt x="526" y="610"/>
                  </a:lnTo>
                  <a:lnTo>
                    <a:pt x="526" y="610"/>
                  </a:lnTo>
                  <a:lnTo>
                    <a:pt x="520" y="620"/>
                  </a:lnTo>
                  <a:lnTo>
                    <a:pt x="516" y="628"/>
                  </a:lnTo>
                  <a:lnTo>
                    <a:pt x="512" y="638"/>
                  </a:lnTo>
                  <a:lnTo>
                    <a:pt x="512" y="648"/>
                  </a:lnTo>
                  <a:lnTo>
                    <a:pt x="512" y="648"/>
                  </a:lnTo>
                  <a:lnTo>
                    <a:pt x="512" y="660"/>
                  </a:lnTo>
                  <a:lnTo>
                    <a:pt x="514" y="672"/>
                  </a:lnTo>
                  <a:lnTo>
                    <a:pt x="518" y="682"/>
                  </a:lnTo>
                  <a:lnTo>
                    <a:pt x="524" y="692"/>
                  </a:lnTo>
                  <a:lnTo>
                    <a:pt x="524" y="692"/>
                  </a:lnTo>
                  <a:lnTo>
                    <a:pt x="532" y="700"/>
                  </a:lnTo>
                  <a:lnTo>
                    <a:pt x="542" y="706"/>
                  </a:lnTo>
                  <a:lnTo>
                    <a:pt x="554" y="708"/>
                  </a:lnTo>
                  <a:lnTo>
                    <a:pt x="572" y="710"/>
                  </a:lnTo>
                  <a:lnTo>
                    <a:pt x="572" y="710"/>
                  </a:lnTo>
                  <a:lnTo>
                    <a:pt x="590" y="708"/>
                  </a:lnTo>
                  <a:lnTo>
                    <a:pt x="602" y="704"/>
                  </a:lnTo>
                  <a:lnTo>
                    <a:pt x="612" y="698"/>
                  </a:lnTo>
                  <a:lnTo>
                    <a:pt x="620" y="690"/>
                  </a:lnTo>
                  <a:lnTo>
                    <a:pt x="620" y="690"/>
                  </a:lnTo>
                  <a:lnTo>
                    <a:pt x="626" y="682"/>
                  </a:lnTo>
                  <a:lnTo>
                    <a:pt x="630" y="672"/>
                  </a:lnTo>
                  <a:lnTo>
                    <a:pt x="632" y="660"/>
                  </a:lnTo>
                  <a:lnTo>
                    <a:pt x="634" y="648"/>
                  </a:lnTo>
                  <a:lnTo>
                    <a:pt x="634" y="648"/>
                  </a:lnTo>
                  <a:lnTo>
                    <a:pt x="632" y="638"/>
                  </a:lnTo>
                  <a:lnTo>
                    <a:pt x="628" y="628"/>
                  </a:lnTo>
                  <a:lnTo>
                    <a:pt x="624" y="620"/>
                  </a:lnTo>
                  <a:lnTo>
                    <a:pt x="618" y="610"/>
                  </a:lnTo>
                  <a:lnTo>
                    <a:pt x="618" y="610"/>
                  </a:lnTo>
                  <a:lnTo>
                    <a:pt x="602" y="592"/>
                  </a:lnTo>
                  <a:lnTo>
                    <a:pt x="596" y="580"/>
                  </a:lnTo>
                  <a:lnTo>
                    <a:pt x="592" y="566"/>
                  </a:lnTo>
                  <a:lnTo>
                    <a:pt x="592" y="566"/>
                  </a:lnTo>
                  <a:lnTo>
                    <a:pt x="592" y="564"/>
                  </a:lnTo>
                  <a:lnTo>
                    <a:pt x="592" y="494"/>
                  </a:lnTo>
                  <a:lnTo>
                    <a:pt x="592" y="494"/>
                  </a:lnTo>
                  <a:lnTo>
                    <a:pt x="656" y="490"/>
                  </a:lnTo>
                  <a:lnTo>
                    <a:pt x="718" y="484"/>
                  </a:lnTo>
                  <a:lnTo>
                    <a:pt x="778" y="474"/>
                  </a:lnTo>
                  <a:lnTo>
                    <a:pt x="838" y="458"/>
                  </a:lnTo>
                  <a:lnTo>
                    <a:pt x="898" y="442"/>
                  </a:lnTo>
                  <a:lnTo>
                    <a:pt x="954" y="420"/>
                  </a:lnTo>
                  <a:lnTo>
                    <a:pt x="1010" y="396"/>
                  </a:lnTo>
                  <a:lnTo>
                    <a:pt x="1062" y="368"/>
                  </a:lnTo>
                  <a:lnTo>
                    <a:pt x="986" y="236"/>
                  </a:lnTo>
                  <a:lnTo>
                    <a:pt x="966" y="246"/>
                  </a:ln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6"/>
            <p:cNvSpPr>
              <a:spLocks/>
            </p:cNvSpPr>
            <p:nvPr/>
          </p:nvSpPr>
          <p:spPr bwMode="auto">
            <a:xfrm>
              <a:off x="2377024" y="4814452"/>
              <a:ext cx="2409825" cy="882650"/>
            </a:xfrm>
            <a:custGeom>
              <a:avLst/>
              <a:gdLst>
                <a:gd name="T0" fmla="*/ 1456 w 1518"/>
                <a:gd name="T1" fmla="*/ 54 h 556"/>
                <a:gd name="T2" fmla="*/ 1422 w 1518"/>
                <a:gd name="T3" fmla="*/ 64 h 556"/>
                <a:gd name="T4" fmla="*/ 1408 w 1518"/>
                <a:gd name="T5" fmla="*/ 78 h 556"/>
                <a:gd name="T6" fmla="*/ 1398 w 1518"/>
                <a:gd name="T7" fmla="*/ 96 h 556"/>
                <a:gd name="T8" fmla="*/ 1372 w 1518"/>
                <a:gd name="T9" fmla="*/ 140 h 556"/>
                <a:gd name="T10" fmla="*/ 1332 w 1518"/>
                <a:gd name="T11" fmla="*/ 162 h 556"/>
                <a:gd name="T12" fmla="*/ 1188 w 1518"/>
                <a:gd name="T13" fmla="*/ 28 h 556"/>
                <a:gd name="T14" fmla="*/ 1022 w 1518"/>
                <a:gd name="T15" fmla="*/ 90 h 556"/>
                <a:gd name="T16" fmla="*/ 848 w 1518"/>
                <a:gd name="T17" fmla="*/ 126 h 556"/>
                <a:gd name="T18" fmla="*/ 786 w 1518"/>
                <a:gd name="T19" fmla="*/ 156 h 556"/>
                <a:gd name="T20" fmla="*/ 802 w 1518"/>
                <a:gd name="T21" fmla="*/ 180 h 556"/>
                <a:gd name="T22" fmla="*/ 824 w 1518"/>
                <a:gd name="T23" fmla="*/ 222 h 556"/>
                <a:gd name="T24" fmla="*/ 828 w 1518"/>
                <a:gd name="T25" fmla="*/ 242 h 556"/>
                <a:gd name="T26" fmla="*/ 816 w 1518"/>
                <a:gd name="T27" fmla="*/ 294 h 556"/>
                <a:gd name="T28" fmla="*/ 798 w 1518"/>
                <a:gd name="T29" fmla="*/ 318 h 556"/>
                <a:gd name="T30" fmla="*/ 750 w 1518"/>
                <a:gd name="T31" fmla="*/ 342 h 556"/>
                <a:gd name="T32" fmla="*/ 726 w 1518"/>
                <a:gd name="T33" fmla="*/ 344 h 556"/>
                <a:gd name="T34" fmla="*/ 690 w 1518"/>
                <a:gd name="T35" fmla="*/ 338 h 556"/>
                <a:gd name="T36" fmla="*/ 660 w 1518"/>
                <a:gd name="T37" fmla="*/ 324 h 556"/>
                <a:gd name="T38" fmla="*/ 646 w 1518"/>
                <a:gd name="T39" fmla="*/ 310 h 556"/>
                <a:gd name="T40" fmla="*/ 626 w 1518"/>
                <a:gd name="T41" fmla="*/ 260 h 556"/>
                <a:gd name="T42" fmla="*/ 628 w 1518"/>
                <a:gd name="T43" fmla="*/ 224 h 556"/>
                <a:gd name="T44" fmla="*/ 648 w 1518"/>
                <a:gd name="T45" fmla="*/ 182 h 556"/>
                <a:gd name="T46" fmla="*/ 660 w 1518"/>
                <a:gd name="T47" fmla="*/ 162 h 556"/>
                <a:gd name="T48" fmla="*/ 600 w 1518"/>
                <a:gd name="T49" fmla="*/ 126 h 556"/>
                <a:gd name="T50" fmla="*/ 426 w 1518"/>
                <a:gd name="T51" fmla="*/ 90 h 556"/>
                <a:gd name="T52" fmla="*/ 264 w 1518"/>
                <a:gd name="T53" fmla="*/ 28 h 556"/>
                <a:gd name="T54" fmla="*/ 144 w 1518"/>
                <a:gd name="T55" fmla="*/ 130 h 556"/>
                <a:gd name="T56" fmla="*/ 172 w 1518"/>
                <a:gd name="T57" fmla="*/ 128 h 556"/>
                <a:gd name="T58" fmla="*/ 202 w 1518"/>
                <a:gd name="T59" fmla="*/ 128 h 556"/>
                <a:gd name="T60" fmla="*/ 238 w 1518"/>
                <a:gd name="T61" fmla="*/ 140 h 556"/>
                <a:gd name="T62" fmla="*/ 266 w 1518"/>
                <a:gd name="T63" fmla="*/ 162 h 556"/>
                <a:gd name="T64" fmla="*/ 286 w 1518"/>
                <a:gd name="T65" fmla="*/ 194 h 556"/>
                <a:gd name="T66" fmla="*/ 290 w 1518"/>
                <a:gd name="T67" fmla="*/ 234 h 556"/>
                <a:gd name="T68" fmla="*/ 274 w 1518"/>
                <a:gd name="T69" fmla="*/ 278 h 556"/>
                <a:gd name="T70" fmla="*/ 260 w 1518"/>
                <a:gd name="T71" fmla="*/ 298 h 556"/>
                <a:gd name="T72" fmla="*/ 232 w 1518"/>
                <a:gd name="T73" fmla="*/ 320 h 556"/>
                <a:gd name="T74" fmla="*/ 204 w 1518"/>
                <a:gd name="T75" fmla="*/ 330 h 556"/>
                <a:gd name="T76" fmla="*/ 166 w 1518"/>
                <a:gd name="T77" fmla="*/ 328 h 556"/>
                <a:gd name="T78" fmla="*/ 134 w 1518"/>
                <a:gd name="T79" fmla="*/ 312 h 556"/>
                <a:gd name="T80" fmla="*/ 100 w 1518"/>
                <a:gd name="T81" fmla="*/ 276 h 556"/>
                <a:gd name="T82" fmla="*/ 86 w 1518"/>
                <a:gd name="T83" fmla="*/ 246 h 556"/>
                <a:gd name="T84" fmla="*/ 0 w 1518"/>
                <a:gd name="T85" fmla="*/ 370 h 556"/>
                <a:gd name="T86" fmla="*/ 82 w 1518"/>
                <a:gd name="T87" fmla="*/ 412 h 556"/>
                <a:gd name="T88" fmla="*/ 210 w 1518"/>
                <a:gd name="T89" fmla="*/ 466 h 556"/>
                <a:gd name="T90" fmla="*/ 346 w 1518"/>
                <a:gd name="T91" fmla="*/ 508 h 556"/>
                <a:gd name="T92" fmla="*/ 484 w 1518"/>
                <a:gd name="T93" fmla="*/ 538 h 556"/>
                <a:gd name="T94" fmla="*/ 628 w 1518"/>
                <a:gd name="T95" fmla="*/ 554 h 556"/>
                <a:gd name="T96" fmla="*/ 726 w 1518"/>
                <a:gd name="T97" fmla="*/ 556 h 556"/>
                <a:gd name="T98" fmla="*/ 872 w 1518"/>
                <a:gd name="T99" fmla="*/ 550 h 556"/>
                <a:gd name="T100" fmla="*/ 1014 w 1518"/>
                <a:gd name="T101" fmla="*/ 528 h 556"/>
                <a:gd name="T102" fmla="*/ 1152 w 1518"/>
                <a:gd name="T103" fmla="*/ 494 h 556"/>
                <a:gd name="T104" fmla="*/ 1284 w 1518"/>
                <a:gd name="T105" fmla="*/ 448 h 556"/>
                <a:gd name="T106" fmla="*/ 1410 w 1518"/>
                <a:gd name="T107" fmla="*/ 390 h 556"/>
                <a:gd name="T108" fmla="*/ 1394 w 1518"/>
                <a:gd name="T109" fmla="*/ 180 h 556"/>
                <a:gd name="T110" fmla="*/ 1420 w 1518"/>
                <a:gd name="T111" fmla="*/ 174 h 556"/>
                <a:gd name="T112" fmla="*/ 1454 w 1518"/>
                <a:gd name="T113" fmla="*/ 178 h 556"/>
                <a:gd name="T114" fmla="*/ 1482 w 1518"/>
                <a:gd name="T115" fmla="*/ 170 h 556"/>
                <a:gd name="T116" fmla="*/ 1502 w 1518"/>
                <a:gd name="T117" fmla="*/ 156 h 556"/>
                <a:gd name="T118" fmla="*/ 1514 w 1518"/>
                <a:gd name="T119" fmla="*/ 138 h 556"/>
                <a:gd name="T120" fmla="*/ 1514 w 1518"/>
                <a:gd name="T121" fmla="*/ 102 h 556"/>
                <a:gd name="T122" fmla="*/ 1498 w 1518"/>
                <a:gd name="T123" fmla="*/ 74 h 556"/>
                <a:gd name="T124" fmla="*/ 1466 w 1518"/>
                <a:gd name="T125" fmla="*/ 54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1466" y="54"/>
                  </a:moveTo>
                  <a:lnTo>
                    <a:pt x="1466" y="54"/>
                  </a:lnTo>
                  <a:lnTo>
                    <a:pt x="1456" y="54"/>
                  </a:lnTo>
                  <a:lnTo>
                    <a:pt x="1446" y="56"/>
                  </a:lnTo>
                  <a:lnTo>
                    <a:pt x="1434" y="60"/>
                  </a:lnTo>
                  <a:lnTo>
                    <a:pt x="1422" y="64"/>
                  </a:lnTo>
                  <a:lnTo>
                    <a:pt x="1422" y="64"/>
                  </a:lnTo>
                  <a:lnTo>
                    <a:pt x="1414" y="70"/>
                  </a:lnTo>
                  <a:lnTo>
                    <a:pt x="1408" y="78"/>
                  </a:lnTo>
                  <a:lnTo>
                    <a:pt x="1402" y="86"/>
                  </a:lnTo>
                  <a:lnTo>
                    <a:pt x="1398" y="96"/>
                  </a:lnTo>
                  <a:lnTo>
                    <a:pt x="1398" y="96"/>
                  </a:lnTo>
                  <a:lnTo>
                    <a:pt x="1388" y="120"/>
                  </a:lnTo>
                  <a:lnTo>
                    <a:pt x="1382" y="130"/>
                  </a:lnTo>
                  <a:lnTo>
                    <a:pt x="1372" y="140"/>
                  </a:lnTo>
                  <a:lnTo>
                    <a:pt x="1372" y="140"/>
                  </a:lnTo>
                  <a:lnTo>
                    <a:pt x="1370" y="140"/>
                  </a:lnTo>
                  <a:lnTo>
                    <a:pt x="1332" y="162"/>
                  </a:lnTo>
                  <a:lnTo>
                    <a:pt x="1238" y="0"/>
                  </a:lnTo>
                  <a:lnTo>
                    <a:pt x="1238" y="0"/>
                  </a:lnTo>
                  <a:lnTo>
                    <a:pt x="1188" y="28"/>
                  </a:lnTo>
                  <a:lnTo>
                    <a:pt x="1134" y="52"/>
                  </a:lnTo>
                  <a:lnTo>
                    <a:pt x="1080" y="72"/>
                  </a:lnTo>
                  <a:lnTo>
                    <a:pt x="1022" y="90"/>
                  </a:lnTo>
                  <a:lnTo>
                    <a:pt x="966" y="106"/>
                  </a:lnTo>
                  <a:lnTo>
                    <a:pt x="906" y="118"/>
                  </a:lnTo>
                  <a:lnTo>
                    <a:pt x="848" y="126"/>
                  </a:lnTo>
                  <a:lnTo>
                    <a:pt x="786" y="130"/>
                  </a:lnTo>
                  <a:lnTo>
                    <a:pt x="786" y="156"/>
                  </a:lnTo>
                  <a:lnTo>
                    <a:pt x="786" y="156"/>
                  </a:lnTo>
                  <a:lnTo>
                    <a:pt x="790" y="164"/>
                  </a:lnTo>
                  <a:lnTo>
                    <a:pt x="802" y="180"/>
                  </a:lnTo>
                  <a:lnTo>
                    <a:pt x="802" y="180"/>
                  </a:lnTo>
                  <a:lnTo>
                    <a:pt x="810" y="192"/>
                  </a:lnTo>
                  <a:lnTo>
                    <a:pt x="818" y="206"/>
                  </a:lnTo>
                  <a:lnTo>
                    <a:pt x="824" y="222"/>
                  </a:lnTo>
                  <a:lnTo>
                    <a:pt x="826" y="232"/>
                  </a:lnTo>
                  <a:lnTo>
                    <a:pt x="828" y="242"/>
                  </a:lnTo>
                  <a:lnTo>
                    <a:pt x="828" y="242"/>
                  </a:lnTo>
                  <a:lnTo>
                    <a:pt x="826" y="260"/>
                  </a:lnTo>
                  <a:lnTo>
                    <a:pt x="822" y="278"/>
                  </a:lnTo>
                  <a:lnTo>
                    <a:pt x="816" y="294"/>
                  </a:lnTo>
                  <a:lnTo>
                    <a:pt x="806" y="310"/>
                  </a:lnTo>
                  <a:lnTo>
                    <a:pt x="806" y="310"/>
                  </a:lnTo>
                  <a:lnTo>
                    <a:pt x="798" y="318"/>
                  </a:lnTo>
                  <a:lnTo>
                    <a:pt x="792" y="324"/>
                  </a:lnTo>
                  <a:lnTo>
                    <a:pt x="772" y="334"/>
                  </a:lnTo>
                  <a:lnTo>
                    <a:pt x="750" y="342"/>
                  </a:lnTo>
                  <a:lnTo>
                    <a:pt x="738" y="344"/>
                  </a:lnTo>
                  <a:lnTo>
                    <a:pt x="726" y="344"/>
                  </a:lnTo>
                  <a:lnTo>
                    <a:pt x="726" y="344"/>
                  </a:lnTo>
                  <a:lnTo>
                    <a:pt x="714" y="344"/>
                  </a:lnTo>
                  <a:lnTo>
                    <a:pt x="702" y="342"/>
                  </a:lnTo>
                  <a:lnTo>
                    <a:pt x="690" y="338"/>
                  </a:lnTo>
                  <a:lnTo>
                    <a:pt x="680" y="334"/>
                  </a:lnTo>
                  <a:lnTo>
                    <a:pt x="670" y="330"/>
                  </a:lnTo>
                  <a:lnTo>
                    <a:pt x="660" y="324"/>
                  </a:lnTo>
                  <a:lnTo>
                    <a:pt x="654" y="318"/>
                  </a:lnTo>
                  <a:lnTo>
                    <a:pt x="646" y="310"/>
                  </a:lnTo>
                  <a:lnTo>
                    <a:pt x="646" y="310"/>
                  </a:lnTo>
                  <a:lnTo>
                    <a:pt x="636" y="294"/>
                  </a:lnTo>
                  <a:lnTo>
                    <a:pt x="630" y="276"/>
                  </a:lnTo>
                  <a:lnTo>
                    <a:pt x="626" y="260"/>
                  </a:lnTo>
                  <a:lnTo>
                    <a:pt x="626" y="242"/>
                  </a:lnTo>
                  <a:lnTo>
                    <a:pt x="626" y="242"/>
                  </a:lnTo>
                  <a:lnTo>
                    <a:pt x="628" y="224"/>
                  </a:lnTo>
                  <a:lnTo>
                    <a:pt x="632" y="206"/>
                  </a:lnTo>
                  <a:lnTo>
                    <a:pt x="640" y="192"/>
                  </a:lnTo>
                  <a:lnTo>
                    <a:pt x="648" y="182"/>
                  </a:lnTo>
                  <a:lnTo>
                    <a:pt x="648" y="182"/>
                  </a:lnTo>
                  <a:lnTo>
                    <a:pt x="658" y="166"/>
                  </a:lnTo>
                  <a:lnTo>
                    <a:pt x="660" y="162"/>
                  </a:lnTo>
                  <a:lnTo>
                    <a:pt x="660" y="130"/>
                  </a:lnTo>
                  <a:lnTo>
                    <a:pt x="660" y="130"/>
                  </a:lnTo>
                  <a:lnTo>
                    <a:pt x="600" y="126"/>
                  </a:lnTo>
                  <a:lnTo>
                    <a:pt x="542" y="116"/>
                  </a:lnTo>
                  <a:lnTo>
                    <a:pt x="484" y="104"/>
                  </a:lnTo>
                  <a:lnTo>
                    <a:pt x="426" y="90"/>
                  </a:lnTo>
                  <a:lnTo>
                    <a:pt x="372" y="72"/>
                  </a:lnTo>
                  <a:lnTo>
                    <a:pt x="316" y="50"/>
                  </a:lnTo>
                  <a:lnTo>
                    <a:pt x="264" y="28"/>
                  </a:lnTo>
                  <a:lnTo>
                    <a:pt x="214" y="0"/>
                  </a:lnTo>
                  <a:lnTo>
                    <a:pt x="140" y="128"/>
                  </a:lnTo>
                  <a:lnTo>
                    <a:pt x="144" y="130"/>
                  </a:lnTo>
                  <a:lnTo>
                    <a:pt x="144" y="130"/>
                  </a:lnTo>
                  <a:lnTo>
                    <a:pt x="152" y="132"/>
                  </a:lnTo>
                  <a:lnTo>
                    <a:pt x="172" y="128"/>
                  </a:lnTo>
                  <a:lnTo>
                    <a:pt x="172" y="128"/>
                  </a:lnTo>
                  <a:lnTo>
                    <a:pt x="186" y="128"/>
                  </a:lnTo>
                  <a:lnTo>
                    <a:pt x="202" y="128"/>
                  </a:lnTo>
                  <a:lnTo>
                    <a:pt x="220" y="132"/>
                  </a:lnTo>
                  <a:lnTo>
                    <a:pt x="228" y="134"/>
                  </a:lnTo>
                  <a:lnTo>
                    <a:pt x="238" y="140"/>
                  </a:lnTo>
                  <a:lnTo>
                    <a:pt x="238" y="140"/>
                  </a:lnTo>
                  <a:lnTo>
                    <a:pt x="252" y="150"/>
                  </a:lnTo>
                  <a:lnTo>
                    <a:pt x="266" y="162"/>
                  </a:lnTo>
                  <a:lnTo>
                    <a:pt x="276" y="176"/>
                  </a:lnTo>
                  <a:lnTo>
                    <a:pt x="286" y="194"/>
                  </a:lnTo>
                  <a:lnTo>
                    <a:pt x="286" y="194"/>
                  </a:lnTo>
                  <a:lnTo>
                    <a:pt x="288" y="202"/>
                  </a:lnTo>
                  <a:lnTo>
                    <a:pt x="290" y="212"/>
                  </a:lnTo>
                  <a:lnTo>
                    <a:pt x="290" y="234"/>
                  </a:lnTo>
                  <a:lnTo>
                    <a:pt x="284" y="256"/>
                  </a:lnTo>
                  <a:lnTo>
                    <a:pt x="280" y="266"/>
                  </a:lnTo>
                  <a:lnTo>
                    <a:pt x="274" y="278"/>
                  </a:lnTo>
                  <a:lnTo>
                    <a:pt x="274" y="278"/>
                  </a:lnTo>
                  <a:lnTo>
                    <a:pt x="268" y="288"/>
                  </a:lnTo>
                  <a:lnTo>
                    <a:pt x="260" y="298"/>
                  </a:lnTo>
                  <a:lnTo>
                    <a:pt x="252" y="306"/>
                  </a:lnTo>
                  <a:lnTo>
                    <a:pt x="242" y="314"/>
                  </a:lnTo>
                  <a:lnTo>
                    <a:pt x="232" y="320"/>
                  </a:lnTo>
                  <a:lnTo>
                    <a:pt x="224" y="324"/>
                  </a:lnTo>
                  <a:lnTo>
                    <a:pt x="214" y="328"/>
                  </a:lnTo>
                  <a:lnTo>
                    <a:pt x="204" y="330"/>
                  </a:lnTo>
                  <a:lnTo>
                    <a:pt x="204" y="330"/>
                  </a:lnTo>
                  <a:lnTo>
                    <a:pt x="184" y="330"/>
                  </a:lnTo>
                  <a:lnTo>
                    <a:pt x="166" y="328"/>
                  </a:lnTo>
                  <a:lnTo>
                    <a:pt x="150" y="320"/>
                  </a:lnTo>
                  <a:lnTo>
                    <a:pt x="134" y="312"/>
                  </a:lnTo>
                  <a:lnTo>
                    <a:pt x="134" y="312"/>
                  </a:lnTo>
                  <a:lnTo>
                    <a:pt x="120" y="302"/>
                  </a:lnTo>
                  <a:lnTo>
                    <a:pt x="108" y="288"/>
                  </a:lnTo>
                  <a:lnTo>
                    <a:pt x="100" y="276"/>
                  </a:lnTo>
                  <a:lnTo>
                    <a:pt x="94" y="262"/>
                  </a:lnTo>
                  <a:lnTo>
                    <a:pt x="94" y="262"/>
                  </a:lnTo>
                  <a:lnTo>
                    <a:pt x="86" y="246"/>
                  </a:lnTo>
                  <a:lnTo>
                    <a:pt x="84" y="242"/>
                  </a:lnTo>
                  <a:lnTo>
                    <a:pt x="76" y="238"/>
                  </a:lnTo>
                  <a:lnTo>
                    <a:pt x="0" y="370"/>
                  </a:lnTo>
                  <a:lnTo>
                    <a:pt x="0" y="370"/>
                  </a:lnTo>
                  <a:lnTo>
                    <a:pt x="42" y="390"/>
                  </a:lnTo>
                  <a:lnTo>
                    <a:pt x="82" y="412"/>
                  </a:lnTo>
                  <a:lnTo>
                    <a:pt x="124" y="430"/>
                  </a:lnTo>
                  <a:lnTo>
                    <a:pt x="168" y="448"/>
                  </a:lnTo>
                  <a:lnTo>
                    <a:pt x="210" y="466"/>
                  </a:lnTo>
                  <a:lnTo>
                    <a:pt x="256" y="480"/>
                  </a:lnTo>
                  <a:lnTo>
                    <a:pt x="300" y="496"/>
                  </a:lnTo>
                  <a:lnTo>
                    <a:pt x="346" y="508"/>
                  </a:lnTo>
                  <a:lnTo>
                    <a:pt x="390" y="518"/>
                  </a:lnTo>
                  <a:lnTo>
                    <a:pt x="438" y="528"/>
                  </a:lnTo>
                  <a:lnTo>
                    <a:pt x="484" y="538"/>
                  </a:lnTo>
                  <a:lnTo>
                    <a:pt x="532" y="544"/>
                  </a:lnTo>
                  <a:lnTo>
                    <a:pt x="580" y="550"/>
                  </a:lnTo>
                  <a:lnTo>
                    <a:pt x="628" y="554"/>
                  </a:lnTo>
                  <a:lnTo>
                    <a:pt x="676" y="556"/>
                  </a:lnTo>
                  <a:lnTo>
                    <a:pt x="726" y="556"/>
                  </a:lnTo>
                  <a:lnTo>
                    <a:pt x="726" y="556"/>
                  </a:lnTo>
                  <a:lnTo>
                    <a:pt x="776" y="556"/>
                  </a:lnTo>
                  <a:lnTo>
                    <a:pt x="824" y="554"/>
                  </a:lnTo>
                  <a:lnTo>
                    <a:pt x="872" y="550"/>
                  </a:lnTo>
                  <a:lnTo>
                    <a:pt x="920" y="544"/>
                  </a:lnTo>
                  <a:lnTo>
                    <a:pt x="968" y="538"/>
                  </a:lnTo>
                  <a:lnTo>
                    <a:pt x="1014" y="528"/>
                  </a:lnTo>
                  <a:lnTo>
                    <a:pt x="1062" y="518"/>
                  </a:lnTo>
                  <a:lnTo>
                    <a:pt x="1106" y="508"/>
                  </a:lnTo>
                  <a:lnTo>
                    <a:pt x="1152" y="494"/>
                  </a:lnTo>
                  <a:lnTo>
                    <a:pt x="1196" y="480"/>
                  </a:lnTo>
                  <a:lnTo>
                    <a:pt x="1242" y="466"/>
                  </a:lnTo>
                  <a:lnTo>
                    <a:pt x="1284" y="448"/>
                  </a:lnTo>
                  <a:lnTo>
                    <a:pt x="1328" y="430"/>
                  </a:lnTo>
                  <a:lnTo>
                    <a:pt x="1370" y="412"/>
                  </a:lnTo>
                  <a:lnTo>
                    <a:pt x="1410" y="390"/>
                  </a:lnTo>
                  <a:lnTo>
                    <a:pt x="1452" y="370"/>
                  </a:lnTo>
                  <a:lnTo>
                    <a:pt x="1354" y="202"/>
                  </a:lnTo>
                  <a:lnTo>
                    <a:pt x="1394" y="180"/>
                  </a:lnTo>
                  <a:lnTo>
                    <a:pt x="1394" y="180"/>
                  </a:lnTo>
                  <a:lnTo>
                    <a:pt x="1408" y="174"/>
                  </a:lnTo>
                  <a:lnTo>
                    <a:pt x="1420" y="174"/>
                  </a:lnTo>
                  <a:lnTo>
                    <a:pt x="1444" y="176"/>
                  </a:lnTo>
                  <a:lnTo>
                    <a:pt x="1444" y="176"/>
                  </a:lnTo>
                  <a:lnTo>
                    <a:pt x="1454" y="178"/>
                  </a:lnTo>
                  <a:lnTo>
                    <a:pt x="1464" y="176"/>
                  </a:lnTo>
                  <a:lnTo>
                    <a:pt x="1472" y="176"/>
                  </a:lnTo>
                  <a:lnTo>
                    <a:pt x="1482" y="170"/>
                  </a:lnTo>
                  <a:lnTo>
                    <a:pt x="1482" y="170"/>
                  </a:lnTo>
                  <a:lnTo>
                    <a:pt x="1492" y="164"/>
                  </a:lnTo>
                  <a:lnTo>
                    <a:pt x="1502" y="156"/>
                  </a:lnTo>
                  <a:lnTo>
                    <a:pt x="1510" y="148"/>
                  </a:lnTo>
                  <a:lnTo>
                    <a:pt x="1514" y="138"/>
                  </a:lnTo>
                  <a:lnTo>
                    <a:pt x="1514" y="138"/>
                  </a:lnTo>
                  <a:lnTo>
                    <a:pt x="1518" y="128"/>
                  </a:lnTo>
                  <a:lnTo>
                    <a:pt x="1518" y="116"/>
                  </a:lnTo>
                  <a:lnTo>
                    <a:pt x="1514" y="102"/>
                  </a:lnTo>
                  <a:lnTo>
                    <a:pt x="1508" y="88"/>
                  </a:lnTo>
                  <a:lnTo>
                    <a:pt x="1508" y="88"/>
                  </a:lnTo>
                  <a:lnTo>
                    <a:pt x="1498" y="74"/>
                  </a:lnTo>
                  <a:lnTo>
                    <a:pt x="1488" y="64"/>
                  </a:lnTo>
                  <a:lnTo>
                    <a:pt x="1476" y="58"/>
                  </a:lnTo>
                  <a:lnTo>
                    <a:pt x="1466" y="54"/>
                  </a:lnTo>
                  <a:lnTo>
                    <a:pt x="1466" y="54"/>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2622581" y="1198165"/>
            <a:ext cx="4580806" cy="3154710"/>
          </a:xfrm>
          <a:prstGeom prst="rect">
            <a:avLst/>
          </a:prstGeom>
          <a:noFill/>
        </p:spPr>
        <p:txBody>
          <a:bodyPr wrap="none" rtlCol="0">
            <a:spAutoFit/>
          </a:bodyPr>
          <a:lstStyle/>
          <a:p>
            <a:r>
              <a:rPr lang="en-US" altLang="zh-CN" sz="19900" b="1" smtClean="0">
                <a:blipFill>
                  <a:blip r:embed="rId4"/>
                  <a:stretch>
                    <a:fillRect/>
                  </a:stretch>
                </a:blipFill>
                <a:latin typeface="微软雅黑" panose="020B0503020204020204" pitchFamily="34" charset="-122"/>
                <a:ea typeface="微软雅黑" panose="020B0503020204020204" pitchFamily="34" charset="-122"/>
              </a:rPr>
              <a:t>TW</a:t>
            </a:r>
            <a:endParaRPr lang="zh-CN" altLang="en-US" sz="19900" b="1" dirty="0">
              <a:blipFill>
                <a:blip r:embed="rId4"/>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300813" y="-70360"/>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4" cstate="prin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1861548" y="4055955"/>
            <a:ext cx="4415906" cy="830997"/>
          </a:xfrm>
          <a:prstGeom prst="rect">
            <a:avLst/>
          </a:prstGeom>
        </p:spPr>
        <p:txBody>
          <a:bodyPr wrap="square">
            <a:spAutoFit/>
          </a:bodyPr>
          <a:lstStyle/>
          <a:p>
            <a:pPr>
              <a:defRPr/>
            </a:pPr>
            <a:r>
              <a:rPr lang="zh-CN" altLang="en-US" sz="4800" kern="0">
                <a:effectLst>
                  <a:glow rad="63500">
                    <a:prstClr val="white">
                      <a:lumMod val="65000"/>
                      <a:alpha val="40000"/>
                    </a:prstClr>
                  </a:glow>
                </a:effectLst>
                <a:latin typeface="微软雅黑" panose="020B0503020204020204" pitchFamily="34" charset="-122"/>
                <a:ea typeface="微软雅黑" panose="020B0503020204020204" pitchFamily="34" charset="-122"/>
              </a:rPr>
              <a:t>完成情况</a:t>
            </a:r>
          </a:p>
        </p:txBody>
      </p:sp>
      <p:sp>
        <p:nvSpPr>
          <p:cNvPr id="18" name="矩形 17"/>
          <p:cNvSpPr/>
          <p:nvPr/>
        </p:nvSpPr>
        <p:spPr>
          <a:xfrm>
            <a:off x="4197656" y="4088976"/>
            <a:ext cx="6553396" cy="830997"/>
          </a:xfrm>
          <a:prstGeom prst="rect">
            <a:avLst/>
          </a:prstGeom>
        </p:spPr>
        <p:txBody>
          <a:bodyPr wrap="none">
            <a:spAutoFit/>
          </a:bodyPr>
          <a:lstStyle/>
          <a:p>
            <a:pPr algn="ctr">
              <a:defRPr/>
            </a:pPr>
            <a:r>
              <a:rPr lang="en-US" altLang="zh-CN" sz="4800" kern="0" smtClea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 </a:t>
            </a:r>
            <a:r>
              <a:rPr lang="en-US" altLang="zh-CN" sz="4800" ker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WORK </a:t>
            </a:r>
            <a:r>
              <a:rPr lang="en-US" altLang="zh-CN" sz="4800" kern="0" smtClea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COMPLETION</a:t>
            </a:r>
            <a:endParaRPr lang="en-US" altLang="zh-CN" sz="4800" ker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3860821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633"/>
                                </p:stCondLst>
                                <p:childTnLst>
                                  <p:par>
                                    <p:cTn id="10" presetID="2" presetClass="entr" presetSubtype="2" fill="hold" nodeType="afterEffect" p14:presetBounceEnd="40000">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14:bounceEnd="40000">
                                          <p:cBhvr additive="base">
                                            <p:cTn id="12"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633"/>
                                </p:stCondLst>
                                <p:childTnLst>
                                  <p:par>
                                    <p:cTn id="10" presetID="2" presetClass="entr" presetSubtype="2" fill="hold" nodeType="afterEffect">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9180718" y="2168274"/>
            <a:ext cx="2660212" cy="1092245"/>
            <a:chOff x="8893871" y="1368213"/>
            <a:chExt cx="2660212" cy="1092245"/>
          </a:xfrm>
        </p:grpSpPr>
        <p:sp>
          <p:nvSpPr>
            <p:cNvPr id="9" name="矩形 8"/>
            <p:cNvSpPr>
              <a:spLocks noChangeArrowheads="1"/>
            </p:cNvSpPr>
            <p:nvPr/>
          </p:nvSpPr>
          <p:spPr bwMode="auto">
            <a:xfrm>
              <a:off x="8893871" y="1875683"/>
              <a:ext cx="266021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0" name="文本框 48"/>
            <p:cNvSpPr>
              <a:spLocks noChangeArrowheads="1"/>
            </p:cNvSpPr>
            <p:nvPr/>
          </p:nvSpPr>
          <p:spPr bwMode="auto">
            <a:xfrm>
              <a:off x="8912115" y="1368213"/>
              <a:ext cx="253129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11" name="chenying0907 10"/>
          <p:cNvGrpSpPr/>
          <p:nvPr/>
        </p:nvGrpSpPr>
        <p:grpSpPr>
          <a:xfrm>
            <a:off x="9180718" y="5003680"/>
            <a:ext cx="2660212" cy="1092245"/>
            <a:chOff x="8912285" y="4096649"/>
            <a:chExt cx="2660212" cy="1092245"/>
          </a:xfrm>
        </p:grpSpPr>
        <p:sp>
          <p:nvSpPr>
            <p:cNvPr id="12" name="矩形 11"/>
            <p:cNvSpPr>
              <a:spLocks noChangeArrowheads="1"/>
            </p:cNvSpPr>
            <p:nvPr/>
          </p:nvSpPr>
          <p:spPr bwMode="auto">
            <a:xfrm>
              <a:off x="8912285" y="4604119"/>
              <a:ext cx="266021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3" name="文本框 48"/>
            <p:cNvSpPr>
              <a:spLocks noChangeArrowheads="1"/>
            </p:cNvSpPr>
            <p:nvPr/>
          </p:nvSpPr>
          <p:spPr bwMode="auto">
            <a:xfrm>
              <a:off x="8930529" y="4096649"/>
              <a:ext cx="253129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14" name="chenying0907 13"/>
          <p:cNvGrpSpPr/>
          <p:nvPr/>
        </p:nvGrpSpPr>
        <p:grpSpPr>
          <a:xfrm>
            <a:off x="394503" y="2168274"/>
            <a:ext cx="2660212" cy="1092245"/>
            <a:chOff x="152897" y="1483965"/>
            <a:chExt cx="2660212" cy="1092245"/>
          </a:xfrm>
        </p:grpSpPr>
        <p:sp>
          <p:nvSpPr>
            <p:cNvPr id="20" name="矩形 19"/>
            <p:cNvSpPr>
              <a:spLocks noChangeArrowheads="1"/>
            </p:cNvSpPr>
            <p:nvPr/>
          </p:nvSpPr>
          <p:spPr bwMode="auto">
            <a:xfrm>
              <a:off x="152897" y="1991435"/>
              <a:ext cx="266021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21" name="文本框 48"/>
            <p:cNvSpPr>
              <a:spLocks noChangeArrowheads="1"/>
            </p:cNvSpPr>
            <p:nvPr/>
          </p:nvSpPr>
          <p:spPr bwMode="auto">
            <a:xfrm>
              <a:off x="171141" y="1483965"/>
              <a:ext cx="253129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22" name="chenying0907 21"/>
          <p:cNvGrpSpPr/>
          <p:nvPr/>
        </p:nvGrpSpPr>
        <p:grpSpPr>
          <a:xfrm>
            <a:off x="394503" y="5003680"/>
            <a:ext cx="2660212" cy="1584688"/>
            <a:chOff x="355306" y="4426341"/>
            <a:chExt cx="2660212" cy="1584688"/>
          </a:xfrm>
        </p:grpSpPr>
        <p:sp>
          <p:nvSpPr>
            <p:cNvPr id="23" name="矩形 22"/>
            <p:cNvSpPr>
              <a:spLocks noChangeArrowheads="1"/>
            </p:cNvSpPr>
            <p:nvPr/>
          </p:nvSpPr>
          <p:spPr bwMode="auto">
            <a:xfrm>
              <a:off x="355306" y="4933811"/>
              <a:ext cx="2660212"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亮亮图文旗舰店</a:t>
              </a:r>
              <a:r>
                <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https://liangliangtuwen.tmall.com</a:t>
              </a:r>
            </a:p>
            <a:p>
              <a:r>
                <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24" name="文本框 48"/>
            <p:cNvSpPr>
              <a:spLocks noChangeArrowheads="1"/>
            </p:cNvSpPr>
            <p:nvPr/>
          </p:nvSpPr>
          <p:spPr bwMode="auto">
            <a:xfrm>
              <a:off x="373550" y="4426341"/>
              <a:ext cx="253129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25" name="chenying0907 24"/>
          <p:cNvGrpSpPr/>
          <p:nvPr/>
        </p:nvGrpSpPr>
        <p:grpSpPr>
          <a:xfrm>
            <a:off x="3672422" y="1573517"/>
            <a:ext cx="2590940" cy="2232000"/>
            <a:chOff x="3650705" y="981678"/>
            <a:chExt cx="2590940" cy="2232000"/>
          </a:xfrm>
        </p:grpSpPr>
        <p:sp>
          <p:nvSpPr>
            <p:cNvPr id="26" name="任意多边形 25"/>
            <p:cNvSpPr/>
            <p:nvPr/>
          </p:nvSpPr>
          <p:spPr>
            <a:xfrm rot="5400000">
              <a:off x="3830175" y="802208"/>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3"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chenying0907 26"/>
            <p:cNvGrpSpPr/>
            <p:nvPr/>
          </p:nvGrpSpPr>
          <p:grpSpPr>
            <a:xfrm>
              <a:off x="4457208" y="1872283"/>
              <a:ext cx="583246" cy="528812"/>
              <a:chOff x="6942138" y="1422400"/>
              <a:chExt cx="357188" cy="323851"/>
            </a:xfrm>
          </p:grpSpPr>
          <p:sp>
            <p:nvSpPr>
              <p:cNvPr id="29" name="chenying0907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chenying0907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chenying0907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chenying0907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chenying0907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chenying0907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chenying0907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8" name="文本框 226"/>
            <p:cNvSpPr txBox="1"/>
            <p:nvPr/>
          </p:nvSpPr>
          <p:spPr>
            <a:xfrm>
              <a:off x="4035712" y="2590829"/>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6" name="chenying0907 35"/>
          <p:cNvGrpSpPr/>
          <p:nvPr/>
        </p:nvGrpSpPr>
        <p:grpSpPr>
          <a:xfrm>
            <a:off x="6318550" y="1583396"/>
            <a:ext cx="2232000" cy="2590940"/>
            <a:chOff x="6296833" y="991557"/>
            <a:chExt cx="2232000" cy="2590940"/>
          </a:xfrm>
        </p:grpSpPr>
        <p:sp>
          <p:nvSpPr>
            <p:cNvPr id="37" name="任意多边形 36"/>
            <p:cNvSpPr/>
            <p:nvPr/>
          </p:nvSpPr>
          <p:spPr>
            <a:xfrm flipH="1" flipV="1">
              <a:off x="6296833" y="991557"/>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8"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chenying0907 37"/>
            <p:cNvGrpSpPr/>
            <p:nvPr/>
          </p:nvGrpSpPr>
          <p:grpSpPr>
            <a:xfrm>
              <a:off x="7016499" y="1971589"/>
              <a:ext cx="541490" cy="452171"/>
              <a:chOff x="9478963" y="1489075"/>
              <a:chExt cx="307975" cy="257176"/>
            </a:xfrm>
          </p:grpSpPr>
          <p:sp>
            <p:nvSpPr>
              <p:cNvPr id="40" name="chenying0907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chenying0907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chenying0907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chenying0907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chenying0907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9" name="文本框 227"/>
            <p:cNvSpPr txBox="1"/>
            <p:nvPr/>
          </p:nvSpPr>
          <p:spPr>
            <a:xfrm>
              <a:off x="6721061" y="2590829"/>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5" name="chenying0907 44"/>
          <p:cNvGrpSpPr/>
          <p:nvPr/>
        </p:nvGrpSpPr>
        <p:grpSpPr>
          <a:xfrm>
            <a:off x="3593124" y="3873304"/>
            <a:ext cx="2232000" cy="2590940"/>
            <a:chOff x="3571407" y="3281465"/>
            <a:chExt cx="2232000" cy="2590940"/>
          </a:xfrm>
        </p:grpSpPr>
        <p:sp>
          <p:nvSpPr>
            <p:cNvPr id="46" name="任意多边形 45"/>
            <p:cNvSpPr/>
            <p:nvPr/>
          </p:nvSpPr>
          <p:spPr>
            <a:xfrm flipH="1">
              <a:off x="3571407" y="3281465"/>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9"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chenying0907 46"/>
            <p:cNvGrpSpPr/>
            <p:nvPr/>
          </p:nvGrpSpPr>
          <p:grpSpPr>
            <a:xfrm>
              <a:off x="4374615" y="4678229"/>
              <a:ext cx="748356" cy="531809"/>
              <a:chOff x="6934200" y="4259263"/>
              <a:chExt cx="373063" cy="265113"/>
            </a:xfrm>
          </p:grpSpPr>
          <p:sp>
            <p:nvSpPr>
              <p:cNvPr id="49"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chenying0907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chenying0907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chenying0907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chenying0907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chenying0907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8" name="文本框 228"/>
            <p:cNvSpPr txBox="1"/>
            <p:nvPr/>
          </p:nvSpPr>
          <p:spPr>
            <a:xfrm>
              <a:off x="4035712" y="5347642"/>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59" name="chenying0907 58"/>
          <p:cNvGrpSpPr/>
          <p:nvPr/>
        </p:nvGrpSpPr>
        <p:grpSpPr>
          <a:xfrm>
            <a:off x="5959610" y="4236162"/>
            <a:ext cx="2590940" cy="2232000"/>
            <a:chOff x="5937893" y="3644323"/>
            <a:chExt cx="2590940" cy="2232000"/>
          </a:xfrm>
        </p:grpSpPr>
        <p:sp>
          <p:nvSpPr>
            <p:cNvPr id="60" name="任意多边形 59"/>
            <p:cNvSpPr/>
            <p:nvPr/>
          </p:nvSpPr>
          <p:spPr>
            <a:xfrm rot="16200000" flipH="1">
              <a:off x="6117363" y="3464853"/>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10"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chenying0907 60"/>
            <p:cNvGrpSpPr/>
            <p:nvPr/>
          </p:nvGrpSpPr>
          <p:grpSpPr>
            <a:xfrm>
              <a:off x="6952979" y="4607504"/>
              <a:ext cx="668473" cy="674690"/>
              <a:chOff x="9488488" y="4192588"/>
              <a:chExt cx="341313" cy="344487"/>
            </a:xfrm>
          </p:grpSpPr>
          <p:sp>
            <p:nvSpPr>
              <p:cNvPr id="63" name="chenying0907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chenying0907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chenying0907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2" name="文本框 229"/>
            <p:cNvSpPr txBox="1"/>
            <p:nvPr/>
          </p:nvSpPr>
          <p:spPr>
            <a:xfrm>
              <a:off x="6721061" y="5347642"/>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0" name="chenying0907 69"/>
          <p:cNvGrpSpPr/>
          <p:nvPr/>
        </p:nvGrpSpPr>
        <p:grpSpPr>
          <a:xfrm>
            <a:off x="3054842" y="2130540"/>
            <a:ext cx="1155620" cy="1129600"/>
            <a:chOff x="3033125" y="1538701"/>
            <a:chExt cx="1155620" cy="1129600"/>
          </a:xfrm>
        </p:grpSpPr>
        <p:sp>
          <p:nvSpPr>
            <p:cNvPr id="71" name="椭圆 70"/>
            <p:cNvSpPr/>
            <p:nvPr/>
          </p:nvSpPr>
          <p:spPr>
            <a:xfrm>
              <a:off x="3033125" y="1538701"/>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椭圆 71"/>
            <p:cNvSpPr/>
            <p:nvPr/>
          </p:nvSpPr>
          <p:spPr>
            <a:xfrm>
              <a:off x="3160157" y="1665733"/>
              <a:ext cx="875537" cy="875537"/>
            </a:xfrm>
            <a:prstGeom prst="ellipse">
              <a:avLst/>
            </a:prstGeom>
            <a:blipFill>
              <a:blip r:embed="rId3"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chenying0907 72"/>
            <p:cNvGrpSpPr/>
            <p:nvPr/>
          </p:nvGrpSpPr>
          <p:grpSpPr>
            <a:xfrm>
              <a:off x="3372744" y="1856158"/>
              <a:ext cx="816001" cy="751239"/>
              <a:chOff x="5722963" y="2742165"/>
              <a:chExt cx="500063" cy="460375"/>
            </a:xfrm>
          </p:grpSpPr>
          <p:sp>
            <p:nvSpPr>
              <p:cNvPr id="74" name="chenying0907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chenying0907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chenying0907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77" name="chenying0907 76"/>
          <p:cNvGrpSpPr/>
          <p:nvPr/>
        </p:nvGrpSpPr>
        <p:grpSpPr>
          <a:xfrm>
            <a:off x="7943832" y="2130540"/>
            <a:ext cx="1168818" cy="1129600"/>
            <a:chOff x="7922115" y="1538701"/>
            <a:chExt cx="1168818" cy="1129600"/>
          </a:xfrm>
        </p:grpSpPr>
        <p:sp>
          <p:nvSpPr>
            <p:cNvPr id="78" name="椭圆 77"/>
            <p:cNvSpPr/>
            <p:nvPr/>
          </p:nvSpPr>
          <p:spPr>
            <a:xfrm>
              <a:off x="7922115" y="1538701"/>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椭圆 78"/>
            <p:cNvSpPr/>
            <p:nvPr/>
          </p:nvSpPr>
          <p:spPr>
            <a:xfrm>
              <a:off x="8049147" y="1665733"/>
              <a:ext cx="875537" cy="875537"/>
            </a:xfrm>
            <a:prstGeom prst="ellipse">
              <a:avLst/>
            </a:prstGeom>
            <a:blipFill>
              <a:blip r:embed="rId8"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chenying0907 79"/>
            <p:cNvGrpSpPr/>
            <p:nvPr/>
          </p:nvGrpSpPr>
          <p:grpSpPr>
            <a:xfrm>
              <a:off x="8256799" y="1847833"/>
              <a:ext cx="834134" cy="751239"/>
              <a:chOff x="952501" y="6013451"/>
              <a:chExt cx="511175" cy="460375"/>
            </a:xfrm>
          </p:grpSpPr>
          <p:sp>
            <p:nvSpPr>
              <p:cNvPr id="81" name="chenying0907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chenying0907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chenying0907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84" name="chenying0907 83"/>
          <p:cNvGrpSpPr/>
          <p:nvPr/>
        </p:nvGrpSpPr>
        <p:grpSpPr>
          <a:xfrm>
            <a:off x="3104875" y="4810731"/>
            <a:ext cx="1193115" cy="1129600"/>
            <a:chOff x="3083158" y="4218892"/>
            <a:chExt cx="1193115" cy="1129600"/>
          </a:xfrm>
        </p:grpSpPr>
        <p:sp>
          <p:nvSpPr>
            <p:cNvPr id="85" name="椭圆 84"/>
            <p:cNvSpPr/>
            <p:nvPr/>
          </p:nvSpPr>
          <p:spPr>
            <a:xfrm>
              <a:off x="3083158" y="4218892"/>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椭圆 85"/>
            <p:cNvSpPr/>
            <p:nvPr/>
          </p:nvSpPr>
          <p:spPr>
            <a:xfrm>
              <a:off x="3210190" y="4345924"/>
              <a:ext cx="875537" cy="875537"/>
            </a:xfrm>
            <a:prstGeom prst="ellipse">
              <a:avLst/>
            </a:prstGeom>
            <a:blipFill>
              <a:blip r:embed="rId9"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chenying0907 86"/>
            <p:cNvGrpSpPr/>
            <p:nvPr/>
          </p:nvGrpSpPr>
          <p:grpSpPr>
            <a:xfrm>
              <a:off x="3429186" y="4574702"/>
              <a:ext cx="847087" cy="753829"/>
              <a:chOff x="688976" y="7240588"/>
              <a:chExt cx="519113" cy="461963"/>
            </a:xfrm>
          </p:grpSpPr>
          <p:sp>
            <p:nvSpPr>
              <p:cNvPr id="88" name="chenying0907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chenying0907 65"/>
              <p:cNvSpPr>
                <a:spLocks noEditPoints="1"/>
              </p:cNvSpPr>
              <p:nvPr/>
            </p:nvSpPr>
            <p:spPr bwMode="auto">
              <a:xfrm>
                <a:off x="688976" y="7240588"/>
                <a:ext cx="115888" cy="295275"/>
              </a:xfrm>
              <a:custGeom>
                <a:avLst/>
                <a:gdLst>
                  <a:gd name="T0" fmla="*/ 17 w 31"/>
                  <a:gd name="T1" fmla="*/ 0 h 78"/>
                  <a:gd name="T2" fmla="*/ 29 w 31"/>
                  <a:gd name="T3" fmla="*/ 5 h 78"/>
                  <a:gd name="T4" fmla="*/ 31 w 31"/>
                  <a:gd name="T5" fmla="*/ 18 h 78"/>
                  <a:gd name="T6" fmla="*/ 31 w 31"/>
                  <a:gd name="T7" fmla="*/ 63 h 78"/>
                  <a:gd name="T8" fmla="*/ 27 w 31"/>
                  <a:gd name="T9" fmla="*/ 74 h 78"/>
                  <a:gd name="T10" fmla="*/ 16 w 31"/>
                  <a:gd name="T11" fmla="*/ 78 h 78"/>
                  <a:gd name="T12" fmla="*/ 3 w 31"/>
                  <a:gd name="T13" fmla="*/ 72 h 78"/>
                  <a:gd name="T14" fmla="*/ 0 w 31"/>
                  <a:gd name="T15" fmla="*/ 57 h 78"/>
                  <a:gd name="T16" fmla="*/ 0 w 31"/>
                  <a:gd name="T17" fmla="*/ 21 h 78"/>
                  <a:gd name="T18" fmla="*/ 3 w 31"/>
                  <a:gd name="T19" fmla="*/ 6 h 78"/>
                  <a:gd name="T20" fmla="*/ 17 w 31"/>
                  <a:gd name="T21" fmla="*/ 0 h 78"/>
                  <a:gd name="T22" fmla="*/ 16 w 31"/>
                  <a:gd name="T23" fmla="*/ 70 h 78"/>
                  <a:gd name="T24" fmla="*/ 23 w 31"/>
                  <a:gd name="T25" fmla="*/ 60 h 78"/>
                  <a:gd name="T26" fmla="*/ 23 w 31"/>
                  <a:gd name="T27" fmla="*/ 17 h 78"/>
                  <a:gd name="T28" fmla="*/ 16 w 31"/>
                  <a:gd name="T29" fmla="*/ 7 h 78"/>
                  <a:gd name="T30" fmla="*/ 9 w 31"/>
                  <a:gd name="T31" fmla="*/ 17 h 78"/>
                  <a:gd name="T32" fmla="*/ 9 w 31"/>
                  <a:gd name="T33" fmla="*/ 20 h 78"/>
                  <a:gd name="T34" fmla="*/ 9 w 31"/>
                  <a:gd name="T35" fmla="*/ 23 h 78"/>
                  <a:gd name="T36" fmla="*/ 9 w 31"/>
                  <a:gd name="T37" fmla="*/ 36 h 78"/>
                  <a:gd name="T38" fmla="*/ 9 w 31"/>
                  <a:gd name="T39" fmla="*/ 48 h 78"/>
                  <a:gd name="T40" fmla="*/ 9 w 31"/>
                  <a:gd name="T41" fmla="*/ 59 h 78"/>
                  <a:gd name="T42" fmla="*/ 16 w 31"/>
                  <a:gd name="T43"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chenying0907 66"/>
              <p:cNvSpPr>
                <a:spLocks noEditPoints="1"/>
              </p:cNvSpPr>
              <p:nvPr/>
            </p:nvSpPr>
            <p:spPr bwMode="auto">
              <a:xfrm>
                <a:off x="817563" y="7245351"/>
                <a:ext cx="134938" cy="287338"/>
              </a:xfrm>
              <a:custGeom>
                <a:avLst/>
                <a:gdLst>
                  <a:gd name="T0" fmla="*/ 17 w 36"/>
                  <a:gd name="T1" fmla="*/ 0 h 76"/>
                  <a:gd name="T2" fmla="*/ 30 w 36"/>
                  <a:gd name="T3" fmla="*/ 0 h 76"/>
                  <a:gd name="T4" fmla="*/ 30 w 36"/>
                  <a:gd name="T5" fmla="*/ 51 h 76"/>
                  <a:gd name="T6" fmla="*/ 36 w 36"/>
                  <a:gd name="T7" fmla="*/ 51 h 76"/>
                  <a:gd name="T8" fmla="*/ 36 w 36"/>
                  <a:gd name="T9" fmla="*/ 58 h 76"/>
                  <a:gd name="T10" fmla="*/ 30 w 36"/>
                  <a:gd name="T11" fmla="*/ 58 h 76"/>
                  <a:gd name="T12" fmla="*/ 30 w 36"/>
                  <a:gd name="T13" fmla="*/ 76 h 76"/>
                  <a:gd name="T14" fmla="*/ 21 w 36"/>
                  <a:gd name="T15" fmla="*/ 76 h 76"/>
                  <a:gd name="T16" fmla="*/ 21 w 36"/>
                  <a:gd name="T17" fmla="*/ 58 h 76"/>
                  <a:gd name="T18" fmla="*/ 0 w 36"/>
                  <a:gd name="T19" fmla="*/ 58 h 76"/>
                  <a:gd name="T20" fmla="*/ 0 w 36"/>
                  <a:gd name="T21" fmla="*/ 51 h 76"/>
                  <a:gd name="T22" fmla="*/ 17 w 36"/>
                  <a:gd name="T23" fmla="*/ 0 h 76"/>
                  <a:gd name="T24" fmla="*/ 21 w 36"/>
                  <a:gd name="T25" fmla="*/ 51 h 76"/>
                  <a:gd name="T26" fmla="*/ 21 w 36"/>
                  <a:gd name="T27" fmla="*/ 11 h 76"/>
                  <a:gd name="T28" fmla="*/ 15 w 36"/>
                  <a:gd name="T29" fmla="*/ 31 h 76"/>
                  <a:gd name="T30" fmla="*/ 9 w 36"/>
                  <a:gd name="T31" fmla="*/ 51 h 76"/>
                  <a:gd name="T32" fmla="*/ 21 w 36"/>
                  <a:gd name="T33"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91" name="chenying0907 90"/>
          <p:cNvGrpSpPr/>
          <p:nvPr/>
        </p:nvGrpSpPr>
        <p:grpSpPr>
          <a:xfrm>
            <a:off x="7939087" y="4785599"/>
            <a:ext cx="1129600" cy="1129600"/>
            <a:chOff x="7917370" y="4193760"/>
            <a:chExt cx="1129600" cy="1129600"/>
          </a:xfrm>
        </p:grpSpPr>
        <p:sp>
          <p:nvSpPr>
            <p:cNvPr id="92" name="椭圆 91"/>
            <p:cNvSpPr/>
            <p:nvPr/>
          </p:nvSpPr>
          <p:spPr>
            <a:xfrm>
              <a:off x="7917370" y="4193760"/>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3" name="椭圆 92"/>
            <p:cNvSpPr/>
            <p:nvPr/>
          </p:nvSpPr>
          <p:spPr>
            <a:xfrm>
              <a:off x="8044402" y="4320792"/>
              <a:ext cx="875537" cy="875537"/>
            </a:xfrm>
            <a:prstGeom prst="ellipse">
              <a:avLst/>
            </a:prstGeom>
            <a:blipFill>
              <a:blip r:embed="rId10" cstate="prin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chenying0907 93"/>
            <p:cNvGrpSpPr/>
            <p:nvPr/>
          </p:nvGrpSpPr>
          <p:grpSpPr>
            <a:xfrm>
              <a:off x="8212836" y="4508605"/>
              <a:ext cx="834134" cy="751239"/>
              <a:chOff x="5405438" y="6815138"/>
              <a:chExt cx="511175" cy="460375"/>
            </a:xfrm>
          </p:grpSpPr>
          <p:sp>
            <p:nvSpPr>
              <p:cNvPr id="95" name="chenying0907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chenying0907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chenying0907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Tree>
    <p:extLst>
      <p:ext uri="{BB962C8B-B14F-4D97-AF65-F5344CB8AC3E}">
        <p14:creationId xmlns:p14="http://schemas.microsoft.com/office/powerpoint/2010/main" xmlns="" val="71340344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47" presetClass="entr" presetSubtype="0" fill="hold"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fade">
                                      <p:cBhvr>
                                        <p:cTn id="10" dur="1000"/>
                                        <p:tgtEl>
                                          <p:spTgt spid="70"/>
                                        </p:tgtEl>
                                      </p:cBhvr>
                                    </p:animEffect>
                                    <p:anim calcmode="lin" valueType="num">
                                      <p:cBhvr>
                                        <p:cTn id="11" dur="1000" fill="hold"/>
                                        <p:tgtEl>
                                          <p:spTgt spid="70"/>
                                        </p:tgtEl>
                                        <p:attrNameLst>
                                          <p:attrName>ppt_x</p:attrName>
                                        </p:attrNameLst>
                                      </p:cBhvr>
                                      <p:tavLst>
                                        <p:tav tm="0">
                                          <p:val>
                                            <p:strVal val="#ppt_x"/>
                                          </p:val>
                                        </p:tav>
                                        <p:tav tm="100000">
                                          <p:val>
                                            <p:strVal val="#ppt_x"/>
                                          </p:val>
                                        </p:tav>
                                      </p:tavLst>
                                    </p:anim>
                                    <p:anim calcmode="lin" valueType="num">
                                      <p:cBhvr>
                                        <p:cTn id="12" dur="1000" fill="hold"/>
                                        <p:tgtEl>
                                          <p:spTgt spid="70"/>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up)">
                                      <p:cBhvr>
                                        <p:cTn id="16" dur="500"/>
                                        <p:tgtEl>
                                          <p:spTgt spid="36"/>
                                        </p:tgtEl>
                                      </p:cBhvr>
                                    </p:animEffect>
                                  </p:childTnLst>
                                </p:cTn>
                              </p:par>
                              <p:par>
                                <p:cTn id="17" presetID="47" presetClass="entr" presetSubtype="0"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1000"/>
                                        <p:tgtEl>
                                          <p:spTgt spid="77"/>
                                        </p:tgtEl>
                                      </p:cBhvr>
                                    </p:animEffect>
                                    <p:anim calcmode="lin" valueType="num">
                                      <p:cBhvr>
                                        <p:cTn id="20" dur="1000" fill="hold"/>
                                        <p:tgtEl>
                                          <p:spTgt spid="77"/>
                                        </p:tgtEl>
                                        <p:attrNameLst>
                                          <p:attrName>ppt_x</p:attrName>
                                        </p:attrNameLst>
                                      </p:cBhvr>
                                      <p:tavLst>
                                        <p:tav tm="0">
                                          <p:val>
                                            <p:strVal val="#ppt_x"/>
                                          </p:val>
                                        </p:tav>
                                        <p:tav tm="100000">
                                          <p:val>
                                            <p:strVal val="#ppt_x"/>
                                          </p:val>
                                        </p:tav>
                                      </p:tavLst>
                                    </p:anim>
                                    <p:anim calcmode="lin" valueType="num">
                                      <p:cBhvr>
                                        <p:cTn id="21" dur="10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right)">
                                      <p:cBhvr>
                                        <p:cTn id="25" dur="500"/>
                                        <p:tgtEl>
                                          <p:spTgt spid="59"/>
                                        </p:tgtEl>
                                      </p:cBhvr>
                                    </p:animEffect>
                                  </p:childTnLst>
                                </p:cTn>
                              </p:par>
                              <p:par>
                                <p:cTn id="26" presetID="47" presetClass="entr" presetSubtype="0" fill="hold"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par>
                                <p:cTn id="35" presetID="47" presetClass="entr" presetSubtype="0"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1000"/>
                                        <p:tgtEl>
                                          <p:spTgt spid="84"/>
                                        </p:tgtEl>
                                      </p:cBhvr>
                                    </p:animEffect>
                                    <p:anim calcmode="lin" valueType="num">
                                      <p:cBhvr>
                                        <p:cTn id="38" dur="1000" fill="hold"/>
                                        <p:tgtEl>
                                          <p:spTgt spid="84"/>
                                        </p:tgtEl>
                                        <p:attrNameLst>
                                          <p:attrName>ppt_x</p:attrName>
                                        </p:attrNameLst>
                                      </p:cBhvr>
                                      <p:tavLst>
                                        <p:tav tm="0">
                                          <p:val>
                                            <p:strVal val="#ppt_x"/>
                                          </p:val>
                                        </p:tav>
                                        <p:tav tm="100000">
                                          <p:val>
                                            <p:strVal val="#ppt_x"/>
                                          </p:val>
                                        </p:tav>
                                      </p:tavLst>
                                    </p:anim>
                                    <p:anim calcmode="lin" valueType="num">
                                      <p:cBhvr>
                                        <p:cTn id="39" dur="1000" fill="hold"/>
                                        <p:tgtEl>
                                          <p:spTgt spid="84"/>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25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50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anim calcmode="lin" valueType="num">
                                      <p:cBhvr>
                                        <p:cTn id="54" dur="500" fill="hold"/>
                                        <p:tgtEl>
                                          <p:spTgt spid="11"/>
                                        </p:tgtEl>
                                        <p:attrNameLst>
                                          <p:attrName>ppt_x</p:attrName>
                                        </p:attrNameLst>
                                      </p:cBhvr>
                                      <p:tavLst>
                                        <p:tav tm="0">
                                          <p:val>
                                            <p:strVal val="#ppt_x"/>
                                          </p:val>
                                        </p:tav>
                                        <p:tav tm="100000">
                                          <p:val>
                                            <p:strVal val="#ppt_x"/>
                                          </p:val>
                                        </p:tav>
                                      </p:tavLst>
                                    </p:anim>
                                    <p:anim calcmode="lin" valueType="num">
                                      <p:cBhvr>
                                        <p:cTn id="55" dur="5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75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anim calcmode="lin" valueType="num">
                                      <p:cBhvr>
                                        <p:cTn id="59" dur="500" fill="hold"/>
                                        <p:tgtEl>
                                          <p:spTgt spid="22"/>
                                        </p:tgtEl>
                                        <p:attrNameLst>
                                          <p:attrName>ppt_x</p:attrName>
                                        </p:attrNameLst>
                                      </p:cBhvr>
                                      <p:tavLst>
                                        <p:tav tm="0">
                                          <p:val>
                                            <p:strVal val="#ppt_x"/>
                                          </p:val>
                                        </p:tav>
                                        <p:tav tm="100000">
                                          <p:val>
                                            <p:strVal val="#ppt_x"/>
                                          </p:val>
                                        </p:tav>
                                      </p:tavLst>
                                    </p:anim>
                                    <p:anim calcmode="lin" valueType="num">
                                      <p:cBhvr>
                                        <p:cTn id="6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29d32a6ae88bdf790992cfd79f3eeaeda4072"/>
  <p:tag name="ISPRING_ULTRA_SCORM_COURSE_ID" val="89E12FE3-4189-40F6-82ED-927FBF59286D"/>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IOAj0V7BdOSwAEAANoDAAAPAAAAbm9uZS9wbGF5ZXIueG1spZJPb9QwEMXPW6nfIfK99m4Rolo59ICUE0WVFhC3lTeZJqaOHTwTsvvtmfzZpFuQQOKQaPIy72fPs/X9sXbJT4hog0/FRq5FAj4PhfVlKr58zm7uxP376yvdOHOCmNgiFT54EEkBmEfbEPseDVWpeCFIhoqEXx63R7SpqIiarVJd18nujQyxVLfr9UZ9e/i4yyuozY31SMbnzF32ciuSJtoQLZ1S8W4trq9WA/ICZ5F7fInBtf3KKPNQqyYCgieIatz2bN3S38381MErOjWAgkdfDbMfTP78EIrWAfbaSo9tOyDqCYO20rS1mzufYMxTMTbsa0A0JaB0vhRq9Ko/mPWTM1hNHLzA9tymPTiLFYsjfejeL+r+bBmyVxNHXYJ0PUwwnGLWOpeBoTZCIZIIP1rLVdZjv85HsN6IcTnP3Xt8tl5il7PGVWZyCvH0gR18JFOUco5ejtHLwdTbh+ITF49TnLsFMgezhKArqt3bf86j7/6fOAp4Mq0jcV7B+gKOmeW/BDWPQsAz9pqkxsl+tTOVd9ce6hdX40Iadzdl8R1FQiaWwNewMGTUos8w9Zqm1fg5JTTHotXv91JPRC5/AVBLAQIAABQAAgAIAIOAj0V7BdOSwAEAANoDAAAPAAAAAAAAAAEAAAAAAAAAAABub25lL3BsYXllci54bWxQSwUGAAAAAAEAAQA9AAAA7QEAAAAA"/>
  <p:tag name="ISPRING_PRESENTATION_TITLE" val="2"/>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138</TotalTime>
  <Words>1446</Words>
  <Application>Microsoft Office PowerPoint</Application>
  <PresentationFormat>自定义</PresentationFormat>
  <Paragraphs>237</Paragraphs>
  <Slides>23</Slides>
  <Notes>23</Notes>
  <HiddenSlides>0</HiddenSlides>
  <MMClips>1</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https://shop58478898.taobao.com/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creator>https://shop58478898.taobao.com/</dc:creator>
  <cp:lastModifiedBy>Administrator</cp:lastModifiedBy>
  <cp:revision>7</cp:revision>
  <dcterms:created xsi:type="dcterms:W3CDTF">2016-04-25T08:39:55Z</dcterms:created>
  <dcterms:modified xsi:type="dcterms:W3CDTF">2017-07-12T20:59:30Z</dcterms:modified>
</cp:coreProperties>
</file>