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0" r:id="rId7"/>
    <p:sldId id="264" r:id="rId8"/>
    <p:sldId id="266" r:id="rId9"/>
    <p:sldId id="259" r:id="rId10"/>
    <p:sldId id="263" r:id="rId11"/>
    <p:sldId id="265" r:id="rId12"/>
    <p:sldId id="270" r:id="rId13"/>
    <p:sldId id="267" r:id="rId14"/>
    <p:sldId id="269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3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6" y="2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25D2BB-4159-42C5-86EA-2DC210F8B9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1E8B4F-A1C8-4B5E-9F55-D0A576B143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31D67A-4B16-4A24-9194-0A97D2337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83BDA2-96ED-482C-8F8B-BDC35DE79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F0BA87-4D94-4EFA-9302-3D949B590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897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AD08B6-5B21-403C-9E47-44451B989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780280C-9E09-4760-ABF2-C54160D96F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CB8469-89E7-43FA-A621-1D0312C29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C6CA0D-2EDA-42E5-8F02-07DB9D363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D4EA80-70C1-488B-8332-CC4B9FA11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458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3B9CA4-FD04-4292-ADE1-45AA084121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2913647-5FB2-43AB-B361-3224F22E6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A2E7D3-FA46-4D3B-B006-007A5B32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860BB7-3E58-47C1-BC68-68B4FAFF0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C9F7F6-9EBF-4416-96A6-5C502125C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073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EF434-8717-450C-9DDC-175197890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2A8AA7-8FF5-4280-8912-53CD4CEE4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D5ACFB-629F-4E1D-8B73-D0E1082A8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CBE7C4-CCA8-4FF5-A796-AD715B7E3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A30683-898E-4A81-AAD1-833A54CEC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374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F2D4AE-9404-4651-B017-5A6BF2686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4D4EEC-07DD-4D79-9551-1E82F1AC5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2D9131-3ED8-4D16-BE04-C6954F1F9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B932F5-D1F7-47F9-8463-022BEA066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D25403-81D3-4439-A675-E03A82687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712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A66A28-5957-47BA-BDDF-0A8ACFCAE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03F6BA-49DD-4638-9BD5-95BD3E2B72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4C9C9D9-759F-401E-AE68-AB939FB700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AC57E9-44A4-4150-8A52-02E867121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5D47478-4A10-4D0F-ADF3-41344D6DA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F755DD5-BCEA-4C78-A042-200FCCB4F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666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DAD007-A2AE-4EB5-AC1F-FACA78274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8DD3C8-7884-48FA-A5A4-81800F655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A90F757-FACE-4466-8C7E-EA628BAF4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31F4DB5-BA52-4319-87E9-40481AB493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B76DFFE-45CC-4755-B467-C23972B54D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5F940F4-9F14-425A-AB24-137EF597F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EDA675B-96D2-4DAC-A349-AEB22799D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BE7EEDE-2C15-4F12-939A-441D9993B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328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687266-3EC0-478C-8F6C-35B73E5AB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F52A93-AB13-4E73-88AF-D11212A3B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3F0E8E7-CB93-408A-A89B-09845F3F1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7C2868F-E6AB-4E8F-98AC-5000D5485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521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076003E-8BAE-4302-97BC-5E82C98C8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E75650F-FA20-4DBE-A69B-0776A7A49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A8D313-4FB0-402E-91F9-20AB7476B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67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3B5071-9B2A-40EA-9ACE-7A2986879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E68975-B2FB-4E26-8A6B-47E6EEC206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C50ADE-FCFD-44F8-87FF-C02AB2338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530DFF-FF05-4844-B757-F754C193D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D814599-353D-49C1-A941-DB462CAD5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BC2A2A-75F4-42D6-B3F4-F360DE3B9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97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BE6901-6F02-4FB8-BEFB-40DE5C723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E1330F9-0B18-4CD0-83BE-1C95730D48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5FC818-D788-40AE-A9B8-9B6E6C23F5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34EAA3-5B44-40DD-B18D-02D77587C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B66FB7-35A2-4104-AD7C-993037344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E9A464-5974-47CC-AB00-5C3BEA5AB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457EA4-484F-456F-A9AC-BDEE83C9F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86F0F0-38B4-4600-949C-F3F5D6D21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9AD202-7EC5-4B13-942D-1EE34DD3C8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5343D-F4D3-49A7-BC82-2D38A4FA8DAB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A34AA3-3D91-4BE1-9256-675918FA0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267E0D-7A3A-448B-8FB0-2279C6B4F3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6A5FA-6E2E-4328-85DD-9A40A560E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05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50669D08-0308-4F8D-A1AB-96F1A1509435}"/>
              </a:ext>
            </a:extLst>
          </p:cNvPr>
          <p:cNvSpPr txBox="1"/>
          <p:nvPr/>
        </p:nvSpPr>
        <p:spPr>
          <a:xfrm>
            <a:off x="3801666" y="895467"/>
            <a:ext cx="861774" cy="5067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复古花纹演示模板</a:t>
            </a: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0FC02CA7-0974-4EB3-9AFE-BEF6BD48F295}"/>
              </a:ext>
            </a:extLst>
          </p:cNvPr>
          <p:cNvSpPr/>
          <p:nvPr/>
        </p:nvSpPr>
        <p:spPr>
          <a:xfrm>
            <a:off x="4509021" y="2087155"/>
            <a:ext cx="11079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民</a:t>
            </a: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53307197-61F4-4D74-A409-7B87444D4CE0}"/>
              </a:ext>
            </a:extLst>
          </p:cNvPr>
          <p:cNvSpPr/>
          <p:nvPr/>
        </p:nvSpPr>
        <p:spPr>
          <a:xfrm>
            <a:off x="4803660" y="2648858"/>
            <a:ext cx="1414259" cy="156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族</a:t>
            </a:r>
            <a:endParaRPr lang="en-US" altLang="zh-CN" sz="9600" dirty="0">
              <a:gradFill>
                <a:gsLst>
                  <a:gs pos="0">
                    <a:schemeClr val="bg1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D13782BF-C583-47F0-BEE7-BA4C344EB8C6}"/>
              </a:ext>
            </a:extLst>
          </p:cNvPr>
          <p:cNvSpPr/>
          <p:nvPr/>
        </p:nvSpPr>
        <p:spPr>
          <a:xfrm>
            <a:off x="4509021" y="3753395"/>
            <a:ext cx="11079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风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F67F5414-C430-49BB-8DC2-C46C2AB19A27}"/>
              </a:ext>
            </a:extLst>
          </p:cNvPr>
          <p:cNvSpPr txBox="1"/>
          <p:nvPr/>
        </p:nvSpPr>
        <p:spPr>
          <a:xfrm>
            <a:off x="3547509" y="1427170"/>
            <a:ext cx="430887" cy="405976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更 多 模 板 请 搜 索 稻 壳 儿 </a:t>
            </a:r>
            <a:r>
              <a:rPr lang="en-US" altLang="zh-CN" sz="1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WPS </a:t>
            </a:r>
            <a:r>
              <a:rPr lang="zh-CN" altLang="en-US" sz="1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呵 呵 玉</a:t>
            </a:r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E62A6AAC-5740-4CD1-8D31-6FA27B4E4AF5}"/>
              </a:ext>
            </a:extLst>
          </p:cNvPr>
          <p:cNvCxnSpPr>
            <a:cxnSpLocks/>
          </p:cNvCxnSpPr>
          <p:nvPr/>
        </p:nvCxnSpPr>
        <p:spPr>
          <a:xfrm>
            <a:off x="4561840" y="1432560"/>
            <a:ext cx="0" cy="399288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8B105E86-5D87-4BB5-91BA-36ECD5CCFE02}"/>
              </a:ext>
            </a:extLst>
          </p:cNvPr>
          <p:cNvCxnSpPr>
            <a:cxnSpLocks/>
          </p:cNvCxnSpPr>
          <p:nvPr/>
        </p:nvCxnSpPr>
        <p:spPr>
          <a:xfrm>
            <a:off x="3556000" y="1432560"/>
            <a:ext cx="0" cy="399288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9" name="Group 130">
            <a:extLst>
              <a:ext uri="{FF2B5EF4-FFF2-40B4-BE49-F238E27FC236}">
                <a16:creationId xmlns:a16="http://schemas.microsoft.com/office/drawing/2014/main" id="{78B780C2-8211-47C3-AD4C-40404C3BFF9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934960" y="-76750"/>
            <a:ext cx="6350000" cy="6782349"/>
            <a:chOff x="-2" y="-4"/>
            <a:chExt cx="470" cy="502"/>
          </a:xfrm>
        </p:grpSpPr>
        <p:sp>
          <p:nvSpPr>
            <p:cNvPr id="291" name="Freeform 131">
              <a:extLst>
                <a:ext uri="{FF2B5EF4-FFF2-40B4-BE49-F238E27FC236}">
                  <a16:creationId xmlns:a16="http://schemas.microsoft.com/office/drawing/2014/main" id="{C3AD58AA-B57C-4112-9C53-529738394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5"/>
              <a:ext cx="23" cy="29"/>
            </a:xfrm>
            <a:custGeom>
              <a:avLst/>
              <a:gdLst>
                <a:gd name="T0" fmla="*/ 19 w 19"/>
                <a:gd name="T1" fmla="*/ 10 h 25"/>
                <a:gd name="T2" fmla="*/ 14 w 19"/>
                <a:gd name="T3" fmla="*/ 25 h 25"/>
                <a:gd name="T4" fmla="*/ 4 w 19"/>
                <a:gd name="T5" fmla="*/ 22 h 25"/>
                <a:gd name="T6" fmla="*/ 0 w 19"/>
                <a:gd name="T7" fmla="*/ 8 h 25"/>
                <a:gd name="T8" fmla="*/ 19 w 19"/>
                <a:gd name="T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10"/>
                  </a:moveTo>
                  <a:cubicBezTo>
                    <a:pt x="18" y="15"/>
                    <a:pt x="19" y="20"/>
                    <a:pt x="14" y="25"/>
                  </a:cubicBezTo>
                  <a:cubicBezTo>
                    <a:pt x="11" y="23"/>
                    <a:pt x="8" y="23"/>
                    <a:pt x="4" y="22"/>
                  </a:cubicBezTo>
                  <a:cubicBezTo>
                    <a:pt x="10" y="17"/>
                    <a:pt x="7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2" name="Freeform 132">
              <a:extLst>
                <a:ext uri="{FF2B5EF4-FFF2-40B4-BE49-F238E27FC236}">
                  <a16:creationId xmlns:a16="http://schemas.microsoft.com/office/drawing/2014/main" id="{DA90B7FD-71FD-4494-939D-F4ADC00DC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" y="1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1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1"/>
                  </a:cubicBezTo>
                  <a:cubicBezTo>
                    <a:pt x="17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3" name="Freeform 133">
              <a:extLst>
                <a:ext uri="{FF2B5EF4-FFF2-40B4-BE49-F238E27FC236}">
                  <a16:creationId xmlns:a16="http://schemas.microsoft.com/office/drawing/2014/main" id="{AA533B1D-E471-4F94-BDDF-4BA5ACC67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6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1" y="23"/>
                    <a:pt x="2" y="21"/>
                    <a:pt x="0" y="19"/>
                  </a:cubicBezTo>
                  <a:cubicBezTo>
                    <a:pt x="5" y="16"/>
                    <a:pt x="9" y="7"/>
                    <a:pt x="3" y="3"/>
                  </a:cubicBezTo>
                  <a:cubicBezTo>
                    <a:pt x="13" y="0"/>
                    <a:pt x="17" y="12"/>
                    <a:pt x="16" y="19"/>
                  </a:cubicBezTo>
                  <a:cubicBezTo>
                    <a:pt x="12" y="23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4" name="Freeform 134">
              <a:extLst>
                <a:ext uri="{FF2B5EF4-FFF2-40B4-BE49-F238E27FC236}">
                  <a16:creationId xmlns:a16="http://schemas.microsoft.com/office/drawing/2014/main" id="{655B011D-1685-4907-98DB-AAA1E59D6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2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6"/>
                    <a:pt x="6" y="6"/>
                    <a:pt x="7" y="0"/>
                  </a:cubicBezTo>
                  <a:cubicBezTo>
                    <a:pt x="18" y="3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5" name="Freeform 135">
              <a:extLst>
                <a:ext uri="{FF2B5EF4-FFF2-40B4-BE49-F238E27FC236}">
                  <a16:creationId xmlns:a16="http://schemas.microsoft.com/office/drawing/2014/main" id="{6B9471DE-04E6-4EF4-8DCF-85BD070AB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119"/>
              <a:ext cx="21" cy="21"/>
            </a:xfrm>
            <a:custGeom>
              <a:avLst/>
              <a:gdLst>
                <a:gd name="T0" fmla="*/ 0 w 18"/>
                <a:gd name="T1" fmla="*/ 7 h 18"/>
                <a:gd name="T2" fmla="*/ 7 w 18"/>
                <a:gd name="T3" fmla="*/ 18 h 18"/>
                <a:gd name="T4" fmla="*/ 0 w 18"/>
                <a:gd name="T5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0" y="7"/>
                  </a:moveTo>
                  <a:cubicBezTo>
                    <a:pt x="6" y="0"/>
                    <a:pt x="18" y="14"/>
                    <a:pt x="7" y="18"/>
                  </a:cubicBezTo>
                  <a:cubicBezTo>
                    <a:pt x="4" y="15"/>
                    <a:pt x="5" y="11"/>
                    <a:pt x="0" y="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6" name="Freeform 136">
              <a:extLst>
                <a:ext uri="{FF2B5EF4-FFF2-40B4-BE49-F238E27FC236}">
                  <a16:creationId xmlns:a16="http://schemas.microsoft.com/office/drawing/2014/main" id="{DAB0F073-15FC-42F4-A71B-BDD07B15F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356"/>
              <a:ext cx="20" cy="23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8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7" name="Freeform 137">
              <a:extLst>
                <a:ext uri="{FF2B5EF4-FFF2-40B4-BE49-F238E27FC236}">
                  <a16:creationId xmlns:a16="http://schemas.microsoft.com/office/drawing/2014/main" id="{71B796FF-454B-4514-9E1D-FDED9DF35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" y="374"/>
              <a:ext cx="32" cy="23"/>
            </a:xfrm>
            <a:custGeom>
              <a:avLst/>
              <a:gdLst>
                <a:gd name="T0" fmla="*/ 0 w 28"/>
                <a:gd name="T1" fmla="*/ 10 h 20"/>
                <a:gd name="T2" fmla="*/ 3 w 28"/>
                <a:gd name="T3" fmla="*/ 4 h 20"/>
                <a:gd name="T4" fmla="*/ 18 w 28"/>
                <a:gd name="T5" fmla="*/ 0 h 20"/>
                <a:gd name="T6" fmla="*/ 12 w 28"/>
                <a:gd name="T7" fmla="*/ 20 h 20"/>
                <a:gd name="T8" fmla="*/ 0 w 2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0" y="10"/>
                  </a:moveTo>
                  <a:cubicBezTo>
                    <a:pt x="1" y="7"/>
                    <a:pt x="2" y="7"/>
                    <a:pt x="3" y="4"/>
                  </a:cubicBezTo>
                  <a:cubicBezTo>
                    <a:pt x="10" y="9"/>
                    <a:pt x="14" y="2"/>
                    <a:pt x="18" y="0"/>
                  </a:cubicBezTo>
                  <a:cubicBezTo>
                    <a:pt x="28" y="6"/>
                    <a:pt x="19" y="18"/>
                    <a:pt x="12" y="20"/>
                  </a:cubicBezTo>
                  <a:cubicBezTo>
                    <a:pt x="6" y="18"/>
                    <a:pt x="1" y="14"/>
                    <a:pt x="0" y="1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8" name="Freeform 138">
              <a:extLst>
                <a:ext uri="{FF2B5EF4-FFF2-40B4-BE49-F238E27FC236}">
                  <a16:creationId xmlns:a16="http://schemas.microsoft.com/office/drawing/2014/main" id="{13A87910-108D-4485-8735-C2B8B2469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3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2" y="14"/>
                    <a:pt x="4" y="13"/>
                    <a:pt x="0" y="8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2" y="8"/>
                    <a:pt x="22" y="12"/>
                  </a:cubicBezTo>
                  <a:cubicBezTo>
                    <a:pt x="20" y="13"/>
                    <a:pt x="17" y="16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9" name="Freeform 139">
              <a:extLst>
                <a:ext uri="{FF2B5EF4-FFF2-40B4-BE49-F238E27FC236}">
                  <a16:creationId xmlns:a16="http://schemas.microsoft.com/office/drawing/2014/main" id="{05568F52-AF9D-4F03-8005-A7CE07B51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0" name="Freeform 140">
              <a:extLst>
                <a:ext uri="{FF2B5EF4-FFF2-40B4-BE49-F238E27FC236}">
                  <a16:creationId xmlns:a16="http://schemas.microsoft.com/office/drawing/2014/main" id="{5B50C71A-FB31-435E-8C62-D23B5A12B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" y="329"/>
              <a:ext cx="24" cy="25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1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1"/>
                    <a:pt x="10" y="22"/>
                    <a:pt x="7" y="21"/>
                  </a:cubicBezTo>
                  <a:cubicBezTo>
                    <a:pt x="11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1" name="Freeform 141">
              <a:extLst>
                <a:ext uri="{FF2B5EF4-FFF2-40B4-BE49-F238E27FC236}">
                  <a16:creationId xmlns:a16="http://schemas.microsoft.com/office/drawing/2014/main" id="{4509CFD6-EF60-4CB1-AECF-AC884427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47"/>
              <a:ext cx="24" cy="26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3 w 20"/>
                <a:gd name="T5" fmla="*/ 6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7"/>
                    <a:pt x="19" y="9"/>
                  </a:cubicBezTo>
                  <a:cubicBezTo>
                    <a:pt x="17" y="22"/>
                    <a:pt x="0" y="16"/>
                    <a:pt x="3" y="6"/>
                  </a:cubicBezTo>
                  <a:cubicBezTo>
                    <a:pt x="5" y="0"/>
                    <a:pt x="8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2" name="Freeform 142">
              <a:extLst>
                <a:ext uri="{FF2B5EF4-FFF2-40B4-BE49-F238E27FC236}">
                  <a16:creationId xmlns:a16="http://schemas.microsoft.com/office/drawing/2014/main" id="{5F142C14-C0FB-4F14-AE17-6CA26340C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3" name="Freeform 143">
              <a:extLst>
                <a:ext uri="{FF2B5EF4-FFF2-40B4-BE49-F238E27FC236}">
                  <a16:creationId xmlns:a16="http://schemas.microsoft.com/office/drawing/2014/main" id="{BAC23409-BF6E-4B93-8067-66AC729FB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19"/>
              <a:ext cx="26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2" y="14"/>
                    <a:pt x="5" y="15"/>
                    <a:pt x="0" y="10"/>
                  </a:cubicBezTo>
                  <a:cubicBezTo>
                    <a:pt x="2" y="5"/>
                    <a:pt x="7" y="4"/>
                    <a:pt x="10" y="0"/>
                  </a:cubicBezTo>
                  <a:cubicBezTo>
                    <a:pt x="15" y="3"/>
                    <a:pt x="20" y="6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4" name="Freeform 144">
              <a:extLst>
                <a:ext uri="{FF2B5EF4-FFF2-40B4-BE49-F238E27FC236}">
                  <a16:creationId xmlns:a16="http://schemas.microsoft.com/office/drawing/2014/main" id="{443260F7-8A8B-4A46-B728-121C87980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129"/>
              <a:ext cx="26" cy="28"/>
            </a:xfrm>
            <a:custGeom>
              <a:avLst/>
              <a:gdLst>
                <a:gd name="T0" fmla="*/ 6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6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6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3"/>
                    <a:pt x="6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5" name="Freeform 145">
              <a:extLst>
                <a:ext uri="{FF2B5EF4-FFF2-40B4-BE49-F238E27FC236}">
                  <a16:creationId xmlns:a16="http://schemas.microsoft.com/office/drawing/2014/main" id="{79BDD993-FAF6-48CE-9D4C-A5CC34E6F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" y="158"/>
              <a:ext cx="34" cy="21"/>
            </a:xfrm>
            <a:custGeom>
              <a:avLst/>
              <a:gdLst>
                <a:gd name="T0" fmla="*/ 9 w 29"/>
                <a:gd name="T1" fmla="*/ 18 h 18"/>
                <a:gd name="T2" fmla="*/ 0 w 29"/>
                <a:gd name="T3" fmla="*/ 5 h 18"/>
                <a:gd name="T4" fmla="*/ 5 w 29"/>
                <a:gd name="T5" fmla="*/ 1 h 18"/>
                <a:gd name="T6" fmla="*/ 21 w 29"/>
                <a:gd name="T7" fmla="*/ 0 h 18"/>
                <a:gd name="T8" fmla="*/ 9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9" y="18"/>
                  </a:move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7" y="18"/>
                    <a:pt x="9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6" name="Freeform 146">
              <a:extLst>
                <a:ext uri="{FF2B5EF4-FFF2-40B4-BE49-F238E27FC236}">
                  <a16:creationId xmlns:a16="http://schemas.microsoft.com/office/drawing/2014/main" id="{CB229BA7-DF57-4228-9D52-120C9D9EF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14"/>
              <a:ext cx="21" cy="16"/>
            </a:xfrm>
            <a:custGeom>
              <a:avLst/>
              <a:gdLst>
                <a:gd name="T0" fmla="*/ 18 w 18"/>
                <a:gd name="T1" fmla="*/ 10 h 14"/>
                <a:gd name="T2" fmla="*/ 7 w 18"/>
                <a:gd name="T3" fmla="*/ 14 h 14"/>
                <a:gd name="T4" fmla="*/ 18 w 18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5" y="13"/>
                    <a:pt x="10" y="11"/>
                    <a:pt x="7" y="14"/>
                  </a:cubicBezTo>
                  <a:cubicBezTo>
                    <a:pt x="0" y="6"/>
                    <a:pt x="18" y="0"/>
                    <a:pt x="18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7" name="Freeform 147">
              <a:extLst>
                <a:ext uri="{FF2B5EF4-FFF2-40B4-BE49-F238E27FC236}">
                  <a16:creationId xmlns:a16="http://schemas.microsoft.com/office/drawing/2014/main" id="{294E62AA-E66D-4EED-8416-3BF0D27FD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47"/>
              <a:ext cx="26" cy="19"/>
            </a:xfrm>
            <a:custGeom>
              <a:avLst/>
              <a:gdLst>
                <a:gd name="T0" fmla="*/ 9 w 23"/>
                <a:gd name="T1" fmla="*/ 0 h 16"/>
                <a:gd name="T2" fmla="*/ 20 w 23"/>
                <a:gd name="T3" fmla="*/ 3 h 16"/>
                <a:gd name="T4" fmla="*/ 9 w 23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9" y="0"/>
                  </a:moveTo>
                  <a:cubicBezTo>
                    <a:pt x="13" y="1"/>
                    <a:pt x="16" y="4"/>
                    <a:pt x="20" y="3"/>
                  </a:cubicBezTo>
                  <a:cubicBezTo>
                    <a:pt x="23" y="16"/>
                    <a:pt x="0" y="11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8" name="Freeform 148">
              <a:extLst>
                <a:ext uri="{FF2B5EF4-FFF2-40B4-BE49-F238E27FC236}">
                  <a16:creationId xmlns:a16="http://schemas.microsoft.com/office/drawing/2014/main" id="{7DC82F06-6ABA-4D8D-B61C-6A024B3D5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31"/>
              <a:ext cx="22" cy="18"/>
            </a:xfrm>
            <a:custGeom>
              <a:avLst/>
              <a:gdLst>
                <a:gd name="T0" fmla="*/ 9 w 19"/>
                <a:gd name="T1" fmla="*/ 16 h 16"/>
                <a:gd name="T2" fmla="*/ 19 w 19"/>
                <a:gd name="T3" fmla="*/ 10 h 16"/>
                <a:gd name="T4" fmla="*/ 9 w 19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6">
                  <a:moveTo>
                    <a:pt x="9" y="16"/>
                  </a:moveTo>
                  <a:cubicBezTo>
                    <a:pt x="0" y="10"/>
                    <a:pt x="17" y="0"/>
                    <a:pt x="19" y="10"/>
                  </a:cubicBezTo>
                  <a:cubicBezTo>
                    <a:pt x="16" y="14"/>
                    <a:pt x="12" y="13"/>
                    <a:pt x="9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9" name="Freeform 149">
              <a:extLst>
                <a:ext uri="{FF2B5EF4-FFF2-40B4-BE49-F238E27FC236}">
                  <a16:creationId xmlns:a16="http://schemas.microsoft.com/office/drawing/2014/main" id="{04C89A59-A634-473A-8DF9-FF1EEFFEB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" y="125"/>
              <a:ext cx="14" cy="26"/>
            </a:xfrm>
            <a:custGeom>
              <a:avLst/>
              <a:gdLst>
                <a:gd name="T0" fmla="*/ 12 w 12"/>
                <a:gd name="T1" fmla="*/ 17 h 22"/>
                <a:gd name="T2" fmla="*/ 12 w 12"/>
                <a:gd name="T3" fmla="*/ 5 h 22"/>
                <a:gd name="T4" fmla="*/ 12 w 12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2">
                  <a:moveTo>
                    <a:pt x="12" y="17"/>
                  </a:moveTo>
                  <a:cubicBezTo>
                    <a:pt x="0" y="22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0" name="Freeform 150">
              <a:extLst>
                <a:ext uri="{FF2B5EF4-FFF2-40B4-BE49-F238E27FC236}">
                  <a16:creationId xmlns:a16="http://schemas.microsoft.com/office/drawing/2014/main" id="{A9A82662-315E-4C54-84B6-58B1B639F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359"/>
              <a:ext cx="27" cy="29"/>
            </a:xfrm>
            <a:custGeom>
              <a:avLst/>
              <a:gdLst>
                <a:gd name="T0" fmla="*/ 9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3 w 23"/>
                <a:gd name="T7" fmla="*/ 19 h 25"/>
                <a:gd name="T8" fmla="*/ 9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9" y="0"/>
                  </a:moveTo>
                  <a:cubicBezTo>
                    <a:pt x="11" y="4"/>
                    <a:pt x="14" y="11"/>
                    <a:pt x="21" y="9"/>
                  </a:cubicBezTo>
                  <a:cubicBezTo>
                    <a:pt x="21" y="11"/>
                    <a:pt x="21" y="14"/>
                    <a:pt x="23" y="16"/>
                  </a:cubicBezTo>
                  <a:cubicBezTo>
                    <a:pt x="19" y="25"/>
                    <a:pt x="11" y="22"/>
                    <a:pt x="3" y="19"/>
                  </a:cubicBezTo>
                  <a:cubicBezTo>
                    <a:pt x="0" y="14"/>
                    <a:pt x="2" y="2"/>
                    <a:pt x="9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1" name="Freeform 151">
              <a:extLst>
                <a:ext uri="{FF2B5EF4-FFF2-40B4-BE49-F238E27FC236}">
                  <a16:creationId xmlns:a16="http://schemas.microsoft.com/office/drawing/2014/main" id="{82EBEBB4-CA25-46AF-B85D-79C9F1FA0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" y="348"/>
              <a:ext cx="18" cy="27"/>
            </a:xfrm>
            <a:custGeom>
              <a:avLst/>
              <a:gdLst>
                <a:gd name="T0" fmla="*/ 15 w 15"/>
                <a:gd name="T1" fmla="*/ 14 h 23"/>
                <a:gd name="T2" fmla="*/ 13 w 15"/>
                <a:gd name="T3" fmla="*/ 2 h 23"/>
                <a:gd name="T4" fmla="*/ 15 w 15"/>
                <a:gd name="T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3">
                  <a:moveTo>
                    <a:pt x="15" y="14"/>
                  </a:moveTo>
                  <a:cubicBezTo>
                    <a:pt x="5" y="23"/>
                    <a:pt x="0" y="0"/>
                    <a:pt x="13" y="2"/>
                  </a:cubicBezTo>
                  <a:cubicBezTo>
                    <a:pt x="14" y="6"/>
                    <a:pt x="12" y="11"/>
                    <a:pt x="15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2" name="Freeform 152">
              <a:extLst>
                <a:ext uri="{FF2B5EF4-FFF2-40B4-BE49-F238E27FC236}">
                  <a16:creationId xmlns:a16="http://schemas.microsoft.com/office/drawing/2014/main" id="{6491F814-CAB9-4CF1-8D86-309C248B7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" y="102"/>
              <a:ext cx="32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1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5"/>
                    <a:pt x="17" y="0"/>
                    <a:pt x="27" y="13"/>
                  </a:cubicBezTo>
                  <a:cubicBezTo>
                    <a:pt x="23" y="15"/>
                    <a:pt x="21" y="19"/>
                    <a:pt x="21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3" name="Freeform 153">
              <a:extLst>
                <a:ext uri="{FF2B5EF4-FFF2-40B4-BE49-F238E27FC236}">
                  <a16:creationId xmlns:a16="http://schemas.microsoft.com/office/drawing/2014/main" id="{9D5BFC09-F269-423E-A729-5B8DF22ED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" y="135"/>
              <a:ext cx="26" cy="31"/>
            </a:xfrm>
            <a:custGeom>
              <a:avLst/>
              <a:gdLst>
                <a:gd name="T0" fmla="*/ 13 w 22"/>
                <a:gd name="T1" fmla="*/ 0 h 27"/>
                <a:gd name="T2" fmla="*/ 22 w 22"/>
                <a:gd name="T3" fmla="*/ 12 h 27"/>
                <a:gd name="T4" fmla="*/ 22 w 22"/>
                <a:gd name="T5" fmla="*/ 19 h 27"/>
                <a:gd name="T6" fmla="*/ 2 w 22"/>
                <a:gd name="T7" fmla="*/ 17 h 27"/>
                <a:gd name="T8" fmla="*/ 13 w 2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3" y="0"/>
                  </a:moveTo>
                  <a:cubicBezTo>
                    <a:pt x="14" y="4"/>
                    <a:pt x="15" y="12"/>
                    <a:pt x="22" y="12"/>
                  </a:cubicBezTo>
                  <a:cubicBezTo>
                    <a:pt x="21" y="14"/>
                    <a:pt x="21" y="17"/>
                    <a:pt x="22" y="19"/>
                  </a:cubicBezTo>
                  <a:cubicBezTo>
                    <a:pt x="16" y="27"/>
                    <a:pt x="9" y="22"/>
                    <a:pt x="2" y="17"/>
                  </a:cubicBezTo>
                  <a:cubicBezTo>
                    <a:pt x="0" y="12"/>
                    <a:pt x="5" y="1"/>
                    <a:pt x="13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4" name="Freeform 154">
              <a:extLst>
                <a:ext uri="{FF2B5EF4-FFF2-40B4-BE49-F238E27FC236}">
                  <a16:creationId xmlns:a16="http://schemas.microsoft.com/office/drawing/2014/main" id="{C5F8DF90-65F5-43FC-836A-5BE292DED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" y="325"/>
              <a:ext cx="30" cy="33"/>
            </a:xfrm>
            <a:custGeom>
              <a:avLst/>
              <a:gdLst>
                <a:gd name="T0" fmla="*/ 11 w 25"/>
                <a:gd name="T1" fmla="*/ 27 h 28"/>
                <a:gd name="T2" fmla="*/ 25 w 25"/>
                <a:gd name="T3" fmla="*/ 10 h 28"/>
                <a:gd name="T4" fmla="*/ 22 w 25"/>
                <a:gd name="T5" fmla="*/ 20 h 28"/>
                <a:gd name="T6" fmla="*/ 11 w 25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8">
                  <a:moveTo>
                    <a:pt x="11" y="27"/>
                  </a:moveTo>
                  <a:cubicBezTo>
                    <a:pt x="0" y="18"/>
                    <a:pt x="13" y="0"/>
                    <a:pt x="25" y="10"/>
                  </a:cubicBezTo>
                  <a:cubicBezTo>
                    <a:pt x="22" y="13"/>
                    <a:pt x="21" y="18"/>
                    <a:pt x="22" y="20"/>
                  </a:cubicBezTo>
                  <a:cubicBezTo>
                    <a:pt x="18" y="21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5" name="Freeform 155">
              <a:extLst>
                <a:ext uri="{FF2B5EF4-FFF2-40B4-BE49-F238E27FC236}">
                  <a16:creationId xmlns:a16="http://schemas.microsoft.com/office/drawing/2014/main" id="{4DF56157-518E-4A94-9B90-7B8C578AE6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5"/>
              <a:ext cx="85" cy="87"/>
            </a:xfrm>
            <a:custGeom>
              <a:avLst/>
              <a:gdLst>
                <a:gd name="T0" fmla="*/ 66 w 73"/>
                <a:gd name="T1" fmla="*/ 49 h 75"/>
                <a:gd name="T2" fmla="*/ 64 w 73"/>
                <a:gd name="T3" fmla="*/ 43 h 75"/>
                <a:gd name="T4" fmla="*/ 61 w 73"/>
                <a:gd name="T5" fmla="*/ 18 h 75"/>
                <a:gd name="T6" fmla="*/ 49 w 73"/>
                <a:gd name="T7" fmla="*/ 25 h 75"/>
                <a:gd name="T8" fmla="*/ 63 w 73"/>
                <a:gd name="T9" fmla="*/ 42 h 75"/>
                <a:gd name="T10" fmla="*/ 49 w 73"/>
                <a:gd name="T11" fmla="*/ 25 h 75"/>
                <a:gd name="T12" fmla="*/ 48 w 73"/>
                <a:gd name="T13" fmla="*/ 63 h 75"/>
                <a:gd name="T14" fmla="*/ 54 w 73"/>
                <a:gd name="T15" fmla="*/ 42 h 75"/>
                <a:gd name="T16" fmla="*/ 51 w 73"/>
                <a:gd name="T17" fmla="*/ 66 h 75"/>
                <a:gd name="T18" fmla="*/ 51 w 73"/>
                <a:gd name="T19" fmla="*/ 66 h 75"/>
                <a:gd name="T20" fmla="*/ 42 w 73"/>
                <a:gd name="T21" fmla="*/ 51 h 75"/>
                <a:gd name="T22" fmla="*/ 43 w 73"/>
                <a:gd name="T23" fmla="*/ 28 h 75"/>
                <a:gd name="T24" fmla="*/ 43 w 73"/>
                <a:gd name="T25" fmla="*/ 28 h 75"/>
                <a:gd name="T26" fmla="*/ 45 w 73"/>
                <a:gd name="T27" fmla="*/ 25 h 75"/>
                <a:gd name="T28" fmla="*/ 44 w 73"/>
                <a:gd name="T29" fmla="*/ 6 h 75"/>
                <a:gd name="T30" fmla="*/ 23 w 73"/>
                <a:gd name="T31" fmla="*/ 11 h 75"/>
                <a:gd name="T32" fmla="*/ 23 w 73"/>
                <a:gd name="T33" fmla="*/ 11 h 75"/>
                <a:gd name="T34" fmla="*/ 42 w 73"/>
                <a:gd name="T35" fmla="*/ 26 h 75"/>
                <a:gd name="T36" fmla="*/ 29 w 73"/>
                <a:gd name="T37" fmla="*/ 45 h 75"/>
                <a:gd name="T38" fmla="*/ 29 w 73"/>
                <a:gd name="T39" fmla="*/ 45 h 75"/>
                <a:gd name="T40" fmla="*/ 31 w 73"/>
                <a:gd name="T41" fmla="*/ 34 h 75"/>
                <a:gd name="T42" fmla="*/ 42 w 73"/>
                <a:gd name="T43" fmla="*/ 31 h 75"/>
                <a:gd name="T44" fmla="*/ 31 w 73"/>
                <a:gd name="T45" fmla="*/ 72 h 75"/>
                <a:gd name="T46" fmla="*/ 27 w 73"/>
                <a:gd name="T47" fmla="*/ 55 h 75"/>
                <a:gd name="T48" fmla="*/ 29 w 73"/>
                <a:gd name="T49" fmla="*/ 31 h 75"/>
                <a:gd name="T50" fmla="*/ 29 w 73"/>
                <a:gd name="T51" fmla="*/ 31 h 75"/>
                <a:gd name="T52" fmla="*/ 21 w 73"/>
                <a:gd name="T53" fmla="*/ 65 h 75"/>
                <a:gd name="T54" fmla="*/ 14 w 73"/>
                <a:gd name="T55" fmla="*/ 59 h 75"/>
                <a:gd name="T56" fmla="*/ 15 w 73"/>
                <a:gd name="T57" fmla="*/ 32 h 75"/>
                <a:gd name="T58" fmla="*/ 33 w 73"/>
                <a:gd name="T59" fmla="*/ 19 h 75"/>
                <a:gd name="T60" fmla="*/ 10 w 73"/>
                <a:gd name="T61" fmla="*/ 28 h 75"/>
                <a:gd name="T62" fmla="*/ 12 w 73"/>
                <a:gd name="T63" fmla="*/ 32 h 75"/>
                <a:gd name="T64" fmla="*/ 6 w 73"/>
                <a:gd name="T65" fmla="*/ 51 h 75"/>
                <a:gd name="T66" fmla="*/ 26 w 73"/>
                <a:gd name="T67" fmla="*/ 46 h 75"/>
                <a:gd name="T68" fmla="*/ 6 w 73"/>
                <a:gd name="T69" fmla="*/ 40 h 75"/>
                <a:gd name="T70" fmla="*/ 12 w 73"/>
                <a:gd name="T71" fmla="*/ 15 h 75"/>
                <a:gd name="T72" fmla="*/ 45 w 73"/>
                <a:gd name="T73" fmla="*/ 5 h 75"/>
                <a:gd name="T74" fmla="*/ 63 w 73"/>
                <a:gd name="T75" fmla="*/ 21 h 75"/>
                <a:gd name="T76" fmla="*/ 68 w 73"/>
                <a:gd name="T77" fmla="*/ 38 h 75"/>
                <a:gd name="T78" fmla="*/ 65 w 73"/>
                <a:gd name="T79" fmla="*/ 62 h 75"/>
                <a:gd name="T80" fmla="*/ 54 w 73"/>
                <a:gd name="T81" fmla="*/ 65 h 75"/>
                <a:gd name="T82" fmla="*/ 31 w 73"/>
                <a:gd name="T83" fmla="*/ 75 h 75"/>
                <a:gd name="T84" fmla="*/ 17 w 73"/>
                <a:gd name="T85" fmla="*/ 68 h 75"/>
                <a:gd name="T86" fmla="*/ 13 w 73"/>
                <a:gd name="T87" fmla="*/ 64 h 75"/>
                <a:gd name="T88" fmla="*/ 4 w 73"/>
                <a:gd name="T89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5">
                  <a:moveTo>
                    <a:pt x="64" y="43"/>
                  </a:moveTo>
                  <a:cubicBezTo>
                    <a:pt x="66" y="45"/>
                    <a:pt x="66" y="47"/>
                    <a:pt x="66" y="49"/>
                  </a:cubicBez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3"/>
                  </a:cubicBezTo>
                  <a:close/>
                  <a:moveTo>
                    <a:pt x="54" y="13"/>
                  </a:moveTo>
                  <a:cubicBezTo>
                    <a:pt x="56" y="17"/>
                    <a:pt x="56" y="20"/>
                    <a:pt x="61" y="18"/>
                  </a:cubicBezTo>
                  <a:cubicBezTo>
                    <a:pt x="63" y="14"/>
                    <a:pt x="57" y="9"/>
                    <a:pt x="54" y="13"/>
                  </a:cubicBezTo>
                  <a:close/>
                  <a:moveTo>
                    <a:pt x="49" y="25"/>
                  </a:moveTo>
                  <a:cubicBezTo>
                    <a:pt x="56" y="26"/>
                    <a:pt x="59" y="34"/>
                    <a:pt x="53" y="39"/>
                  </a:cubicBezTo>
                  <a:cubicBezTo>
                    <a:pt x="57" y="40"/>
                    <a:pt x="60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47" y="56"/>
                  </a:moveTo>
                  <a:cubicBezTo>
                    <a:pt x="48" y="59"/>
                    <a:pt x="47" y="61"/>
                    <a:pt x="48" y="63"/>
                  </a:cubicBezTo>
                  <a:cubicBezTo>
                    <a:pt x="53" y="63"/>
                    <a:pt x="58" y="63"/>
                    <a:pt x="63" y="60"/>
                  </a:cubicBezTo>
                  <a:cubicBezTo>
                    <a:pt x="65" y="54"/>
                    <a:pt x="64" y="41"/>
                    <a:pt x="54" y="42"/>
                  </a:cubicBezTo>
                  <a:cubicBezTo>
                    <a:pt x="59" y="46"/>
                    <a:pt x="53" y="55"/>
                    <a:pt x="47" y="56"/>
                  </a:cubicBezTo>
                  <a:close/>
                  <a:moveTo>
                    <a:pt x="51" y="66"/>
                  </a:moveTo>
                  <a:cubicBezTo>
                    <a:pt x="48" y="66"/>
                    <a:pt x="46" y="65"/>
                    <a:pt x="44" y="69"/>
                  </a:cubicBezTo>
                  <a:cubicBezTo>
                    <a:pt x="46" y="72"/>
                    <a:pt x="52" y="69"/>
                    <a:pt x="51" y="66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6"/>
                    <a:pt x="42" y="51"/>
                  </a:cubicBezTo>
                  <a:cubicBezTo>
                    <a:pt x="50" y="60"/>
                    <a:pt x="59" y="43"/>
                    <a:pt x="48" y="40"/>
                  </a:cubicBezTo>
                  <a:close/>
                  <a:moveTo>
                    <a:pt x="43" y="28"/>
                  </a:moveTo>
                  <a:cubicBezTo>
                    <a:pt x="48" y="32"/>
                    <a:pt x="47" y="36"/>
                    <a:pt x="50" y="39"/>
                  </a:cubicBezTo>
                  <a:cubicBezTo>
                    <a:pt x="61" y="35"/>
                    <a:pt x="49" y="21"/>
                    <a:pt x="43" y="28"/>
                  </a:cubicBezTo>
                  <a:close/>
                  <a:moveTo>
                    <a:pt x="31" y="14"/>
                  </a:moveTo>
                  <a:cubicBezTo>
                    <a:pt x="35" y="19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3" y="14"/>
                    <a:pt x="48" y="10"/>
                    <a:pt x="44" y="6"/>
                  </a:cubicBezTo>
                  <a:cubicBezTo>
                    <a:pt x="40" y="9"/>
                    <a:pt x="35" y="9"/>
                    <a:pt x="31" y="14"/>
                  </a:cubicBezTo>
                  <a:close/>
                  <a:moveTo>
                    <a:pt x="23" y="11"/>
                  </a:moveTo>
                  <a:cubicBezTo>
                    <a:pt x="26" y="12"/>
                    <a:pt x="29" y="14"/>
                    <a:pt x="32" y="10"/>
                  </a:cubicBezTo>
                  <a:cubicBezTo>
                    <a:pt x="29" y="6"/>
                    <a:pt x="26" y="8"/>
                    <a:pt x="23" y="11"/>
                  </a:cubicBezTo>
                  <a:close/>
                  <a:moveTo>
                    <a:pt x="31" y="30"/>
                  </a:moveTo>
                  <a:cubicBezTo>
                    <a:pt x="34" y="27"/>
                    <a:pt x="39" y="29"/>
                    <a:pt x="42" y="26"/>
                  </a:cubicBezTo>
                  <a:cubicBezTo>
                    <a:pt x="42" y="16"/>
                    <a:pt x="24" y="22"/>
                    <a:pt x="31" y="30"/>
                  </a:cubicBezTo>
                  <a:close/>
                  <a:moveTo>
                    <a:pt x="29" y="45"/>
                  </a:moveTo>
                  <a:cubicBezTo>
                    <a:pt x="20" y="56"/>
                    <a:pt x="43" y="61"/>
                    <a:pt x="40" y="48"/>
                  </a:cubicBezTo>
                  <a:cubicBezTo>
                    <a:pt x="36" y="49"/>
                    <a:pt x="33" y="46"/>
                    <a:pt x="29" y="45"/>
                  </a:cubicBezTo>
                  <a:close/>
                  <a:moveTo>
                    <a:pt x="42" y="31"/>
                  </a:moveTo>
                  <a:cubicBezTo>
                    <a:pt x="38" y="29"/>
                    <a:pt x="35" y="29"/>
                    <a:pt x="31" y="34"/>
                  </a:cubicBezTo>
                  <a:cubicBezTo>
                    <a:pt x="25" y="42"/>
                    <a:pt x="41" y="53"/>
                    <a:pt x="46" y="41"/>
                  </a:cubicBezTo>
                  <a:cubicBezTo>
                    <a:pt x="47" y="39"/>
                    <a:pt x="47" y="34"/>
                    <a:pt x="42" y="31"/>
                  </a:cubicBezTo>
                  <a:close/>
                  <a:moveTo>
                    <a:pt x="22" y="59"/>
                  </a:moveTo>
                  <a:cubicBezTo>
                    <a:pt x="23" y="64"/>
                    <a:pt x="26" y="68"/>
                    <a:pt x="31" y="72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1"/>
                    <a:pt x="27" y="55"/>
                  </a:cubicBezTo>
                  <a:cubicBezTo>
                    <a:pt x="26" y="57"/>
                    <a:pt x="24" y="57"/>
                    <a:pt x="22" y="59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8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14" y="59"/>
                  </a:moveTo>
                  <a:cubicBezTo>
                    <a:pt x="13" y="62"/>
                    <a:pt x="18" y="68"/>
                    <a:pt x="21" y="65"/>
                  </a:cubicBezTo>
                  <a:cubicBezTo>
                    <a:pt x="21" y="63"/>
                    <a:pt x="20" y="61"/>
                    <a:pt x="19" y="59"/>
                  </a:cubicBezTo>
                  <a:cubicBezTo>
                    <a:pt x="18" y="60"/>
                    <a:pt x="16" y="59"/>
                    <a:pt x="14" y="59"/>
                  </a:cubicBezTo>
                  <a:close/>
                  <a:moveTo>
                    <a:pt x="33" y="19"/>
                  </a:moveTo>
                  <a:cubicBezTo>
                    <a:pt x="23" y="6"/>
                    <a:pt x="6" y="21"/>
                    <a:pt x="15" y="32"/>
                  </a:cubicBezTo>
                  <a:cubicBezTo>
                    <a:pt x="19" y="34"/>
                    <a:pt x="23" y="27"/>
                    <a:pt x="27" y="28"/>
                  </a:cubicBezTo>
                  <a:cubicBezTo>
                    <a:pt x="27" y="25"/>
                    <a:pt x="29" y="21"/>
                    <a:pt x="33" y="19"/>
                  </a:cubicBezTo>
                  <a:close/>
                  <a:moveTo>
                    <a:pt x="12" y="32"/>
                  </a:moveTo>
                  <a:cubicBezTo>
                    <a:pt x="11" y="31"/>
                    <a:pt x="11" y="30"/>
                    <a:pt x="10" y="28"/>
                  </a:cubicBezTo>
                  <a:cubicBezTo>
                    <a:pt x="7" y="28"/>
                    <a:pt x="3" y="34"/>
                    <a:pt x="7" y="37"/>
                  </a:cubicBezTo>
                  <a:cubicBezTo>
                    <a:pt x="8" y="34"/>
                    <a:pt x="10" y="34"/>
                    <a:pt x="12" y="32"/>
                  </a:cubicBezTo>
                  <a:close/>
                  <a:moveTo>
                    <a:pt x="17" y="34"/>
                  </a:moveTo>
                  <a:cubicBezTo>
                    <a:pt x="9" y="35"/>
                    <a:pt x="4" y="46"/>
                    <a:pt x="6" y="51"/>
                  </a:cubicBezTo>
                  <a:cubicBezTo>
                    <a:pt x="13" y="56"/>
                    <a:pt x="20" y="61"/>
                    <a:pt x="26" y="53"/>
                  </a:cubicBezTo>
                  <a:cubicBezTo>
                    <a:pt x="25" y="51"/>
                    <a:pt x="25" y="48"/>
                    <a:pt x="26" y="46"/>
                  </a:cubicBezTo>
                  <a:cubicBezTo>
                    <a:pt x="19" y="46"/>
                    <a:pt x="18" y="38"/>
                    <a:pt x="17" y="34"/>
                  </a:cubicBezTo>
                  <a:close/>
                  <a:moveTo>
                    <a:pt x="6" y="40"/>
                  </a:moveTo>
                  <a:cubicBezTo>
                    <a:pt x="0" y="35"/>
                    <a:pt x="4" y="27"/>
                    <a:pt x="11" y="26"/>
                  </a:cubicBezTo>
                  <a:cubicBezTo>
                    <a:pt x="11" y="22"/>
                    <a:pt x="11" y="19"/>
                    <a:pt x="12" y="15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6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3"/>
                    <a:pt x="68" y="38"/>
                  </a:cubicBezTo>
                  <a:cubicBezTo>
                    <a:pt x="73" y="41"/>
                    <a:pt x="72" y="44"/>
                    <a:pt x="71" y="48"/>
                  </a:cubicBezTo>
                  <a:cubicBezTo>
                    <a:pt x="64" y="51"/>
                    <a:pt x="66" y="56"/>
                    <a:pt x="65" y="62"/>
                  </a:cubicBezTo>
                  <a:cubicBezTo>
                    <a:pt x="64" y="62"/>
                    <a:pt x="64" y="62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0"/>
                    <a:pt x="46" y="75"/>
                    <a:pt x="42" y="70"/>
                  </a:cubicBezTo>
                  <a:cubicBezTo>
                    <a:pt x="38" y="73"/>
                    <a:pt x="35" y="73"/>
                    <a:pt x="31" y="75"/>
                  </a:cubicBezTo>
                  <a:cubicBezTo>
                    <a:pt x="29" y="72"/>
                    <a:pt x="24" y="70"/>
                    <a:pt x="24" y="67"/>
                  </a:cubicBezTo>
                  <a:cubicBezTo>
                    <a:pt x="21" y="67"/>
                    <a:pt x="19" y="68"/>
                    <a:pt x="17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1" y="62"/>
                    <a:pt x="12" y="60"/>
                    <a:pt x="13" y="58"/>
                  </a:cubicBezTo>
                  <a:cubicBezTo>
                    <a:pt x="10" y="56"/>
                    <a:pt x="7" y="55"/>
                    <a:pt x="4" y="52"/>
                  </a:cubicBezTo>
                  <a:cubicBezTo>
                    <a:pt x="3" y="48"/>
                    <a:pt x="4" y="44"/>
                    <a:pt x="6" y="4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6" name="Freeform 156">
              <a:extLst>
                <a:ext uri="{FF2B5EF4-FFF2-40B4-BE49-F238E27FC236}">
                  <a16:creationId xmlns:a16="http://schemas.microsoft.com/office/drawing/2014/main" id="{F2229076-8131-4586-BA64-6DA87F7336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" y="316"/>
              <a:ext cx="84" cy="85"/>
            </a:xfrm>
            <a:custGeom>
              <a:avLst/>
              <a:gdLst>
                <a:gd name="T0" fmla="*/ 64 w 72"/>
                <a:gd name="T1" fmla="*/ 34 h 73"/>
                <a:gd name="T2" fmla="*/ 66 w 72"/>
                <a:gd name="T3" fmla="*/ 30 h 73"/>
                <a:gd name="T4" fmla="*/ 50 w 72"/>
                <a:gd name="T5" fmla="*/ 64 h 73"/>
                <a:gd name="T6" fmla="*/ 50 w 72"/>
                <a:gd name="T7" fmla="*/ 51 h 73"/>
                <a:gd name="T8" fmla="*/ 66 w 72"/>
                <a:gd name="T9" fmla="*/ 51 h 73"/>
                <a:gd name="T10" fmla="*/ 50 w 72"/>
                <a:gd name="T11" fmla="*/ 51 h 73"/>
                <a:gd name="T12" fmla="*/ 46 w 72"/>
                <a:gd name="T13" fmla="*/ 8 h 73"/>
                <a:gd name="T14" fmla="*/ 45 w 72"/>
                <a:gd name="T15" fmla="*/ 20 h 73"/>
                <a:gd name="T16" fmla="*/ 62 w 72"/>
                <a:gd name="T17" fmla="*/ 33 h 73"/>
                <a:gd name="T18" fmla="*/ 45 w 72"/>
                <a:gd name="T19" fmla="*/ 20 h 73"/>
                <a:gd name="T20" fmla="*/ 44 w 72"/>
                <a:gd name="T21" fmla="*/ 47 h 73"/>
                <a:gd name="T22" fmla="*/ 49 w 72"/>
                <a:gd name="T23" fmla="*/ 34 h 73"/>
                <a:gd name="T24" fmla="*/ 49 w 72"/>
                <a:gd name="T25" fmla="*/ 34 h 73"/>
                <a:gd name="T26" fmla="*/ 27 w 72"/>
                <a:gd name="T27" fmla="*/ 60 h 73"/>
                <a:gd name="T28" fmla="*/ 45 w 72"/>
                <a:gd name="T29" fmla="*/ 50 h 73"/>
                <a:gd name="T30" fmla="*/ 38 w 72"/>
                <a:gd name="T31" fmla="*/ 23 h 73"/>
                <a:gd name="T32" fmla="*/ 38 w 72"/>
                <a:gd name="T33" fmla="*/ 23 h 73"/>
                <a:gd name="T34" fmla="*/ 41 w 72"/>
                <a:gd name="T35" fmla="*/ 44 h 73"/>
                <a:gd name="T36" fmla="*/ 35 w 72"/>
                <a:gd name="T37" fmla="*/ 3 h 73"/>
                <a:gd name="T38" fmla="*/ 41 w 72"/>
                <a:gd name="T39" fmla="*/ 21 h 73"/>
                <a:gd name="T40" fmla="*/ 35 w 72"/>
                <a:gd name="T41" fmla="*/ 3 h 73"/>
                <a:gd name="T42" fmla="*/ 27 w 72"/>
                <a:gd name="T43" fmla="*/ 66 h 73"/>
                <a:gd name="T44" fmla="*/ 19 w 72"/>
                <a:gd name="T45" fmla="*/ 62 h 73"/>
                <a:gd name="T46" fmla="*/ 29 w 72"/>
                <a:gd name="T47" fmla="*/ 33 h 73"/>
                <a:gd name="T48" fmla="*/ 39 w 72"/>
                <a:gd name="T49" fmla="*/ 28 h 73"/>
                <a:gd name="T50" fmla="*/ 29 w 72"/>
                <a:gd name="T51" fmla="*/ 42 h 73"/>
                <a:gd name="T52" fmla="*/ 25 w 72"/>
                <a:gd name="T53" fmla="*/ 9 h 73"/>
                <a:gd name="T54" fmla="*/ 25 w 72"/>
                <a:gd name="T55" fmla="*/ 9 h 73"/>
                <a:gd name="T56" fmla="*/ 9 w 72"/>
                <a:gd name="T57" fmla="*/ 56 h 73"/>
                <a:gd name="T58" fmla="*/ 27 w 72"/>
                <a:gd name="T59" fmla="*/ 46 h 73"/>
                <a:gd name="T60" fmla="*/ 10 w 72"/>
                <a:gd name="T61" fmla="*/ 36 h 73"/>
                <a:gd name="T62" fmla="*/ 6 w 72"/>
                <a:gd name="T63" fmla="*/ 42 h 73"/>
                <a:gd name="T64" fmla="*/ 27 w 72"/>
                <a:gd name="T65" fmla="*/ 18 h 73"/>
                <a:gd name="T66" fmla="*/ 24 w 72"/>
                <a:gd name="T67" fmla="*/ 28 h 73"/>
                <a:gd name="T68" fmla="*/ 6 w 72"/>
                <a:gd name="T69" fmla="*/ 45 h 73"/>
                <a:gd name="T70" fmla="*/ 7 w 72"/>
                <a:gd name="T71" fmla="*/ 19 h 73"/>
                <a:gd name="T72" fmla="*/ 36 w 72"/>
                <a:gd name="T73" fmla="*/ 1 h 73"/>
                <a:gd name="T74" fmla="*/ 57 w 72"/>
                <a:gd name="T75" fmla="*/ 13 h 73"/>
                <a:gd name="T76" fmla="*/ 66 w 72"/>
                <a:gd name="T77" fmla="*/ 28 h 73"/>
                <a:gd name="T78" fmla="*/ 68 w 72"/>
                <a:gd name="T79" fmla="*/ 52 h 73"/>
                <a:gd name="T80" fmla="*/ 59 w 72"/>
                <a:gd name="T81" fmla="*/ 58 h 73"/>
                <a:gd name="T82" fmla="*/ 39 w 72"/>
                <a:gd name="T83" fmla="*/ 73 h 73"/>
                <a:gd name="T84" fmla="*/ 23 w 72"/>
                <a:gd name="T85" fmla="*/ 70 h 73"/>
                <a:gd name="T86" fmla="*/ 19 w 72"/>
                <a:gd name="T87" fmla="*/ 67 h 73"/>
                <a:gd name="T88" fmla="*/ 7 w 72"/>
                <a:gd name="T89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3">
                  <a:moveTo>
                    <a:pt x="66" y="30"/>
                  </a:moveTo>
                  <a:cubicBezTo>
                    <a:pt x="65" y="33"/>
                    <a:pt x="65" y="32"/>
                    <a:pt x="64" y="34"/>
                  </a:cubicBezTo>
                  <a:cubicBezTo>
                    <a:pt x="65" y="36"/>
                    <a:pt x="66" y="37"/>
                    <a:pt x="67" y="39"/>
                  </a:cubicBezTo>
                  <a:cubicBezTo>
                    <a:pt x="70" y="36"/>
                    <a:pt x="70" y="32"/>
                    <a:pt x="66" y="30"/>
                  </a:cubicBezTo>
                  <a:close/>
                  <a:moveTo>
                    <a:pt x="56" y="59"/>
                  </a:moveTo>
                  <a:cubicBezTo>
                    <a:pt x="54" y="60"/>
                    <a:pt x="51" y="60"/>
                    <a:pt x="50" y="64"/>
                  </a:cubicBezTo>
                  <a:cubicBezTo>
                    <a:pt x="53" y="66"/>
                    <a:pt x="58" y="62"/>
                    <a:pt x="56" y="59"/>
                  </a:cubicBezTo>
                  <a:close/>
                  <a:moveTo>
                    <a:pt x="50" y="51"/>
                  </a:moveTo>
                  <a:cubicBezTo>
                    <a:pt x="52" y="53"/>
                    <a:pt x="51" y="55"/>
                    <a:pt x="53" y="57"/>
                  </a:cubicBezTo>
                  <a:cubicBezTo>
                    <a:pt x="58" y="56"/>
                    <a:pt x="62" y="55"/>
                    <a:pt x="66" y="51"/>
                  </a:cubicBezTo>
                  <a:cubicBezTo>
                    <a:pt x="67" y="44"/>
                    <a:pt x="63" y="32"/>
                    <a:pt x="53" y="35"/>
                  </a:cubicBezTo>
                  <a:cubicBezTo>
                    <a:pt x="59" y="39"/>
                    <a:pt x="55" y="48"/>
                    <a:pt x="50" y="51"/>
                  </a:cubicBezTo>
                  <a:close/>
                  <a:moveTo>
                    <a:pt x="54" y="10"/>
                  </a:moveTo>
                  <a:cubicBezTo>
                    <a:pt x="55" y="6"/>
                    <a:pt x="48" y="3"/>
                    <a:pt x="46" y="8"/>
                  </a:cubicBezTo>
                  <a:cubicBezTo>
                    <a:pt x="49" y="11"/>
                    <a:pt x="51" y="13"/>
                    <a:pt x="54" y="10"/>
                  </a:cubicBezTo>
                  <a:close/>
                  <a:moveTo>
                    <a:pt x="45" y="20"/>
                  </a:moveTo>
                  <a:cubicBezTo>
                    <a:pt x="51" y="19"/>
                    <a:pt x="56" y="26"/>
                    <a:pt x="52" y="32"/>
                  </a:cubicBezTo>
                  <a:cubicBezTo>
                    <a:pt x="55" y="33"/>
                    <a:pt x="58" y="32"/>
                    <a:pt x="62" y="33"/>
                  </a:cubicBezTo>
                  <a:cubicBezTo>
                    <a:pt x="66" y="27"/>
                    <a:pt x="64" y="22"/>
                    <a:pt x="64" y="17"/>
                  </a:cubicBezTo>
                  <a:cubicBezTo>
                    <a:pt x="56" y="13"/>
                    <a:pt x="46" y="11"/>
                    <a:pt x="45" y="20"/>
                  </a:cubicBezTo>
                  <a:close/>
                  <a:moveTo>
                    <a:pt x="48" y="35"/>
                  </a:moveTo>
                  <a:cubicBezTo>
                    <a:pt x="48" y="40"/>
                    <a:pt x="42" y="43"/>
                    <a:pt x="44" y="47"/>
                  </a:cubicBezTo>
                  <a:cubicBezTo>
                    <a:pt x="54" y="54"/>
                    <a:pt x="59" y="35"/>
                    <a:pt x="48" y="35"/>
                  </a:cubicBezTo>
                  <a:close/>
                  <a:moveTo>
                    <a:pt x="49" y="34"/>
                  </a:moveTo>
                  <a:cubicBezTo>
                    <a:pt x="58" y="27"/>
                    <a:pt x="44" y="16"/>
                    <a:pt x="39" y="25"/>
                  </a:cubicBezTo>
                  <a:cubicBezTo>
                    <a:pt x="45" y="27"/>
                    <a:pt x="45" y="31"/>
                    <a:pt x="49" y="34"/>
                  </a:cubicBezTo>
                  <a:close/>
                  <a:moveTo>
                    <a:pt x="30" y="54"/>
                  </a:moveTo>
                  <a:cubicBezTo>
                    <a:pt x="29" y="57"/>
                    <a:pt x="28" y="57"/>
                    <a:pt x="27" y="60"/>
                  </a:cubicBezTo>
                  <a:cubicBezTo>
                    <a:pt x="28" y="64"/>
                    <a:pt x="33" y="68"/>
                    <a:pt x="39" y="70"/>
                  </a:cubicBezTo>
                  <a:cubicBezTo>
                    <a:pt x="46" y="68"/>
                    <a:pt x="55" y="56"/>
                    <a:pt x="45" y="50"/>
                  </a:cubicBezTo>
                  <a:cubicBezTo>
                    <a:pt x="41" y="52"/>
                    <a:pt x="37" y="59"/>
                    <a:pt x="30" y="54"/>
                  </a:cubicBezTo>
                  <a:close/>
                  <a:moveTo>
                    <a:pt x="38" y="23"/>
                  </a:moveTo>
                  <a:cubicBezTo>
                    <a:pt x="36" y="13"/>
                    <a:pt x="19" y="23"/>
                    <a:pt x="28" y="29"/>
                  </a:cubicBezTo>
                  <a:cubicBezTo>
                    <a:pt x="31" y="26"/>
                    <a:pt x="35" y="27"/>
                    <a:pt x="38" y="23"/>
                  </a:cubicBezTo>
                  <a:close/>
                  <a:moveTo>
                    <a:pt x="30" y="44"/>
                  </a:moveTo>
                  <a:cubicBezTo>
                    <a:pt x="23" y="57"/>
                    <a:pt x="47" y="56"/>
                    <a:pt x="41" y="44"/>
                  </a:cubicBezTo>
                  <a:cubicBezTo>
                    <a:pt x="38" y="47"/>
                    <a:pt x="34" y="45"/>
                    <a:pt x="30" y="44"/>
                  </a:cubicBezTo>
                  <a:close/>
                  <a:moveTo>
                    <a:pt x="35" y="3"/>
                  </a:moveTo>
                  <a:cubicBezTo>
                    <a:pt x="32" y="7"/>
                    <a:pt x="27" y="8"/>
                    <a:pt x="25" y="13"/>
                  </a:cubicBezTo>
                  <a:cubicBezTo>
                    <a:pt x="30" y="18"/>
                    <a:pt x="37" y="17"/>
                    <a:pt x="41" y="21"/>
                  </a:cubicBezTo>
                  <a:cubicBezTo>
                    <a:pt x="43" y="17"/>
                    <a:pt x="45" y="14"/>
                    <a:pt x="47" y="12"/>
                  </a:cubicBezTo>
                  <a:cubicBezTo>
                    <a:pt x="45" y="9"/>
                    <a:pt x="40" y="6"/>
                    <a:pt x="35" y="3"/>
                  </a:cubicBezTo>
                  <a:close/>
                  <a:moveTo>
                    <a:pt x="19" y="62"/>
                  </a:moveTo>
                  <a:cubicBezTo>
                    <a:pt x="18" y="65"/>
                    <a:pt x="24" y="70"/>
                    <a:pt x="27" y="66"/>
                  </a:cubicBezTo>
                  <a:cubicBezTo>
                    <a:pt x="26" y="64"/>
                    <a:pt x="25" y="62"/>
                    <a:pt x="24" y="60"/>
                  </a:cubicBezTo>
                  <a:cubicBezTo>
                    <a:pt x="23" y="62"/>
                    <a:pt x="21" y="61"/>
                    <a:pt x="19" y="62"/>
                  </a:cubicBezTo>
                  <a:close/>
                  <a:moveTo>
                    <a:pt x="39" y="28"/>
                  </a:moveTo>
                  <a:cubicBezTo>
                    <a:pt x="34" y="27"/>
                    <a:pt x="31" y="27"/>
                    <a:pt x="29" y="33"/>
                  </a:cubicBezTo>
                  <a:cubicBezTo>
                    <a:pt x="26" y="43"/>
                    <a:pt x="43" y="49"/>
                    <a:pt x="45" y="36"/>
                  </a:cubicBezTo>
                  <a:cubicBezTo>
                    <a:pt x="46" y="34"/>
                    <a:pt x="45" y="29"/>
                    <a:pt x="39" y="28"/>
                  </a:cubicBezTo>
                  <a:close/>
                  <a:moveTo>
                    <a:pt x="27" y="30"/>
                  </a:moveTo>
                  <a:cubicBezTo>
                    <a:pt x="14" y="28"/>
                    <a:pt x="19" y="51"/>
                    <a:pt x="29" y="42"/>
                  </a:cubicBezTo>
                  <a:cubicBezTo>
                    <a:pt x="26" y="39"/>
                    <a:pt x="28" y="34"/>
                    <a:pt x="27" y="30"/>
                  </a:cubicBezTo>
                  <a:close/>
                  <a:moveTo>
                    <a:pt x="25" y="9"/>
                  </a:moveTo>
                  <a:cubicBezTo>
                    <a:pt x="21" y="7"/>
                    <a:pt x="18" y="9"/>
                    <a:pt x="16" y="13"/>
                  </a:cubicBezTo>
                  <a:cubicBezTo>
                    <a:pt x="19" y="13"/>
                    <a:pt x="23" y="14"/>
                    <a:pt x="25" y="9"/>
                  </a:cubicBezTo>
                  <a:close/>
                  <a:moveTo>
                    <a:pt x="15" y="37"/>
                  </a:moveTo>
                  <a:cubicBezTo>
                    <a:pt x="8" y="39"/>
                    <a:pt x="6" y="51"/>
                    <a:pt x="9" y="56"/>
                  </a:cubicBezTo>
                  <a:cubicBezTo>
                    <a:pt x="17" y="59"/>
                    <a:pt x="25" y="62"/>
                    <a:pt x="29" y="53"/>
                  </a:cubicBezTo>
                  <a:cubicBezTo>
                    <a:pt x="27" y="51"/>
                    <a:pt x="27" y="48"/>
                    <a:pt x="27" y="46"/>
                  </a:cubicBezTo>
                  <a:cubicBezTo>
                    <a:pt x="20" y="48"/>
                    <a:pt x="17" y="41"/>
                    <a:pt x="15" y="37"/>
                  </a:cubicBezTo>
                  <a:close/>
                  <a:moveTo>
                    <a:pt x="10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4" y="33"/>
                    <a:pt x="2" y="40"/>
                    <a:pt x="6" y="42"/>
                  </a:cubicBezTo>
                  <a:cubicBezTo>
                    <a:pt x="7" y="39"/>
                    <a:pt x="9" y="38"/>
                    <a:pt x="10" y="36"/>
                  </a:cubicBezTo>
                  <a:close/>
                  <a:moveTo>
                    <a:pt x="27" y="18"/>
                  </a:moveTo>
                  <a:cubicBezTo>
                    <a:pt x="15" y="8"/>
                    <a:pt x="2" y="26"/>
                    <a:pt x="13" y="35"/>
                  </a:cubicBezTo>
                  <a:cubicBezTo>
                    <a:pt x="18" y="36"/>
                    <a:pt x="20" y="29"/>
                    <a:pt x="24" y="28"/>
                  </a:cubicBezTo>
                  <a:cubicBezTo>
                    <a:pt x="23" y="26"/>
                    <a:pt x="24" y="21"/>
                    <a:pt x="27" y="18"/>
                  </a:cubicBezTo>
                  <a:close/>
                  <a:moveTo>
                    <a:pt x="6" y="45"/>
                  </a:moveTo>
                  <a:cubicBezTo>
                    <a:pt x="0" y="42"/>
                    <a:pt x="1" y="33"/>
                    <a:pt x="7" y="30"/>
                  </a:cubicBezTo>
                  <a:cubicBezTo>
                    <a:pt x="7" y="27"/>
                    <a:pt x="6" y="23"/>
                    <a:pt x="7" y="19"/>
                  </a:cubicBezTo>
                  <a:cubicBezTo>
                    <a:pt x="16" y="19"/>
                    <a:pt x="14" y="1"/>
                    <a:pt x="26" y="8"/>
                  </a:cubicBezTo>
                  <a:cubicBezTo>
                    <a:pt x="29" y="5"/>
                    <a:pt x="32" y="2"/>
                    <a:pt x="36" y="1"/>
                  </a:cubicBezTo>
                  <a:cubicBezTo>
                    <a:pt x="39" y="3"/>
                    <a:pt x="41" y="4"/>
                    <a:pt x="44" y="6"/>
                  </a:cubicBezTo>
                  <a:cubicBezTo>
                    <a:pt x="49" y="0"/>
                    <a:pt x="58" y="6"/>
                    <a:pt x="57" y="13"/>
                  </a:cubicBezTo>
                  <a:cubicBezTo>
                    <a:pt x="59" y="12"/>
                    <a:pt x="63" y="15"/>
                    <a:pt x="65" y="15"/>
                  </a:cubicBezTo>
                  <a:cubicBezTo>
                    <a:pt x="66" y="19"/>
                    <a:pt x="67" y="23"/>
                    <a:pt x="66" y="28"/>
                  </a:cubicBezTo>
                  <a:cubicBezTo>
                    <a:pt x="71" y="30"/>
                    <a:pt x="72" y="33"/>
                    <a:pt x="71" y="37"/>
                  </a:cubicBezTo>
                  <a:cubicBezTo>
                    <a:pt x="65" y="41"/>
                    <a:pt x="68" y="47"/>
                    <a:pt x="68" y="52"/>
                  </a:cubicBezTo>
                  <a:cubicBezTo>
                    <a:pt x="68" y="52"/>
                    <a:pt x="68" y="53"/>
                    <a:pt x="68" y="53"/>
                  </a:cubicBezTo>
                  <a:cubicBezTo>
                    <a:pt x="65" y="54"/>
                    <a:pt x="62" y="57"/>
                    <a:pt x="59" y="58"/>
                  </a:cubicBezTo>
                  <a:cubicBezTo>
                    <a:pt x="60" y="63"/>
                    <a:pt x="54" y="70"/>
                    <a:pt x="48" y="66"/>
                  </a:cubicBezTo>
                  <a:cubicBezTo>
                    <a:pt x="46" y="69"/>
                    <a:pt x="42" y="71"/>
                    <a:pt x="39" y="73"/>
                  </a:cubicBezTo>
                  <a:cubicBezTo>
                    <a:pt x="36" y="71"/>
                    <a:pt x="31" y="70"/>
                    <a:pt x="30" y="67"/>
                  </a:cubicBezTo>
                  <a:cubicBezTo>
                    <a:pt x="28" y="68"/>
                    <a:pt x="26" y="69"/>
                    <a:pt x="23" y="70"/>
                  </a:cubicBezTo>
                  <a:cubicBezTo>
                    <a:pt x="22" y="69"/>
                    <a:pt x="20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7" y="65"/>
                    <a:pt x="17" y="63"/>
                    <a:pt x="17" y="61"/>
                  </a:cubicBezTo>
                  <a:cubicBezTo>
                    <a:pt x="14" y="60"/>
                    <a:pt x="11" y="59"/>
                    <a:pt x="7" y="57"/>
                  </a:cubicBezTo>
                  <a:cubicBezTo>
                    <a:pt x="6" y="53"/>
                    <a:pt x="5" y="49"/>
                    <a:pt x="6" y="45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7" name="Freeform 157">
              <a:extLst>
                <a:ext uri="{FF2B5EF4-FFF2-40B4-BE49-F238E27FC236}">
                  <a16:creationId xmlns:a16="http://schemas.microsoft.com/office/drawing/2014/main" id="{CDB7E75C-0273-464C-8E33-268FF5009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" y="209"/>
              <a:ext cx="46" cy="65"/>
            </a:xfrm>
            <a:custGeom>
              <a:avLst/>
              <a:gdLst>
                <a:gd name="T0" fmla="*/ 39 w 39"/>
                <a:gd name="T1" fmla="*/ 32 h 56"/>
                <a:gd name="T2" fmla="*/ 20 w 39"/>
                <a:gd name="T3" fmla="*/ 56 h 56"/>
                <a:gd name="T4" fmla="*/ 9 w 39"/>
                <a:gd name="T5" fmla="*/ 47 h 56"/>
                <a:gd name="T6" fmla="*/ 0 w 39"/>
                <a:gd name="T7" fmla="*/ 16 h 56"/>
                <a:gd name="T8" fmla="*/ 39 w 39"/>
                <a:gd name="T9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2"/>
                  </a:moveTo>
                  <a:cubicBezTo>
                    <a:pt x="35" y="42"/>
                    <a:pt x="29" y="50"/>
                    <a:pt x="20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6" y="37"/>
                    <a:pt x="14" y="16"/>
                    <a:pt x="0" y="16"/>
                  </a:cubicBezTo>
                  <a:cubicBezTo>
                    <a:pt x="16" y="0"/>
                    <a:pt x="34" y="19"/>
                    <a:pt x="39" y="3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8" name="Freeform 158">
              <a:extLst>
                <a:ext uri="{FF2B5EF4-FFF2-40B4-BE49-F238E27FC236}">
                  <a16:creationId xmlns:a16="http://schemas.microsoft.com/office/drawing/2014/main" id="{1F869315-864B-454C-A412-B93811C43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" y="161"/>
              <a:ext cx="166" cy="142"/>
            </a:xfrm>
            <a:custGeom>
              <a:avLst/>
              <a:gdLst>
                <a:gd name="T0" fmla="*/ 6 w 142"/>
                <a:gd name="T1" fmla="*/ 36 h 122"/>
                <a:gd name="T2" fmla="*/ 3 w 142"/>
                <a:gd name="T3" fmla="*/ 35 h 122"/>
                <a:gd name="T4" fmla="*/ 43 w 142"/>
                <a:gd name="T5" fmla="*/ 16 h 122"/>
                <a:gd name="T6" fmla="*/ 60 w 142"/>
                <a:gd name="T7" fmla="*/ 22 h 122"/>
                <a:gd name="T8" fmla="*/ 63 w 142"/>
                <a:gd name="T9" fmla="*/ 31 h 122"/>
                <a:gd name="T10" fmla="*/ 67 w 142"/>
                <a:gd name="T11" fmla="*/ 38 h 122"/>
                <a:gd name="T12" fmla="*/ 86 w 142"/>
                <a:gd name="T13" fmla="*/ 46 h 122"/>
                <a:gd name="T14" fmla="*/ 76 w 142"/>
                <a:gd name="T15" fmla="*/ 55 h 122"/>
                <a:gd name="T16" fmla="*/ 88 w 142"/>
                <a:gd name="T17" fmla="*/ 54 h 122"/>
                <a:gd name="T18" fmla="*/ 92 w 142"/>
                <a:gd name="T19" fmla="*/ 48 h 122"/>
                <a:gd name="T20" fmla="*/ 91 w 142"/>
                <a:gd name="T21" fmla="*/ 36 h 122"/>
                <a:gd name="T22" fmla="*/ 84 w 142"/>
                <a:gd name="T23" fmla="*/ 34 h 122"/>
                <a:gd name="T24" fmla="*/ 93 w 142"/>
                <a:gd name="T25" fmla="*/ 26 h 122"/>
                <a:gd name="T26" fmla="*/ 100 w 142"/>
                <a:gd name="T27" fmla="*/ 36 h 122"/>
                <a:gd name="T28" fmla="*/ 103 w 142"/>
                <a:gd name="T29" fmla="*/ 39 h 122"/>
                <a:gd name="T30" fmla="*/ 121 w 142"/>
                <a:gd name="T31" fmla="*/ 41 h 122"/>
                <a:gd name="T32" fmla="*/ 138 w 142"/>
                <a:gd name="T33" fmla="*/ 61 h 122"/>
                <a:gd name="T34" fmla="*/ 131 w 142"/>
                <a:gd name="T35" fmla="*/ 81 h 122"/>
                <a:gd name="T36" fmla="*/ 121 w 142"/>
                <a:gd name="T37" fmla="*/ 79 h 122"/>
                <a:gd name="T38" fmla="*/ 116 w 142"/>
                <a:gd name="T39" fmla="*/ 72 h 122"/>
                <a:gd name="T40" fmla="*/ 123 w 142"/>
                <a:gd name="T41" fmla="*/ 63 h 122"/>
                <a:gd name="T42" fmla="*/ 123 w 142"/>
                <a:gd name="T43" fmla="*/ 72 h 122"/>
                <a:gd name="T44" fmla="*/ 129 w 142"/>
                <a:gd name="T45" fmla="*/ 57 h 122"/>
                <a:gd name="T46" fmla="*/ 113 w 142"/>
                <a:gd name="T47" fmla="*/ 46 h 122"/>
                <a:gd name="T48" fmla="*/ 95 w 142"/>
                <a:gd name="T49" fmla="*/ 58 h 122"/>
                <a:gd name="T50" fmla="*/ 81 w 142"/>
                <a:gd name="T51" fmla="*/ 66 h 122"/>
                <a:gd name="T52" fmla="*/ 84 w 142"/>
                <a:gd name="T53" fmla="*/ 76 h 122"/>
                <a:gd name="T54" fmla="*/ 83 w 142"/>
                <a:gd name="T55" fmla="*/ 81 h 122"/>
                <a:gd name="T56" fmla="*/ 82 w 142"/>
                <a:gd name="T57" fmla="*/ 86 h 122"/>
                <a:gd name="T58" fmla="*/ 106 w 142"/>
                <a:gd name="T59" fmla="*/ 112 h 122"/>
                <a:gd name="T60" fmla="*/ 119 w 142"/>
                <a:gd name="T61" fmla="*/ 90 h 122"/>
                <a:gd name="T62" fmla="*/ 110 w 142"/>
                <a:gd name="T63" fmla="*/ 87 h 122"/>
                <a:gd name="T64" fmla="*/ 109 w 142"/>
                <a:gd name="T65" fmla="*/ 91 h 122"/>
                <a:gd name="T66" fmla="*/ 111 w 142"/>
                <a:gd name="T67" fmla="*/ 96 h 122"/>
                <a:gd name="T68" fmla="*/ 101 w 142"/>
                <a:gd name="T69" fmla="*/ 89 h 122"/>
                <a:gd name="T70" fmla="*/ 116 w 142"/>
                <a:gd name="T71" fmla="*/ 78 h 122"/>
                <a:gd name="T72" fmla="*/ 120 w 142"/>
                <a:gd name="T73" fmla="*/ 80 h 122"/>
                <a:gd name="T74" fmla="*/ 128 w 142"/>
                <a:gd name="T75" fmla="*/ 102 h 122"/>
                <a:gd name="T76" fmla="*/ 109 w 142"/>
                <a:gd name="T77" fmla="*/ 117 h 122"/>
                <a:gd name="T78" fmla="*/ 94 w 142"/>
                <a:gd name="T79" fmla="*/ 119 h 122"/>
                <a:gd name="T80" fmla="*/ 80 w 142"/>
                <a:gd name="T81" fmla="*/ 100 h 122"/>
                <a:gd name="T82" fmla="*/ 67 w 142"/>
                <a:gd name="T83" fmla="*/ 110 h 122"/>
                <a:gd name="T84" fmla="*/ 49 w 142"/>
                <a:gd name="T85" fmla="*/ 100 h 122"/>
                <a:gd name="T86" fmla="*/ 51 w 142"/>
                <a:gd name="T87" fmla="*/ 88 h 122"/>
                <a:gd name="T88" fmla="*/ 58 w 142"/>
                <a:gd name="T89" fmla="*/ 92 h 122"/>
                <a:gd name="T90" fmla="*/ 59 w 142"/>
                <a:gd name="T91" fmla="*/ 103 h 122"/>
                <a:gd name="T92" fmla="*/ 62 w 142"/>
                <a:gd name="T93" fmla="*/ 55 h 122"/>
                <a:gd name="T94" fmla="*/ 41 w 142"/>
                <a:gd name="T95" fmla="*/ 58 h 122"/>
                <a:gd name="T96" fmla="*/ 47 w 142"/>
                <a:gd name="T97" fmla="*/ 40 h 122"/>
                <a:gd name="T98" fmla="*/ 45 w 142"/>
                <a:gd name="T99" fmla="*/ 45 h 122"/>
                <a:gd name="T100" fmla="*/ 44 w 142"/>
                <a:gd name="T101" fmla="*/ 53 h 122"/>
                <a:gd name="T102" fmla="*/ 55 w 142"/>
                <a:gd name="T103" fmla="*/ 46 h 122"/>
                <a:gd name="T104" fmla="*/ 45 w 142"/>
                <a:gd name="T105" fmla="*/ 25 h 122"/>
                <a:gd name="T106" fmla="*/ 6 w 142"/>
                <a:gd name="T107" fmla="*/ 3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2">
                  <a:moveTo>
                    <a:pt x="6" y="36"/>
                  </a:moveTo>
                  <a:cubicBezTo>
                    <a:pt x="1" y="41"/>
                    <a:pt x="0" y="40"/>
                    <a:pt x="3" y="35"/>
                  </a:cubicBezTo>
                  <a:cubicBezTo>
                    <a:pt x="6" y="30"/>
                    <a:pt x="39" y="0"/>
                    <a:pt x="43" y="16"/>
                  </a:cubicBezTo>
                  <a:cubicBezTo>
                    <a:pt x="54" y="12"/>
                    <a:pt x="59" y="18"/>
                    <a:pt x="60" y="22"/>
                  </a:cubicBezTo>
                  <a:cubicBezTo>
                    <a:pt x="65" y="22"/>
                    <a:pt x="67" y="28"/>
                    <a:pt x="63" y="31"/>
                  </a:cubicBezTo>
                  <a:cubicBezTo>
                    <a:pt x="67" y="34"/>
                    <a:pt x="67" y="34"/>
                    <a:pt x="67" y="38"/>
                  </a:cubicBezTo>
                  <a:cubicBezTo>
                    <a:pt x="67" y="41"/>
                    <a:pt x="68" y="53"/>
                    <a:pt x="86" y="46"/>
                  </a:cubicBezTo>
                  <a:cubicBezTo>
                    <a:pt x="87" y="45"/>
                    <a:pt x="86" y="52"/>
                    <a:pt x="76" y="55"/>
                  </a:cubicBezTo>
                  <a:cubicBezTo>
                    <a:pt x="82" y="57"/>
                    <a:pt x="83" y="57"/>
                    <a:pt x="88" y="54"/>
                  </a:cubicBezTo>
                  <a:cubicBezTo>
                    <a:pt x="88" y="52"/>
                    <a:pt x="89" y="50"/>
                    <a:pt x="92" y="48"/>
                  </a:cubicBezTo>
                  <a:cubicBezTo>
                    <a:pt x="94" y="45"/>
                    <a:pt x="97" y="42"/>
                    <a:pt x="91" y="36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2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6"/>
                  </a:cubicBezTo>
                  <a:cubicBezTo>
                    <a:pt x="100" y="39"/>
                    <a:pt x="102" y="39"/>
                    <a:pt x="103" y="39"/>
                  </a:cubicBezTo>
                  <a:cubicBezTo>
                    <a:pt x="104" y="38"/>
                    <a:pt x="117" y="30"/>
                    <a:pt x="121" y="41"/>
                  </a:cubicBezTo>
                  <a:cubicBezTo>
                    <a:pt x="126" y="41"/>
                    <a:pt x="140" y="45"/>
                    <a:pt x="138" y="61"/>
                  </a:cubicBezTo>
                  <a:cubicBezTo>
                    <a:pt x="141" y="64"/>
                    <a:pt x="142" y="77"/>
                    <a:pt x="131" y="81"/>
                  </a:cubicBezTo>
                  <a:cubicBezTo>
                    <a:pt x="129" y="81"/>
                    <a:pt x="124" y="81"/>
                    <a:pt x="121" y="79"/>
                  </a:cubicBezTo>
                  <a:cubicBezTo>
                    <a:pt x="119" y="78"/>
                    <a:pt x="117" y="76"/>
                    <a:pt x="116" y="72"/>
                  </a:cubicBezTo>
                  <a:cubicBezTo>
                    <a:pt x="114" y="63"/>
                    <a:pt x="122" y="62"/>
                    <a:pt x="123" y="63"/>
                  </a:cubicBezTo>
                  <a:cubicBezTo>
                    <a:pt x="123" y="64"/>
                    <a:pt x="116" y="67"/>
                    <a:pt x="123" y="72"/>
                  </a:cubicBezTo>
                  <a:cubicBezTo>
                    <a:pt x="129" y="77"/>
                    <a:pt x="136" y="67"/>
                    <a:pt x="129" y="57"/>
                  </a:cubicBezTo>
                  <a:cubicBezTo>
                    <a:pt x="126" y="52"/>
                    <a:pt x="120" y="46"/>
                    <a:pt x="113" y="46"/>
                  </a:cubicBezTo>
                  <a:cubicBezTo>
                    <a:pt x="104" y="44"/>
                    <a:pt x="100" y="52"/>
                    <a:pt x="95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1"/>
                    <a:pt x="87" y="114"/>
                    <a:pt x="106" y="112"/>
                  </a:cubicBezTo>
                  <a:cubicBezTo>
                    <a:pt x="125" y="111"/>
                    <a:pt x="121" y="94"/>
                    <a:pt x="119" y="90"/>
                  </a:cubicBezTo>
                  <a:cubicBezTo>
                    <a:pt x="116" y="87"/>
                    <a:pt x="113" y="85"/>
                    <a:pt x="110" y="87"/>
                  </a:cubicBezTo>
                  <a:cubicBezTo>
                    <a:pt x="108" y="89"/>
                    <a:pt x="109" y="90"/>
                    <a:pt x="109" y="91"/>
                  </a:cubicBezTo>
                  <a:cubicBezTo>
                    <a:pt x="110" y="92"/>
                    <a:pt x="113" y="93"/>
                    <a:pt x="111" y="96"/>
                  </a:cubicBezTo>
                  <a:cubicBezTo>
                    <a:pt x="109" y="98"/>
                    <a:pt x="101" y="95"/>
                    <a:pt x="101" y="89"/>
                  </a:cubicBezTo>
                  <a:cubicBezTo>
                    <a:pt x="101" y="83"/>
                    <a:pt x="107" y="75"/>
                    <a:pt x="116" y="78"/>
                  </a:cubicBezTo>
                  <a:cubicBezTo>
                    <a:pt x="118" y="78"/>
                    <a:pt x="119" y="79"/>
                    <a:pt x="120" y="80"/>
                  </a:cubicBezTo>
                  <a:cubicBezTo>
                    <a:pt x="127" y="85"/>
                    <a:pt x="131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2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4" y="96"/>
                    <a:pt x="48" y="89"/>
                    <a:pt x="51" y="88"/>
                  </a:cubicBezTo>
                  <a:cubicBezTo>
                    <a:pt x="54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8"/>
                    <a:pt x="87" y="97"/>
                    <a:pt x="62" y="55"/>
                  </a:cubicBezTo>
                  <a:cubicBezTo>
                    <a:pt x="57" y="61"/>
                    <a:pt x="51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3"/>
                    <a:pt x="47" y="43"/>
                    <a:pt x="45" y="45"/>
                  </a:cubicBezTo>
                  <a:cubicBezTo>
                    <a:pt x="43" y="46"/>
                    <a:pt x="40" y="49"/>
                    <a:pt x="44" y="53"/>
                  </a:cubicBezTo>
                  <a:cubicBezTo>
                    <a:pt x="48" y="57"/>
                    <a:pt x="55" y="51"/>
                    <a:pt x="55" y="46"/>
                  </a:cubicBezTo>
                  <a:cubicBezTo>
                    <a:pt x="55" y="39"/>
                    <a:pt x="54" y="32"/>
                    <a:pt x="45" y="25"/>
                  </a:cubicBezTo>
                  <a:cubicBezTo>
                    <a:pt x="35" y="19"/>
                    <a:pt x="17" y="25"/>
                    <a:pt x="6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9" name="Freeform 159">
              <a:extLst>
                <a:ext uri="{FF2B5EF4-FFF2-40B4-BE49-F238E27FC236}">
                  <a16:creationId xmlns:a16="http://schemas.microsoft.com/office/drawing/2014/main" id="{8D269467-1A52-4EAE-A740-E2A0E3F44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" y="289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0" name="Freeform 160">
              <a:extLst>
                <a:ext uri="{FF2B5EF4-FFF2-40B4-BE49-F238E27FC236}">
                  <a16:creationId xmlns:a16="http://schemas.microsoft.com/office/drawing/2014/main" id="{C6EF0C96-652F-4F4E-BB44-000CAF534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" y="202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9" y="0"/>
                    <a:pt x="13" y="7"/>
                    <a:pt x="10" y="16"/>
                  </a:cubicBezTo>
                  <a:cubicBezTo>
                    <a:pt x="7" y="14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1" name="Freeform 161">
              <a:extLst>
                <a:ext uri="{FF2B5EF4-FFF2-40B4-BE49-F238E27FC236}">
                  <a16:creationId xmlns:a16="http://schemas.microsoft.com/office/drawing/2014/main" id="{66970DAD-A3D8-43DB-B96A-44D256E21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" y="274"/>
              <a:ext cx="17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2" name="Freeform 162">
              <a:extLst>
                <a:ext uri="{FF2B5EF4-FFF2-40B4-BE49-F238E27FC236}">
                  <a16:creationId xmlns:a16="http://schemas.microsoft.com/office/drawing/2014/main" id="{4A04D85E-B916-4710-A1CA-9F203B339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" y="222"/>
              <a:ext cx="37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3" name="Freeform 163">
              <a:extLst>
                <a:ext uri="{FF2B5EF4-FFF2-40B4-BE49-F238E27FC236}">
                  <a16:creationId xmlns:a16="http://schemas.microsoft.com/office/drawing/2014/main" id="{54029C38-76AD-40A3-9AFA-82D905D2E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" y="289"/>
              <a:ext cx="116" cy="169"/>
            </a:xfrm>
            <a:custGeom>
              <a:avLst/>
              <a:gdLst>
                <a:gd name="T0" fmla="*/ 6 w 99"/>
                <a:gd name="T1" fmla="*/ 88 h 145"/>
                <a:gd name="T2" fmla="*/ 1 w 99"/>
                <a:gd name="T3" fmla="*/ 74 h 145"/>
                <a:gd name="T4" fmla="*/ 8 w 99"/>
                <a:gd name="T5" fmla="*/ 68 h 145"/>
                <a:gd name="T6" fmla="*/ 20 w 99"/>
                <a:gd name="T7" fmla="*/ 65 h 145"/>
                <a:gd name="T8" fmla="*/ 18 w 99"/>
                <a:gd name="T9" fmla="*/ 73 h 145"/>
                <a:gd name="T10" fmla="*/ 9 w 99"/>
                <a:gd name="T11" fmla="*/ 78 h 145"/>
                <a:gd name="T12" fmla="*/ 55 w 99"/>
                <a:gd name="T13" fmla="*/ 62 h 145"/>
                <a:gd name="T14" fmla="*/ 44 w 99"/>
                <a:gd name="T15" fmla="*/ 44 h 145"/>
                <a:gd name="T16" fmla="*/ 62 w 99"/>
                <a:gd name="T17" fmla="*/ 43 h 145"/>
                <a:gd name="T18" fmla="*/ 57 w 99"/>
                <a:gd name="T19" fmla="*/ 43 h 145"/>
                <a:gd name="T20" fmla="*/ 49 w 99"/>
                <a:gd name="T21" fmla="*/ 46 h 145"/>
                <a:gd name="T22" fmla="*/ 60 w 99"/>
                <a:gd name="T23" fmla="*/ 53 h 145"/>
                <a:gd name="T24" fmla="*/ 75 w 99"/>
                <a:gd name="T25" fmla="*/ 35 h 145"/>
                <a:gd name="T26" fmla="*/ 50 w 99"/>
                <a:gd name="T27" fmla="*/ 4 h 145"/>
                <a:gd name="T28" fmla="*/ 46 w 99"/>
                <a:gd name="T29" fmla="*/ 1 h 145"/>
                <a:gd name="T30" fmla="*/ 47 w 99"/>
                <a:gd name="T31" fmla="*/ 0 h 145"/>
                <a:gd name="T32" fmla="*/ 50 w 99"/>
                <a:gd name="T33" fmla="*/ 0 h 145"/>
                <a:gd name="T34" fmla="*/ 83 w 99"/>
                <a:gd name="T35" fmla="*/ 30 h 145"/>
                <a:gd name="T36" fmla="*/ 84 w 99"/>
                <a:gd name="T37" fmla="*/ 47 h 145"/>
                <a:gd name="T38" fmla="*/ 77 w 99"/>
                <a:gd name="T39" fmla="*/ 54 h 145"/>
                <a:gd name="T40" fmla="*/ 73 w 99"/>
                <a:gd name="T41" fmla="*/ 60 h 145"/>
                <a:gd name="T42" fmla="*/ 72 w 99"/>
                <a:gd name="T43" fmla="*/ 81 h 145"/>
                <a:gd name="T44" fmla="*/ 61 w 99"/>
                <a:gd name="T45" fmla="*/ 76 h 145"/>
                <a:gd name="T46" fmla="*/ 65 w 99"/>
                <a:gd name="T47" fmla="*/ 86 h 145"/>
                <a:gd name="T48" fmla="*/ 73 w 99"/>
                <a:gd name="T49" fmla="*/ 88 h 145"/>
                <a:gd name="T50" fmla="*/ 84 w 99"/>
                <a:gd name="T51" fmla="*/ 81 h 145"/>
                <a:gd name="T52" fmla="*/ 83 w 99"/>
                <a:gd name="T53" fmla="*/ 74 h 145"/>
                <a:gd name="T54" fmla="*/ 93 w 99"/>
                <a:gd name="T55" fmla="*/ 80 h 145"/>
                <a:gd name="T56" fmla="*/ 87 w 99"/>
                <a:gd name="T57" fmla="*/ 90 h 145"/>
                <a:gd name="T58" fmla="*/ 86 w 99"/>
                <a:gd name="T59" fmla="*/ 94 h 145"/>
                <a:gd name="T60" fmla="*/ 90 w 99"/>
                <a:gd name="T61" fmla="*/ 111 h 145"/>
                <a:gd name="T62" fmla="*/ 79 w 99"/>
                <a:gd name="T63" fmla="*/ 135 h 145"/>
                <a:gd name="T64" fmla="*/ 58 w 99"/>
                <a:gd name="T65" fmla="*/ 136 h 145"/>
                <a:gd name="T66" fmla="*/ 56 w 99"/>
                <a:gd name="T67" fmla="*/ 126 h 145"/>
                <a:gd name="T68" fmla="*/ 60 w 99"/>
                <a:gd name="T69" fmla="*/ 119 h 145"/>
                <a:gd name="T70" fmla="*/ 71 w 99"/>
                <a:gd name="T71" fmla="*/ 121 h 145"/>
                <a:gd name="T72" fmla="*/ 63 w 99"/>
                <a:gd name="T73" fmla="*/ 125 h 145"/>
                <a:gd name="T74" fmla="*/ 79 w 99"/>
                <a:gd name="T75" fmla="*/ 125 h 145"/>
                <a:gd name="T76" fmla="*/ 83 w 99"/>
                <a:gd name="T77" fmla="*/ 106 h 145"/>
                <a:gd name="T78" fmla="*/ 65 w 99"/>
                <a:gd name="T79" fmla="*/ 95 h 145"/>
                <a:gd name="T80" fmla="*/ 52 w 99"/>
                <a:gd name="T81" fmla="*/ 84 h 145"/>
                <a:gd name="T82" fmla="*/ 44 w 99"/>
                <a:gd name="T83" fmla="*/ 91 h 145"/>
                <a:gd name="T84" fmla="*/ 39 w 99"/>
                <a:gd name="T85" fmla="*/ 92 h 145"/>
                <a:gd name="T86" fmla="*/ 34 w 99"/>
                <a:gd name="T87" fmla="*/ 93 h 145"/>
                <a:gd name="T88" fmla="*/ 19 w 99"/>
                <a:gd name="T89" fmla="*/ 126 h 145"/>
                <a:gd name="T90" fmla="*/ 44 w 99"/>
                <a:gd name="T91" fmla="*/ 129 h 145"/>
                <a:gd name="T92" fmla="*/ 44 w 99"/>
                <a:gd name="T93" fmla="*/ 120 h 145"/>
                <a:gd name="T94" fmla="*/ 40 w 99"/>
                <a:gd name="T95" fmla="*/ 120 h 145"/>
                <a:gd name="T96" fmla="*/ 36 w 99"/>
                <a:gd name="T97" fmla="*/ 123 h 145"/>
                <a:gd name="T98" fmla="*/ 39 w 99"/>
                <a:gd name="T99" fmla="*/ 112 h 145"/>
                <a:gd name="T100" fmla="*/ 55 w 99"/>
                <a:gd name="T101" fmla="*/ 121 h 145"/>
                <a:gd name="T102" fmla="*/ 55 w 99"/>
                <a:gd name="T103" fmla="*/ 126 h 145"/>
                <a:gd name="T104" fmla="*/ 37 w 99"/>
                <a:gd name="T105" fmla="*/ 141 h 145"/>
                <a:gd name="T106" fmla="*/ 16 w 99"/>
                <a:gd name="T107" fmla="*/ 130 h 145"/>
                <a:gd name="T108" fmla="*/ 9 w 99"/>
                <a:gd name="T109" fmla="*/ 122 h 145"/>
                <a:gd name="T110" fmla="*/ 9 w 99"/>
                <a:gd name="T111" fmla="*/ 117 h 145"/>
                <a:gd name="T112" fmla="*/ 21 w 99"/>
                <a:gd name="T113" fmla="*/ 97 h 145"/>
                <a:gd name="T114" fmla="*/ 6 w 99"/>
                <a:gd name="T115" fmla="*/ 8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5">
                  <a:moveTo>
                    <a:pt x="6" y="88"/>
                  </a:move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3"/>
                    <a:pt x="20" y="65"/>
                  </a:cubicBezTo>
                  <a:cubicBezTo>
                    <a:pt x="23" y="68"/>
                    <a:pt x="20" y="72"/>
                    <a:pt x="18" y="73"/>
                  </a:cubicBezTo>
                  <a:cubicBezTo>
                    <a:pt x="16" y="71"/>
                    <a:pt x="11" y="71"/>
                    <a:pt x="9" y="78"/>
                  </a:cubicBezTo>
                  <a:cubicBezTo>
                    <a:pt x="7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5"/>
                    <a:pt x="62" y="43"/>
                  </a:cubicBezTo>
                  <a:cubicBezTo>
                    <a:pt x="60" y="45"/>
                    <a:pt x="59" y="44"/>
                    <a:pt x="57" y="43"/>
                  </a:cubicBezTo>
                  <a:cubicBezTo>
                    <a:pt x="56" y="42"/>
                    <a:pt x="52" y="40"/>
                    <a:pt x="49" y="46"/>
                  </a:cubicBezTo>
                  <a:cubicBezTo>
                    <a:pt x="47" y="51"/>
                    <a:pt x="55" y="55"/>
                    <a:pt x="60" y="53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7" y="24"/>
                    <a:pt x="64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1"/>
                    <a:pt x="47" y="0"/>
                  </a:cubicBezTo>
                  <a:cubicBezTo>
                    <a:pt x="47" y="0"/>
                    <a:pt x="48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9"/>
                    <a:pt x="87" y="45"/>
                    <a:pt x="84" y="47"/>
                  </a:cubicBezTo>
                  <a:cubicBezTo>
                    <a:pt x="86" y="53"/>
                    <a:pt x="82" y="56"/>
                    <a:pt x="77" y="54"/>
                  </a:cubicBezTo>
                  <a:cubicBezTo>
                    <a:pt x="76" y="59"/>
                    <a:pt x="75" y="59"/>
                    <a:pt x="73" y="60"/>
                  </a:cubicBezTo>
                  <a:cubicBezTo>
                    <a:pt x="70" y="62"/>
                    <a:pt x="59" y="67"/>
                    <a:pt x="72" y="81"/>
                  </a:cubicBezTo>
                  <a:cubicBezTo>
                    <a:pt x="73" y="81"/>
                    <a:pt x="67" y="83"/>
                    <a:pt x="61" y="76"/>
                  </a:cubicBezTo>
                  <a:cubicBezTo>
                    <a:pt x="61" y="81"/>
                    <a:pt x="61" y="83"/>
                    <a:pt x="65" y="86"/>
                  </a:cubicBezTo>
                  <a:cubicBezTo>
                    <a:pt x="68" y="85"/>
                    <a:pt x="70" y="85"/>
                    <a:pt x="73" y="88"/>
                  </a:cubicBezTo>
                  <a:cubicBezTo>
                    <a:pt x="77" y="88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2"/>
                    <a:pt x="93" y="75"/>
                    <a:pt x="93" y="80"/>
                  </a:cubicBezTo>
                  <a:cubicBezTo>
                    <a:pt x="93" y="85"/>
                    <a:pt x="90" y="89"/>
                    <a:pt x="87" y="90"/>
                  </a:cubicBezTo>
                  <a:cubicBezTo>
                    <a:pt x="84" y="91"/>
                    <a:pt x="85" y="93"/>
                    <a:pt x="86" y="94"/>
                  </a:cubicBezTo>
                  <a:cubicBezTo>
                    <a:pt x="87" y="94"/>
                    <a:pt x="99" y="104"/>
                    <a:pt x="90" y="111"/>
                  </a:cubicBezTo>
                  <a:cubicBezTo>
                    <a:pt x="93" y="116"/>
                    <a:pt x="95" y="130"/>
                    <a:pt x="79" y="135"/>
                  </a:cubicBezTo>
                  <a:cubicBezTo>
                    <a:pt x="77" y="139"/>
                    <a:pt x="66" y="145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7" y="121"/>
                    <a:pt x="60" y="119"/>
                  </a:cubicBezTo>
                  <a:cubicBezTo>
                    <a:pt x="67" y="114"/>
                    <a:pt x="72" y="120"/>
                    <a:pt x="71" y="121"/>
                  </a:cubicBezTo>
                  <a:cubicBezTo>
                    <a:pt x="70" y="123"/>
                    <a:pt x="65" y="117"/>
                    <a:pt x="63" y="125"/>
                  </a:cubicBezTo>
                  <a:cubicBezTo>
                    <a:pt x="61" y="133"/>
                    <a:pt x="72" y="136"/>
                    <a:pt x="79" y="125"/>
                  </a:cubicBezTo>
                  <a:cubicBezTo>
                    <a:pt x="83" y="120"/>
                    <a:pt x="85" y="112"/>
                    <a:pt x="83" y="106"/>
                  </a:cubicBezTo>
                  <a:cubicBezTo>
                    <a:pt x="81" y="97"/>
                    <a:pt x="72" y="97"/>
                    <a:pt x="65" y="95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1"/>
                    <a:pt x="44" y="91"/>
                  </a:cubicBezTo>
                  <a:cubicBezTo>
                    <a:pt x="43" y="93"/>
                    <a:pt x="40" y="96"/>
                    <a:pt x="39" y="92"/>
                  </a:cubicBezTo>
                  <a:cubicBezTo>
                    <a:pt x="38" y="91"/>
                    <a:pt x="37" y="90"/>
                    <a:pt x="34" y="93"/>
                  </a:cubicBezTo>
                  <a:cubicBezTo>
                    <a:pt x="30" y="96"/>
                    <a:pt x="10" y="109"/>
                    <a:pt x="19" y="126"/>
                  </a:cubicBezTo>
                  <a:cubicBezTo>
                    <a:pt x="28" y="143"/>
                    <a:pt x="43" y="132"/>
                    <a:pt x="44" y="129"/>
                  </a:cubicBezTo>
                  <a:cubicBezTo>
                    <a:pt x="46" y="125"/>
                    <a:pt x="47" y="121"/>
                    <a:pt x="44" y="120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6" y="123"/>
                  </a:cubicBezTo>
                  <a:cubicBezTo>
                    <a:pt x="34" y="122"/>
                    <a:pt x="33" y="115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3"/>
                    <a:pt x="55" y="124"/>
                    <a:pt x="55" y="126"/>
                  </a:cubicBezTo>
                  <a:cubicBezTo>
                    <a:pt x="53" y="134"/>
                    <a:pt x="45" y="142"/>
                    <a:pt x="37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6"/>
                    <a:pt x="9" y="122"/>
                  </a:cubicBezTo>
                  <a:cubicBezTo>
                    <a:pt x="9" y="121"/>
                    <a:pt x="9" y="119"/>
                    <a:pt x="9" y="117"/>
                  </a:cubicBezTo>
                  <a:cubicBezTo>
                    <a:pt x="9" y="113"/>
                    <a:pt x="7" y="106"/>
                    <a:pt x="21" y="97"/>
                  </a:cubicBezTo>
                  <a:cubicBezTo>
                    <a:pt x="20" y="97"/>
                    <a:pt x="6" y="101"/>
                    <a:pt x="6" y="8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4" name="Freeform 164">
              <a:extLst>
                <a:ext uri="{FF2B5EF4-FFF2-40B4-BE49-F238E27FC236}">
                  <a16:creationId xmlns:a16="http://schemas.microsoft.com/office/drawing/2014/main" id="{09DC0D5B-6E49-4348-A885-7EBE9AF7B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6"/>
              <a:ext cx="22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4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ubicBezTo>
                    <a:pt x="11" y="23"/>
                    <a:pt x="8" y="23"/>
                    <a:pt x="4" y="22"/>
                  </a:cubicBezTo>
                  <a:cubicBezTo>
                    <a:pt x="10" y="17"/>
                    <a:pt x="7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5" name="Freeform 165">
              <a:extLst>
                <a:ext uri="{FF2B5EF4-FFF2-40B4-BE49-F238E27FC236}">
                  <a16:creationId xmlns:a16="http://schemas.microsoft.com/office/drawing/2014/main" id="{729C4743-0985-4706-9A96-81689D338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59"/>
              <a:ext cx="49" cy="45"/>
            </a:xfrm>
            <a:custGeom>
              <a:avLst/>
              <a:gdLst>
                <a:gd name="T0" fmla="*/ 20 w 42"/>
                <a:gd name="T1" fmla="*/ 0 h 39"/>
                <a:gd name="T2" fmla="*/ 0 w 42"/>
                <a:gd name="T3" fmla="*/ 10 h 39"/>
                <a:gd name="T4" fmla="*/ 20 w 42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9">
                  <a:moveTo>
                    <a:pt x="20" y="0"/>
                  </a:moveTo>
                  <a:cubicBezTo>
                    <a:pt x="42" y="16"/>
                    <a:pt x="0" y="39"/>
                    <a:pt x="0" y="10"/>
                  </a:cubicBezTo>
                  <a:cubicBezTo>
                    <a:pt x="8" y="8"/>
                    <a:pt x="17" y="7"/>
                    <a:pt x="20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6" name="Freeform 166">
              <a:extLst>
                <a:ext uri="{FF2B5EF4-FFF2-40B4-BE49-F238E27FC236}">
                  <a16:creationId xmlns:a16="http://schemas.microsoft.com/office/drawing/2014/main" id="{C1F397A4-3DEB-498D-9E5D-2661248F1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" y="44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1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6"/>
                    <a:pt x="7" y="1"/>
                  </a:cubicBezTo>
                  <a:cubicBezTo>
                    <a:pt x="17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7" name="Freeform 167">
              <a:extLst>
                <a:ext uri="{FF2B5EF4-FFF2-40B4-BE49-F238E27FC236}">
                  <a16:creationId xmlns:a16="http://schemas.microsoft.com/office/drawing/2014/main" id="{726CC981-5C8B-46CD-A824-24B23851A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4"/>
              <a:ext cx="48" cy="49"/>
            </a:xfrm>
            <a:custGeom>
              <a:avLst/>
              <a:gdLst>
                <a:gd name="T0" fmla="*/ 33 w 41"/>
                <a:gd name="T1" fmla="*/ 11 h 42"/>
                <a:gd name="T2" fmla="*/ 2 w 41"/>
                <a:gd name="T3" fmla="*/ 20 h 42"/>
                <a:gd name="T4" fmla="*/ 15 w 41"/>
                <a:gd name="T5" fmla="*/ 3 h 42"/>
                <a:gd name="T6" fmla="*/ 33 w 41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42">
                  <a:moveTo>
                    <a:pt x="33" y="11"/>
                  </a:moveTo>
                  <a:cubicBezTo>
                    <a:pt x="41" y="37"/>
                    <a:pt x="4" y="42"/>
                    <a:pt x="2" y="20"/>
                  </a:cubicBezTo>
                  <a:cubicBezTo>
                    <a:pt x="0" y="9"/>
                    <a:pt x="5" y="5"/>
                    <a:pt x="15" y="3"/>
                  </a:cubicBezTo>
                  <a:cubicBezTo>
                    <a:pt x="26" y="0"/>
                    <a:pt x="32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8" name="Freeform 168">
              <a:extLst>
                <a:ext uri="{FF2B5EF4-FFF2-40B4-BE49-F238E27FC236}">
                  <a16:creationId xmlns:a16="http://schemas.microsoft.com/office/drawing/2014/main" id="{1D992185-A9E4-4CAB-9D07-F3DF4374E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3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8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6"/>
                    <a:pt x="6" y="6"/>
                    <a:pt x="8" y="0"/>
                  </a:cubicBezTo>
                  <a:cubicBezTo>
                    <a:pt x="18" y="3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9" name="Freeform 169">
              <a:extLst>
                <a:ext uri="{FF2B5EF4-FFF2-40B4-BE49-F238E27FC236}">
                  <a16:creationId xmlns:a16="http://schemas.microsoft.com/office/drawing/2014/main" id="{F3A8626D-F9B1-49E6-B274-64A151F68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311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7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2" y="4"/>
                    <a:pt x="6" y="3"/>
                    <a:pt x="7" y="0"/>
                  </a:cubicBezTo>
                  <a:cubicBezTo>
                    <a:pt x="10" y="3"/>
                    <a:pt x="14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0" name="Freeform 170">
              <a:extLst>
                <a:ext uri="{FF2B5EF4-FFF2-40B4-BE49-F238E27FC236}">
                  <a16:creationId xmlns:a16="http://schemas.microsoft.com/office/drawing/2014/main" id="{81EC1510-0710-416E-9CB7-FDE73F2FF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21"/>
              <a:ext cx="21" cy="21"/>
            </a:xfrm>
            <a:custGeom>
              <a:avLst/>
              <a:gdLst>
                <a:gd name="T0" fmla="*/ 0 w 18"/>
                <a:gd name="T1" fmla="*/ 7 h 18"/>
                <a:gd name="T2" fmla="*/ 7 w 18"/>
                <a:gd name="T3" fmla="*/ 18 h 18"/>
                <a:gd name="T4" fmla="*/ 0 w 18"/>
                <a:gd name="T5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0" y="7"/>
                  </a:moveTo>
                  <a:cubicBezTo>
                    <a:pt x="6" y="0"/>
                    <a:pt x="18" y="14"/>
                    <a:pt x="7" y="18"/>
                  </a:cubicBezTo>
                  <a:cubicBezTo>
                    <a:pt x="4" y="15"/>
                    <a:pt x="5" y="11"/>
                    <a:pt x="0" y="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1" name="Freeform 171">
              <a:extLst>
                <a:ext uri="{FF2B5EF4-FFF2-40B4-BE49-F238E27FC236}">
                  <a16:creationId xmlns:a16="http://schemas.microsoft.com/office/drawing/2014/main" id="{AF37ADCA-1C0E-4875-86DF-143367FF9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165"/>
              <a:ext cx="21" cy="18"/>
            </a:xfrm>
            <a:custGeom>
              <a:avLst/>
              <a:gdLst>
                <a:gd name="T0" fmla="*/ 18 w 18"/>
                <a:gd name="T1" fmla="*/ 8 h 16"/>
                <a:gd name="T2" fmla="*/ 1 w 18"/>
                <a:gd name="T3" fmla="*/ 10 h 16"/>
                <a:gd name="T4" fmla="*/ 18 w 1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8"/>
                  </a:moveTo>
                  <a:cubicBezTo>
                    <a:pt x="13" y="16"/>
                    <a:pt x="9" y="13"/>
                    <a:pt x="1" y="10"/>
                  </a:cubicBezTo>
                  <a:cubicBezTo>
                    <a:pt x="0" y="0"/>
                    <a:pt x="16" y="0"/>
                    <a:pt x="18" y="8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2" name="Freeform 172">
              <a:extLst>
                <a:ext uri="{FF2B5EF4-FFF2-40B4-BE49-F238E27FC236}">
                  <a16:creationId xmlns:a16="http://schemas.microsoft.com/office/drawing/2014/main" id="{5F647483-0F35-4ADC-8642-918FE6876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3"/>
              <a:ext cx="26" cy="22"/>
            </a:xfrm>
            <a:custGeom>
              <a:avLst/>
              <a:gdLst>
                <a:gd name="T0" fmla="*/ 22 w 22"/>
                <a:gd name="T1" fmla="*/ 12 h 19"/>
                <a:gd name="T2" fmla="*/ 13 w 22"/>
                <a:gd name="T3" fmla="*/ 19 h 19"/>
                <a:gd name="T4" fmla="*/ 0 w 22"/>
                <a:gd name="T5" fmla="*/ 8 h 19"/>
                <a:gd name="T6" fmla="*/ 12 w 22"/>
                <a:gd name="T7" fmla="*/ 0 h 19"/>
                <a:gd name="T8" fmla="*/ 22 w 22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22" y="12"/>
                  </a:moveTo>
                  <a:cubicBezTo>
                    <a:pt x="19" y="13"/>
                    <a:pt x="16" y="16"/>
                    <a:pt x="13" y="19"/>
                  </a:cubicBezTo>
                  <a:cubicBezTo>
                    <a:pt x="11" y="14"/>
                    <a:pt x="3" y="13"/>
                    <a:pt x="0" y="8"/>
                  </a:cubicBezTo>
                  <a:cubicBezTo>
                    <a:pt x="3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3" name="Freeform 173">
              <a:extLst>
                <a:ext uri="{FF2B5EF4-FFF2-40B4-BE49-F238E27FC236}">
                  <a16:creationId xmlns:a16="http://schemas.microsoft.com/office/drawing/2014/main" id="{497D620B-C7BE-4AAE-B870-7CCB2ACC5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266"/>
              <a:ext cx="56" cy="51"/>
            </a:xfrm>
            <a:custGeom>
              <a:avLst/>
              <a:gdLst>
                <a:gd name="T0" fmla="*/ 1 w 48"/>
                <a:gd name="T1" fmla="*/ 36 h 44"/>
                <a:gd name="T2" fmla="*/ 2 w 48"/>
                <a:gd name="T3" fmla="*/ 21 h 44"/>
                <a:gd name="T4" fmla="*/ 25 w 48"/>
                <a:gd name="T5" fmla="*/ 0 h 44"/>
                <a:gd name="T6" fmla="*/ 32 w 48"/>
                <a:gd name="T7" fmla="*/ 43 h 44"/>
                <a:gd name="T8" fmla="*/ 1 w 48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4">
                  <a:moveTo>
                    <a:pt x="1" y="36"/>
                  </a:moveTo>
                  <a:cubicBezTo>
                    <a:pt x="0" y="30"/>
                    <a:pt x="3" y="28"/>
                    <a:pt x="2" y="21"/>
                  </a:cubicBezTo>
                  <a:cubicBezTo>
                    <a:pt x="20" y="24"/>
                    <a:pt x="20" y="9"/>
                    <a:pt x="25" y="0"/>
                  </a:cubicBezTo>
                  <a:cubicBezTo>
                    <a:pt x="48" y="1"/>
                    <a:pt x="43" y="32"/>
                    <a:pt x="32" y="43"/>
                  </a:cubicBezTo>
                  <a:cubicBezTo>
                    <a:pt x="19" y="44"/>
                    <a:pt x="8" y="42"/>
                    <a:pt x="1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4" name="Freeform 174">
              <a:extLst>
                <a:ext uri="{FF2B5EF4-FFF2-40B4-BE49-F238E27FC236}">
                  <a16:creationId xmlns:a16="http://schemas.microsoft.com/office/drawing/2014/main" id="{5260348C-5878-4C86-99F5-E7D1D7D9F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51"/>
              <a:ext cx="20" cy="30"/>
            </a:xfrm>
            <a:custGeom>
              <a:avLst/>
              <a:gdLst>
                <a:gd name="T0" fmla="*/ 17 w 17"/>
                <a:gd name="T1" fmla="*/ 19 h 26"/>
                <a:gd name="T2" fmla="*/ 3 w 17"/>
                <a:gd name="T3" fmla="*/ 26 h 26"/>
                <a:gd name="T4" fmla="*/ 0 w 17"/>
                <a:gd name="T5" fmla="*/ 19 h 26"/>
                <a:gd name="T6" fmla="*/ 3 w 17"/>
                <a:gd name="T7" fmla="*/ 4 h 26"/>
                <a:gd name="T8" fmla="*/ 17 w 17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17" y="19"/>
                  </a:move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ubicBezTo>
                    <a:pt x="6" y="17"/>
                    <a:pt x="9" y="7"/>
                    <a:pt x="3" y="4"/>
                  </a:cubicBezTo>
                  <a:cubicBezTo>
                    <a:pt x="14" y="0"/>
                    <a:pt x="17" y="13"/>
                    <a:pt x="17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5" name="Freeform 175">
              <a:extLst>
                <a:ext uri="{FF2B5EF4-FFF2-40B4-BE49-F238E27FC236}">
                  <a16:creationId xmlns:a16="http://schemas.microsoft.com/office/drawing/2014/main" id="{50E95B66-6771-4237-A2A0-59A6DAB64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59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6 h 18"/>
                <a:gd name="T6" fmla="*/ 5 w 29"/>
                <a:gd name="T7" fmla="*/ 1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8"/>
                    <a:pt x="10" y="18"/>
                  </a:cubicBez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6" name="Freeform 176">
              <a:extLst>
                <a:ext uri="{FF2B5EF4-FFF2-40B4-BE49-F238E27FC236}">
                  <a16:creationId xmlns:a16="http://schemas.microsoft.com/office/drawing/2014/main" id="{F63BF047-B32D-475E-B501-7081C3FCB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178"/>
              <a:ext cx="58" cy="44"/>
            </a:xfrm>
            <a:custGeom>
              <a:avLst/>
              <a:gdLst>
                <a:gd name="T0" fmla="*/ 30 w 50"/>
                <a:gd name="T1" fmla="*/ 38 h 38"/>
                <a:gd name="T2" fmla="*/ 5 w 50"/>
                <a:gd name="T3" fmla="*/ 23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2" y="23"/>
                    <a:pt x="16" y="16"/>
                    <a:pt x="5" y="23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2"/>
                    <a:pt x="37" y="37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7" name="Freeform 177">
              <a:extLst>
                <a:ext uri="{FF2B5EF4-FFF2-40B4-BE49-F238E27FC236}">
                  <a16:creationId xmlns:a16="http://schemas.microsoft.com/office/drawing/2014/main" id="{F420CEB8-8116-4052-8561-E62028287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162"/>
              <a:ext cx="2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8" name="Freeform 178">
              <a:extLst>
                <a:ext uri="{FF2B5EF4-FFF2-40B4-BE49-F238E27FC236}">
                  <a16:creationId xmlns:a16="http://schemas.microsoft.com/office/drawing/2014/main" id="{D9602A6D-C352-44D3-A039-2E37CE32A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454"/>
              <a:ext cx="18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3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3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9" name="Freeform 179">
              <a:extLst>
                <a:ext uri="{FF2B5EF4-FFF2-40B4-BE49-F238E27FC236}">
                  <a16:creationId xmlns:a16="http://schemas.microsoft.com/office/drawing/2014/main" id="{14FC1F3A-A7BE-40BC-BBDA-D14890A1B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23"/>
              <a:ext cx="167" cy="141"/>
            </a:xfrm>
            <a:custGeom>
              <a:avLst/>
              <a:gdLst>
                <a:gd name="T0" fmla="*/ 25 w 143"/>
                <a:gd name="T1" fmla="*/ 77 h 121"/>
                <a:gd name="T2" fmla="*/ 18 w 143"/>
                <a:gd name="T3" fmla="*/ 116 h 121"/>
                <a:gd name="T4" fmla="*/ 19 w 143"/>
                <a:gd name="T5" fmla="*/ 121 h 121"/>
                <a:gd name="T6" fmla="*/ 17 w 143"/>
                <a:gd name="T7" fmla="*/ 120 h 121"/>
                <a:gd name="T8" fmla="*/ 15 w 143"/>
                <a:gd name="T9" fmla="*/ 118 h 121"/>
                <a:gd name="T10" fmla="*/ 17 w 143"/>
                <a:gd name="T11" fmla="*/ 74 h 121"/>
                <a:gd name="T12" fmla="*/ 29 w 143"/>
                <a:gd name="T13" fmla="*/ 62 h 121"/>
                <a:gd name="T14" fmla="*/ 38 w 143"/>
                <a:gd name="T15" fmla="*/ 63 h 121"/>
                <a:gd name="T16" fmla="*/ 46 w 143"/>
                <a:gd name="T17" fmla="*/ 62 h 121"/>
                <a:gd name="T18" fmla="*/ 62 w 143"/>
                <a:gd name="T19" fmla="*/ 50 h 121"/>
                <a:gd name="T20" fmla="*/ 66 w 143"/>
                <a:gd name="T21" fmla="*/ 62 h 121"/>
                <a:gd name="T22" fmla="*/ 71 w 143"/>
                <a:gd name="T23" fmla="*/ 52 h 121"/>
                <a:gd name="T24" fmla="*/ 67 w 143"/>
                <a:gd name="T25" fmla="*/ 44 h 121"/>
                <a:gd name="T26" fmla="*/ 55 w 143"/>
                <a:gd name="T27" fmla="*/ 40 h 121"/>
                <a:gd name="T28" fmla="*/ 50 w 143"/>
                <a:gd name="T29" fmla="*/ 46 h 121"/>
                <a:gd name="T30" fmla="*/ 46 w 143"/>
                <a:gd name="T31" fmla="*/ 37 h 121"/>
                <a:gd name="T32" fmla="*/ 48 w 143"/>
                <a:gd name="T33" fmla="*/ 34 h 121"/>
                <a:gd name="T34" fmla="*/ 59 w 143"/>
                <a:gd name="T35" fmla="*/ 32 h 121"/>
                <a:gd name="T36" fmla="*/ 63 w 143"/>
                <a:gd name="T37" fmla="*/ 31 h 121"/>
                <a:gd name="T38" fmla="*/ 74 w 143"/>
                <a:gd name="T39" fmla="*/ 16 h 121"/>
                <a:gd name="T40" fmla="*/ 99 w 143"/>
                <a:gd name="T41" fmla="*/ 9 h 121"/>
                <a:gd name="T42" fmla="*/ 113 w 143"/>
                <a:gd name="T43" fmla="*/ 25 h 121"/>
                <a:gd name="T44" fmla="*/ 108 w 143"/>
                <a:gd name="T45" fmla="*/ 33 h 121"/>
                <a:gd name="T46" fmla="*/ 99 w 143"/>
                <a:gd name="T47" fmla="*/ 34 h 121"/>
                <a:gd name="T48" fmla="*/ 94 w 143"/>
                <a:gd name="T49" fmla="*/ 24 h 121"/>
                <a:gd name="T50" fmla="*/ 102 w 143"/>
                <a:gd name="T51" fmla="*/ 28 h 121"/>
                <a:gd name="T52" fmla="*/ 92 w 143"/>
                <a:gd name="T53" fmla="*/ 15 h 121"/>
                <a:gd name="T54" fmla="*/ 74 w 143"/>
                <a:gd name="T55" fmla="*/ 25 h 121"/>
                <a:gd name="T56" fmla="*/ 78 w 143"/>
                <a:gd name="T57" fmla="*/ 46 h 121"/>
                <a:gd name="T58" fmla="*/ 78 w 143"/>
                <a:gd name="T59" fmla="*/ 63 h 121"/>
                <a:gd name="T60" fmla="*/ 88 w 143"/>
                <a:gd name="T61" fmla="*/ 65 h 121"/>
                <a:gd name="T62" fmla="*/ 92 w 143"/>
                <a:gd name="T63" fmla="*/ 68 h 121"/>
                <a:gd name="T64" fmla="*/ 96 w 143"/>
                <a:gd name="T65" fmla="*/ 71 h 121"/>
                <a:gd name="T66" fmla="*/ 131 w 143"/>
                <a:gd name="T67" fmla="*/ 61 h 121"/>
                <a:gd name="T68" fmla="*/ 117 w 143"/>
                <a:gd name="T69" fmla="*/ 40 h 121"/>
                <a:gd name="T70" fmla="*/ 110 w 143"/>
                <a:gd name="T71" fmla="*/ 46 h 121"/>
                <a:gd name="T72" fmla="*/ 113 w 143"/>
                <a:gd name="T73" fmla="*/ 48 h 121"/>
                <a:gd name="T74" fmla="*/ 118 w 143"/>
                <a:gd name="T75" fmla="*/ 49 h 121"/>
                <a:gd name="T76" fmla="*/ 108 w 143"/>
                <a:gd name="T77" fmla="*/ 55 h 121"/>
                <a:gd name="T78" fmla="*/ 104 w 143"/>
                <a:gd name="T79" fmla="*/ 37 h 121"/>
                <a:gd name="T80" fmla="*/ 108 w 143"/>
                <a:gd name="T81" fmla="*/ 34 h 121"/>
                <a:gd name="T82" fmla="*/ 131 w 143"/>
                <a:gd name="T83" fmla="*/ 37 h 121"/>
                <a:gd name="T84" fmla="*/ 136 w 143"/>
                <a:gd name="T85" fmla="*/ 61 h 121"/>
                <a:gd name="T86" fmla="*/ 131 w 143"/>
                <a:gd name="T87" fmla="*/ 75 h 121"/>
                <a:gd name="T88" fmla="*/ 108 w 143"/>
                <a:gd name="T89" fmla="*/ 79 h 121"/>
                <a:gd name="T90" fmla="*/ 111 w 143"/>
                <a:gd name="T91" fmla="*/ 95 h 121"/>
                <a:gd name="T92" fmla="*/ 94 w 143"/>
                <a:gd name="T93" fmla="*/ 107 h 121"/>
                <a:gd name="T94" fmla="*/ 84 w 143"/>
                <a:gd name="T95" fmla="*/ 99 h 121"/>
                <a:gd name="T96" fmla="*/ 91 w 143"/>
                <a:gd name="T97" fmla="*/ 95 h 121"/>
                <a:gd name="T98" fmla="*/ 101 w 143"/>
                <a:gd name="T99" fmla="*/ 99 h 121"/>
                <a:gd name="T100" fmla="*/ 59 w 143"/>
                <a:gd name="T101" fmla="*/ 75 h 121"/>
                <a:gd name="T102" fmla="*/ 53 w 143"/>
                <a:gd name="T103" fmla="*/ 95 h 121"/>
                <a:gd name="T104" fmla="*/ 39 w 143"/>
                <a:gd name="T105" fmla="*/ 82 h 121"/>
                <a:gd name="T106" fmla="*/ 43 w 143"/>
                <a:gd name="T107" fmla="*/ 85 h 121"/>
                <a:gd name="T108" fmla="*/ 50 w 143"/>
                <a:gd name="T109" fmla="*/ 90 h 121"/>
                <a:gd name="T110" fmla="*/ 48 w 143"/>
                <a:gd name="T111" fmla="*/ 77 h 121"/>
                <a:gd name="T112" fmla="*/ 25 w 143"/>
                <a:gd name="T113" fmla="*/ 7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25" y="77"/>
                  </a:moveTo>
                  <a:cubicBezTo>
                    <a:pt x="15" y="82"/>
                    <a:pt x="13" y="101"/>
                    <a:pt x="18" y="116"/>
                  </a:cubicBezTo>
                  <a:cubicBezTo>
                    <a:pt x="18" y="118"/>
                    <a:pt x="19" y="120"/>
                    <a:pt x="19" y="121"/>
                  </a:cubicBezTo>
                  <a:cubicBezTo>
                    <a:pt x="18" y="121"/>
                    <a:pt x="17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4"/>
                    <a:pt x="0" y="71"/>
                    <a:pt x="17" y="74"/>
                  </a:cubicBezTo>
                  <a:cubicBezTo>
                    <a:pt x="18" y="62"/>
                    <a:pt x="25" y="61"/>
                    <a:pt x="29" y="62"/>
                  </a:cubicBezTo>
                  <a:cubicBezTo>
                    <a:pt x="32" y="57"/>
                    <a:pt x="37" y="58"/>
                    <a:pt x="38" y="63"/>
                  </a:cubicBezTo>
                  <a:cubicBezTo>
                    <a:pt x="43" y="61"/>
                    <a:pt x="43" y="61"/>
                    <a:pt x="46" y="62"/>
                  </a:cubicBezTo>
                  <a:cubicBezTo>
                    <a:pt x="49" y="63"/>
                    <a:pt x="60" y="69"/>
                    <a:pt x="62" y="50"/>
                  </a:cubicBezTo>
                  <a:cubicBezTo>
                    <a:pt x="62" y="48"/>
                    <a:pt x="67" y="52"/>
                    <a:pt x="66" y="62"/>
                  </a:cubicBezTo>
                  <a:cubicBezTo>
                    <a:pt x="70" y="58"/>
                    <a:pt x="71" y="57"/>
                    <a:pt x="71" y="52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4" y="41"/>
                    <a:pt x="63" y="38"/>
                    <a:pt x="55" y="40"/>
                  </a:cubicBezTo>
                  <a:cubicBezTo>
                    <a:pt x="55" y="43"/>
                    <a:pt x="54" y="46"/>
                    <a:pt x="50" y="46"/>
                  </a:cubicBezTo>
                  <a:cubicBezTo>
                    <a:pt x="48" y="45"/>
                    <a:pt x="45" y="41"/>
                    <a:pt x="46" y="37"/>
                  </a:cubicBezTo>
                  <a:cubicBezTo>
                    <a:pt x="46" y="36"/>
                    <a:pt x="47" y="35"/>
                    <a:pt x="48" y="34"/>
                  </a:cubicBezTo>
                  <a:cubicBezTo>
                    <a:pt x="52" y="31"/>
                    <a:pt x="57" y="30"/>
                    <a:pt x="59" y="32"/>
                  </a:cubicBezTo>
                  <a:cubicBezTo>
                    <a:pt x="62" y="34"/>
                    <a:pt x="63" y="32"/>
                    <a:pt x="63" y="31"/>
                  </a:cubicBezTo>
                  <a:cubicBezTo>
                    <a:pt x="63" y="29"/>
                    <a:pt x="62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3" y="8"/>
                    <a:pt x="115" y="13"/>
                    <a:pt x="113" y="25"/>
                  </a:cubicBezTo>
                  <a:cubicBezTo>
                    <a:pt x="113" y="27"/>
                    <a:pt x="111" y="31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5" y="24"/>
                    <a:pt x="95" y="32"/>
                    <a:pt x="102" y="28"/>
                  </a:cubicBezTo>
                  <a:cubicBezTo>
                    <a:pt x="109" y="25"/>
                    <a:pt x="104" y="14"/>
                    <a:pt x="92" y="15"/>
                  </a:cubicBezTo>
                  <a:cubicBezTo>
                    <a:pt x="85" y="16"/>
                    <a:pt x="78" y="19"/>
                    <a:pt x="74" y="25"/>
                  </a:cubicBezTo>
                  <a:cubicBezTo>
                    <a:pt x="69" y="33"/>
                    <a:pt x="75" y="39"/>
                    <a:pt x="78" y="46"/>
                  </a:cubicBezTo>
                  <a:cubicBezTo>
                    <a:pt x="80" y="51"/>
                    <a:pt x="80" y="58"/>
                    <a:pt x="78" y="63"/>
                  </a:cubicBezTo>
                  <a:cubicBezTo>
                    <a:pt x="81" y="62"/>
                    <a:pt x="86" y="62"/>
                    <a:pt x="88" y="65"/>
                  </a:cubicBezTo>
                  <a:cubicBezTo>
                    <a:pt x="90" y="64"/>
                    <a:pt x="94" y="64"/>
                    <a:pt x="92" y="68"/>
                  </a:cubicBezTo>
                  <a:cubicBezTo>
                    <a:pt x="92" y="69"/>
                    <a:pt x="92" y="70"/>
                    <a:pt x="96" y="71"/>
                  </a:cubicBezTo>
                  <a:cubicBezTo>
                    <a:pt x="101" y="72"/>
                    <a:pt x="124" y="78"/>
                    <a:pt x="131" y="61"/>
                  </a:cubicBezTo>
                  <a:cubicBezTo>
                    <a:pt x="138" y="43"/>
                    <a:pt x="121" y="39"/>
                    <a:pt x="117" y="40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9"/>
                    <a:pt x="112" y="49"/>
                    <a:pt x="113" y="48"/>
                  </a:cubicBezTo>
                  <a:cubicBezTo>
                    <a:pt x="114" y="48"/>
                    <a:pt x="117" y="47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7"/>
                  </a:cubicBezTo>
                  <a:cubicBezTo>
                    <a:pt x="105" y="35"/>
                    <a:pt x="107" y="34"/>
                    <a:pt x="108" y="34"/>
                  </a:cubicBezTo>
                  <a:cubicBezTo>
                    <a:pt x="116" y="30"/>
                    <a:pt x="126" y="31"/>
                    <a:pt x="131" y="37"/>
                  </a:cubicBezTo>
                  <a:cubicBezTo>
                    <a:pt x="137" y="42"/>
                    <a:pt x="143" y="49"/>
                    <a:pt x="136" y="61"/>
                  </a:cubicBezTo>
                  <a:cubicBezTo>
                    <a:pt x="138" y="66"/>
                    <a:pt x="134" y="72"/>
                    <a:pt x="131" y="75"/>
                  </a:cubicBezTo>
                  <a:cubicBezTo>
                    <a:pt x="127" y="77"/>
                    <a:pt x="123" y="83"/>
                    <a:pt x="108" y="79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2" y="114"/>
                    <a:pt x="94" y="107"/>
                  </a:cubicBezTo>
                  <a:cubicBezTo>
                    <a:pt x="88" y="109"/>
                    <a:pt x="83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6"/>
                    <a:pt x="108" y="71"/>
                    <a:pt x="59" y="75"/>
                  </a:cubicBezTo>
                  <a:cubicBezTo>
                    <a:pt x="63" y="82"/>
                    <a:pt x="65" y="89"/>
                    <a:pt x="53" y="95"/>
                  </a:cubicBezTo>
                  <a:cubicBezTo>
                    <a:pt x="41" y="100"/>
                    <a:pt x="33" y="86"/>
                    <a:pt x="39" y="82"/>
                  </a:cubicBezTo>
                  <a:cubicBezTo>
                    <a:pt x="42" y="82"/>
                    <a:pt x="42" y="83"/>
                    <a:pt x="43" y="85"/>
                  </a:cubicBezTo>
                  <a:cubicBezTo>
                    <a:pt x="43" y="87"/>
                    <a:pt x="44" y="91"/>
                    <a:pt x="50" y="90"/>
                  </a:cubicBezTo>
                  <a:cubicBezTo>
                    <a:pt x="56" y="88"/>
                    <a:pt x="53" y="79"/>
                    <a:pt x="48" y="77"/>
                  </a:cubicBezTo>
                  <a:cubicBezTo>
                    <a:pt x="43" y="74"/>
                    <a:pt x="35" y="71"/>
                    <a:pt x="25" y="7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0" name="Freeform 180">
              <a:extLst>
                <a:ext uri="{FF2B5EF4-FFF2-40B4-BE49-F238E27FC236}">
                  <a16:creationId xmlns:a16="http://schemas.microsoft.com/office/drawing/2014/main" id="{8E1045F4-4F90-4A18-BF85-2F71E4F24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" y="30"/>
              <a:ext cx="26" cy="28"/>
            </a:xfrm>
            <a:custGeom>
              <a:avLst/>
              <a:gdLst>
                <a:gd name="T0" fmla="*/ 6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6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6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3"/>
                    <a:pt x="6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1" name="Freeform 181">
              <a:extLst>
                <a:ext uri="{FF2B5EF4-FFF2-40B4-BE49-F238E27FC236}">
                  <a16:creationId xmlns:a16="http://schemas.microsoft.com/office/drawing/2014/main" id="{F5AA73C2-53D6-4599-9A47-8E4A9908B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196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6" y="26"/>
                    <a:pt x="13" y="19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2" name="Freeform 182">
              <a:extLst>
                <a:ext uri="{FF2B5EF4-FFF2-40B4-BE49-F238E27FC236}">
                  <a16:creationId xmlns:a16="http://schemas.microsoft.com/office/drawing/2014/main" id="{6D350163-15B2-4F25-8B90-6140662D1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5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3" name="Freeform 183">
              <a:extLst>
                <a:ext uri="{FF2B5EF4-FFF2-40B4-BE49-F238E27FC236}">
                  <a16:creationId xmlns:a16="http://schemas.microsoft.com/office/drawing/2014/main" id="{4DA85F0D-DC3F-4F1D-9355-9A0F55D6A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3" cy="21"/>
            </a:xfrm>
            <a:custGeom>
              <a:avLst/>
              <a:gdLst>
                <a:gd name="T0" fmla="*/ 0 w 20"/>
                <a:gd name="T1" fmla="*/ 9 h 18"/>
                <a:gd name="T2" fmla="*/ 10 w 20"/>
                <a:gd name="T3" fmla="*/ 18 h 18"/>
                <a:gd name="T4" fmla="*/ 0 w 20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0" y="9"/>
                  </a:moveTo>
                  <a:cubicBezTo>
                    <a:pt x="5" y="0"/>
                    <a:pt x="20" y="11"/>
                    <a:pt x="10" y="18"/>
                  </a:cubicBezTo>
                  <a:cubicBezTo>
                    <a:pt x="7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4" name="Freeform 184">
              <a:extLst>
                <a:ext uri="{FF2B5EF4-FFF2-40B4-BE49-F238E27FC236}">
                  <a16:creationId xmlns:a16="http://schemas.microsoft.com/office/drawing/2014/main" id="{36014618-C1CE-4E2F-84F0-052B842B1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" y="426"/>
              <a:ext cx="25" cy="27"/>
            </a:xfrm>
            <a:custGeom>
              <a:avLst/>
              <a:gdLst>
                <a:gd name="T0" fmla="*/ 7 w 21"/>
                <a:gd name="T1" fmla="*/ 22 h 23"/>
                <a:gd name="T2" fmla="*/ 0 w 21"/>
                <a:gd name="T3" fmla="*/ 9 h 23"/>
                <a:gd name="T4" fmla="*/ 19 w 21"/>
                <a:gd name="T5" fmla="*/ 7 h 23"/>
                <a:gd name="T6" fmla="*/ 17 w 21"/>
                <a:gd name="T7" fmla="*/ 23 h 23"/>
                <a:gd name="T8" fmla="*/ 7 w 21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7" y="22"/>
                  </a:moveTo>
                  <a:cubicBezTo>
                    <a:pt x="12" y="16"/>
                    <a:pt x="6" y="9"/>
                    <a:pt x="0" y="9"/>
                  </a:cubicBezTo>
                  <a:cubicBezTo>
                    <a:pt x="2" y="0"/>
                    <a:pt x="12" y="3"/>
                    <a:pt x="19" y="7"/>
                  </a:cubicBezTo>
                  <a:cubicBezTo>
                    <a:pt x="19" y="12"/>
                    <a:pt x="21" y="16"/>
                    <a:pt x="17" y="23"/>
                  </a:cubicBezTo>
                  <a:cubicBezTo>
                    <a:pt x="14" y="21"/>
                    <a:pt x="11" y="22"/>
                    <a:pt x="7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5" name="Freeform 185">
              <a:extLst>
                <a:ext uri="{FF2B5EF4-FFF2-40B4-BE49-F238E27FC236}">
                  <a16:creationId xmlns:a16="http://schemas.microsoft.com/office/drawing/2014/main" id="{24FD3782-2211-419F-A86C-7D30FA307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80"/>
              <a:ext cx="47" cy="36"/>
            </a:xfrm>
            <a:custGeom>
              <a:avLst/>
              <a:gdLst>
                <a:gd name="T0" fmla="*/ 40 w 40"/>
                <a:gd name="T1" fmla="*/ 5 h 31"/>
                <a:gd name="T2" fmla="*/ 37 w 40"/>
                <a:gd name="T3" fmla="*/ 26 h 31"/>
                <a:gd name="T4" fmla="*/ 1 w 40"/>
                <a:gd name="T5" fmla="*/ 28 h 31"/>
                <a:gd name="T6" fmla="*/ 9 w 40"/>
                <a:gd name="T7" fmla="*/ 0 h 31"/>
                <a:gd name="T8" fmla="*/ 40 w 40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40" y="5"/>
                  </a:moveTo>
                  <a:cubicBezTo>
                    <a:pt x="37" y="10"/>
                    <a:pt x="36" y="18"/>
                    <a:pt x="37" y="26"/>
                  </a:cubicBezTo>
                  <a:cubicBezTo>
                    <a:pt x="26" y="22"/>
                    <a:pt x="14" y="31"/>
                    <a:pt x="1" y="28"/>
                  </a:cubicBezTo>
                  <a:cubicBezTo>
                    <a:pt x="0" y="15"/>
                    <a:pt x="7" y="10"/>
                    <a:pt x="9" y="0"/>
                  </a:cubicBezTo>
                  <a:cubicBezTo>
                    <a:pt x="21" y="0"/>
                    <a:pt x="33" y="0"/>
                    <a:pt x="40" y="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6" name="Freeform 186">
              <a:extLst>
                <a:ext uri="{FF2B5EF4-FFF2-40B4-BE49-F238E27FC236}">
                  <a16:creationId xmlns:a16="http://schemas.microsoft.com/office/drawing/2014/main" id="{F2138A05-E49B-4F90-8B3D-DCED0428C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" y="466"/>
              <a:ext cx="28" cy="14"/>
            </a:xfrm>
            <a:custGeom>
              <a:avLst/>
              <a:gdLst>
                <a:gd name="T0" fmla="*/ 17 w 24"/>
                <a:gd name="T1" fmla="*/ 0 h 12"/>
                <a:gd name="T2" fmla="*/ 6 w 24"/>
                <a:gd name="T3" fmla="*/ 0 h 12"/>
                <a:gd name="T4" fmla="*/ 17 w 2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17" y="0"/>
                  </a:moveTo>
                  <a:cubicBezTo>
                    <a:pt x="24" y="11"/>
                    <a:pt x="0" y="12"/>
                    <a:pt x="6" y="0"/>
                  </a:cubicBezTo>
                  <a:cubicBezTo>
                    <a:pt x="10" y="0"/>
                    <a:pt x="15" y="2"/>
                    <a:pt x="1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7" name="Freeform 187">
              <a:extLst>
                <a:ext uri="{FF2B5EF4-FFF2-40B4-BE49-F238E27FC236}">
                  <a16:creationId xmlns:a16="http://schemas.microsoft.com/office/drawing/2014/main" id="{D9FC27F5-A15D-4D00-B317-7BBFE2D38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18"/>
              <a:ext cx="27" cy="20"/>
            </a:xfrm>
            <a:custGeom>
              <a:avLst/>
              <a:gdLst>
                <a:gd name="T0" fmla="*/ 23 w 23"/>
                <a:gd name="T1" fmla="*/ 9 h 17"/>
                <a:gd name="T2" fmla="*/ 16 w 23"/>
                <a:gd name="T3" fmla="*/ 17 h 17"/>
                <a:gd name="T4" fmla="*/ 0 w 23"/>
                <a:gd name="T5" fmla="*/ 10 h 17"/>
                <a:gd name="T6" fmla="*/ 10 w 23"/>
                <a:gd name="T7" fmla="*/ 0 h 17"/>
                <a:gd name="T8" fmla="*/ 23 w 2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23" y="9"/>
                  </a:moveTo>
                  <a:cubicBezTo>
                    <a:pt x="20" y="10"/>
                    <a:pt x="18" y="13"/>
                    <a:pt x="16" y="17"/>
                  </a:cubicBezTo>
                  <a:cubicBezTo>
                    <a:pt x="13" y="13"/>
                    <a:pt x="5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5" y="2"/>
                    <a:pt x="21" y="5"/>
                    <a:pt x="23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8" name="Freeform 188">
              <a:extLst>
                <a:ext uri="{FF2B5EF4-FFF2-40B4-BE49-F238E27FC236}">
                  <a16:creationId xmlns:a16="http://schemas.microsoft.com/office/drawing/2014/main" id="{1A16969E-94FB-4C76-9E4B-F2437E064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246"/>
              <a:ext cx="46" cy="50"/>
            </a:xfrm>
            <a:custGeom>
              <a:avLst/>
              <a:gdLst>
                <a:gd name="T0" fmla="*/ 40 w 40"/>
                <a:gd name="T1" fmla="*/ 18 h 43"/>
                <a:gd name="T2" fmla="*/ 24 w 40"/>
                <a:gd name="T3" fmla="*/ 0 h 43"/>
                <a:gd name="T4" fmla="*/ 40 w 40"/>
                <a:gd name="T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3">
                  <a:moveTo>
                    <a:pt x="40" y="18"/>
                  </a:moveTo>
                  <a:cubicBezTo>
                    <a:pt x="29" y="43"/>
                    <a:pt x="0" y="8"/>
                    <a:pt x="24" y="0"/>
                  </a:cubicBezTo>
                  <a:cubicBezTo>
                    <a:pt x="30" y="5"/>
                    <a:pt x="31" y="16"/>
                    <a:pt x="40" y="1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9" name="Freeform 189">
              <a:extLst>
                <a:ext uri="{FF2B5EF4-FFF2-40B4-BE49-F238E27FC236}">
                  <a16:creationId xmlns:a16="http://schemas.microsoft.com/office/drawing/2014/main" id="{56FE3D32-8D54-41AA-BC67-461053AD0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15"/>
              <a:ext cx="22" cy="16"/>
            </a:xfrm>
            <a:custGeom>
              <a:avLst/>
              <a:gdLst>
                <a:gd name="T0" fmla="*/ 7 w 19"/>
                <a:gd name="T1" fmla="*/ 14 h 14"/>
                <a:gd name="T2" fmla="*/ 19 w 19"/>
                <a:gd name="T3" fmla="*/ 10 h 14"/>
                <a:gd name="T4" fmla="*/ 7 w 1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7" y="14"/>
                  </a:moveTo>
                  <a:cubicBezTo>
                    <a:pt x="0" y="6"/>
                    <a:pt x="18" y="0"/>
                    <a:pt x="19" y="10"/>
                  </a:cubicBezTo>
                  <a:cubicBezTo>
                    <a:pt x="15" y="13"/>
                    <a:pt x="11" y="11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0" name="Freeform 190">
              <a:extLst>
                <a:ext uri="{FF2B5EF4-FFF2-40B4-BE49-F238E27FC236}">
                  <a16:creationId xmlns:a16="http://schemas.microsoft.com/office/drawing/2014/main" id="{ABD3CE46-9761-462D-A0DF-74E04564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" y="49"/>
              <a:ext cx="27" cy="18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1"/>
                    <a:pt x="17" y="4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1" name="Freeform 191">
              <a:extLst>
                <a:ext uri="{FF2B5EF4-FFF2-40B4-BE49-F238E27FC236}">
                  <a16:creationId xmlns:a16="http://schemas.microsoft.com/office/drawing/2014/main" id="{2592D0AA-B2CF-4710-88BF-10C51C484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1" cy="45"/>
            </a:xfrm>
            <a:custGeom>
              <a:avLst/>
              <a:gdLst>
                <a:gd name="T0" fmla="*/ 35 w 35"/>
                <a:gd name="T1" fmla="*/ 16 h 38"/>
                <a:gd name="T2" fmla="*/ 22 w 35"/>
                <a:gd name="T3" fmla="*/ 38 h 38"/>
                <a:gd name="T4" fmla="*/ 35 w 35"/>
                <a:gd name="T5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8">
                  <a:moveTo>
                    <a:pt x="35" y="16"/>
                  </a:moveTo>
                  <a:cubicBezTo>
                    <a:pt x="33" y="26"/>
                    <a:pt x="24" y="28"/>
                    <a:pt x="22" y="38"/>
                  </a:cubicBezTo>
                  <a:cubicBezTo>
                    <a:pt x="0" y="33"/>
                    <a:pt x="20" y="0"/>
                    <a:pt x="35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2" name="Freeform 192">
              <a:extLst>
                <a:ext uri="{FF2B5EF4-FFF2-40B4-BE49-F238E27FC236}">
                  <a16:creationId xmlns:a16="http://schemas.microsoft.com/office/drawing/2014/main" id="{64FCFDD0-E925-408F-9D91-87D73D980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3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3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7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3" name="Freeform 193">
              <a:extLst>
                <a:ext uri="{FF2B5EF4-FFF2-40B4-BE49-F238E27FC236}">
                  <a16:creationId xmlns:a16="http://schemas.microsoft.com/office/drawing/2014/main" id="{5C46142B-7FCD-44E3-9061-1F700E12A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3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4" name="Freeform 194">
              <a:extLst>
                <a:ext uri="{FF2B5EF4-FFF2-40B4-BE49-F238E27FC236}">
                  <a16:creationId xmlns:a16="http://schemas.microsoft.com/office/drawing/2014/main" id="{6EDFE404-6DDD-4359-896B-BFA79A466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5" name="Freeform 195">
              <a:extLst>
                <a:ext uri="{FF2B5EF4-FFF2-40B4-BE49-F238E27FC236}">
                  <a16:creationId xmlns:a16="http://schemas.microsoft.com/office/drawing/2014/main" id="{7577D21F-FF11-4B5C-99AE-D15125931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456"/>
              <a:ext cx="27" cy="29"/>
            </a:xfrm>
            <a:custGeom>
              <a:avLst/>
              <a:gdLst>
                <a:gd name="T0" fmla="*/ 4 w 23"/>
                <a:gd name="T1" fmla="*/ 19 h 25"/>
                <a:gd name="T2" fmla="*/ 10 w 23"/>
                <a:gd name="T3" fmla="*/ 0 h 25"/>
                <a:gd name="T4" fmla="*/ 21 w 23"/>
                <a:gd name="T5" fmla="*/ 9 h 25"/>
                <a:gd name="T6" fmla="*/ 23 w 23"/>
                <a:gd name="T7" fmla="*/ 16 h 25"/>
                <a:gd name="T8" fmla="*/ 4 w 23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4" y="19"/>
                  </a:moveTo>
                  <a:cubicBezTo>
                    <a:pt x="0" y="14"/>
                    <a:pt x="2" y="2"/>
                    <a:pt x="10" y="0"/>
                  </a:cubicBezTo>
                  <a:cubicBezTo>
                    <a:pt x="12" y="4"/>
                    <a:pt x="15" y="11"/>
                    <a:pt x="21" y="9"/>
                  </a:cubicBezTo>
                  <a:cubicBezTo>
                    <a:pt x="21" y="12"/>
                    <a:pt x="22" y="14"/>
                    <a:pt x="23" y="16"/>
                  </a:cubicBezTo>
                  <a:cubicBezTo>
                    <a:pt x="19" y="25"/>
                    <a:pt x="11" y="22"/>
                    <a:pt x="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6" name="Freeform 196">
              <a:extLst>
                <a:ext uri="{FF2B5EF4-FFF2-40B4-BE49-F238E27FC236}">
                  <a16:creationId xmlns:a16="http://schemas.microsoft.com/office/drawing/2014/main" id="{24F9178D-FE95-4611-A505-69E4C46DE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" y="3"/>
              <a:ext cx="32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5"/>
                    <a:pt x="17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7" name="Freeform 197">
              <a:extLst>
                <a:ext uri="{FF2B5EF4-FFF2-40B4-BE49-F238E27FC236}">
                  <a16:creationId xmlns:a16="http://schemas.microsoft.com/office/drawing/2014/main" id="{020565B7-D9E4-4AB7-8B80-4947B7E16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" y="36"/>
              <a:ext cx="25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1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8" name="Freeform 198">
              <a:extLst>
                <a:ext uri="{FF2B5EF4-FFF2-40B4-BE49-F238E27FC236}">
                  <a16:creationId xmlns:a16="http://schemas.microsoft.com/office/drawing/2014/main" id="{AEB5DF9F-6ECD-4B6E-A898-F104E8A3A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9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9" name="Freeform 199">
              <a:extLst>
                <a:ext uri="{FF2B5EF4-FFF2-40B4-BE49-F238E27FC236}">
                  <a16:creationId xmlns:a16="http://schemas.microsoft.com/office/drawing/2014/main" id="{B6353DE3-1071-470D-B07F-6B378E032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" y="211"/>
              <a:ext cx="50" cy="59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8 w 43"/>
                <a:gd name="T5" fmla="*/ 7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3"/>
                    <a:pt x="38" y="48"/>
                    <a:pt x="28" y="51"/>
                  </a:cubicBezTo>
                  <a:cubicBezTo>
                    <a:pt x="0" y="45"/>
                    <a:pt x="7" y="0"/>
                    <a:pt x="38" y="7"/>
                  </a:cubicBezTo>
                  <a:cubicBezTo>
                    <a:pt x="35" y="14"/>
                    <a:pt x="37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0" name="Freeform 200">
              <a:extLst>
                <a:ext uri="{FF2B5EF4-FFF2-40B4-BE49-F238E27FC236}">
                  <a16:creationId xmlns:a16="http://schemas.microsoft.com/office/drawing/2014/main" id="{08333504-4C74-4F0B-BB10-F1F2033DE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" y="424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9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4" y="0"/>
                    <a:pt x="26" y="9"/>
                  </a:cubicBezTo>
                  <a:cubicBezTo>
                    <a:pt x="23" y="12"/>
                    <a:pt x="21" y="17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1" name="Freeform 201">
              <a:extLst>
                <a:ext uri="{FF2B5EF4-FFF2-40B4-BE49-F238E27FC236}">
                  <a16:creationId xmlns:a16="http://schemas.microsoft.com/office/drawing/2014/main" id="{24DF839F-CA36-4B11-AFEE-ACFB06DDC2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4"/>
              <a:ext cx="85" cy="87"/>
            </a:xfrm>
            <a:custGeom>
              <a:avLst/>
              <a:gdLst>
                <a:gd name="T0" fmla="*/ 31 w 73"/>
                <a:gd name="T1" fmla="*/ 30 h 75"/>
                <a:gd name="T2" fmla="*/ 32 w 73"/>
                <a:gd name="T3" fmla="*/ 10 h 75"/>
                <a:gd name="T4" fmla="*/ 32 w 73"/>
                <a:gd name="T5" fmla="*/ 10 h 75"/>
                <a:gd name="T6" fmla="*/ 40 w 73"/>
                <a:gd name="T7" fmla="*/ 48 h 75"/>
                <a:gd name="T8" fmla="*/ 29 w 73"/>
                <a:gd name="T9" fmla="*/ 31 h 75"/>
                <a:gd name="T10" fmla="*/ 29 w 73"/>
                <a:gd name="T11" fmla="*/ 31 h 75"/>
                <a:gd name="T12" fmla="*/ 21 w 73"/>
                <a:gd name="T13" fmla="*/ 65 h 75"/>
                <a:gd name="T14" fmla="*/ 15 w 73"/>
                <a:gd name="T15" fmla="*/ 60 h 75"/>
                <a:gd name="T16" fmla="*/ 15 w 73"/>
                <a:gd name="T17" fmla="*/ 32 h 75"/>
                <a:gd name="T18" fmla="*/ 33 w 73"/>
                <a:gd name="T19" fmla="*/ 19 h 75"/>
                <a:gd name="T20" fmla="*/ 6 w 73"/>
                <a:gd name="T21" fmla="*/ 51 h 75"/>
                <a:gd name="T22" fmla="*/ 26 w 73"/>
                <a:gd name="T23" fmla="*/ 46 h 75"/>
                <a:gd name="T24" fmla="*/ 10 w 73"/>
                <a:gd name="T25" fmla="*/ 28 h 75"/>
                <a:gd name="T26" fmla="*/ 12 w 73"/>
                <a:gd name="T27" fmla="*/ 32 h 75"/>
                <a:gd name="T28" fmla="*/ 66 w 73"/>
                <a:gd name="T29" fmla="*/ 49 h 75"/>
                <a:gd name="T30" fmla="*/ 64 w 73"/>
                <a:gd name="T31" fmla="*/ 43 h 75"/>
                <a:gd name="T32" fmla="*/ 61 w 73"/>
                <a:gd name="T33" fmla="*/ 18 h 75"/>
                <a:gd name="T34" fmla="*/ 61 w 73"/>
                <a:gd name="T35" fmla="*/ 18 h 75"/>
                <a:gd name="T36" fmla="*/ 53 w 73"/>
                <a:gd name="T37" fmla="*/ 39 h 75"/>
                <a:gd name="T38" fmla="*/ 68 w 73"/>
                <a:gd name="T39" fmla="*/ 27 h 75"/>
                <a:gd name="T40" fmla="*/ 32 w 73"/>
                <a:gd name="T41" fmla="*/ 72 h 75"/>
                <a:gd name="T42" fmla="*/ 27 w 73"/>
                <a:gd name="T43" fmla="*/ 55 h 75"/>
                <a:gd name="T44" fmla="*/ 32 w 73"/>
                <a:gd name="T45" fmla="*/ 72 h 75"/>
                <a:gd name="T46" fmla="*/ 42 w 73"/>
                <a:gd name="T47" fmla="*/ 31 h 75"/>
                <a:gd name="T48" fmla="*/ 46 w 73"/>
                <a:gd name="T49" fmla="*/ 41 h 75"/>
                <a:gd name="T50" fmla="*/ 43 w 73"/>
                <a:gd name="T51" fmla="*/ 28 h 75"/>
                <a:gd name="T52" fmla="*/ 49 w 73"/>
                <a:gd name="T53" fmla="*/ 40 h 75"/>
                <a:gd name="T54" fmla="*/ 49 w 73"/>
                <a:gd name="T55" fmla="*/ 40 h 75"/>
                <a:gd name="T56" fmla="*/ 54 w 73"/>
                <a:gd name="T57" fmla="*/ 18 h 75"/>
                <a:gd name="T58" fmla="*/ 32 w 73"/>
                <a:gd name="T59" fmla="*/ 14 h 75"/>
                <a:gd name="T60" fmla="*/ 47 w 73"/>
                <a:gd name="T61" fmla="*/ 56 h 75"/>
                <a:gd name="T62" fmla="*/ 63 w 73"/>
                <a:gd name="T63" fmla="*/ 60 h 75"/>
                <a:gd name="T64" fmla="*/ 47 w 73"/>
                <a:gd name="T65" fmla="*/ 56 h 75"/>
                <a:gd name="T66" fmla="*/ 52 w 73"/>
                <a:gd name="T67" fmla="*/ 11 h 75"/>
                <a:gd name="T68" fmla="*/ 70 w 73"/>
                <a:gd name="T69" fmla="*/ 25 h 75"/>
                <a:gd name="T70" fmla="*/ 71 w 73"/>
                <a:gd name="T71" fmla="*/ 48 h 75"/>
                <a:gd name="T72" fmla="*/ 65 w 73"/>
                <a:gd name="T73" fmla="*/ 62 h 75"/>
                <a:gd name="T74" fmla="*/ 54 w 73"/>
                <a:gd name="T75" fmla="*/ 65 h 75"/>
                <a:gd name="T76" fmla="*/ 31 w 73"/>
                <a:gd name="T77" fmla="*/ 75 h 75"/>
                <a:gd name="T78" fmla="*/ 17 w 73"/>
                <a:gd name="T79" fmla="*/ 68 h 75"/>
                <a:gd name="T80" fmla="*/ 13 w 73"/>
                <a:gd name="T81" fmla="*/ 64 h 75"/>
                <a:gd name="T82" fmla="*/ 4 w 73"/>
                <a:gd name="T83" fmla="*/ 52 h 75"/>
                <a:gd name="T84" fmla="*/ 11 w 73"/>
                <a:gd name="T85" fmla="*/ 26 h 75"/>
                <a:gd name="T86" fmla="*/ 34 w 73"/>
                <a:gd name="T87" fmla="*/ 9 h 75"/>
                <a:gd name="T88" fmla="*/ 51 w 73"/>
                <a:gd name="T89" fmla="*/ 66 h 75"/>
                <a:gd name="T90" fmla="*/ 51 w 73"/>
                <a:gd name="T91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75">
                  <a:moveTo>
                    <a:pt x="43" y="26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5" y="27"/>
                    <a:pt x="39" y="29"/>
                    <a:pt x="43" y="26"/>
                  </a:cubicBezTo>
                  <a:close/>
                  <a:moveTo>
                    <a:pt x="32" y="10"/>
                  </a:moveTo>
                  <a:cubicBezTo>
                    <a:pt x="29" y="6"/>
                    <a:pt x="26" y="8"/>
                    <a:pt x="23" y="11"/>
                  </a:cubicBezTo>
                  <a:cubicBezTo>
                    <a:pt x="26" y="12"/>
                    <a:pt x="30" y="14"/>
                    <a:pt x="32" y="10"/>
                  </a:cubicBezTo>
                  <a:close/>
                  <a:moveTo>
                    <a:pt x="29" y="45"/>
                  </a:moveTo>
                  <a:cubicBezTo>
                    <a:pt x="20" y="56"/>
                    <a:pt x="43" y="61"/>
                    <a:pt x="40" y="48"/>
                  </a:cubicBezTo>
                  <a:cubicBezTo>
                    <a:pt x="37" y="49"/>
                    <a:pt x="33" y="46"/>
                    <a:pt x="29" y="45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30" y="35"/>
                    <a:pt x="29" y="31"/>
                  </a:cubicBezTo>
                  <a:close/>
                  <a:moveTo>
                    <a:pt x="15" y="60"/>
                  </a:moveTo>
                  <a:cubicBezTo>
                    <a:pt x="13" y="62"/>
                    <a:pt x="18" y="68"/>
                    <a:pt x="21" y="65"/>
                  </a:cubicBezTo>
                  <a:cubicBezTo>
                    <a:pt x="21" y="63"/>
                    <a:pt x="20" y="61"/>
                    <a:pt x="20" y="59"/>
                  </a:cubicBezTo>
                  <a:cubicBezTo>
                    <a:pt x="18" y="60"/>
                    <a:pt x="16" y="59"/>
                    <a:pt x="15" y="60"/>
                  </a:cubicBezTo>
                  <a:close/>
                  <a:moveTo>
                    <a:pt x="33" y="19"/>
                  </a:moveTo>
                  <a:cubicBezTo>
                    <a:pt x="23" y="6"/>
                    <a:pt x="6" y="21"/>
                    <a:pt x="15" y="32"/>
                  </a:cubicBezTo>
                  <a:cubicBezTo>
                    <a:pt x="19" y="34"/>
                    <a:pt x="23" y="27"/>
                    <a:pt x="28" y="28"/>
                  </a:cubicBezTo>
                  <a:cubicBezTo>
                    <a:pt x="27" y="25"/>
                    <a:pt x="29" y="21"/>
                    <a:pt x="33" y="19"/>
                  </a:cubicBezTo>
                  <a:close/>
                  <a:moveTo>
                    <a:pt x="17" y="34"/>
                  </a:moveTo>
                  <a:cubicBezTo>
                    <a:pt x="9" y="35"/>
                    <a:pt x="4" y="46"/>
                    <a:pt x="6" y="51"/>
                  </a:cubicBezTo>
                  <a:cubicBezTo>
                    <a:pt x="13" y="56"/>
                    <a:pt x="20" y="61"/>
                    <a:pt x="26" y="53"/>
                  </a:cubicBezTo>
                  <a:cubicBezTo>
                    <a:pt x="25" y="51"/>
                    <a:pt x="25" y="48"/>
                    <a:pt x="26" y="46"/>
                  </a:cubicBezTo>
                  <a:cubicBezTo>
                    <a:pt x="19" y="46"/>
                    <a:pt x="18" y="38"/>
                    <a:pt x="17" y="34"/>
                  </a:cubicBezTo>
                  <a:close/>
                  <a:moveTo>
                    <a:pt x="10" y="28"/>
                  </a:moveTo>
                  <a:cubicBezTo>
                    <a:pt x="7" y="28"/>
                    <a:pt x="3" y="34"/>
                    <a:pt x="7" y="37"/>
                  </a:cubicBezTo>
                  <a:cubicBezTo>
                    <a:pt x="8" y="34"/>
                    <a:pt x="10" y="34"/>
                    <a:pt x="12" y="32"/>
                  </a:cubicBezTo>
                  <a:cubicBezTo>
                    <a:pt x="11" y="31"/>
                    <a:pt x="11" y="30"/>
                    <a:pt x="10" y="28"/>
                  </a:cubicBezTo>
                  <a:close/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7" y="42"/>
                    <a:pt x="64" y="43"/>
                  </a:cubicBezTo>
                  <a:cubicBezTo>
                    <a:pt x="66" y="45"/>
                    <a:pt x="66" y="47"/>
                    <a:pt x="66" y="49"/>
                  </a:cubicBezTo>
                  <a:close/>
                  <a:moveTo>
                    <a:pt x="61" y="18"/>
                  </a:moveTo>
                  <a:cubicBezTo>
                    <a:pt x="63" y="14"/>
                    <a:pt x="57" y="9"/>
                    <a:pt x="54" y="13"/>
                  </a:cubicBezTo>
                  <a:cubicBezTo>
                    <a:pt x="56" y="17"/>
                    <a:pt x="57" y="20"/>
                    <a:pt x="61" y="18"/>
                  </a:cubicBezTo>
                  <a:close/>
                  <a:moveTo>
                    <a:pt x="49" y="25"/>
                  </a:moveTo>
                  <a:cubicBezTo>
                    <a:pt x="56" y="26"/>
                    <a:pt x="59" y="34"/>
                    <a:pt x="53" y="39"/>
                  </a:cubicBezTo>
                  <a:cubicBezTo>
                    <a:pt x="57" y="40"/>
                    <a:pt x="60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32" y="72"/>
                  </a:move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1"/>
                    <a:pt x="27" y="55"/>
                  </a:cubicBezTo>
                  <a:cubicBezTo>
                    <a:pt x="26" y="57"/>
                    <a:pt x="24" y="57"/>
                    <a:pt x="22" y="60"/>
                  </a:cubicBezTo>
                  <a:cubicBezTo>
                    <a:pt x="23" y="64"/>
                    <a:pt x="26" y="68"/>
                    <a:pt x="32" y="72"/>
                  </a:cubicBezTo>
                  <a:close/>
                  <a:moveTo>
                    <a:pt x="46" y="41"/>
                  </a:moveTo>
                  <a:cubicBezTo>
                    <a:pt x="47" y="39"/>
                    <a:pt x="47" y="34"/>
                    <a:pt x="42" y="31"/>
                  </a:cubicBezTo>
                  <a:cubicBezTo>
                    <a:pt x="38" y="29"/>
                    <a:pt x="35" y="29"/>
                    <a:pt x="31" y="34"/>
                  </a:cubicBezTo>
                  <a:cubicBezTo>
                    <a:pt x="25" y="42"/>
                    <a:pt x="41" y="53"/>
                    <a:pt x="46" y="41"/>
                  </a:cubicBezTo>
                  <a:close/>
                  <a:moveTo>
                    <a:pt x="50" y="39"/>
                  </a:moveTo>
                  <a:cubicBezTo>
                    <a:pt x="61" y="35"/>
                    <a:pt x="49" y="21"/>
                    <a:pt x="43" y="28"/>
                  </a:cubicBezTo>
                  <a:cubicBezTo>
                    <a:pt x="48" y="32"/>
                    <a:pt x="47" y="36"/>
                    <a:pt x="50" y="39"/>
                  </a:cubicBezTo>
                  <a:close/>
                  <a:moveTo>
                    <a:pt x="49" y="40"/>
                  </a:moveTo>
                  <a:cubicBezTo>
                    <a:pt x="47" y="46"/>
                    <a:pt x="41" y="46"/>
                    <a:pt x="42" y="51"/>
                  </a:cubicBezTo>
                  <a:cubicBezTo>
                    <a:pt x="50" y="60"/>
                    <a:pt x="59" y="43"/>
                    <a:pt x="49" y="40"/>
                  </a:cubicBezTo>
                  <a:close/>
                  <a:moveTo>
                    <a:pt x="45" y="25"/>
                  </a:moveTo>
                  <a:cubicBezTo>
                    <a:pt x="48" y="22"/>
                    <a:pt x="51" y="19"/>
                    <a:pt x="54" y="18"/>
                  </a:cubicBezTo>
                  <a:cubicBezTo>
                    <a:pt x="53" y="14"/>
                    <a:pt x="48" y="10"/>
                    <a:pt x="44" y="6"/>
                  </a:cubicBezTo>
                  <a:cubicBezTo>
                    <a:pt x="40" y="9"/>
                    <a:pt x="35" y="9"/>
                    <a:pt x="32" y="14"/>
                  </a:cubicBezTo>
                  <a:cubicBezTo>
                    <a:pt x="35" y="19"/>
                    <a:pt x="43" y="20"/>
                    <a:pt x="45" y="25"/>
                  </a:cubicBezTo>
                  <a:close/>
                  <a:moveTo>
                    <a:pt x="47" y="56"/>
                  </a:moveTo>
                  <a:cubicBezTo>
                    <a:pt x="48" y="59"/>
                    <a:pt x="47" y="61"/>
                    <a:pt x="48" y="63"/>
                  </a:cubicBezTo>
                  <a:cubicBezTo>
                    <a:pt x="53" y="63"/>
                    <a:pt x="58" y="63"/>
                    <a:pt x="63" y="60"/>
                  </a:cubicBezTo>
                  <a:cubicBezTo>
                    <a:pt x="65" y="54"/>
                    <a:pt x="64" y="41"/>
                    <a:pt x="54" y="42"/>
                  </a:cubicBezTo>
                  <a:cubicBezTo>
                    <a:pt x="59" y="47"/>
                    <a:pt x="53" y="55"/>
                    <a:pt x="47" y="56"/>
                  </a:cubicBezTo>
                  <a:close/>
                  <a:moveTo>
                    <a:pt x="45" y="5"/>
                  </a:moveTo>
                  <a:cubicBezTo>
                    <a:pt x="47" y="7"/>
                    <a:pt x="50" y="9"/>
                    <a:pt x="52" y="11"/>
                  </a:cubicBezTo>
                  <a:cubicBezTo>
                    <a:pt x="59" y="6"/>
                    <a:pt x="65" y="15"/>
                    <a:pt x="63" y="21"/>
                  </a:cubicBezTo>
                  <a:cubicBezTo>
                    <a:pt x="66" y="21"/>
                    <a:pt x="68" y="25"/>
                    <a:pt x="70" y="25"/>
                  </a:cubicBezTo>
                  <a:cubicBezTo>
                    <a:pt x="70" y="29"/>
                    <a:pt x="70" y="33"/>
                    <a:pt x="69" y="38"/>
                  </a:cubicBezTo>
                  <a:cubicBezTo>
                    <a:pt x="73" y="41"/>
                    <a:pt x="72" y="44"/>
                    <a:pt x="71" y="48"/>
                  </a:cubicBezTo>
                  <a:cubicBezTo>
                    <a:pt x="65" y="50"/>
                    <a:pt x="66" y="55"/>
                    <a:pt x="65" y="60"/>
                  </a:cubicBezTo>
                  <a:cubicBezTo>
                    <a:pt x="65" y="60"/>
                    <a:pt x="65" y="61"/>
                    <a:pt x="65" y="62"/>
                  </a:cubicBezTo>
                  <a:cubicBezTo>
                    <a:pt x="64" y="62"/>
                    <a:pt x="64" y="62"/>
                    <a:pt x="64" y="63"/>
                  </a:cubicBezTo>
                  <a:cubicBezTo>
                    <a:pt x="61" y="63"/>
                    <a:pt x="58" y="66"/>
                    <a:pt x="54" y="65"/>
                  </a:cubicBezTo>
                  <a:cubicBezTo>
                    <a:pt x="54" y="70"/>
                    <a:pt x="47" y="75"/>
                    <a:pt x="42" y="70"/>
                  </a:cubicBezTo>
                  <a:cubicBezTo>
                    <a:pt x="39" y="73"/>
                    <a:pt x="35" y="74"/>
                    <a:pt x="31" y="75"/>
                  </a:cubicBezTo>
                  <a:cubicBezTo>
                    <a:pt x="29" y="72"/>
                    <a:pt x="24" y="70"/>
                    <a:pt x="24" y="67"/>
                  </a:cubicBezTo>
                  <a:cubicBezTo>
                    <a:pt x="21" y="67"/>
                    <a:pt x="19" y="69"/>
                    <a:pt x="17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4"/>
                    <a:pt x="13" y="64"/>
                  </a:cubicBezTo>
                  <a:cubicBezTo>
                    <a:pt x="12" y="62"/>
                    <a:pt x="12" y="60"/>
                    <a:pt x="13" y="58"/>
                  </a:cubicBezTo>
                  <a:cubicBezTo>
                    <a:pt x="10" y="56"/>
                    <a:pt x="7" y="55"/>
                    <a:pt x="4" y="52"/>
                  </a:cubicBezTo>
                  <a:cubicBezTo>
                    <a:pt x="3" y="48"/>
                    <a:pt x="4" y="44"/>
                    <a:pt x="6" y="40"/>
                  </a:cubicBezTo>
                  <a:cubicBezTo>
                    <a:pt x="0" y="35"/>
                    <a:pt x="4" y="27"/>
                    <a:pt x="11" y="26"/>
                  </a:cubicBezTo>
                  <a:cubicBezTo>
                    <a:pt x="11" y="22"/>
                    <a:pt x="11" y="19"/>
                    <a:pt x="12" y="15"/>
                  </a:cubicBezTo>
                  <a:cubicBezTo>
                    <a:pt x="22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lose/>
                  <a:moveTo>
                    <a:pt x="51" y="66"/>
                  </a:moveTo>
                  <a:cubicBezTo>
                    <a:pt x="48" y="66"/>
                    <a:pt x="46" y="65"/>
                    <a:pt x="44" y="69"/>
                  </a:cubicBezTo>
                  <a:cubicBezTo>
                    <a:pt x="46" y="72"/>
                    <a:pt x="52" y="69"/>
                    <a:pt x="51" y="66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2" name="Freeform 202">
              <a:extLst>
                <a:ext uri="{FF2B5EF4-FFF2-40B4-BE49-F238E27FC236}">
                  <a16:creationId xmlns:a16="http://schemas.microsoft.com/office/drawing/2014/main" id="{EC55A6C1-5D83-4AC5-B425-9E49BAB02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70"/>
              <a:ext cx="60" cy="48"/>
            </a:xfrm>
            <a:custGeom>
              <a:avLst/>
              <a:gdLst>
                <a:gd name="T0" fmla="*/ 18 w 51"/>
                <a:gd name="T1" fmla="*/ 41 h 41"/>
                <a:gd name="T2" fmla="*/ 11 w 51"/>
                <a:gd name="T3" fmla="*/ 0 h 41"/>
                <a:gd name="T4" fmla="*/ 40 w 51"/>
                <a:gd name="T5" fmla="*/ 6 h 41"/>
                <a:gd name="T6" fmla="*/ 50 w 51"/>
                <a:gd name="T7" fmla="*/ 17 h 41"/>
                <a:gd name="T8" fmla="*/ 18 w 5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1">
                  <a:moveTo>
                    <a:pt x="18" y="41"/>
                  </a:moveTo>
                  <a:cubicBezTo>
                    <a:pt x="7" y="35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5" y="15"/>
                    <a:pt x="50" y="17"/>
                  </a:cubicBezTo>
                  <a:cubicBezTo>
                    <a:pt x="51" y="37"/>
                    <a:pt x="35" y="39"/>
                    <a:pt x="18" y="4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3" name="Freeform 203">
              <a:extLst>
                <a:ext uri="{FF2B5EF4-FFF2-40B4-BE49-F238E27FC236}">
                  <a16:creationId xmlns:a16="http://schemas.microsoft.com/office/drawing/2014/main" id="{F28F5ADC-6F18-4D20-BDCF-622DC5BE0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" y="413"/>
              <a:ext cx="85" cy="85"/>
            </a:xfrm>
            <a:custGeom>
              <a:avLst/>
              <a:gdLst>
                <a:gd name="T0" fmla="*/ 39 w 72"/>
                <a:gd name="T1" fmla="*/ 25 h 73"/>
                <a:gd name="T2" fmla="*/ 48 w 72"/>
                <a:gd name="T3" fmla="*/ 35 h 73"/>
                <a:gd name="T4" fmla="*/ 48 w 72"/>
                <a:gd name="T5" fmla="*/ 35 h 73"/>
                <a:gd name="T6" fmla="*/ 41 w 72"/>
                <a:gd name="T7" fmla="*/ 45 h 73"/>
                <a:gd name="T8" fmla="*/ 39 w 72"/>
                <a:gd name="T9" fmla="*/ 28 h 73"/>
                <a:gd name="T10" fmla="*/ 46 w 72"/>
                <a:gd name="T11" fmla="*/ 36 h 73"/>
                <a:gd name="T12" fmla="*/ 39 w 72"/>
                <a:gd name="T13" fmla="*/ 23 h 73"/>
                <a:gd name="T14" fmla="*/ 39 w 72"/>
                <a:gd name="T15" fmla="*/ 23 h 73"/>
                <a:gd name="T16" fmla="*/ 39 w 72"/>
                <a:gd name="T17" fmla="*/ 71 h 73"/>
                <a:gd name="T18" fmla="*/ 31 w 72"/>
                <a:gd name="T19" fmla="*/ 54 h 73"/>
                <a:gd name="T20" fmla="*/ 35 w 72"/>
                <a:gd name="T21" fmla="*/ 4 h 73"/>
                <a:gd name="T22" fmla="*/ 41 w 72"/>
                <a:gd name="T23" fmla="*/ 21 h 73"/>
                <a:gd name="T24" fmla="*/ 35 w 72"/>
                <a:gd name="T25" fmla="*/ 4 h 73"/>
                <a:gd name="T26" fmla="*/ 30 w 72"/>
                <a:gd name="T27" fmla="*/ 43 h 73"/>
                <a:gd name="T28" fmla="*/ 20 w 72"/>
                <a:gd name="T29" fmla="*/ 62 h 73"/>
                <a:gd name="T30" fmla="*/ 24 w 72"/>
                <a:gd name="T31" fmla="*/ 61 h 73"/>
                <a:gd name="T32" fmla="*/ 25 w 72"/>
                <a:gd name="T33" fmla="*/ 10 h 73"/>
                <a:gd name="T34" fmla="*/ 25 w 72"/>
                <a:gd name="T35" fmla="*/ 10 h 73"/>
                <a:gd name="T36" fmla="*/ 10 w 72"/>
                <a:gd name="T37" fmla="*/ 56 h 73"/>
                <a:gd name="T38" fmla="*/ 27 w 72"/>
                <a:gd name="T39" fmla="*/ 46 h 73"/>
                <a:gd name="T40" fmla="*/ 28 w 72"/>
                <a:gd name="T41" fmla="*/ 18 h 73"/>
                <a:gd name="T42" fmla="*/ 25 w 72"/>
                <a:gd name="T43" fmla="*/ 29 h 73"/>
                <a:gd name="T44" fmla="*/ 8 w 72"/>
                <a:gd name="T45" fmla="*/ 33 h 73"/>
                <a:gd name="T46" fmla="*/ 10 w 72"/>
                <a:gd name="T47" fmla="*/ 37 h 73"/>
                <a:gd name="T48" fmla="*/ 66 w 72"/>
                <a:gd name="T49" fmla="*/ 30 h 73"/>
                <a:gd name="T50" fmla="*/ 67 w 72"/>
                <a:gd name="T51" fmla="*/ 40 h 73"/>
                <a:gd name="T52" fmla="*/ 50 w 72"/>
                <a:gd name="T53" fmla="*/ 65 h 73"/>
                <a:gd name="T54" fmla="*/ 50 w 72"/>
                <a:gd name="T55" fmla="*/ 65 h 73"/>
                <a:gd name="T56" fmla="*/ 47 w 72"/>
                <a:gd name="T57" fmla="*/ 8 h 73"/>
                <a:gd name="T58" fmla="*/ 44 w 72"/>
                <a:gd name="T59" fmla="*/ 6 h 73"/>
                <a:gd name="T60" fmla="*/ 65 w 72"/>
                <a:gd name="T61" fmla="*/ 15 h 73"/>
                <a:gd name="T62" fmla="*/ 67 w 72"/>
                <a:gd name="T63" fmla="*/ 28 h 73"/>
                <a:gd name="T64" fmla="*/ 69 w 72"/>
                <a:gd name="T65" fmla="*/ 52 h 73"/>
                <a:gd name="T66" fmla="*/ 59 w 72"/>
                <a:gd name="T67" fmla="*/ 58 h 73"/>
                <a:gd name="T68" fmla="*/ 40 w 72"/>
                <a:gd name="T69" fmla="*/ 73 h 73"/>
                <a:gd name="T70" fmla="*/ 24 w 72"/>
                <a:gd name="T71" fmla="*/ 70 h 73"/>
                <a:gd name="T72" fmla="*/ 20 w 72"/>
                <a:gd name="T73" fmla="*/ 67 h 73"/>
                <a:gd name="T74" fmla="*/ 8 w 72"/>
                <a:gd name="T75" fmla="*/ 58 h 73"/>
                <a:gd name="T76" fmla="*/ 8 w 72"/>
                <a:gd name="T77" fmla="*/ 31 h 73"/>
                <a:gd name="T78" fmla="*/ 17 w 72"/>
                <a:gd name="T79" fmla="*/ 10 h 73"/>
                <a:gd name="T80" fmla="*/ 36 w 72"/>
                <a:gd name="T81" fmla="*/ 2 h 73"/>
                <a:gd name="T82" fmla="*/ 64 w 72"/>
                <a:gd name="T83" fmla="*/ 18 h 73"/>
                <a:gd name="T84" fmla="*/ 52 w 72"/>
                <a:gd name="T85" fmla="*/ 33 h 73"/>
                <a:gd name="T86" fmla="*/ 64 w 72"/>
                <a:gd name="T87" fmla="*/ 18 h 73"/>
                <a:gd name="T88" fmla="*/ 53 w 72"/>
                <a:gd name="T89" fmla="*/ 36 h 73"/>
                <a:gd name="T90" fmla="*/ 53 w 72"/>
                <a:gd name="T91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49" y="34"/>
                  </a:moveTo>
                  <a:cubicBezTo>
                    <a:pt x="59" y="27"/>
                    <a:pt x="44" y="16"/>
                    <a:pt x="39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8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30" y="45"/>
                  </a:moveTo>
                  <a:cubicBezTo>
                    <a:pt x="24" y="57"/>
                    <a:pt x="48" y="56"/>
                    <a:pt x="41" y="45"/>
                  </a:cubicBezTo>
                  <a:cubicBezTo>
                    <a:pt x="39" y="47"/>
                    <a:pt x="34" y="45"/>
                    <a:pt x="30" y="45"/>
                  </a:cubicBezTo>
                  <a:close/>
                  <a:moveTo>
                    <a:pt x="39" y="28"/>
                  </a:moveTo>
                  <a:cubicBezTo>
                    <a:pt x="35" y="27"/>
                    <a:pt x="32" y="28"/>
                    <a:pt x="30" y="33"/>
                  </a:cubicBezTo>
                  <a:cubicBezTo>
                    <a:pt x="26" y="43"/>
                    <a:pt x="43" y="49"/>
                    <a:pt x="46" y="36"/>
                  </a:cubicBezTo>
                  <a:cubicBezTo>
                    <a:pt x="46" y="34"/>
                    <a:pt x="45" y="30"/>
                    <a:pt x="39" y="28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7" y="60"/>
                  </a:moveTo>
                  <a:cubicBezTo>
                    <a:pt x="29" y="65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ubicBezTo>
                    <a:pt x="30" y="57"/>
                    <a:pt x="28" y="57"/>
                    <a:pt x="27" y="60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0" y="18"/>
                    <a:pt x="38" y="17"/>
                    <a:pt x="41" y="21"/>
                  </a:cubicBezTo>
                  <a:cubicBezTo>
                    <a:pt x="43" y="17"/>
                    <a:pt x="45" y="14"/>
                    <a:pt x="48" y="13"/>
                  </a:cubicBezTo>
                  <a:cubicBezTo>
                    <a:pt x="46" y="9"/>
                    <a:pt x="40" y="6"/>
                    <a:pt x="35" y="4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6" y="64"/>
                    <a:pt x="25" y="63"/>
                    <a:pt x="24" y="61"/>
                  </a:cubicBezTo>
                  <a:cubicBezTo>
                    <a:pt x="23" y="62"/>
                    <a:pt x="21" y="62"/>
                    <a:pt x="20" y="62"/>
                  </a:cubicBezTo>
                  <a:close/>
                  <a:moveTo>
                    <a:pt x="25" y="10"/>
                  </a:moveTo>
                  <a:cubicBezTo>
                    <a:pt x="21" y="7"/>
                    <a:pt x="18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16" y="37"/>
                  </a:moveTo>
                  <a:cubicBezTo>
                    <a:pt x="8" y="39"/>
                    <a:pt x="6" y="51"/>
                    <a:pt x="10" y="56"/>
                  </a:cubicBezTo>
                  <a:cubicBezTo>
                    <a:pt x="17" y="59"/>
                    <a:pt x="25" y="62"/>
                    <a:pt x="29" y="53"/>
                  </a:cubicBezTo>
                  <a:cubicBezTo>
                    <a:pt x="28" y="51"/>
                    <a:pt x="27" y="49"/>
                    <a:pt x="27" y="46"/>
                  </a:cubicBezTo>
                  <a:cubicBezTo>
                    <a:pt x="21" y="48"/>
                    <a:pt x="18" y="41"/>
                    <a:pt x="16" y="37"/>
                  </a:cubicBezTo>
                  <a:close/>
                  <a:moveTo>
                    <a:pt x="28" y="18"/>
                  </a:moveTo>
                  <a:cubicBezTo>
                    <a:pt x="16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6"/>
                    <a:pt x="25" y="21"/>
                    <a:pt x="28" y="18"/>
                  </a:cubicBezTo>
                  <a:close/>
                  <a:moveTo>
                    <a:pt x="8" y="33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8" y="39"/>
                    <a:pt x="9" y="39"/>
                    <a:pt x="10" y="37"/>
                  </a:cubicBezTo>
                  <a:cubicBezTo>
                    <a:pt x="9" y="36"/>
                    <a:pt x="9" y="34"/>
                    <a:pt x="8" y="33"/>
                  </a:cubicBezTo>
                  <a:close/>
                  <a:moveTo>
                    <a:pt x="66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7" y="40"/>
                  </a:cubicBezTo>
                  <a:cubicBezTo>
                    <a:pt x="71" y="37"/>
                    <a:pt x="71" y="32"/>
                    <a:pt x="66" y="30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2" y="60"/>
                    <a:pt x="50" y="65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4"/>
                    <a:pt x="55" y="11"/>
                  </a:cubicBezTo>
                  <a:close/>
                  <a:moveTo>
                    <a:pt x="44" y="6"/>
                  </a:moveTo>
                  <a:cubicBezTo>
                    <a:pt x="50" y="0"/>
                    <a:pt x="58" y="6"/>
                    <a:pt x="58" y="13"/>
                  </a:cubicBezTo>
                  <a:cubicBezTo>
                    <a:pt x="60" y="13"/>
                    <a:pt x="63" y="16"/>
                    <a:pt x="65" y="15"/>
                  </a:cubicBezTo>
                  <a:cubicBezTo>
                    <a:pt x="65" y="16"/>
                    <a:pt x="66" y="16"/>
                    <a:pt x="66" y="17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8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8" y="53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0" y="68"/>
                  </a:cubicBez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8"/>
                  </a:cubicBezTo>
                  <a:cubicBezTo>
                    <a:pt x="19" y="68"/>
                    <a:pt x="19" y="67"/>
                    <a:pt x="20" y="67"/>
                  </a:cubicBezTo>
                  <a:cubicBezTo>
                    <a:pt x="17" y="66"/>
                    <a:pt x="18" y="63"/>
                    <a:pt x="18" y="61"/>
                  </a:cubicBezTo>
                  <a:cubicBezTo>
                    <a:pt x="14" y="60"/>
                    <a:pt x="11" y="59"/>
                    <a:pt x="8" y="58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1"/>
                  </a:cubicBezTo>
                  <a:cubicBezTo>
                    <a:pt x="7" y="27"/>
                    <a:pt x="7" y="24"/>
                    <a:pt x="7" y="20"/>
                  </a:cubicBezTo>
                  <a:cubicBezTo>
                    <a:pt x="12" y="19"/>
                    <a:pt x="14" y="13"/>
                    <a:pt x="17" y="10"/>
                  </a:cubicBezTo>
                  <a:cubicBezTo>
                    <a:pt x="19" y="7"/>
                    <a:pt x="22" y="6"/>
                    <a:pt x="27" y="8"/>
                  </a:cubicBezTo>
                  <a:cubicBezTo>
                    <a:pt x="30" y="6"/>
                    <a:pt x="33" y="3"/>
                    <a:pt x="36" y="2"/>
                  </a:cubicBezTo>
                  <a:cubicBezTo>
                    <a:pt x="39" y="3"/>
                    <a:pt x="42" y="5"/>
                    <a:pt x="44" y="6"/>
                  </a:cubicBezTo>
                  <a:close/>
                  <a:moveTo>
                    <a:pt x="64" y="18"/>
                  </a:moveTo>
                  <a:cubicBezTo>
                    <a:pt x="57" y="14"/>
                    <a:pt x="47" y="11"/>
                    <a:pt x="45" y="20"/>
                  </a:cubicBezTo>
                  <a:cubicBezTo>
                    <a:pt x="51" y="20"/>
                    <a:pt x="57" y="27"/>
                    <a:pt x="52" y="33"/>
                  </a:cubicBezTo>
                  <a:cubicBezTo>
                    <a:pt x="56" y="33"/>
                    <a:pt x="59" y="32"/>
                    <a:pt x="62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67" y="51"/>
                  </a:moveTo>
                  <a:cubicBezTo>
                    <a:pt x="67" y="45"/>
                    <a:pt x="64" y="32"/>
                    <a:pt x="53" y="36"/>
                  </a:cubicBezTo>
                  <a:cubicBezTo>
                    <a:pt x="59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4" name="Freeform 204">
              <a:extLst>
                <a:ext uri="{FF2B5EF4-FFF2-40B4-BE49-F238E27FC236}">
                  <a16:creationId xmlns:a16="http://schemas.microsoft.com/office/drawing/2014/main" id="{90F0CBE4-B9E2-46C5-8AF2-1523ECAB7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6" cy="23"/>
            </a:xfrm>
            <a:custGeom>
              <a:avLst/>
              <a:gdLst>
                <a:gd name="T0" fmla="*/ 11 w 13"/>
                <a:gd name="T1" fmla="*/ 17 h 19"/>
                <a:gd name="T2" fmla="*/ 6 w 13"/>
                <a:gd name="T3" fmla="*/ 0 h 19"/>
                <a:gd name="T4" fmla="*/ 13 w 13"/>
                <a:gd name="T5" fmla="*/ 5 h 19"/>
                <a:gd name="T6" fmla="*/ 11 w 13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9">
                  <a:moveTo>
                    <a:pt x="11" y="17"/>
                  </a:moveTo>
                  <a:cubicBezTo>
                    <a:pt x="2" y="19"/>
                    <a:pt x="0" y="5"/>
                    <a:pt x="6" y="0"/>
                  </a:cubicBezTo>
                  <a:cubicBezTo>
                    <a:pt x="8" y="1"/>
                    <a:pt x="10" y="4"/>
                    <a:pt x="13" y="5"/>
                  </a:cubicBezTo>
                  <a:cubicBezTo>
                    <a:pt x="13" y="9"/>
                    <a:pt x="10" y="12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5" name="Freeform 205">
              <a:extLst>
                <a:ext uri="{FF2B5EF4-FFF2-40B4-BE49-F238E27FC236}">
                  <a16:creationId xmlns:a16="http://schemas.microsoft.com/office/drawing/2014/main" id="{7AE58991-E0E1-4431-8168-0BDD5EC93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" y="204"/>
              <a:ext cx="5" cy="4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1 w 5"/>
                <a:gd name="T7" fmla="*/ 0 h 3"/>
                <a:gd name="T8" fmla="*/ 5 w 5"/>
                <a:gd name="T9" fmla="*/ 1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0"/>
                    <a:pt x="5" y="1"/>
                    <a:pt x="5" y="1"/>
                  </a:cubicBezTo>
                  <a:cubicBezTo>
                    <a:pt x="5" y="2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6" name="Freeform 206">
              <a:extLst>
                <a:ext uri="{FF2B5EF4-FFF2-40B4-BE49-F238E27FC236}">
                  <a16:creationId xmlns:a16="http://schemas.microsoft.com/office/drawing/2014/main" id="{29D34EA9-B39F-416C-9E90-5510F8D7E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6"/>
              <a:ext cx="5" cy="4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4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3" y="0"/>
                    <a:pt x="4" y="1"/>
                    <a:pt x="2" y="4"/>
                  </a:cubicBezTo>
                  <a:cubicBezTo>
                    <a:pt x="1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7" name="Freeform 207">
              <a:extLst>
                <a:ext uri="{FF2B5EF4-FFF2-40B4-BE49-F238E27FC236}">
                  <a16:creationId xmlns:a16="http://schemas.microsoft.com/office/drawing/2014/main" id="{3D12F67E-7DEA-4541-B683-8A6D141FA4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" y="162"/>
              <a:ext cx="167" cy="169"/>
            </a:xfrm>
            <a:custGeom>
              <a:avLst/>
              <a:gdLst>
                <a:gd name="T0" fmla="*/ 63 w 143"/>
                <a:gd name="T1" fmla="*/ 12 h 145"/>
                <a:gd name="T2" fmla="*/ 64 w 143"/>
                <a:gd name="T3" fmla="*/ 135 h 145"/>
                <a:gd name="T4" fmla="*/ 71 w 143"/>
                <a:gd name="T5" fmla="*/ 128 h 145"/>
                <a:gd name="T6" fmla="*/ 48 w 143"/>
                <a:gd name="T7" fmla="*/ 72 h 145"/>
                <a:gd name="T8" fmla="*/ 48 w 143"/>
                <a:gd name="T9" fmla="*/ 72 h 145"/>
                <a:gd name="T10" fmla="*/ 63 w 143"/>
                <a:gd name="T11" fmla="*/ 47 h 145"/>
                <a:gd name="T12" fmla="*/ 38 w 143"/>
                <a:gd name="T13" fmla="*/ 15 h 145"/>
                <a:gd name="T14" fmla="*/ 66 w 143"/>
                <a:gd name="T15" fmla="*/ 41 h 145"/>
                <a:gd name="T16" fmla="*/ 38 w 143"/>
                <a:gd name="T17" fmla="*/ 15 h 145"/>
                <a:gd name="T18" fmla="*/ 41 w 143"/>
                <a:gd name="T19" fmla="*/ 134 h 145"/>
                <a:gd name="T20" fmla="*/ 63 w 143"/>
                <a:gd name="T21" fmla="*/ 99 h 145"/>
                <a:gd name="T22" fmla="*/ 17 w 143"/>
                <a:gd name="T23" fmla="*/ 93 h 145"/>
                <a:gd name="T24" fmla="*/ 24 w 143"/>
                <a:gd name="T25" fmla="*/ 98 h 145"/>
                <a:gd name="T26" fmla="*/ 38 w 143"/>
                <a:gd name="T27" fmla="*/ 49 h 145"/>
                <a:gd name="T28" fmla="*/ 43 w 143"/>
                <a:gd name="T29" fmla="*/ 70 h 145"/>
                <a:gd name="T30" fmla="*/ 128 w 143"/>
                <a:gd name="T31" fmla="*/ 96 h 145"/>
                <a:gd name="T32" fmla="*/ 128 w 143"/>
                <a:gd name="T33" fmla="*/ 96 h 145"/>
                <a:gd name="T34" fmla="*/ 109 w 143"/>
                <a:gd name="T35" fmla="*/ 87 h 145"/>
                <a:gd name="T36" fmla="*/ 139 w 143"/>
                <a:gd name="T37" fmla="*/ 72 h 145"/>
                <a:gd name="T38" fmla="*/ 90 w 143"/>
                <a:gd name="T39" fmla="*/ 60 h 145"/>
                <a:gd name="T40" fmla="*/ 90 w 143"/>
                <a:gd name="T41" fmla="*/ 60 h 145"/>
                <a:gd name="T42" fmla="*/ 66 w 143"/>
                <a:gd name="T43" fmla="*/ 50 h 145"/>
                <a:gd name="T44" fmla="*/ 129 w 143"/>
                <a:gd name="T45" fmla="*/ 50 h 145"/>
                <a:gd name="T46" fmla="*/ 119 w 143"/>
                <a:gd name="T47" fmla="*/ 44 h 145"/>
                <a:gd name="T48" fmla="*/ 77 w 143"/>
                <a:gd name="T49" fmla="*/ 110 h 145"/>
                <a:gd name="T50" fmla="*/ 107 w 143"/>
                <a:gd name="T51" fmla="*/ 132 h 145"/>
                <a:gd name="T52" fmla="*/ 77 w 143"/>
                <a:gd name="T53" fmla="*/ 110 h 145"/>
                <a:gd name="T54" fmla="*/ 71 w 143"/>
                <a:gd name="T55" fmla="*/ 36 h 145"/>
                <a:gd name="T56" fmla="*/ 115 w 143"/>
                <a:gd name="T57" fmla="*/ 44 h 145"/>
                <a:gd name="T58" fmla="*/ 56 w 143"/>
                <a:gd name="T59" fmla="*/ 73 h 145"/>
                <a:gd name="T60" fmla="*/ 69 w 143"/>
                <a:gd name="T61" fmla="*/ 56 h 145"/>
                <a:gd name="T62" fmla="*/ 87 w 143"/>
                <a:gd name="T63" fmla="*/ 83 h 145"/>
                <a:gd name="T64" fmla="*/ 87 w 143"/>
                <a:gd name="T65" fmla="*/ 83 h 145"/>
                <a:gd name="T66" fmla="*/ 79 w 143"/>
                <a:gd name="T67" fmla="*/ 145 h 145"/>
                <a:gd name="T68" fmla="*/ 69 w 143"/>
                <a:gd name="T69" fmla="*/ 145 h 145"/>
                <a:gd name="T70" fmla="*/ 60 w 143"/>
                <a:gd name="T71" fmla="*/ 135 h 145"/>
                <a:gd name="T72" fmla="*/ 25 w 143"/>
                <a:gd name="T73" fmla="*/ 116 h 145"/>
                <a:gd name="T74" fmla="*/ 11 w 143"/>
                <a:gd name="T75" fmla="*/ 108 h 145"/>
                <a:gd name="T76" fmla="*/ 2 w 143"/>
                <a:gd name="T77" fmla="*/ 70 h 145"/>
                <a:gd name="T78" fmla="*/ 12 w 143"/>
                <a:gd name="T79" fmla="*/ 39 h 145"/>
                <a:gd name="T80" fmla="*/ 16 w 143"/>
                <a:gd name="T81" fmla="*/ 39 h 145"/>
                <a:gd name="T82" fmla="*/ 25 w 143"/>
                <a:gd name="T83" fmla="*/ 36 h 145"/>
                <a:gd name="T84" fmla="*/ 13 w 143"/>
                <a:gd name="T85" fmla="*/ 36 h 145"/>
                <a:gd name="T86" fmla="*/ 38 w 143"/>
                <a:gd name="T87" fmla="*/ 11 h 145"/>
                <a:gd name="T88" fmla="*/ 72 w 143"/>
                <a:gd name="T89" fmla="*/ 0 h 145"/>
                <a:gd name="T90" fmla="*/ 87 w 143"/>
                <a:gd name="T91" fmla="*/ 11 h 145"/>
                <a:gd name="T92" fmla="*/ 118 w 143"/>
                <a:gd name="T93" fmla="*/ 30 h 145"/>
                <a:gd name="T94" fmla="*/ 143 w 143"/>
                <a:gd name="T95" fmla="*/ 72 h 145"/>
                <a:gd name="T96" fmla="*/ 132 w 143"/>
                <a:gd name="T97" fmla="*/ 90 h 145"/>
                <a:gd name="T98" fmla="*/ 132 w 143"/>
                <a:gd name="T99" fmla="*/ 110 h 145"/>
                <a:gd name="T100" fmla="*/ 110 w 143"/>
                <a:gd name="T101" fmla="*/ 13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3" h="145">
                  <a:moveTo>
                    <a:pt x="80" y="10"/>
                  </a:moveTo>
                  <a:cubicBezTo>
                    <a:pt x="78" y="2"/>
                    <a:pt x="62" y="2"/>
                    <a:pt x="63" y="12"/>
                  </a:cubicBezTo>
                  <a:cubicBezTo>
                    <a:pt x="71" y="15"/>
                    <a:pt x="75" y="18"/>
                    <a:pt x="80" y="10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8" y="132"/>
                    <a:pt x="74" y="131"/>
                    <a:pt x="71" y="128"/>
                  </a:cubicBezTo>
                  <a:cubicBezTo>
                    <a:pt x="70" y="131"/>
                    <a:pt x="66" y="132"/>
                    <a:pt x="64" y="135"/>
                  </a:cubicBezTo>
                  <a:close/>
                  <a:moveTo>
                    <a:pt x="48" y="72"/>
                  </a:moveTo>
                  <a:cubicBezTo>
                    <a:pt x="24" y="80"/>
                    <a:pt x="53" y="115"/>
                    <a:pt x="64" y="90"/>
                  </a:cubicBezTo>
                  <a:cubicBezTo>
                    <a:pt x="55" y="88"/>
                    <a:pt x="54" y="77"/>
                    <a:pt x="48" y="72"/>
                  </a:cubicBezTo>
                  <a:close/>
                  <a:moveTo>
                    <a:pt x="50" y="69"/>
                  </a:moveTo>
                  <a:cubicBezTo>
                    <a:pt x="52" y="59"/>
                    <a:pt x="61" y="57"/>
                    <a:pt x="63" y="47"/>
                  </a:cubicBezTo>
                  <a:cubicBezTo>
                    <a:pt x="48" y="31"/>
                    <a:pt x="28" y="64"/>
                    <a:pt x="50" y="69"/>
                  </a:cubicBezTo>
                  <a:close/>
                  <a:moveTo>
                    <a:pt x="38" y="15"/>
                  </a:moveTo>
                  <a:cubicBezTo>
                    <a:pt x="36" y="25"/>
                    <a:pt x="29" y="30"/>
                    <a:pt x="30" y="43"/>
                  </a:cubicBezTo>
                  <a:cubicBezTo>
                    <a:pt x="43" y="46"/>
                    <a:pt x="55" y="37"/>
                    <a:pt x="66" y="41"/>
                  </a:cubicBezTo>
                  <a:cubicBezTo>
                    <a:pt x="65" y="33"/>
                    <a:pt x="66" y="25"/>
                    <a:pt x="69" y="20"/>
                  </a:cubicBezTo>
                  <a:cubicBezTo>
                    <a:pt x="62" y="15"/>
                    <a:pt x="50" y="15"/>
                    <a:pt x="38" y="15"/>
                  </a:cubicBezTo>
                  <a:close/>
                  <a:moveTo>
                    <a:pt x="34" y="93"/>
                  </a:moveTo>
                  <a:cubicBezTo>
                    <a:pt x="23" y="104"/>
                    <a:pt x="30" y="128"/>
                    <a:pt x="41" y="134"/>
                  </a:cubicBezTo>
                  <a:cubicBezTo>
                    <a:pt x="58" y="132"/>
                    <a:pt x="74" y="130"/>
                    <a:pt x="73" y="110"/>
                  </a:cubicBezTo>
                  <a:cubicBezTo>
                    <a:pt x="68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lose/>
                  <a:moveTo>
                    <a:pt x="17" y="93"/>
                  </a:moveTo>
                  <a:cubicBezTo>
                    <a:pt x="11" y="98"/>
                    <a:pt x="13" y="112"/>
                    <a:pt x="22" y="110"/>
                  </a:cubicBezTo>
                  <a:cubicBezTo>
                    <a:pt x="21" y="105"/>
                    <a:pt x="24" y="102"/>
                    <a:pt x="24" y="98"/>
                  </a:cubicBezTo>
                  <a:cubicBezTo>
                    <a:pt x="21" y="97"/>
                    <a:pt x="19" y="94"/>
                    <a:pt x="17" y="93"/>
                  </a:cubicBezTo>
                  <a:close/>
                  <a:moveTo>
                    <a:pt x="38" y="49"/>
                  </a:moveTo>
                  <a:cubicBezTo>
                    <a:pt x="7" y="42"/>
                    <a:pt x="0" y="87"/>
                    <a:pt x="28" y="93"/>
                  </a:cubicBezTo>
                  <a:cubicBezTo>
                    <a:pt x="38" y="90"/>
                    <a:pt x="35" y="75"/>
                    <a:pt x="43" y="70"/>
                  </a:cubicBezTo>
                  <a:cubicBezTo>
                    <a:pt x="37" y="67"/>
                    <a:pt x="35" y="56"/>
                    <a:pt x="38" y="49"/>
                  </a:cubicBezTo>
                  <a:close/>
                  <a:moveTo>
                    <a:pt x="128" y="96"/>
                  </a:moveTo>
                  <a:cubicBezTo>
                    <a:pt x="124" y="99"/>
                    <a:pt x="120" y="102"/>
                    <a:pt x="122" y="110"/>
                  </a:cubicBezTo>
                  <a:cubicBezTo>
                    <a:pt x="129" y="112"/>
                    <a:pt x="135" y="99"/>
                    <a:pt x="128" y="96"/>
                  </a:cubicBezTo>
                  <a:close/>
                  <a:moveTo>
                    <a:pt x="100" y="56"/>
                  </a:moveTo>
                  <a:cubicBezTo>
                    <a:pt x="114" y="56"/>
                    <a:pt x="116" y="77"/>
                    <a:pt x="109" y="87"/>
                  </a:cubicBezTo>
                  <a:cubicBezTo>
                    <a:pt x="114" y="89"/>
                    <a:pt x="116" y="94"/>
                    <a:pt x="120" y="96"/>
                  </a:cubicBezTo>
                  <a:cubicBezTo>
                    <a:pt x="129" y="90"/>
                    <a:pt x="135" y="82"/>
                    <a:pt x="139" y="72"/>
                  </a:cubicBezTo>
                  <a:cubicBezTo>
                    <a:pt x="134" y="59"/>
                    <a:pt x="116" y="40"/>
                    <a:pt x="100" y="56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8"/>
                    <a:pt x="82" y="55"/>
                    <a:pt x="92" y="57"/>
                  </a:cubicBezTo>
                  <a:close/>
                  <a:moveTo>
                    <a:pt x="129" y="50"/>
                  </a:moveTo>
                  <a:cubicBezTo>
                    <a:pt x="132" y="41"/>
                    <a:pt x="128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8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9"/>
                    <a:pt x="76" y="125"/>
                  </a:cubicBezTo>
                  <a:cubicBezTo>
                    <a:pt x="83" y="131"/>
                    <a:pt x="94" y="133"/>
                    <a:pt x="107" y="132"/>
                  </a:cubicBezTo>
                  <a:cubicBezTo>
                    <a:pt x="118" y="121"/>
                    <a:pt x="123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1" y="36"/>
                  </a:cubicBezTo>
                  <a:cubicBezTo>
                    <a:pt x="82" y="29"/>
                    <a:pt x="98" y="36"/>
                    <a:pt x="96" y="51"/>
                  </a:cubicBezTo>
                  <a:cubicBezTo>
                    <a:pt x="103" y="50"/>
                    <a:pt x="107" y="45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56" y="73"/>
                  </a:moveTo>
                  <a:cubicBezTo>
                    <a:pt x="58" y="95"/>
                    <a:pt x="95" y="90"/>
                    <a:pt x="87" y="64"/>
                  </a:cubicBezTo>
                  <a:cubicBezTo>
                    <a:pt x="86" y="60"/>
                    <a:pt x="80" y="53"/>
                    <a:pt x="69" y="56"/>
                  </a:cubicBezTo>
                  <a:cubicBezTo>
                    <a:pt x="59" y="58"/>
                    <a:pt x="54" y="62"/>
                    <a:pt x="56" y="73"/>
                  </a:cubicBezTo>
                  <a:close/>
                  <a:moveTo>
                    <a:pt x="87" y="83"/>
                  </a:moveTo>
                  <a:cubicBezTo>
                    <a:pt x="84" y="90"/>
                    <a:pt x="75" y="91"/>
                    <a:pt x="67" y="93"/>
                  </a:cubicBezTo>
                  <a:cubicBezTo>
                    <a:pt x="67" y="122"/>
                    <a:pt x="109" y="99"/>
                    <a:pt x="87" y="83"/>
                  </a:cubicBezTo>
                  <a:close/>
                  <a:moveTo>
                    <a:pt x="89" y="135"/>
                  </a:moveTo>
                  <a:cubicBezTo>
                    <a:pt x="85" y="138"/>
                    <a:pt x="83" y="143"/>
                    <a:pt x="79" y="145"/>
                  </a:cubicBezTo>
                  <a:cubicBezTo>
                    <a:pt x="77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5"/>
                    <a:pt x="69" y="144"/>
                    <a:pt x="69" y="144"/>
                  </a:cubicBezTo>
                  <a:cubicBezTo>
                    <a:pt x="63" y="143"/>
                    <a:pt x="62" y="139"/>
                    <a:pt x="60" y="135"/>
                  </a:cubicBezTo>
                  <a:cubicBezTo>
                    <a:pt x="53" y="136"/>
                    <a:pt x="46" y="138"/>
                    <a:pt x="38" y="138"/>
                  </a:cubicBezTo>
                  <a:cubicBezTo>
                    <a:pt x="32" y="132"/>
                    <a:pt x="28" y="126"/>
                    <a:pt x="25" y="116"/>
                  </a:cubicBezTo>
                  <a:cubicBezTo>
                    <a:pt x="20" y="116"/>
                    <a:pt x="15" y="114"/>
                    <a:pt x="13" y="110"/>
                  </a:cubicBezTo>
                  <a:cubicBezTo>
                    <a:pt x="15" y="107"/>
                    <a:pt x="14" y="106"/>
                    <a:pt x="11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5" y="77"/>
                    <a:pt x="2" y="70"/>
                  </a:cubicBezTo>
                  <a:cubicBezTo>
                    <a:pt x="13" y="64"/>
                    <a:pt x="8" y="4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9"/>
                    <a:pt x="15" y="39"/>
                    <a:pt x="16" y="39"/>
                  </a:cubicBezTo>
                  <a:cubicBezTo>
                    <a:pt x="14" y="42"/>
                    <a:pt x="13" y="45"/>
                    <a:pt x="14" y="50"/>
                  </a:cubicBezTo>
                  <a:cubicBezTo>
                    <a:pt x="19" y="47"/>
                    <a:pt x="26" y="45"/>
                    <a:pt x="25" y="36"/>
                  </a:cubicBezTo>
                  <a:cubicBezTo>
                    <a:pt x="22" y="35"/>
                    <a:pt x="19" y="36"/>
                    <a:pt x="17" y="37"/>
                  </a:cubicBezTo>
                  <a:cubicBezTo>
                    <a:pt x="17" y="37"/>
                    <a:pt x="15" y="36"/>
                    <a:pt x="13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2" y="16"/>
                    <a:pt x="38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5" y="0"/>
                    <a:pt x="72" y="0"/>
                  </a:cubicBezTo>
                  <a:cubicBezTo>
                    <a:pt x="73" y="2"/>
                    <a:pt x="74" y="2"/>
                    <a:pt x="74" y="1"/>
                  </a:cubicBezTo>
                  <a:cubicBezTo>
                    <a:pt x="79" y="2"/>
                    <a:pt x="85" y="6"/>
                    <a:pt x="87" y="11"/>
                  </a:cubicBezTo>
                  <a:cubicBezTo>
                    <a:pt x="91" y="8"/>
                    <a:pt x="99" y="11"/>
                    <a:pt x="103" y="8"/>
                  </a:cubicBezTo>
                  <a:cubicBezTo>
                    <a:pt x="109" y="15"/>
                    <a:pt x="114" y="22"/>
                    <a:pt x="118" y="30"/>
                  </a:cubicBezTo>
                  <a:cubicBezTo>
                    <a:pt x="128" y="29"/>
                    <a:pt x="132" y="35"/>
                    <a:pt x="135" y="43"/>
                  </a:cubicBezTo>
                  <a:cubicBezTo>
                    <a:pt x="129" y="56"/>
                    <a:pt x="139" y="62"/>
                    <a:pt x="143" y="72"/>
                  </a:cubicBezTo>
                  <a:cubicBezTo>
                    <a:pt x="143" y="73"/>
                    <a:pt x="143" y="74"/>
                    <a:pt x="143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1" y="109"/>
                    <a:pt x="131" y="110"/>
                    <a:pt x="132" y="110"/>
                  </a:cubicBezTo>
                  <a:cubicBezTo>
                    <a:pt x="129" y="114"/>
                    <a:pt x="126" y="115"/>
                    <a:pt x="120" y="115"/>
                  </a:cubicBezTo>
                  <a:cubicBezTo>
                    <a:pt x="118" y="123"/>
                    <a:pt x="114" y="129"/>
                    <a:pt x="110" y="136"/>
                  </a:cubicBezTo>
                  <a:cubicBezTo>
                    <a:pt x="103" y="136"/>
                    <a:pt x="93" y="138"/>
                    <a:pt x="89" y="135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8" name="Freeform 208">
              <a:extLst>
                <a:ext uri="{FF2B5EF4-FFF2-40B4-BE49-F238E27FC236}">
                  <a16:creationId xmlns:a16="http://schemas.microsoft.com/office/drawing/2014/main" id="{A607884F-5D50-4EE8-A11E-9C5B58EC0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39"/>
              <a:ext cx="125" cy="169"/>
            </a:xfrm>
            <a:custGeom>
              <a:avLst/>
              <a:gdLst>
                <a:gd name="T0" fmla="*/ 15 w 107"/>
                <a:gd name="T1" fmla="*/ 60 h 145"/>
                <a:gd name="T2" fmla="*/ 7 w 107"/>
                <a:gd name="T3" fmla="*/ 44 h 145"/>
                <a:gd name="T4" fmla="*/ 14 w 107"/>
                <a:gd name="T5" fmla="*/ 19 h 145"/>
                <a:gd name="T6" fmla="*/ 34 w 107"/>
                <a:gd name="T7" fmla="*/ 14 h 145"/>
                <a:gd name="T8" fmla="*/ 39 w 107"/>
                <a:gd name="T9" fmla="*/ 23 h 145"/>
                <a:gd name="T10" fmla="*/ 36 w 107"/>
                <a:gd name="T11" fmla="*/ 31 h 145"/>
                <a:gd name="T12" fmla="*/ 25 w 107"/>
                <a:gd name="T13" fmla="*/ 30 h 145"/>
                <a:gd name="T14" fmla="*/ 32 w 107"/>
                <a:gd name="T15" fmla="*/ 25 h 145"/>
                <a:gd name="T16" fmla="*/ 16 w 107"/>
                <a:gd name="T17" fmla="*/ 28 h 145"/>
                <a:gd name="T18" fmla="*/ 15 w 107"/>
                <a:gd name="T19" fmla="*/ 48 h 145"/>
                <a:gd name="T20" fmla="*/ 36 w 107"/>
                <a:gd name="T21" fmla="*/ 55 h 145"/>
                <a:gd name="T22" fmla="*/ 50 w 107"/>
                <a:gd name="T23" fmla="*/ 63 h 145"/>
                <a:gd name="T24" fmla="*/ 57 w 107"/>
                <a:gd name="T25" fmla="*/ 55 h 145"/>
                <a:gd name="T26" fmla="*/ 62 w 107"/>
                <a:gd name="T27" fmla="*/ 53 h 145"/>
                <a:gd name="T28" fmla="*/ 66 w 107"/>
                <a:gd name="T29" fmla="*/ 51 h 145"/>
                <a:gd name="T30" fmla="*/ 74 w 107"/>
                <a:gd name="T31" fmla="*/ 16 h 145"/>
                <a:gd name="T32" fmla="*/ 49 w 107"/>
                <a:gd name="T33" fmla="*/ 18 h 145"/>
                <a:gd name="T34" fmla="*/ 51 w 107"/>
                <a:gd name="T35" fmla="*/ 27 h 145"/>
                <a:gd name="T36" fmla="*/ 55 w 107"/>
                <a:gd name="T37" fmla="*/ 26 h 145"/>
                <a:gd name="T38" fmla="*/ 58 w 107"/>
                <a:gd name="T39" fmla="*/ 22 h 145"/>
                <a:gd name="T40" fmla="*/ 58 w 107"/>
                <a:gd name="T41" fmla="*/ 34 h 145"/>
                <a:gd name="T42" fmla="*/ 40 w 107"/>
                <a:gd name="T43" fmla="*/ 28 h 145"/>
                <a:gd name="T44" fmla="*/ 40 w 107"/>
                <a:gd name="T45" fmla="*/ 23 h 145"/>
                <a:gd name="T46" fmla="*/ 54 w 107"/>
                <a:gd name="T47" fmla="*/ 5 h 145"/>
                <a:gd name="T48" fmla="*/ 77 w 107"/>
                <a:gd name="T49" fmla="*/ 11 h 145"/>
                <a:gd name="T50" fmla="*/ 84 w 107"/>
                <a:gd name="T51" fmla="*/ 16 h 145"/>
                <a:gd name="T52" fmla="*/ 87 w 107"/>
                <a:gd name="T53" fmla="*/ 23 h 145"/>
                <a:gd name="T54" fmla="*/ 79 w 107"/>
                <a:gd name="T55" fmla="*/ 45 h 145"/>
                <a:gd name="T56" fmla="*/ 94 w 107"/>
                <a:gd name="T57" fmla="*/ 51 h 145"/>
                <a:gd name="T58" fmla="*/ 97 w 107"/>
                <a:gd name="T59" fmla="*/ 71 h 145"/>
                <a:gd name="T60" fmla="*/ 85 w 107"/>
                <a:gd name="T61" fmla="*/ 76 h 145"/>
                <a:gd name="T62" fmla="*/ 85 w 107"/>
                <a:gd name="T63" fmla="*/ 68 h 145"/>
                <a:gd name="T64" fmla="*/ 93 w 107"/>
                <a:gd name="T65" fmla="*/ 61 h 145"/>
                <a:gd name="T66" fmla="*/ 52 w 107"/>
                <a:gd name="T67" fmla="*/ 85 h 145"/>
                <a:gd name="T68" fmla="*/ 66 w 107"/>
                <a:gd name="T69" fmla="*/ 101 h 145"/>
                <a:gd name="T70" fmla="*/ 48 w 107"/>
                <a:gd name="T71" fmla="*/ 106 h 145"/>
                <a:gd name="T72" fmla="*/ 52 w 107"/>
                <a:gd name="T73" fmla="*/ 105 h 145"/>
                <a:gd name="T74" fmla="*/ 60 w 107"/>
                <a:gd name="T75" fmla="*/ 101 h 145"/>
                <a:gd name="T76" fmla="*/ 48 w 107"/>
                <a:gd name="T77" fmla="*/ 96 h 145"/>
                <a:gd name="T78" fmla="*/ 36 w 107"/>
                <a:gd name="T79" fmla="*/ 116 h 145"/>
                <a:gd name="T80" fmla="*/ 67 w 107"/>
                <a:gd name="T81" fmla="*/ 142 h 145"/>
                <a:gd name="T82" fmla="*/ 67 w 107"/>
                <a:gd name="T83" fmla="*/ 142 h 145"/>
                <a:gd name="T84" fmla="*/ 66 w 107"/>
                <a:gd name="T85" fmla="*/ 145 h 145"/>
                <a:gd name="T86" fmla="*/ 66 w 107"/>
                <a:gd name="T87" fmla="*/ 145 h 145"/>
                <a:gd name="T88" fmla="*/ 31 w 107"/>
                <a:gd name="T89" fmla="*/ 132 h 145"/>
                <a:gd name="T90" fmla="*/ 30 w 107"/>
                <a:gd name="T91" fmla="*/ 122 h 145"/>
                <a:gd name="T92" fmla="*/ 25 w 107"/>
                <a:gd name="T93" fmla="*/ 106 h 145"/>
                <a:gd name="T94" fmla="*/ 31 w 107"/>
                <a:gd name="T95" fmla="*/ 98 h 145"/>
                <a:gd name="T96" fmla="*/ 34 w 107"/>
                <a:gd name="T97" fmla="*/ 90 h 145"/>
                <a:gd name="T98" fmla="*/ 31 w 107"/>
                <a:gd name="T99" fmla="*/ 70 h 145"/>
                <a:gd name="T100" fmla="*/ 43 w 107"/>
                <a:gd name="T101" fmla="*/ 73 h 145"/>
                <a:gd name="T102" fmla="*/ 37 w 107"/>
                <a:gd name="T103" fmla="*/ 64 h 145"/>
                <a:gd name="T104" fmla="*/ 28 w 107"/>
                <a:gd name="T105" fmla="*/ 64 h 145"/>
                <a:gd name="T106" fmla="*/ 20 w 107"/>
                <a:gd name="T107" fmla="*/ 72 h 145"/>
                <a:gd name="T108" fmla="*/ 22 w 107"/>
                <a:gd name="T109" fmla="*/ 79 h 145"/>
                <a:gd name="T110" fmla="*/ 10 w 107"/>
                <a:gd name="T111" fmla="*/ 75 h 145"/>
                <a:gd name="T112" fmla="*/ 14 w 107"/>
                <a:gd name="T113" fmla="*/ 64 h 145"/>
                <a:gd name="T114" fmla="*/ 15 w 107"/>
                <a:gd name="T115" fmla="*/ 6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15" y="60"/>
                  </a:moveTo>
                  <a:cubicBezTo>
                    <a:pt x="14" y="60"/>
                    <a:pt x="0" y="53"/>
                    <a:pt x="7" y="44"/>
                  </a:cubicBezTo>
                  <a:cubicBezTo>
                    <a:pt x="4" y="40"/>
                    <a:pt x="0" y="26"/>
                    <a:pt x="14" y="19"/>
                  </a:cubicBezTo>
                  <a:cubicBezTo>
                    <a:pt x="15" y="14"/>
                    <a:pt x="25" y="7"/>
                    <a:pt x="34" y="14"/>
                  </a:cubicBezTo>
                  <a:cubicBezTo>
                    <a:pt x="36" y="15"/>
                    <a:pt x="39" y="19"/>
                    <a:pt x="39" y="23"/>
                  </a:cubicBezTo>
                  <a:cubicBezTo>
                    <a:pt x="39" y="26"/>
                    <a:pt x="38" y="28"/>
                    <a:pt x="36" y="31"/>
                  </a:cubicBezTo>
                  <a:cubicBezTo>
                    <a:pt x="29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2" y="17"/>
                    <a:pt x="20" y="17"/>
                    <a:pt x="16" y="28"/>
                  </a:cubicBezTo>
                  <a:cubicBezTo>
                    <a:pt x="13" y="34"/>
                    <a:pt x="12" y="42"/>
                    <a:pt x="15" y="48"/>
                  </a:cubicBezTo>
                  <a:cubicBezTo>
                    <a:pt x="20" y="56"/>
                    <a:pt x="28" y="55"/>
                    <a:pt x="36" y="55"/>
                  </a:cubicBezTo>
                  <a:cubicBezTo>
                    <a:pt x="41" y="56"/>
                    <a:pt x="47" y="59"/>
                    <a:pt x="50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59" y="50"/>
                    <a:pt x="62" y="53"/>
                  </a:cubicBezTo>
                  <a:cubicBezTo>
                    <a:pt x="63" y="54"/>
                    <a:pt x="63" y="55"/>
                    <a:pt x="66" y="51"/>
                  </a:cubicBezTo>
                  <a:cubicBezTo>
                    <a:pt x="69" y="48"/>
                    <a:pt x="86" y="31"/>
                    <a:pt x="74" y="16"/>
                  </a:cubicBezTo>
                  <a:cubicBezTo>
                    <a:pt x="62" y="1"/>
                    <a:pt x="50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2"/>
                    <a:pt x="58" y="22"/>
                  </a:cubicBezTo>
                  <a:cubicBezTo>
                    <a:pt x="61" y="23"/>
                    <a:pt x="63" y="30"/>
                    <a:pt x="58" y="34"/>
                  </a:cubicBezTo>
                  <a:cubicBezTo>
                    <a:pt x="53" y="37"/>
                    <a:pt x="43" y="37"/>
                    <a:pt x="40" y="28"/>
                  </a:cubicBezTo>
                  <a:cubicBezTo>
                    <a:pt x="40" y="26"/>
                    <a:pt x="40" y="25"/>
                    <a:pt x="40" y="23"/>
                  </a:cubicBezTo>
                  <a:cubicBezTo>
                    <a:pt x="40" y="15"/>
                    <a:pt x="46" y="5"/>
                    <a:pt x="54" y="5"/>
                  </a:cubicBezTo>
                  <a:cubicBezTo>
                    <a:pt x="62" y="1"/>
                    <a:pt x="70" y="0"/>
                    <a:pt x="77" y="11"/>
                  </a:cubicBezTo>
                  <a:cubicBezTo>
                    <a:pt x="80" y="12"/>
                    <a:pt x="82" y="14"/>
                    <a:pt x="84" y="16"/>
                  </a:cubicBezTo>
                  <a:cubicBezTo>
                    <a:pt x="85" y="18"/>
                    <a:pt x="86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4" y="51"/>
                  </a:cubicBezTo>
                  <a:cubicBezTo>
                    <a:pt x="99" y="52"/>
                    <a:pt x="107" y="67"/>
                    <a:pt x="97" y="71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3" y="69"/>
                    <a:pt x="85" y="68"/>
                  </a:cubicBezTo>
                  <a:cubicBezTo>
                    <a:pt x="87" y="70"/>
                    <a:pt x="93" y="69"/>
                    <a:pt x="93" y="61"/>
                  </a:cubicBezTo>
                  <a:cubicBezTo>
                    <a:pt x="94" y="53"/>
                    <a:pt x="72" y="41"/>
                    <a:pt x="52" y="85"/>
                  </a:cubicBezTo>
                  <a:cubicBezTo>
                    <a:pt x="60" y="86"/>
                    <a:pt x="67" y="88"/>
                    <a:pt x="66" y="101"/>
                  </a:cubicBezTo>
                  <a:cubicBezTo>
                    <a:pt x="65" y="114"/>
                    <a:pt x="48" y="114"/>
                    <a:pt x="48" y="106"/>
                  </a:cubicBezTo>
                  <a:cubicBezTo>
                    <a:pt x="49" y="103"/>
                    <a:pt x="50" y="104"/>
                    <a:pt x="52" y="105"/>
                  </a:cubicBezTo>
                  <a:cubicBezTo>
                    <a:pt x="54" y="106"/>
                    <a:pt x="59" y="107"/>
                    <a:pt x="60" y="101"/>
                  </a:cubicBezTo>
                  <a:cubicBezTo>
                    <a:pt x="61" y="95"/>
                    <a:pt x="52" y="93"/>
                    <a:pt x="48" y="96"/>
                  </a:cubicBezTo>
                  <a:cubicBezTo>
                    <a:pt x="43" y="100"/>
                    <a:pt x="37" y="105"/>
                    <a:pt x="36" y="116"/>
                  </a:cubicBezTo>
                  <a:cubicBezTo>
                    <a:pt x="36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8" y="145"/>
                    <a:pt x="39" y="139"/>
                    <a:pt x="31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2" y="101"/>
                    <a:pt x="26" y="96"/>
                    <a:pt x="31" y="98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8"/>
                    <a:pt x="42" y="66"/>
                    <a:pt x="37" y="64"/>
                  </a:cubicBezTo>
                  <a:cubicBezTo>
                    <a:pt x="34" y="65"/>
                    <a:pt x="32" y="65"/>
                    <a:pt x="28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0" y="75"/>
                  </a:cubicBezTo>
                  <a:cubicBezTo>
                    <a:pt x="10" y="70"/>
                    <a:pt x="12" y="66"/>
                    <a:pt x="14" y="64"/>
                  </a:cubicBezTo>
                  <a:cubicBezTo>
                    <a:pt x="17" y="63"/>
                    <a:pt x="16" y="61"/>
                    <a:pt x="15" y="6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9" name="Freeform 209">
              <a:extLst>
                <a:ext uri="{FF2B5EF4-FFF2-40B4-BE49-F238E27FC236}">
                  <a16:creationId xmlns:a16="http://schemas.microsoft.com/office/drawing/2014/main" id="{6EDB8C9F-0C5C-4D8B-9804-23B064454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324"/>
              <a:ext cx="164" cy="135"/>
            </a:xfrm>
            <a:custGeom>
              <a:avLst/>
              <a:gdLst>
                <a:gd name="T0" fmla="*/ 137 w 141"/>
                <a:gd name="T1" fmla="*/ 10 h 116"/>
                <a:gd name="T2" fmla="*/ 139 w 141"/>
                <a:gd name="T3" fmla="*/ 43 h 116"/>
                <a:gd name="T4" fmla="*/ 128 w 141"/>
                <a:gd name="T5" fmla="*/ 53 h 116"/>
                <a:gd name="T6" fmla="*/ 115 w 141"/>
                <a:gd name="T7" fmla="*/ 64 h 116"/>
                <a:gd name="T8" fmla="*/ 105 w 141"/>
                <a:gd name="T9" fmla="*/ 61 h 116"/>
                <a:gd name="T10" fmla="*/ 97 w 141"/>
                <a:gd name="T11" fmla="*/ 60 h 116"/>
                <a:gd name="T12" fmla="*/ 79 w 141"/>
                <a:gd name="T13" fmla="*/ 70 h 116"/>
                <a:gd name="T14" fmla="*/ 78 w 141"/>
                <a:gd name="T15" fmla="*/ 58 h 116"/>
                <a:gd name="T16" fmla="*/ 72 w 141"/>
                <a:gd name="T17" fmla="*/ 67 h 116"/>
                <a:gd name="T18" fmla="*/ 74 w 141"/>
                <a:gd name="T19" fmla="*/ 75 h 116"/>
                <a:gd name="T20" fmla="*/ 85 w 141"/>
                <a:gd name="T21" fmla="*/ 81 h 116"/>
                <a:gd name="T22" fmla="*/ 90 w 141"/>
                <a:gd name="T23" fmla="*/ 76 h 116"/>
                <a:gd name="T24" fmla="*/ 93 w 141"/>
                <a:gd name="T25" fmla="*/ 87 h 116"/>
                <a:gd name="T26" fmla="*/ 91 w 141"/>
                <a:gd name="T27" fmla="*/ 88 h 116"/>
                <a:gd name="T28" fmla="*/ 80 w 141"/>
                <a:gd name="T29" fmla="*/ 88 h 116"/>
                <a:gd name="T30" fmla="*/ 76 w 141"/>
                <a:gd name="T31" fmla="*/ 89 h 116"/>
                <a:gd name="T32" fmla="*/ 63 w 141"/>
                <a:gd name="T33" fmla="*/ 102 h 116"/>
                <a:gd name="T34" fmla="*/ 37 w 141"/>
                <a:gd name="T35" fmla="*/ 105 h 116"/>
                <a:gd name="T36" fmla="*/ 25 w 141"/>
                <a:gd name="T37" fmla="*/ 87 h 116"/>
                <a:gd name="T38" fmla="*/ 32 w 141"/>
                <a:gd name="T39" fmla="*/ 80 h 116"/>
                <a:gd name="T40" fmla="*/ 40 w 141"/>
                <a:gd name="T41" fmla="*/ 80 h 116"/>
                <a:gd name="T42" fmla="*/ 44 w 141"/>
                <a:gd name="T43" fmla="*/ 91 h 116"/>
                <a:gd name="T44" fmla="*/ 37 w 141"/>
                <a:gd name="T45" fmla="*/ 85 h 116"/>
                <a:gd name="T46" fmla="*/ 45 w 141"/>
                <a:gd name="T47" fmla="*/ 100 h 116"/>
                <a:gd name="T48" fmla="*/ 64 w 141"/>
                <a:gd name="T49" fmla="*/ 93 h 116"/>
                <a:gd name="T50" fmla="*/ 64 w 141"/>
                <a:gd name="T51" fmla="*/ 71 h 116"/>
                <a:gd name="T52" fmla="*/ 66 w 141"/>
                <a:gd name="T53" fmla="*/ 55 h 116"/>
                <a:gd name="T54" fmla="*/ 56 w 141"/>
                <a:gd name="T55" fmla="*/ 52 h 116"/>
                <a:gd name="T56" fmla="*/ 52 w 141"/>
                <a:gd name="T57" fmla="*/ 48 h 116"/>
                <a:gd name="T58" fmla="*/ 49 w 141"/>
                <a:gd name="T59" fmla="*/ 44 h 116"/>
                <a:gd name="T60" fmla="*/ 14 w 141"/>
                <a:gd name="T61" fmla="*/ 49 h 116"/>
                <a:gd name="T62" fmla="*/ 24 w 141"/>
                <a:gd name="T63" fmla="*/ 72 h 116"/>
                <a:gd name="T64" fmla="*/ 32 w 141"/>
                <a:gd name="T65" fmla="*/ 67 h 116"/>
                <a:gd name="T66" fmla="*/ 29 w 141"/>
                <a:gd name="T67" fmla="*/ 64 h 116"/>
                <a:gd name="T68" fmla="*/ 25 w 141"/>
                <a:gd name="T69" fmla="*/ 62 h 116"/>
                <a:gd name="T70" fmla="*/ 35 w 141"/>
                <a:gd name="T71" fmla="*/ 58 h 116"/>
                <a:gd name="T72" fmla="*/ 36 w 141"/>
                <a:gd name="T73" fmla="*/ 77 h 116"/>
                <a:gd name="T74" fmla="*/ 32 w 141"/>
                <a:gd name="T75" fmla="*/ 79 h 116"/>
                <a:gd name="T76" fmla="*/ 10 w 141"/>
                <a:gd name="T77" fmla="*/ 72 h 116"/>
                <a:gd name="T78" fmla="*/ 8 w 141"/>
                <a:gd name="T79" fmla="*/ 48 h 116"/>
                <a:gd name="T80" fmla="*/ 15 w 141"/>
                <a:gd name="T81" fmla="*/ 35 h 116"/>
                <a:gd name="T82" fmla="*/ 39 w 141"/>
                <a:gd name="T83" fmla="*/ 35 h 116"/>
                <a:gd name="T84" fmla="*/ 39 w 141"/>
                <a:gd name="T85" fmla="*/ 18 h 116"/>
                <a:gd name="T86" fmla="*/ 57 w 141"/>
                <a:gd name="T87" fmla="*/ 9 h 116"/>
                <a:gd name="T88" fmla="*/ 66 w 141"/>
                <a:gd name="T89" fmla="*/ 18 h 116"/>
                <a:gd name="T90" fmla="*/ 58 w 141"/>
                <a:gd name="T91" fmla="*/ 21 h 116"/>
                <a:gd name="T92" fmla="*/ 49 w 141"/>
                <a:gd name="T93" fmla="*/ 16 h 116"/>
                <a:gd name="T94" fmla="*/ 86 w 141"/>
                <a:gd name="T95" fmla="*/ 46 h 116"/>
                <a:gd name="T96" fmla="*/ 96 w 141"/>
                <a:gd name="T97" fmla="*/ 27 h 116"/>
                <a:gd name="T98" fmla="*/ 107 w 141"/>
                <a:gd name="T99" fmla="*/ 42 h 116"/>
                <a:gd name="T100" fmla="*/ 104 w 141"/>
                <a:gd name="T101" fmla="*/ 38 h 116"/>
                <a:gd name="T102" fmla="*/ 98 w 141"/>
                <a:gd name="T103" fmla="*/ 33 h 116"/>
                <a:gd name="T104" fmla="*/ 97 w 141"/>
                <a:gd name="T105" fmla="*/ 46 h 116"/>
                <a:gd name="T106" fmla="*/ 120 w 141"/>
                <a:gd name="T107" fmla="*/ 49 h 116"/>
                <a:gd name="T108" fmla="*/ 134 w 141"/>
                <a:gd name="T109" fmla="*/ 12 h 116"/>
                <a:gd name="T110" fmla="*/ 134 w 141"/>
                <a:gd name="T111" fmla="*/ 6 h 116"/>
                <a:gd name="T112" fmla="*/ 137 w 141"/>
                <a:gd name="T1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6">
                  <a:moveTo>
                    <a:pt x="137" y="10"/>
                  </a:moveTo>
                  <a:cubicBezTo>
                    <a:pt x="138" y="13"/>
                    <a:pt x="141" y="31"/>
                    <a:pt x="139" y="43"/>
                  </a:cubicBezTo>
                  <a:cubicBezTo>
                    <a:pt x="138" y="50"/>
                    <a:pt x="135" y="55"/>
                    <a:pt x="128" y="53"/>
                  </a:cubicBezTo>
                  <a:cubicBezTo>
                    <a:pt x="125" y="65"/>
                    <a:pt x="118" y="65"/>
                    <a:pt x="115" y="64"/>
                  </a:cubicBezTo>
                  <a:cubicBezTo>
                    <a:pt x="111" y="68"/>
                    <a:pt x="105" y="66"/>
                    <a:pt x="105" y="61"/>
                  </a:cubicBezTo>
                  <a:cubicBezTo>
                    <a:pt x="100" y="63"/>
                    <a:pt x="100" y="62"/>
                    <a:pt x="97" y="60"/>
                  </a:cubicBezTo>
                  <a:cubicBezTo>
                    <a:pt x="94" y="59"/>
                    <a:pt x="84" y="52"/>
                    <a:pt x="79" y="70"/>
                  </a:cubicBezTo>
                  <a:cubicBezTo>
                    <a:pt x="79" y="72"/>
                    <a:pt x="75" y="67"/>
                    <a:pt x="78" y="58"/>
                  </a:cubicBezTo>
                  <a:cubicBezTo>
                    <a:pt x="73" y="61"/>
                    <a:pt x="72" y="62"/>
                    <a:pt x="72" y="67"/>
                  </a:cubicBezTo>
                  <a:cubicBezTo>
                    <a:pt x="74" y="69"/>
                    <a:pt x="75" y="72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0" y="76"/>
                  </a:cubicBezTo>
                  <a:cubicBezTo>
                    <a:pt x="93" y="77"/>
                    <a:pt x="95" y="83"/>
                    <a:pt x="93" y="87"/>
                  </a:cubicBezTo>
                  <a:cubicBezTo>
                    <a:pt x="92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8"/>
                    <a:pt x="76" y="89"/>
                  </a:cubicBezTo>
                  <a:cubicBezTo>
                    <a:pt x="75" y="90"/>
                    <a:pt x="74" y="105"/>
                    <a:pt x="63" y="102"/>
                  </a:cubicBezTo>
                  <a:cubicBezTo>
                    <a:pt x="60" y="107"/>
                    <a:pt x="49" y="116"/>
                    <a:pt x="37" y="105"/>
                  </a:cubicBezTo>
                  <a:cubicBezTo>
                    <a:pt x="32" y="105"/>
                    <a:pt x="22" y="99"/>
                    <a:pt x="25" y="87"/>
                  </a:cubicBezTo>
                  <a:cubicBezTo>
                    <a:pt x="26" y="85"/>
                    <a:pt x="28" y="82"/>
                    <a:pt x="32" y="80"/>
                  </a:cubicBezTo>
                  <a:cubicBezTo>
                    <a:pt x="34" y="79"/>
                    <a:pt x="37" y="79"/>
                    <a:pt x="40" y="80"/>
                  </a:cubicBezTo>
                  <a:cubicBezTo>
                    <a:pt x="49" y="84"/>
                    <a:pt x="45" y="91"/>
                    <a:pt x="44" y="91"/>
                  </a:cubicBezTo>
                  <a:cubicBezTo>
                    <a:pt x="43" y="91"/>
                    <a:pt x="44" y="83"/>
                    <a:pt x="37" y="85"/>
                  </a:cubicBezTo>
                  <a:cubicBezTo>
                    <a:pt x="29" y="88"/>
                    <a:pt x="33" y="99"/>
                    <a:pt x="45" y="100"/>
                  </a:cubicBezTo>
                  <a:cubicBezTo>
                    <a:pt x="51" y="100"/>
                    <a:pt x="59" y="98"/>
                    <a:pt x="64" y="93"/>
                  </a:cubicBezTo>
                  <a:cubicBezTo>
                    <a:pt x="70" y="86"/>
                    <a:pt x="66" y="79"/>
                    <a:pt x="64" y="71"/>
                  </a:cubicBezTo>
                  <a:cubicBezTo>
                    <a:pt x="62" y="66"/>
                    <a:pt x="63" y="59"/>
                    <a:pt x="66" y="55"/>
                  </a:cubicBezTo>
                  <a:cubicBezTo>
                    <a:pt x="63" y="56"/>
                    <a:pt x="58" y="54"/>
                    <a:pt x="56" y="52"/>
                  </a:cubicBezTo>
                  <a:cubicBezTo>
                    <a:pt x="54" y="52"/>
                    <a:pt x="50" y="51"/>
                    <a:pt x="52" y="48"/>
                  </a:cubicBezTo>
                  <a:cubicBezTo>
                    <a:pt x="53" y="46"/>
                    <a:pt x="53" y="46"/>
                    <a:pt x="49" y="44"/>
                  </a:cubicBezTo>
                  <a:cubicBezTo>
                    <a:pt x="45" y="43"/>
                    <a:pt x="23" y="33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2"/>
                    <a:pt x="32" y="70"/>
                    <a:pt x="32" y="67"/>
                  </a:cubicBezTo>
                  <a:cubicBezTo>
                    <a:pt x="32" y="64"/>
                    <a:pt x="30" y="64"/>
                    <a:pt x="29" y="64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0" y="55"/>
                    <a:pt x="35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9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5" y="35"/>
                  </a:cubicBezTo>
                  <a:cubicBezTo>
                    <a:pt x="19" y="33"/>
                    <a:pt x="25" y="28"/>
                    <a:pt x="39" y="35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5"/>
                    <a:pt x="66" y="18"/>
                  </a:cubicBezTo>
                  <a:cubicBezTo>
                    <a:pt x="65" y="22"/>
                    <a:pt x="60" y="22"/>
                    <a:pt x="58" y="21"/>
                  </a:cubicBezTo>
                  <a:cubicBezTo>
                    <a:pt x="59" y="18"/>
                    <a:pt x="56" y="13"/>
                    <a:pt x="49" y="16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4" y="41"/>
                    <a:pt x="104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4"/>
                    <a:pt x="93" y="43"/>
                    <a:pt x="97" y="46"/>
                  </a:cubicBezTo>
                  <a:cubicBezTo>
                    <a:pt x="103" y="50"/>
                    <a:pt x="110" y="53"/>
                    <a:pt x="120" y="49"/>
                  </a:cubicBezTo>
                  <a:cubicBezTo>
                    <a:pt x="131" y="46"/>
                    <a:pt x="137" y="27"/>
                    <a:pt x="134" y="12"/>
                  </a:cubicBezTo>
                  <a:cubicBezTo>
                    <a:pt x="133" y="8"/>
                    <a:pt x="133" y="6"/>
                    <a:pt x="134" y="6"/>
                  </a:cubicBezTo>
                  <a:cubicBezTo>
                    <a:pt x="135" y="6"/>
                    <a:pt x="136" y="8"/>
                    <a:pt x="137" y="1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0" name="Freeform 210">
              <a:extLst>
                <a:ext uri="{FF2B5EF4-FFF2-40B4-BE49-F238E27FC236}">
                  <a16:creationId xmlns:a16="http://schemas.microsoft.com/office/drawing/2014/main" id="{D1BA2303-BEA7-4D5A-BA11-1B3014137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6"/>
              <a:ext cx="22" cy="29"/>
            </a:xfrm>
            <a:custGeom>
              <a:avLst/>
              <a:gdLst>
                <a:gd name="T0" fmla="*/ 19 w 19"/>
                <a:gd name="T1" fmla="*/ 10 h 25"/>
                <a:gd name="T2" fmla="*/ 14 w 19"/>
                <a:gd name="T3" fmla="*/ 25 h 25"/>
                <a:gd name="T4" fmla="*/ 4 w 19"/>
                <a:gd name="T5" fmla="*/ 22 h 25"/>
                <a:gd name="T6" fmla="*/ 0 w 19"/>
                <a:gd name="T7" fmla="*/ 8 h 25"/>
                <a:gd name="T8" fmla="*/ 19 w 19"/>
                <a:gd name="T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10"/>
                  </a:moveTo>
                  <a:cubicBezTo>
                    <a:pt x="18" y="15"/>
                    <a:pt x="19" y="20"/>
                    <a:pt x="14" y="25"/>
                  </a:cubicBezTo>
                  <a:cubicBezTo>
                    <a:pt x="11" y="23"/>
                    <a:pt x="8" y="24"/>
                    <a:pt x="4" y="22"/>
                  </a:cubicBezTo>
                  <a:cubicBezTo>
                    <a:pt x="10" y="17"/>
                    <a:pt x="7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1" name="Freeform 211">
              <a:extLst>
                <a:ext uri="{FF2B5EF4-FFF2-40B4-BE49-F238E27FC236}">
                  <a16:creationId xmlns:a16="http://schemas.microsoft.com/office/drawing/2014/main" id="{F7B2A342-D84F-418D-A7C4-460A57D6B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95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8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5"/>
                    <a:pt x="19" y="11"/>
                  </a:cubicBezTo>
                  <a:cubicBezTo>
                    <a:pt x="18" y="16"/>
                    <a:pt x="19" y="20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2" name="Freeform 212">
              <a:extLst>
                <a:ext uri="{FF2B5EF4-FFF2-40B4-BE49-F238E27FC236}">
                  <a16:creationId xmlns:a16="http://schemas.microsoft.com/office/drawing/2014/main" id="{CD89AE80-790E-47FD-8AA7-7550C614D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" y="344"/>
              <a:ext cx="21" cy="26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20 h 23"/>
                <a:gd name="T4" fmla="*/ 1 w 18"/>
                <a:gd name="T5" fmla="*/ 23 h 23"/>
                <a:gd name="T6" fmla="*/ 0 w 18"/>
                <a:gd name="T7" fmla="*/ 16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7" y="0"/>
                    <a:pt x="18" y="13"/>
                    <a:pt x="16" y="20"/>
                  </a:cubicBezTo>
                  <a:cubicBezTo>
                    <a:pt x="11" y="22"/>
                    <a:pt x="6" y="23"/>
                    <a:pt x="1" y="23"/>
                  </a:cubicBezTo>
                  <a:cubicBezTo>
                    <a:pt x="0" y="20"/>
                    <a:pt x="1" y="18"/>
                    <a:pt x="0" y="16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3" name="Freeform 213">
              <a:extLst>
                <a:ext uri="{FF2B5EF4-FFF2-40B4-BE49-F238E27FC236}">
                  <a16:creationId xmlns:a16="http://schemas.microsoft.com/office/drawing/2014/main" id="{0FC0888B-4089-4A20-80F7-011718227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123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7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5"/>
                    <a:pt x="12" y="6"/>
                    <a:pt x="7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1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4" name="Freeform 214">
              <a:extLst>
                <a:ext uri="{FF2B5EF4-FFF2-40B4-BE49-F238E27FC236}">
                  <a16:creationId xmlns:a16="http://schemas.microsoft.com/office/drawing/2014/main" id="{7EB73B0E-6A7E-468F-99EA-02F8A95ED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3"/>
              <a:ext cx="21" cy="23"/>
            </a:xfrm>
            <a:custGeom>
              <a:avLst/>
              <a:gdLst>
                <a:gd name="T0" fmla="*/ 7 w 18"/>
                <a:gd name="T1" fmla="*/ 0 h 20"/>
                <a:gd name="T2" fmla="*/ 1 w 18"/>
                <a:gd name="T3" fmla="*/ 11 h 20"/>
                <a:gd name="T4" fmla="*/ 7 w 1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7" y="0"/>
                  </a:moveTo>
                  <a:cubicBezTo>
                    <a:pt x="18" y="4"/>
                    <a:pt x="9" y="20"/>
                    <a:pt x="1" y="11"/>
                  </a:cubicBezTo>
                  <a:cubicBezTo>
                    <a:pt x="0" y="7"/>
                    <a:pt x="6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5" name="Freeform 215">
              <a:extLst>
                <a:ext uri="{FF2B5EF4-FFF2-40B4-BE49-F238E27FC236}">
                  <a16:creationId xmlns:a16="http://schemas.microsoft.com/office/drawing/2014/main" id="{2545A53F-753E-46BE-9730-81A865DE4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" y="320"/>
              <a:ext cx="21" cy="23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6" name="Freeform 216">
              <a:extLst>
                <a:ext uri="{FF2B5EF4-FFF2-40B4-BE49-F238E27FC236}">
                  <a16:creationId xmlns:a16="http://schemas.microsoft.com/office/drawing/2014/main" id="{82E93F72-4745-47E7-B969-75E3AA9A9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23"/>
              <a:ext cx="21" cy="23"/>
            </a:xfrm>
            <a:custGeom>
              <a:avLst/>
              <a:gdLst>
                <a:gd name="T0" fmla="*/ 0 w 18"/>
                <a:gd name="T1" fmla="*/ 11 h 20"/>
                <a:gd name="T2" fmla="*/ 7 w 18"/>
                <a:gd name="T3" fmla="*/ 0 h 20"/>
                <a:gd name="T4" fmla="*/ 0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11"/>
                  </a:moveTo>
                  <a:cubicBezTo>
                    <a:pt x="0" y="6"/>
                    <a:pt x="6" y="5"/>
                    <a:pt x="7" y="0"/>
                  </a:cubicBezTo>
                  <a:cubicBezTo>
                    <a:pt x="18" y="3"/>
                    <a:pt x="9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7" name="Freeform 217">
              <a:extLst>
                <a:ext uri="{FF2B5EF4-FFF2-40B4-BE49-F238E27FC236}">
                  <a16:creationId xmlns:a16="http://schemas.microsoft.com/office/drawing/2014/main" id="{A827ADD6-0202-4C4A-9BF7-3106B4D29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304"/>
              <a:ext cx="26" cy="21"/>
            </a:xfrm>
            <a:custGeom>
              <a:avLst/>
              <a:gdLst>
                <a:gd name="T0" fmla="*/ 13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3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3" y="18"/>
                  </a:moveTo>
                  <a:cubicBezTo>
                    <a:pt x="11" y="13"/>
                    <a:pt x="3" y="13"/>
                    <a:pt x="0" y="7"/>
                  </a:cubicBezTo>
                  <a:cubicBezTo>
                    <a:pt x="3" y="3"/>
                    <a:pt x="8" y="3"/>
                    <a:pt x="12" y="0"/>
                  </a:cubicBezTo>
                  <a:cubicBezTo>
                    <a:pt x="16" y="4"/>
                    <a:pt x="21" y="7"/>
                    <a:pt x="22" y="11"/>
                  </a:cubicBezTo>
                  <a:cubicBezTo>
                    <a:pt x="19" y="12"/>
                    <a:pt x="16" y="15"/>
                    <a:pt x="13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8" name="Freeform 218">
              <a:extLst>
                <a:ext uri="{FF2B5EF4-FFF2-40B4-BE49-F238E27FC236}">
                  <a16:creationId xmlns:a16="http://schemas.microsoft.com/office/drawing/2014/main" id="{E3238C63-447B-4AAB-A897-DBB321AAA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359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7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9" name="Freeform 219">
              <a:extLst>
                <a:ext uri="{FF2B5EF4-FFF2-40B4-BE49-F238E27FC236}">
                  <a16:creationId xmlns:a16="http://schemas.microsoft.com/office/drawing/2014/main" id="{8BB85669-ED7F-4D13-9BF4-952D7916A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" y="100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8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4"/>
                    <a:pt x="8" y="19"/>
                  </a:cubicBezTo>
                  <a:cubicBezTo>
                    <a:pt x="5" y="15"/>
                    <a:pt x="6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0" name="Freeform 220">
              <a:extLst>
                <a:ext uri="{FF2B5EF4-FFF2-40B4-BE49-F238E27FC236}">
                  <a16:creationId xmlns:a16="http://schemas.microsoft.com/office/drawing/2014/main" id="{37F5254E-4717-4432-B5D1-C14FAF2DA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83"/>
              <a:ext cx="25" cy="23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7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2" y="14"/>
                    <a:pt x="4" y="13"/>
                    <a:pt x="0" y="7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7" y="4"/>
                    <a:pt x="21" y="8"/>
                    <a:pt x="22" y="12"/>
                  </a:cubicBezTo>
                  <a:cubicBezTo>
                    <a:pt x="19" y="13"/>
                    <a:pt x="17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1" name="Freeform 221">
              <a:extLst>
                <a:ext uri="{FF2B5EF4-FFF2-40B4-BE49-F238E27FC236}">
                  <a16:creationId xmlns:a16="http://schemas.microsoft.com/office/drawing/2014/main" id="{39609D59-2E76-46A4-9824-7273D220F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" y="139"/>
              <a:ext cx="34" cy="21"/>
            </a:xfrm>
            <a:custGeom>
              <a:avLst/>
              <a:gdLst>
                <a:gd name="T0" fmla="*/ 9 w 29"/>
                <a:gd name="T1" fmla="*/ 18 h 18"/>
                <a:gd name="T2" fmla="*/ 0 w 29"/>
                <a:gd name="T3" fmla="*/ 5 h 18"/>
                <a:gd name="T4" fmla="*/ 5 w 29"/>
                <a:gd name="T5" fmla="*/ 0 h 18"/>
                <a:gd name="T6" fmla="*/ 21 w 29"/>
                <a:gd name="T7" fmla="*/ 0 h 18"/>
                <a:gd name="T8" fmla="*/ 9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9" y="18"/>
                  </a:moveTo>
                  <a:cubicBezTo>
                    <a:pt x="4" y="14"/>
                    <a:pt x="0" y="10"/>
                    <a:pt x="0" y="5"/>
                  </a:cubicBezTo>
                  <a:cubicBezTo>
                    <a:pt x="1" y="2"/>
                    <a:pt x="3" y="3"/>
                    <a:pt x="5" y="0"/>
                  </a:cubicBezTo>
                  <a:cubicBezTo>
                    <a:pt x="11" y="7"/>
                    <a:pt x="15" y="1"/>
                    <a:pt x="21" y="0"/>
                  </a:cubicBezTo>
                  <a:cubicBezTo>
                    <a:pt x="29" y="8"/>
                    <a:pt x="17" y="17"/>
                    <a:pt x="9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2" name="Freeform 222">
              <a:extLst>
                <a:ext uri="{FF2B5EF4-FFF2-40B4-BE49-F238E27FC236}">
                  <a16:creationId xmlns:a16="http://schemas.microsoft.com/office/drawing/2014/main" id="{24C7A23C-3925-40EC-935A-43F984472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330"/>
              <a:ext cx="26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10" y="0"/>
                    <a:pt x="13" y="0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3" name="Freeform 223">
              <a:extLst>
                <a:ext uri="{FF2B5EF4-FFF2-40B4-BE49-F238E27FC236}">
                  <a16:creationId xmlns:a16="http://schemas.microsoft.com/office/drawing/2014/main" id="{8DECB56C-1B56-4A3A-9FF0-752CCE269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110"/>
              <a:ext cx="25" cy="27"/>
            </a:xfrm>
            <a:custGeom>
              <a:avLst/>
              <a:gdLst>
                <a:gd name="T0" fmla="*/ 21 w 22"/>
                <a:gd name="T1" fmla="*/ 11 h 23"/>
                <a:gd name="T2" fmla="*/ 6 w 22"/>
                <a:gd name="T3" fmla="*/ 4 h 23"/>
                <a:gd name="T4" fmla="*/ 17 w 22"/>
                <a:gd name="T5" fmla="*/ 2 h 23"/>
                <a:gd name="T6" fmla="*/ 21 w 22"/>
                <a:gd name="T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21" y="11"/>
                  </a:moveTo>
                  <a:cubicBezTo>
                    <a:pt x="15" y="23"/>
                    <a:pt x="0" y="13"/>
                    <a:pt x="6" y="4"/>
                  </a:cubicBezTo>
                  <a:cubicBezTo>
                    <a:pt x="9" y="0"/>
                    <a:pt x="12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4" name="Freeform 224">
              <a:extLst>
                <a:ext uri="{FF2B5EF4-FFF2-40B4-BE49-F238E27FC236}">
                  <a16:creationId xmlns:a16="http://schemas.microsoft.com/office/drawing/2014/main" id="{D568397F-4145-4CAE-BB0A-8F782B32A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15"/>
              <a:ext cx="22" cy="16"/>
            </a:xfrm>
            <a:custGeom>
              <a:avLst/>
              <a:gdLst>
                <a:gd name="T0" fmla="*/ 7 w 19"/>
                <a:gd name="T1" fmla="*/ 14 h 14"/>
                <a:gd name="T2" fmla="*/ 19 w 19"/>
                <a:gd name="T3" fmla="*/ 11 h 14"/>
                <a:gd name="T4" fmla="*/ 7 w 1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7" y="14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0" y="11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5" name="Freeform 225">
              <a:extLst>
                <a:ext uri="{FF2B5EF4-FFF2-40B4-BE49-F238E27FC236}">
                  <a16:creationId xmlns:a16="http://schemas.microsoft.com/office/drawing/2014/main" id="{04111040-00E9-4B3B-AAFA-F29B4A7B8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348"/>
              <a:ext cx="27" cy="19"/>
            </a:xfrm>
            <a:custGeom>
              <a:avLst/>
              <a:gdLst>
                <a:gd name="T0" fmla="*/ 9 w 23"/>
                <a:gd name="T1" fmla="*/ 0 h 16"/>
                <a:gd name="T2" fmla="*/ 20 w 23"/>
                <a:gd name="T3" fmla="*/ 3 h 16"/>
                <a:gd name="T4" fmla="*/ 9 w 23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9" y="0"/>
                  </a:moveTo>
                  <a:cubicBezTo>
                    <a:pt x="13" y="2"/>
                    <a:pt x="17" y="5"/>
                    <a:pt x="20" y="3"/>
                  </a:cubicBezTo>
                  <a:cubicBezTo>
                    <a:pt x="23" y="16"/>
                    <a:pt x="0" y="11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6" name="Freeform 226">
              <a:extLst>
                <a:ext uri="{FF2B5EF4-FFF2-40B4-BE49-F238E27FC236}">
                  <a16:creationId xmlns:a16="http://schemas.microsoft.com/office/drawing/2014/main" id="{460BEC7E-8B43-4A15-A292-5B1841A19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3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7" name="Freeform 227">
              <a:extLst>
                <a:ext uri="{FF2B5EF4-FFF2-40B4-BE49-F238E27FC236}">
                  <a16:creationId xmlns:a16="http://schemas.microsoft.com/office/drawing/2014/main" id="{CF017674-5622-4419-9B40-1BDCB40AD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94"/>
              <a:ext cx="21" cy="17"/>
            </a:xfrm>
            <a:custGeom>
              <a:avLst/>
              <a:gdLst>
                <a:gd name="T0" fmla="*/ 6 w 18"/>
                <a:gd name="T1" fmla="*/ 15 h 15"/>
                <a:gd name="T2" fmla="*/ 18 w 18"/>
                <a:gd name="T3" fmla="*/ 11 h 15"/>
                <a:gd name="T4" fmla="*/ 6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6" y="15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4" y="14"/>
                    <a:pt x="10" y="12"/>
                    <a:pt x="6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8" name="Freeform 228">
              <a:extLst>
                <a:ext uri="{FF2B5EF4-FFF2-40B4-BE49-F238E27FC236}">
                  <a16:creationId xmlns:a16="http://schemas.microsoft.com/office/drawing/2014/main" id="{B01C6F44-AA50-4B8B-A096-50351564B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28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3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9" name="Freeform 229">
              <a:extLst>
                <a:ext uri="{FF2B5EF4-FFF2-40B4-BE49-F238E27FC236}">
                  <a16:creationId xmlns:a16="http://schemas.microsoft.com/office/drawing/2014/main" id="{F5D12878-17C3-4D31-909C-A8E6ADBF6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" y="106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4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0" name="Freeform 230">
              <a:extLst>
                <a:ext uri="{FF2B5EF4-FFF2-40B4-BE49-F238E27FC236}">
                  <a16:creationId xmlns:a16="http://schemas.microsoft.com/office/drawing/2014/main" id="{0998BA2A-70AF-4607-AA47-9527264D6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" y="304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1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1" name="Freeform 231">
              <a:extLst>
                <a:ext uri="{FF2B5EF4-FFF2-40B4-BE49-F238E27FC236}">
                  <a16:creationId xmlns:a16="http://schemas.microsoft.com/office/drawing/2014/main" id="{CD96825C-C10B-4049-B729-23A547DAD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" y="336"/>
              <a:ext cx="25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2"/>
                    <a:pt x="22" y="12"/>
                  </a:cubicBezTo>
                  <a:cubicBezTo>
                    <a:pt x="21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2" name="Freeform 232">
              <a:extLst>
                <a:ext uri="{FF2B5EF4-FFF2-40B4-BE49-F238E27FC236}">
                  <a16:creationId xmlns:a16="http://schemas.microsoft.com/office/drawing/2014/main" id="{D3A10858-C84B-4689-8B3C-C13703D11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83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8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8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3" name="Freeform 233">
              <a:extLst>
                <a:ext uri="{FF2B5EF4-FFF2-40B4-BE49-F238E27FC236}">
                  <a16:creationId xmlns:a16="http://schemas.microsoft.com/office/drawing/2014/main" id="{FCB6E2EC-C236-4F1C-8527-94FE26F01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16"/>
              <a:ext cx="25" cy="31"/>
            </a:xfrm>
            <a:custGeom>
              <a:avLst/>
              <a:gdLst>
                <a:gd name="T0" fmla="*/ 12 w 21"/>
                <a:gd name="T1" fmla="*/ 0 h 27"/>
                <a:gd name="T2" fmla="*/ 21 w 21"/>
                <a:gd name="T3" fmla="*/ 11 h 27"/>
                <a:gd name="T4" fmla="*/ 21 w 21"/>
                <a:gd name="T5" fmla="*/ 19 h 27"/>
                <a:gd name="T6" fmla="*/ 2 w 21"/>
                <a:gd name="T7" fmla="*/ 17 h 27"/>
                <a:gd name="T8" fmla="*/ 12 w 21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7">
                  <a:moveTo>
                    <a:pt x="12" y="0"/>
                  </a:moveTo>
                  <a:cubicBezTo>
                    <a:pt x="13" y="4"/>
                    <a:pt x="14" y="12"/>
                    <a:pt x="21" y="11"/>
                  </a:cubicBezTo>
                  <a:cubicBezTo>
                    <a:pt x="21" y="14"/>
                    <a:pt x="20" y="16"/>
                    <a:pt x="21" y="19"/>
                  </a:cubicBezTo>
                  <a:cubicBezTo>
                    <a:pt x="15" y="27"/>
                    <a:pt x="9" y="22"/>
                    <a:pt x="2" y="17"/>
                  </a:cubicBezTo>
                  <a:cubicBezTo>
                    <a:pt x="0" y="11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4" name="Freeform 234">
              <a:extLst>
                <a:ext uri="{FF2B5EF4-FFF2-40B4-BE49-F238E27FC236}">
                  <a16:creationId xmlns:a16="http://schemas.microsoft.com/office/drawing/2014/main" id="{3E9CFA86-8AC6-4247-ADE0-BA303CD9C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4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8 h 129"/>
                <a:gd name="T10" fmla="*/ 20 w 136"/>
                <a:gd name="T11" fmla="*/ 56 h 129"/>
                <a:gd name="T12" fmla="*/ 21 w 136"/>
                <a:gd name="T13" fmla="*/ 47 h 129"/>
                <a:gd name="T14" fmla="*/ 12 w 136"/>
                <a:gd name="T15" fmla="*/ 60 h 129"/>
                <a:gd name="T16" fmla="*/ 27 w 136"/>
                <a:gd name="T17" fmla="*/ 74 h 129"/>
                <a:gd name="T18" fmla="*/ 46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3 w 136"/>
                <a:gd name="T27" fmla="*/ 38 h 129"/>
                <a:gd name="T28" fmla="*/ 42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8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4 h 129"/>
                <a:gd name="T48" fmla="*/ 55 w 136"/>
                <a:gd name="T49" fmla="*/ 4 h 129"/>
                <a:gd name="T50" fmla="*/ 67 w 136"/>
                <a:gd name="T51" fmla="*/ 25 h 129"/>
                <a:gd name="T52" fmla="*/ 81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4 w 136"/>
                <a:gd name="T59" fmla="*/ 41 h 129"/>
                <a:gd name="T60" fmla="*/ 88 w 136"/>
                <a:gd name="T61" fmla="*/ 35 h 129"/>
                <a:gd name="T62" fmla="*/ 88 w 136"/>
                <a:gd name="T63" fmla="*/ 25 h 129"/>
                <a:gd name="T64" fmla="*/ 79 w 136"/>
                <a:gd name="T65" fmla="*/ 72 h 129"/>
                <a:gd name="T66" fmla="*/ 100 w 136"/>
                <a:gd name="T67" fmla="*/ 71 h 129"/>
                <a:gd name="T68" fmla="*/ 92 w 136"/>
                <a:gd name="T69" fmla="*/ 88 h 129"/>
                <a:gd name="T70" fmla="*/ 94 w 136"/>
                <a:gd name="T71" fmla="*/ 84 h 129"/>
                <a:gd name="T72" fmla="*/ 96 w 136"/>
                <a:gd name="T73" fmla="*/ 76 h 129"/>
                <a:gd name="T74" fmla="*/ 85 w 136"/>
                <a:gd name="T75" fmla="*/ 81 h 129"/>
                <a:gd name="T76" fmla="*/ 92 w 136"/>
                <a:gd name="T77" fmla="*/ 104 h 129"/>
                <a:gd name="T78" fmla="*/ 132 w 136"/>
                <a:gd name="T79" fmla="*/ 98 h 129"/>
                <a:gd name="T80" fmla="*/ 134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6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4 w 136"/>
                <a:gd name="T107" fmla="*/ 96 h 129"/>
                <a:gd name="T108" fmla="*/ 39 w 136"/>
                <a:gd name="T109" fmla="*/ 86 h 129"/>
                <a:gd name="T110" fmla="*/ 36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3" y="77"/>
                    <a:pt x="0" y="72"/>
                    <a:pt x="4" y="56"/>
                  </a:cubicBezTo>
                  <a:cubicBezTo>
                    <a:pt x="2" y="52"/>
                    <a:pt x="2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5" y="41"/>
                    <a:pt x="27" y="44"/>
                    <a:pt x="28" y="48"/>
                  </a:cubicBezTo>
                  <a:cubicBezTo>
                    <a:pt x="28" y="56"/>
                    <a:pt x="21" y="57"/>
                    <a:pt x="20" y="56"/>
                  </a:cubicBezTo>
                  <a:cubicBezTo>
                    <a:pt x="19" y="54"/>
                    <a:pt x="27" y="52"/>
                    <a:pt x="21" y="47"/>
                  </a:cubicBezTo>
                  <a:cubicBezTo>
                    <a:pt x="15" y="41"/>
                    <a:pt x="7" y="50"/>
                    <a:pt x="12" y="60"/>
                  </a:cubicBezTo>
                  <a:cubicBezTo>
                    <a:pt x="15" y="67"/>
                    <a:pt x="21" y="73"/>
                    <a:pt x="27" y="74"/>
                  </a:cubicBezTo>
                  <a:cubicBezTo>
                    <a:pt x="36" y="77"/>
                    <a:pt x="41" y="69"/>
                    <a:pt x="46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6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3"/>
                    <a:pt x="64" y="43"/>
                    <a:pt x="63" y="38"/>
                  </a:cubicBezTo>
                  <a:cubicBezTo>
                    <a:pt x="63" y="34"/>
                    <a:pt x="61" y="10"/>
                    <a:pt x="42" y="9"/>
                  </a:cubicBezTo>
                  <a:cubicBezTo>
                    <a:pt x="23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7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8" y="23"/>
                    <a:pt x="45" y="27"/>
                    <a:pt x="45" y="33"/>
                  </a:cubicBezTo>
                  <a:cubicBezTo>
                    <a:pt x="44" y="39"/>
                    <a:pt x="37" y="46"/>
                    <a:pt x="28" y="42"/>
                  </a:cubicBezTo>
                  <a:cubicBezTo>
                    <a:pt x="27" y="41"/>
                    <a:pt x="25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4"/>
                  </a:cubicBezTo>
                  <a:cubicBezTo>
                    <a:pt x="45" y="0"/>
                    <a:pt x="52" y="2"/>
                    <a:pt x="55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1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6" y="19"/>
                    <a:pt x="100" y="23"/>
                    <a:pt x="98" y="28"/>
                  </a:cubicBezTo>
                  <a:cubicBezTo>
                    <a:pt x="102" y="34"/>
                    <a:pt x="98" y="40"/>
                    <a:pt x="94" y="41"/>
                  </a:cubicBezTo>
                  <a:cubicBezTo>
                    <a:pt x="91" y="42"/>
                    <a:pt x="88" y="37"/>
                    <a:pt x="88" y="35"/>
                  </a:cubicBezTo>
                  <a:cubicBezTo>
                    <a:pt x="91" y="35"/>
                    <a:pt x="94" y="30"/>
                    <a:pt x="88" y="25"/>
                  </a:cubicBezTo>
                  <a:cubicBezTo>
                    <a:pt x="83" y="19"/>
                    <a:pt x="59" y="27"/>
                    <a:pt x="79" y="72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2" y="88"/>
                  </a:cubicBezTo>
                  <a:cubicBezTo>
                    <a:pt x="91" y="86"/>
                    <a:pt x="93" y="85"/>
                    <a:pt x="94" y="84"/>
                  </a:cubicBezTo>
                  <a:cubicBezTo>
                    <a:pt x="96" y="83"/>
                    <a:pt x="100" y="81"/>
                    <a:pt x="96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2" y="104"/>
                  </a:cubicBezTo>
                  <a:cubicBezTo>
                    <a:pt x="101" y="111"/>
                    <a:pt x="120" y="107"/>
                    <a:pt x="132" y="98"/>
                  </a:cubicBezTo>
                  <a:cubicBezTo>
                    <a:pt x="133" y="97"/>
                    <a:pt x="134" y="96"/>
                    <a:pt x="134" y="96"/>
                  </a:cubicBezTo>
                  <a:cubicBezTo>
                    <a:pt x="135" y="97"/>
                    <a:pt x="135" y="98"/>
                    <a:pt x="136" y="98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6"/>
                  </a:cubicBezTo>
                  <a:cubicBezTo>
                    <a:pt x="71" y="92"/>
                    <a:pt x="71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7"/>
                    <a:pt x="54" y="69"/>
                  </a:cubicBezTo>
                  <a:cubicBezTo>
                    <a:pt x="53" y="72"/>
                    <a:pt x="51" y="74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9"/>
                    <a:pt x="44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6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5" name="Freeform 235">
              <a:extLst>
                <a:ext uri="{FF2B5EF4-FFF2-40B4-BE49-F238E27FC236}">
                  <a16:creationId xmlns:a16="http://schemas.microsoft.com/office/drawing/2014/main" id="{32DD8228-A098-45B2-BB0C-C1DE090511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6"/>
              <a:ext cx="85" cy="88"/>
            </a:xfrm>
            <a:custGeom>
              <a:avLst/>
              <a:gdLst>
                <a:gd name="T0" fmla="*/ 66 w 73"/>
                <a:gd name="T1" fmla="*/ 49 h 76"/>
                <a:gd name="T2" fmla="*/ 64 w 73"/>
                <a:gd name="T3" fmla="*/ 44 h 76"/>
                <a:gd name="T4" fmla="*/ 54 w 73"/>
                <a:gd name="T5" fmla="*/ 14 h 76"/>
                <a:gd name="T6" fmla="*/ 48 w 73"/>
                <a:gd name="T7" fmla="*/ 64 h 76"/>
                <a:gd name="T8" fmla="*/ 54 w 73"/>
                <a:gd name="T9" fmla="*/ 42 h 76"/>
                <a:gd name="T10" fmla="*/ 48 w 73"/>
                <a:gd name="T11" fmla="*/ 64 h 76"/>
                <a:gd name="T12" fmla="*/ 53 w 73"/>
                <a:gd name="T13" fmla="*/ 39 h 76"/>
                <a:gd name="T14" fmla="*/ 68 w 73"/>
                <a:gd name="T15" fmla="*/ 27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2 w 73"/>
                <a:gd name="T27" fmla="*/ 14 h 76"/>
                <a:gd name="T28" fmla="*/ 54 w 73"/>
                <a:gd name="T29" fmla="*/ 18 h 76"/>
                <a:gd name="T30" fmla="*/ 43 w 73"/>
                <a:gd name="T31" fmla="*/ 27 h 76"/>
                <a:gd name="T32" fmla="*/ 43 w 73"/>
                <a:gd name="T33" fmla="*/ 27 h 76"/>
                <a:gd name="T34" fmla="*/ 31 w 73"/>
                <a:gd name="T35" fmla="*/ 34 h 76"/>
                <a:gd name="T36" fmla="*/ 42 w 73"/>
                <a:gd name="T37" fmla="*/ 32 h 76"/>
                <a:gd name="T38" fmla="*/ 32 w 73"/>
                <a:gd name="T39" fmla="*/ 10 h 76"/>
                <a:gd name="T40" fmla="*/ 22 w 73"/>
                <a:gd name="T41" fmla="*/ 60 h 76"/>
                <a:gd name="T42" fmla="*/ 43 w 73"/>
                <a:gd name="T43" fmla="*/ 54 h 76"/>
                <a:gd name="T44" fmla="*/ 22 w 73"/>
                <a:gd name="T45" fmla="*/ 60 h 76"/>
                <a:gd name="T46" fmla="*/ 40 w 73"/>
                <a:gd name="T47" fmla="*/ 48 h 76"/>
                <a:gd name="T48" fmla="*/ 29 w 73"/>
                <a:gd name="T49" fmla="*/ 31 h 76"/>
                <a:gd name="T50" fmla="*/ 29 w 73"/>
                <a:gd name="T51" fmla="*/ 31 h 76"/>
                <a:gd name="T52" fmla="*/ 21 w 73"/>
                <a:gd name="T53" fmla="*/ 65 h 76"/>
                <a:gd name="T54" fmla="*/ 14 w 73"/>
                <a:gd name="T55" fmla="*/ 60 h 76"/>
                <a:gd name="T56" fmla="*/ 10 w 73"/>
                <a:gd name="T57" fmla="*/ 29 h 76"/>
                <a:gd name="T58" fmla="*/ 12 w 73"/>
                <a:gd name="T59" fmla="*/ 33 h 76"/>
                <a:gd name="T60" fmla="*/ 6 w 73"/>
                <a:gd name="T61" fmla="*/ 52 h 76"/>
                <a:gd name="T62" fmla="*/ 26 w 73"/>
                <a:gd name="T63" fmla="*/ 46 h 76"/>
                <a:gd name="T64" fmla="*/ 33 w 73"/>
                <a:gd name="T65" fmla="*/ 19 h 76"/>
                <a:gd name="T66" fmla="*/ 27 w 73"/>
                <a:gd name="T67" fmla="*/ 29 h 76"/>
                <a:gd name="T68" fmla="*/ 6 w 73"/>
                <a:gd name="T69" fmla="*/ 40 h 76"/>
                <a:gd name="T70" fmla="*/ 12 w 73"/>
                <a:gd name="T71" fmla="*/ 16 h 76"/>
                <a:gd name="T72" fmla="*/ 45 w 73"/>
                <a:gd name="T73" fmla="*/ 5 h 76"/>
                <a:gd name="T74" fmla="*/ 63 w 73"/>
                <a:gd name="T75" fmla="*/ 21 h 76"/>
                <a:gd name="T76" fmla="*/ 69 w 73"/>
                <a:gd name="T77" fmla="*/ 38 h 76"/>
                <a:gd name="T78" fmla="*/ 65 w 73"/>
                <a:gd name="T79" fmla="*/ 62 h 76"/>
                <a:gd name="T80" fmla="*/ 54 w 73"/>
                <a:gd name="T81" fmla="*/ 65 h 76"/>
                <a:gd name="T82" fmla="*/ 31 w 73"/>
                <a:gd name="T83" fmla="*/ 75 h 76"/>
                <a:gd name="T84" fmla="*/ 17 w 73"/>
                <a:gd name="T85" fmla="*/ 68 h 76"/>
                <a:gd name="T86" fmla="*/ 13 w 73"/>
                <a:gd name="T87" fmla="*/ 64 h 76"/>
                <a:gd name="T88" fmla="*/ 4 w 73"/>
                <a:gd name="T89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4" y="44"/>
                  </a:moveTo>
                  <a:cubicBezTo>
                    <a:pt x="66" y="46"/>
                    <a:pt x="66" y="47"/>
                    <a:pt x="66" y="49"/>
                  </a:cubicBez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7" y="42"/>
                    <a:pt x="64" y="44"/>
                  </a:cubicBezTo>
                  <a:close/>
                  <a:moveTo>
                    <a:pt x="61" y="18"/>
                  </a:moveTo>
                  <a:cubicBezTo>
                    <a:pt x="63" y="15"/>
                    <a:pt x="57" y="9"/>
                    <a:pt x="54" y="14"/>
                  </a:cubicBezTo>
                  <a:cubicBezTo>
                    <a:pt x="56" y="17"/>
                    <a:pt x="57" y="20"/>
                    <a:pt x="61" y="18"/>
                  </a:cubicBezTo>
                  <a:close/>
                  <a:moveTo>
                    <a:pt x="48" y="64"/>
                  </a:move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ubicBezTo>
                    <a:pt x="59" y="47"/>
                    <a:pt x="53" y="55"/>
                    <a:pt x="47" y="57"/>
                  </a:cubicBezTo>
                  <a:cubicBezTo>
                    <a:pt x="48" y="59"/>
                    <a:pt x="47" y="61"/>
                    <a:pt x="48" y="64"/>
                  </a:cubicBezTo>
                  <a:close/>
                  <a:moveTo>
                    <a:pt x="49" y="25"/>
                  </a:moveTo>
                  <a:cubicBezTo>
                    <a:pt x="56" y="26"/>
                    <a:pt x="59" y="34"/>
                    <a:pt x="53" y="39"/>
                  </a:cubicBezTo>
                  <a:cubicBezTo>
                    <a:pt x="57" y="41"/>
                    <a:pt x="60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44" y="69"/>
                  </a:moveTo>
                  <a:cubicBezTo>
                    <a:pt x="46" y="72"/>
                    <a:pt x="52" y="69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2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4" y="18"/>
                  </a:cubicBezTo>
                  <a:cubicBezTo>
                    <a:pt x="53" y="14"/>
                    <a:pt x="48" y="11"/>
                    <a:pt x="44" y="7"/>
                  </a:cubicBezTo>
                  <a:close/>
                  <a:moveTo>
                    <a:pt x="43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7"/>
                    <a:pt x="39" y="30"/>
                    <a:pt x="43" y="27"/>
                  </a:cubicBezTo>
                  <a:close/>
                  <a:moveTo>
                    <a:pt x="42" y="32"/>
                  </a:moveTo>
                  <a:cubicBezTo>
                    <a:pt x="38" y="29"/>
                    <a:pt x="35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23" y="12"/>
                  </a:moveTo>
                  <a:cubicBezTo>
                    <a:pt x="26" y="12"/>
                    <a:pt x="30" y="14"/>
                    <a:pt x="32" y="10"/>
                  </a:cubicBezTo>
                  <a:cubicBezTo>
                    <a:pt x="29" y="7"/>
                    <a:pt x="26" y="8"/>
                    <a:pt x="23" y="12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2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1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45"/>
                  </a:moveTo>
                  <a:cubicBezTo>
                    <a:pt x="20" y="56"/>
                    <a:pt x="43" y="61"/>
                    <a:pt x="40" y="48"/>
                  </a:cubicBezTo>
                  <a:cubicBezTo>
                    <a:pt x="37" y="50"/>
                    <a:pt x="33" y="47"/>
                    <a:pt x="29" y="45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30" y="35"/>
                    <a:pt x="29" y="31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5"/>
                  </a:cubicBezTo>
                  <a:cubicBezTo>
                    <a:pt x="21" y="63"/>
                    <a:pt x="20" y="62"/>
                    <a:pt x="20" y="59"/>
                  </a:cubicBezTo>
                  <a:cubicBezTo>
                    <a:pt x="18" y="60"/>
                    <a:pt x="16" y="60"/>
                    <a:pt x="14" y="60"/>
                  </a:cubicBezTo>
                  <a:close/>
                  <a:moveTo>
                    <a:pt x="12" y="33"/>
                  </a:moveTo>
                  <a:cubicBezTo>
                    <a:pt x="11" y="31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4"/>
                    <a:pt x="12" y="33"/>
                  </a:cubicBezTo>
                  <a:close/>
                  <a:moveTo>
                    <a:pt x="17" y="34"/>
                  </a:moveTo>
                  <a:cubicBezTo>
                    <a:pt x="9" y="35"/>
                    <a:pt x="4" y="46"/>
                    <a:pt x="6" y="52"/>
                  </a:cubicBezTo>
                  <a:cubicBezTo>
                    <a:pt x="13" y="56"/>
                    <a:pt x="20" y="61"/>
                    <a:pt x="26" y="53"/>
                  </a:cubicBezTo>
                  <a:cubicBezTo>
                    <a:pt x="25" y="51"/>
                    <a:pt x="25" y="48"/>
                    <a:pt x="26" y="46"/>
                  </a:cubicBezTo>
                  <a:cubicBezTo>
                    <a:pt x="19" y="46"/>
                    <a:pt x="18" y="39"/>
                    <a:pt x="17" y="34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7" y="26"/>
                    <a:pt x="29" y="21"/>
                    <a:pt x="33" y="19"/>
                  </a:cubicBezTo>
                  <a:close/>
                  <a:moveTo>
                    <a:pt x="6" y="40"/>
                  </a:move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2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6" y="21"/>
                    <a:pt x="68" y="25"/>
                    <a:pt x="70" y="25"/>
                  </a:cubicBezTo>
                  <a:cubicBezTo>
                    <a:pt x="70" y="29"/>
                    <a:pt x="70" y="34"/>
                    <a:pt x="69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1" y="63"/>
                    <a:pt x="58" y="66"/>
                    <a:pt x="54" y="65"/>
                  </a:cubicBezTo>
                  <a:cubicBezTo>
                    <a:pt x="54" y="71"/>
                    <a:pt x="47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7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4"/>
                  </a:cubicBezTo>
                  <a:cubicBezTo>
                    <a:pt x="12" y="63"/>
                    <a:pt x="12" y="60"/>
                    <a:pt x="13" y="58"/>
                  </a:cubicBezTo>
                  <a:cubicBezTo>
                    <a:pt x="10" y="57"/>
                    <a:pt x="7" y="55"/>
                    <a:pt x="4" y="52"/>
                  </a:cubicBezTo>
                  <a:cubicBezTo>
                    <a:pt x="3" y="48"/>
                    <a:pt x="4" y="44"/>
                    <a:pt x="6" y="4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6" name="Freeform 236">
              <a:extLst>
                <a:ext uri="{FF2B5EF4-FFF2-40B4-BE49-F238E27FC236}">
                  <a16:creationId xmlns:a16="http://schemas.microsoft.com/office/drawing/2014/main" id="{2E1603BD-2A3F-45D5-B8B6-12DDC99FEC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" y="75"/>
              <a:ext cx="86" cy="89"/>
            </a:xfrm>
            <a:custGeom>
              <a:avLst/>
              <a:gdLst>
                <a:gd name="T0" fmla="*/ 67 w 73"/>
                <a:gd name="T1" fmla="*/ 40 h 76"/>
                <a:gd name="T2" fmla="*/ 66 w 73"/>
                <a:gd name="T3" fmla="*/ 49 h 76"/>
                <a:gd name="T4" fmla="*/ 53 w 73"/>
                <a:gd name="T5" fmla="*/ 14 h 76"/>
                <a:gd name="T6" fmla="*/ 49 w 73"/>
                <a:gd name="T7" fmla="*/ 25 h 76"/>
                <a:gd name="T8" fmla="*/ 62 w 73"/>
                <a:gd name="T9" fmla="*/ 43 h 76"/>
                <a:gd name="T10" fmla="*/ 49 w 73"/>
                <a:gd name="T11" fmla="*/ 25 h 76"/>
                <a:gd name="T12" fmla="*/ 50 w 73"/>
                <a:gd name="T13" fmla="*/ 66 h 76"/>
                <a:gd name="T14" fmla="*/ 46 w 73"/>
                <a:gd name="T15" fmla="*/ 57 h 76"/>
                <a:gd name="T16" fmla="*/ 63 w 73"/>
                <a:gd name="T17" fmla="*/ 61 h 76"/>
                <a:gd name="T18" fmla="*/ 46 w 73"/>
                <a:gd name="T19" fmla="*/ 57 h 76"/>
                <a:gd name="T20" fmla="*/ 48 w 73"/>
                <a:gd name="T21" fmla="*/ 41 h 76"/>
                <a:gd name="T22" fmla="*/ 50 w 73"/>
                <a:gd name="T23" fmla="*/ 40 h 76"/>
                <a:gd name="T24" fmla="*/ 50 w 73"/>
                <a:gd name="T25" fmla="*/ 40 h 76"/>
                <a:gd name="T26" fmla="*/ 45 w 73"/>
                <a:gd name="T27" fmla="*/ 26 h 76"/>
                <a:gd name="T28" fmla="*/ 43 w 73"/>
                <a:gd name="T29" fmla="*/ 7 h 76"/>
                <a:gd name="T30" fmla="*/ 42 w 73"/>
                <a:gd name="T31" fmla="*/ 27 h 76"/>
                <a:gd name="T32" fmla="*/ 42 w 73"/>
                <a:gd name="T33" fmla="*/ 27 h 76"/>
                <a:gd name="T34" fmla="*/ 46 w 73"/>
                <a:gd name="T35" fmla="*/ 41 h 76"/>
                <a:gd name="T36" fmla="*/ 31 w 73"/>
                <a:gd name="T37" fmla="*/ 34 h 76"/>
                <a:gd name="T38" fmla="*/ 32 w 73"/>
                <a:gd name="T39" fmla="*/ 10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27 w 73"/>
                <a:gd name="T53" fmla="*/ 29 h 76"/>
                <a:gd name="T54" fmla="*/ 14 w 73"/>
                <a:gd name="T55" fmla="*/ 33 h 76"/>
                <a:gd name="T56" fmla="*/ 14 w 73"/>
                <a:gd name="T57" fmla="*/ 60 h 76"/>
                <a:gd name="T58" fmla="*/ 19 w 73"/>
                <a:gd name="T59" fmla="*/ 60 h 76"/>
                <a:gd name="T60" fmla="*/ 10 w 73"/>
                <a:gd name="T61" fmla="*/ 27 h 76"/>
                <a:gd name="T62" fmla="*/ 34 w 73"/>
                <a:gd name="T63" fmla="*/ 9 h 76"/>
                <a:gd name="T64" fmla="*/ 52 w 73"/>
                <a:gd name="T65" fmla="*/ 12 h 76"/>
                <a:gd name="T66" fmla="*/ 70 w 73"/>
                <a:gd name="T67" fmla="*/ 25 h 76"/>
                <a:gd name="T68" fmla="*/ 70 w 73"/>
                <a:gd name="T69" fmla="*/ 49 h 76"/>
                <a:gd name="T70" fmla="*/ 63 w 73"/>
                <a:gd name="T71" fmla="*/ 63 h 76"/>
                <a:gd name="T72" fmla="*/ 42 w 73"/>
                <a:gd name="T73" fmla="*/ 71 h 76"/>
                <a:gd name="T74" fmla="*/ 23 w 73"/>
                <a:gd name="T75" fmla="*/ 68 h 76"/>
                <a:gd name="T76" fmla="*/ 12 w 73"/>
                <a:gd name="T77" fmla="*/ 65 h 76"/>
                <a:gd name="T78" fmla="*/ 13 w 73"/>
                <a:gd name="T79" fmla="*/ 59 h 76"/>
                <a:gd name="T80" fmla="*/ 6 w 73"/>
                <a:gd name="T81" fmla="*/ 40 h 76"/>
                <a:gd name="T82" fmla="*/ 11 w 73"/>
                <a:gd name="T83" fmla="*/ 33 h 76"/>
                <a:gd name="T84" fmla="*/ 7 w 73"/>
                <a:gd name="T85" fmla="*/ 37 h 76"/>
                <a:gd name="T86" fmla="*/ 25 w 73"/>
                <a:gd name="T87" fmla="*/ 54 h 76"/>
                <a:gd name="T88" fmla="*/ 16 w 73"/>
                <a:gd name="T89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7" y="40"/>
                  </a:cubicBezTo>
                  <a:cubicBezTo>
                    <a:pt x="66" y="43"/>
                    <a:pt x="66" y="42"/>
                    <a:pt x="64" y="44"/>
                  </a:cubicBezTo>
                  <a:cubicBezTo>
                    <a:pt x="65" y="46"/>
                    <a:pt x="66" y="48"/>
                    <a:pt x="66" y="49"/>
                  </a:cubicBezTo>
                  <a:close/>
                  <a:moveTo>
                    <a:pt x="61" y="19"/>
                  </a:moveTo>
                  <a:cubicBezTo>
                    <a:pt x="62" y="15"/>
                    <a:pt x="57" y="10"/>
                    <a:pt x="53" y="14"/>
                  </a:cubicBezTo>
                  <a:cubicBezTo>
                    <a:pt x="56" y="18"/>
                    <a:pt x="56" y="20"/>
                    <a:pt x="61" y="1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8" y="37"/>
                    <a:pt x="67" y="33"/>
                    <a:pt x="68" y="28"/>
                  </a:cubicBezTo>
                  <a:cubicBezTo>
                    <a:pt x="62" y="22"/>
                    <a:pt x="53" y="17"/>
                    <a:pt x="49" y="25"/>
                  </a:cubicBezTo>
                  <a:close/>
                  <a:moveTo>
                    <a:pt x="44" y="70"/>
                  </a:moveTo>
                  <a:cubicBezTo>
                    <a:pt x="46" y="73"/>
                    <a:pt x="52" y="70"/>
                    <a:pt x="50" y="66"/>
                  </a:cubicBezTo>
                  <a:cubicBezTo>
                    <a:pt x="48" y="66"/>
                    <a:pt x="46" y="66"/>
                    <a:pt x="44" y="70"/>
                  </a:cubicBezTo>
                  <a:close/>
                  <a:moveTo>
                    <a:pt x="46" y="57"/>
                  </a:moveTo>
                  <a:cubicBezTo>
                    <a:pt x="48" y="59"/>
                    <a:pt x="47" y="62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1" y="52"/>
                  </a:moveTo>
                  <a:cubicBezTo>
                    <a:pt x="50" y="61"/>
                    <a:pt x="59" y="44"/>
                    <a:pt x="48" y="41"/>
                  </a:cubicBezTo>
                  <a:cubicBezTo>
                    <a:pt x="47" y="46"/>
                    <a:pt x="41" y="47"/>
                    <a:pt x="41" y="52"/>
                  </a:cubicBezTo>
                  <a:close/>
                  <a:moveTo>
                    <a:pt x="50" y="40"/>
                  </a:moveTo>
                  <a:cubicBezTo>
                    <a:pt x="60" y="35"/>
                    <a:pt x="49" y="21"/>
                    <a:pt x="42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31" y="14"/>
                  </a:moveTo>
                  <a:cubicBezTo>
                    <a:pt x="35" y="20"/>
                    <a:pt x="43" y="21"/>
                    <a:pt x="45" y="26"/>
                  </a:cubicBezTo>
                  <a:cubicBezTo>
                    <a:pt x="48" y="22"/>
                    <a:pt x="50" y="20"/>
                    <a:pt x="53" y="19"/>
                  </a:cubicBezTo>
                  <a:cubicBezTo>
                    <a:pt x="52" y="15"/>
                    <a:pt x="48" y="11"/>
                    <a:pt x="43" y="7"/>
                  </a:cubicBezTo>
                  <a:cubicBezTo>
                    <a:pt x="39" y="10"/>
                    <a:pt x="35" y="10"/>
                    <a:pt x="31" y="14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31" y="34"/>
                  </a:moveTo>
                  <a:cubicBezTo>
                    <a:pt x="25" y="43"/>
                    <a:pt x="40" y="53"/>
                    <a:pt x="46" y="41"/>
                  </a:cubicBezTo>
                  <a:cubicBezTo>
                    <a:pt x="47" y="39"/>
                    <a:pt x="47" y="35"/>
                    <a:pt x="42" y="32"/>
                  </a:cubicBezTo>
                  <a:cubicBezTo>
                    <a:pt x="37" y="30"/>
                    <a:pt x="34" y="30"/>
                    <a:pt x="31" y="34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4"/>
                    <a:pt x="32" y="10"/>
                  </a:cubicBezTo>
                  <a:cubicBezTo>
                    <a:pt x="29" y="7"/>
                    <a:pt x="26" y="8"/>
                    <a:pt x="23" y="12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2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1" y="63"/>
                    <a:pt x="43" y="55"/>
                  </a:cubicBezTo>
                  <a:cubicBezTo>
                    <a:pt x="37" y="56"/>
                    <a:pt x="33" y="62"/>
                    <a:pt x="27" y="55"/>
                  </a:cubicBezTo>
                  <a:cubicBezTo>
                    <a:pt x="25" y="58"/>
                    <a:pt x="23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40"/>
                    <a:pt x="29" y="35"/>
                    <a:pt x="29" y="31"/>
                  </a:cubicBezTo>
                  <a:close/>
                  <a:moveTo>
                    <a:pt x="14" y="33"/>
                  </a:move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ubicBezTo>
                    <a:pt x="23" y="7"/>
                    <a:pt x="6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8" y="61"/>
                    <a:pt x="16" y="60"/>
                    <a:pt x="14" y="60"/>
                  </a:cubicBezTo>
                  <a:cubicBezTo>
                    <a:pt x="13" y="63"/>
                    <a:pt x="17" y="69"/>
                    <a:pt x="21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  <a:moveTo>
                    <a:pt x="6" y="40"/>
                  </a:moveTo>
                  <a:cubicBezTo>
                    <a:pt x="0" y="36"/>
                    <a:pt x="4" y="28"/>
                    <a:pt x="10" y="27"/>
                  </a:cubicBezTo>
                  <a:cubicBezTo>
                    <a:pt x="10" y="23"/>
                    <a:pt x="11" y="19"/>
                    <a:pt x="12" y="16"/>
                  </a:cubicBezTo>
                  <a:cubicBezTo>
                    <a:pt x="21" y="18"/>
                    <a:pt x="24" y="0"/>
                    <a:pt x="34" y="9"/>
                  </a:cubicBezTo>
                  <a:cubicBezTo>
                    <a:pt x="37" y="8"/>
                    <a:pt x="41" y="5"/>
                    <a:pt x="45" y="5"/>
                  </a:cubicBezTo>
                  <a:cubicBezTo>
                    <a:pt x="47" y="8"/>
                    <a:pt x="49" y="10"/>
                    <a:pt x="52" y="12"/>
                  </a:cubicBezTo>
                  <a:cubicBezTo>
                    <a:pt x="58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30"/>
                    <a:pt x="69" y="34"/>
                    <a:pt x="68" y="38"/>
                  </a:cubicBezTo>
                  <a:cubicBezTo>
                    <a:pt x="73" y="41"/>
                    <a:pt x="72" y="45"/>
                    <a:pt x="70" y="49"/>
                  </a:cubicBezTo>
                  <a:cubicBezTo>
                    <a:pt x="64" y="51"/>
                    <a:pt x="66" y="57"/>
                    <a:pt x="64" y="62"/>
                  </a:cubicBezTo>
                  <a:cubicBezTo>
                    <a:pt x="64" y="63"/>
                    <a:pt x="64" y="63"/>
                    <a:pt x="63" y="63"/>
                  </a:cubicBezTo>
                  <a:cubicBezTo>
                    <a:pt x="60" y="64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4" y="74"/>
                    <a:pt x="31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1" y="68"/>
                    <a:pt x="19" y="69"/>
                    <a:pt x="16" y="69"/>
                  </a:cubicBezTo>
                  <a:cubicBezTo>
                    <a:pt x="15" y="67"/>
                    <a:pt x="14" y="66"/>
                    <a:pt x="12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1" y="63"/>
                    <a:pt x="12" y="61"/>
                    <a:pt x="13" y="59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5"/>
                    <a:pt x="6" y="40"/>
                  </a:cubicBezTo>
                  <a:close/>
                  <a:moveTo>
                    <a:pt x="7" y="37"/>
                  </a:moveTo>
                  <a:cubicBezTo>
                    <a:pt x="8" y="35"/>
                    <a:pt x="10" y="35"/>
                    <a:pt x="11" y="33"/>
                  </a:cubicBezTo>
                  <a:cubicBezTo>
                    <a:pt x="10" y="32"/>
                    <a:pt x="11" y="30"/>
                    <a:pt x="10" y="29"/>
                  </a:cubicBezTo>
                  <a:cubicBezTo>
                    <a:pt x="7" y="29"/>
                    <a:pt x="2" y="35"/>
                    <a:pt x="7" y="37"/>
                  </a:cubicBezTo>
                  <a:close/>
                  <a:moveTo>
                    <a:pt x="6" y="52"/>
                  </a:moveTo>
                  <a:cubicBezTo>
                    <a:pt x="13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7" name="Freeform 237">
              <a:extLst>
                <a:ext uri="{FF2B5EF4-FFF2-40B4-BE49-F238E27FC236}">
                  <a16:creationId xmlns:a16="http://schemas.microsoft.com/office/drawing/2014/main" id="{299C9C0E-BE59-468D-BA84-05D0CD42C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23"/>
              <a:ext cx="167" cy="142"/>
            </a:xfrm>
            <a:custGeom>
              <a:avLst/>
              <a:gdLst>
                <a:gd name="T0" fmla="*/ 108 w 143"/>
                <a:gd name="T1" fmla="*/ 34 h 122"/>
                <a:gd name="T2" fmla="*/ 131 w 143"/>
                <a:gd name="T3" fmla="*/ 37 h 122"/>
                <a:gd name="T4" fmla="*/ 136 w 143"/>
                <a:gd name="T5" fmla="*/ 61 h 122"/>
                <a:gd name="T6" fmla="*/ 131 w 143"/>
                <a:gd name="T7" fmla="*/ 75 h 122"/>
                <a:gd name="T8" fmla="*/ 108 w 143"/>
                <a:gd name="T9" fmla="*/ 79 h 122"/>
                <a:gd name="T10" fmla="*/ 111 w 143"/>
                <a:gd name="T11" fmla="*/ 95 h 122"/>
                <a:gd name="T12" fmla="*/ 94 w 143"/>
                <a:gd name="T13" fmla="*/ 107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59 w 143"/>
                <a:gd name="T21" fmla="*/ 75 h 122"/>
                <a:gd name="T22" fmla="*/ 53 w 143"/>
                <a:gd name="T23" fmla="*/ 95 h 122"/>
                <a:gd name="T24" fmla="*/ 39 w 143"/>
                <a:gd name="T25" fmla="*/ 82 h 122"/>
                <a:gd name="T26" fmla="*/ 43 w 143"/>
                <a:gd name="T27" fmla="*/ 85 h 122"/>
                <a:gd name="T28" fmla="*/ 50 w 143"/>
                <a:gd name="T29" fmla="*/ 90 h 122"/>
                <a:gd name="T30" fmla="*/ 48 w 143"/>
                <a:gd name="T31" fmla="*/ 77 h 122"/>
                <a:gd name="T32" fmla="*/ 25 w 143"/>
                <a:gd name="T33" fmla="*/ 77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8 w 143"/>
                <a:gd name="T47" fmla="*/ 63 h 122"/>
                <a:gd name="T48" fmla="*/ 46 w 143"/>
                <a:gd name="T49" fmla="*/ 62 h 122"/>
                <a:gd name="T50" fmla="*/ 62 w 143"/>
                <a:gd name="T51" fmla="*/ 50 h 122"/>
                <a:gd name="T52" fmla="*/ 66 w 143"/>
                <a:gd name="T53" fmla="*/ 62 h 122"/>
                <a:gd name="T54" fmla="*/ 71 w 143"/>
                <a:gd name="T55" fmla="*/ 52 h 122"/>
                <a:gd name="T56" fmla="*/ 67 w 143"/>
                <a:gd name="T57" fmla="*/ 44 h 122"/>
                <a:gd name="T58" fmla="*/ 55 w 143"/>
                <a:gd name="T59" fmla="*/ 40 h 122"/>
                <a:gd name="T60" fmla="*/ 50 w 143"/>
                <a:gd name="T61" fmla="*/ 46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1 h 122"/>
                <a:gd name="T70" fmla="*/ 74 w 143"/>
                <a:gd name="T71" fmla="*/ 16 h 122"/>
                <a:gd name="T72" fmla="*/ 99 w 143"/>
                <a:gd name="T73" fmla="*/ 9 h 122"/>
                <a:gd name="T74" fmla="*/ 113 w 143"/>
                <a:gd name="T75" fmla="*/ 25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5 h 122"/>
                <a:gd name="T94" fmla="*/ 92 w 143"/>
                <a:gd name="T95" fmla="*/ 68 h 122"/>
                <a:gd name="T96" fmla="*/ 96 w 143"/>
                <a:gd name="T97" fmla="*/ 71 h 122"/>
                <a:gd name="T98" fmla="*/ 131 w 143"/>
                <a:gd name="T99" fmla="*/ 61 h 122"/>
                <a:gd name="T100" fmla="*/ 117 w 143"/>
                <a:gd name="T101" fmla="*/ 40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7 h 122"/>
                <a:gd name="T112" fmla="*/ 108 w 143"/>
                <a:gd name="T113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4"/>
                  </a:moveTo>
                  <a:cubicBezTo>
                    <a:pt x="116" y="30"/>
                    <a:pt x="126" y="31"/>
                    <a:pt x="131" y="37"/>
                  </a:cubicBezTo>
                  <a:cubicBezTo>
                    <a:pt x="137" y="42"/>
                    <a:pt x="143" y="49"/>
                    <a:pt x="136" y="61"/>
                  </a:cubicBezTo>
                  <a:cubicBezTo>
                    <a:pt x="138" y="66"/>
                    <a:pt x="134" y="72"/>
                    <a:pt x="131" y="75"/>
                  </a:cubicBezTo>
                  <a:cubicBezTo>
                    <a:pt x="127" y="77"/>
                    <a:pt x="123" y="83"/>
                    <a:pt x="108" y="79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2" y="114"/>
                    <a:pt x="94" y="107"/>
                  </a:cubicBezTo>
                  <a:cubicBezTo>
                    <a:pt x="88" y="109"/>
                    <a:pt x="83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6"/>
                    <a:pt x="108" y="71"/>
                    <a:pt x="59" y="75"/>
                  </a:cubicBezTo>
                  <a:cubicBezTo>
                    <a:pt x="63" y="82"/>
                    <a:pt x="65" y="89"/>
                    <a:pt x="53" y="95"/>
                  </a:cubicBezTo>
                  <a:cubicBezTo>
                    <a:pt x="41" y="100"/>
                    <a:pt x="33" y="86"/>
                    <a:pt x="39" y="82"/>
                  </a:cubicBezTo>
                  <a:cubicBezTo>
                    <a:pt x="42" y="82"/>
                    <a:pt x="42" y="83"/>
                    <a:pt x="43" y="85"/>
                  </a:cubicBezTo>
                  <a:cubicBezTo>
                    <a:pt x="43" y="87"/>
                    <a:pt x="44" y="91"/>
                    <a:pt x="50" y="90"/>
                  </a:cubicBezTo>
                  <a:cubicBezTo>
                    <a:pt x="56" y="88"/>
                    <a:pt x="53" y="79"/>
                    <a:pt x="48" y="77"/>
                  </a:cubicBezTo>
                  <a:cubicBezTo>
                    <a:pt x="43" y="74"/>
                    <a:pt x="35" y="71"/>
                    <a:pt x="25" y="77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8" y="118"/>
                    <a:pt x="19" y="120"/>
                    <a:pt x="19" y="121"/>
                  </a:cubicBezTo>
                  <a:cubicBezTo>
                    <a:pt x="19" y="122"/>
                    <a:pt x="18" y="122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4"/>
                    <a:pt x="0" y="71"/>
                    <a:pt x="17" y="74"/>
                  </a:cubicBezTo>
                  <a:cubicBezTo>
                    <a:pt x="18" y="62"/>
                    <a:pt x="25" y="61"/>
                    <a:pt x="29" y="62"/>
                  </a:cubicBezTo>
                  <a:cubicBezTo>
                    <a:pt x="32" y="57"/>
                    <a:pt x="37" y="58"/>
                    <a:pt x="38" y="63"/>
                  </a:cubicBezTo>
                  <a:cubicBezTo>
                    <a:pt x="43" y="61"/>
                    <a:pt x="43" y="61"/>
                    <a:pt x="46" y="62"/>
                  </a:cubicBezTo>
                  <a:cubicBezTo>
                    <a:pt x="49" y="63"/>
                    <a:pt x="60" y="69"/>
                    <a:pt x="62" y="50"/>
                  </a:cubicBezTo>
                  <a:cubicBezTo>
                    <a:pt x="62" y="48"/>
                    <a:pt x="67" y="52"/>
                    <a:pt x="66" y="62"/>
                  </a:cubicBezTo>
                  <a:cubicBezTo>
                    <a:pt x="70" y="58"/>
                    <a:pt x="71" y="57"/>
                    <a:pt x="71" y="52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4" y="41"/>
                    <a:pt x="63" y="38"/>
                    <a:pt x="55" y="40"/>
                  </a:cubicBezTo>
                  <a:cubicBezTo>
                    <a:pt x="55" y="43"/>
                    <a:pt x="54" y="46"/>
                    <a:pt x="50" y="46"/>
                  </a:cubicBezTo>
                  <a:cubicBezTo>
                    <a:pt x="48" y="45"/>
                    <a:pt x="45" y="41"/>
                    <a:pt x="46" y="37"/>
                  </a:cubicBezTo>
                  <a:cubicBezTo>
                    <a:pt x="46" y="36"/>
                    <a:pt x="47" y="35"/>
                    <a:pt x="48" y="34"/>
                  </a:cubicBezTo>
                  <a:cubicBezTo>
                    <a:pt x="52" y="31"/>
                    <a:pt x="57" y="30"/>
                    <a:pt x="59" y="32"/>
                  </a:cubicBezTo>
                  <a:cubicBezTo>
                    <a:pt x="62" y="34"/>
                    <a:pt x="63" y="32"/>
                    <a:pt x="63" y="31"/>
                  </a:cubicBezTo>
                  <a:cubicBezTo>
                    <a:pt x="63" y="29"/>
                    <a:pt x="62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3" y="8"/>
                    <a:pt x="115" y="13"/>
                    <a:pt x="113" y="25"/>
                  </a:cubicBezTo>
                  <a:cubicBezTo>
                    <a:pt x="113" y="27"/>
                    <a:pt x="111" y="31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5" y="24"/>
                    <a:pt x="95" y="32"/>
                    <a:pt x="102" y="28"/>
                  </a:cubicBezTo>
                  <a:cubicBezTo>
                    <a:pt x="109" y="25"/>
                    <a:pt x="104" y="14"/>
                    <a:pt x="92" y="15"/>
                  </a:cubicBezTo>
                  <a:cubicBezTo>
                    <a:pt x="85" y="16"/>
                    <a:pt x="78" y="19"/>
                    <a:pt x="74" y="25"/>
                  </a:cubicBezTo>
                  <a:cubicBezTo>
                    <a:pt x="69" y="33"/>
                    <a:pt x="75" y="39"/>
                    <a:pt x="78" y="46"/>
                  </a:cubicBezTo>
                  <a:cubicBezTo>
                    <a:pt x="80" y="51"/>
                    <a:pt x="80" y="58"/>
                    <a:pt x="78" y="63"/>
                  </a:cubicBezTo>
                  <a:cubicBezTo>
                    <a:pt x="81" y="62"/>
                    <a:pt x="86" y="62"/>
                    <a:pt x="88" y="65"/>
                  </a:cubicBezTo>
                  <a:cubicBezTo>
                    <a:pt x="90" y="64"/>
                    <a:pt x="94" y="64"/>
                    <a:pt x="92" y="68"/>
                  </a:cubicBezTo>
                  <a:cubicBezTo>
                    <a:pt x="92" y="69"/>
                    <a:pt x="92" y="70"/>
                    <a:pt x="96" y="71"/>
                  </a:cubicBezTo>
                  <a:cubicBezTo>
                    <a:pt x="101" y="72"/>
                    <a:pt x="124" y="78"/>
                    <a:pt x="131" y="61"/>
                  </a:cubicBezTo>
                  <a:cubicBezTo>
                    <a:pt x="138" y="43"/>
                    <a:pt x="121" y="39"/>
                    <a:pt x="117" y="40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9"/>
                    <a:pt x="112" y="49"/>
                    <a:pt x="113" y="48"/>
                  </a:cubicBezTo>
                  <a:cubicBezTo>
                    <a:pt x="114" y="48"/>
                    <a:pt x="117" y="47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7"/>
                  </a:cubicBezTo>
                  <a:cubicBezTo>
                    <a:pt x="105" y="35"/>
                    <a:pt x="107" y="34"/>
                    <a:pt x="108" y="34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8" name="Freeform 238">
              <a:extLst>
                <a:ext uri="{FF2B5EF4-FFF2-40B4-BE49-F238E27FC236}">
                  <a16:creationId xmlns:a16="http://schemas.microsoft.com/office/drawing/2014/main" id="{84A8589A-158A-40DA-A0FA-921DDD8B1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" y="161"/>
              <a:ext cx="166" cy="142"/>
            </a:xfrm>
            <a:custGeom>
              <a:avLst/>
              <a:gdLst>
                <a:gd name="T0" fmla="*/ 120 w 142"/>
                <a:gd name="T1" fmla="*/ 80 h 122"/>
                <a:gd name="T2" fmla="*/ 128 w 142"/>
                <a:gd name="T3" fmla="*/ 102 h 122"/>
                <a:gd name="T4" fmla="*/ 109 w 142"/>
                <a:gd name="T5" fmla="*/ 117 h 122"/>
                <a:gd name="T6" fmla="*/ 94 w 142"/>
                <a:gd name="T7" fmla="*/ 119 h 122"/>
                <a:gd name="T8" fmla="*/ 80 w 142"/>
                <a:gd name="T9" fmla="*/ 100 h 122"/>
                <a:gd name="T10" fmla="*/ 67 w 142"/>
                <a:gd name="T11" fmla="*/ 110 h 122"/>
                <a:gd name="T12" fmla="*/ 49 w 142"/>
                <a:gd name="T13" fmla="*/ 100 h 122"/>
                <a:gd name="T14" fmla="*/ 51 w 142"/>
                <a:gd name="T15" fmla="*/ 88 h 122"/>
                <a:gd name="T16" fmla="*/ 58 w 142"/>
                <a:gd name="T17" fmla="*/ 92 h 122"/>
                <a:gd name="T18" fmla="*/ 59 w 142"/>
                <a:gd name="T19" fmla="*/ 103 h 122"/>
                <a:gd name="T20" fmla="*/ 62 w 142"/>
                <a:gd name="T21" fmla="*/ 55 h 122"/>
                <a:gd name="T22" fmla="*/ 41 w 142"/>
                <a:gd name="T23" fmla="*/ 58 h 122"/>
                <a:gd name="T24" fmla="*/ 47 w 142"/>
                <a:gd name="T25" fmla="*/ 40 h 122"/>
                <a:gd name="T26" fmla="*/ 45 w 142"/>
                <a:gd name="T27" fmla="*/ 45 h 122"/>
                <a:gd name="T28" fmla="*/ 44 w 142"/>
                <a:gd name="T29" fmla="*/ 53 h 122"/>
                <a:gd name="T30" fmla="*/ 55 w 142"/>
                <a:gd name="T31" fmla="*/ 46 h 122"/>
                <a:gd name="T32" fmla="*/ 45 w 142"/>
                <a:gd name="T33" fmla="*/ 25 h 122"/>
                <a:gd name="T34" fmla="*/ 6 w 142"/>
                <a:gd name="T35" fmla="*/ 36 h 122"/>
                <a:gd name="T36" fmla="*/ 3 w 142"/>
                <a:gd name="T37" fmla="*/ 35 h 122"/>
                <a:gd name="T38" fmla="*/ 43 w 142"/>
                <a:gd name="T39" fmla="*/ 16 h 122"/>
                <a:gd name="T40" fmla="*/ 60 w 142"/>
                <a:gd name="T41" fmla="*/ 22 h 122"/>
                <a:gd name="T42" fmla="*/ 63 w 142"/>
                <a:gd name="T43" fmla="*/ 31 h 122"/>
                <a:gd name="T44" fmla="*/ 67 w 142"/>
                <a:gd name="T45" fmla="*/ 38 h 122"/>
                <a:gd name="T46" fmla="*/ 86 w 142"/>
                <a:gd name="T47" fmla="*/ 46 h 122"/>
                <a:gd name="T48" fmla="*/ 76 w 142"/>
                <a:gd name="T49" fmla="*/ 55 h 122"/>
                <a:gd name="T50" fmla="*/ 88 w 142"/>
                <a:gd name="T51" fmla="*/ 54 h 122"/>
                <a:gd name="T52" fmla="*/ 92 w 142"/>
                <a:gd name="T53" fmla="*/ 48 h 122"/>
                <a:gd name="T54" fmla="*/ 91 w 142"/>
                <a:gd name="T55" fmla="*/ 36 h 122"/>
                <a:gd name="T56" fmla="*/ 84 w 142"/>
                <a:gd name="T57" fmla="*/ 34 h 122"/>
                <a:gd name="T58" fmla="*/ 93 w 142"/>
                <a:gd name="T59" fmla="*/ 26 h 122"/>
                <a:gd name="T60" fmla="*/ 100 w 142"/>
                <a:gd name="T61" fmla="*/ 36 h 122"/>
                <a:gd name="T62" fmla="*/ 103 w 142"/>
                <a:gd name="T63" fmla="*/ 39 h 122"/>
                <a:gd name="T64" fmla="*/ 121 w 142"/>
                <a:gd name="T65" fmla="*/ 41 h 122"/>
                <a:gd name="T66" fmla="*/ 138 w 142"/>
                <a:gd name="T67" fmla="*/ 61 h 122"/>
                <a:gd name="T68" fmla="*/ 131 w 142"/>
                <a:gd name="T69" fmla="*/ 81 h 122"/>
                <a:gd name="T70" fmla="*/ 121 w 142"/>
                <a:gd name="T71" fmla="*/ 79 h 122"/>
                <a:gd name="T72" fmla="*/ 116 w 142"/>
                <a:gd name="T73" fmla="*/ 72 h 122"/>
                <a:gd name="T74" fmla="*/ 123 w 142"/>
                <a:gd name="T75" fmla="*/ 63 h 122"/>
                <a:gd name="T76" fmla="*/ 123 w 142"/>
                <a:gd name="T77" fmla="*/ 72 h 122"/>
                <a:gd name="T78" fmla="*/ 129 w 142"/>
                <a:gd name="T79" fmla="*/ 57 h 122"/>
                <a:gd name="T80" fmla="*/ 113 w 142"/>
                <a:gd name="T81" fmla="*/ 46 h 122"/>
                <a:gd name="T82" fmla="*/ 95 w 142"/>
                <a:gd name="T83" fmla="*/ 58 h 122"/>
                <a:gd name="T84" fmla="*/ 81 w 142"/>
                <a:gd name="T85" fmla="*/ 66 h 122"/>
                <a:gd name="T86" fmla="*/ 84 w 142"/>
                <a:gd name="T87" fmla="*/ 76 h 122"/>
                <a:gd name="T88" fmla="*/ 83 w 142"/>
                <a:gd name="T89" fmla="*/ 81 h 122"/>
                <a:gd name="T90" fmla="*/ 82 w 142"/>
                <a:gd name="T91" fmla="*/ 86 h 122"/>
                <a:gd name="T92" fmla="*/ 106 w 142"/>
                <a:gd name="T93" fmla="*/ 112 h 122"/>
                <a:gd name="T94" fmla="*/ 119 w 142"/>
                <a:gd name="T95" fmla="*/ 90 h 122"/>
                <a:gd name="T96" fmla="*/ 110 w 142"/>
                <a:gd name="T97" fmla="*/ 87 h 122"/>
                <a:gd name="T98" fmla="*/ 109 w 142"/>
                <a:gd name="T99" fmla="*/ 91 h 122"/>
                <a:gd name="T100" fmla="*/ 111 w 142"/>
                <a:gd name="T101" fmla="*/ 96 h 122"/>
                <a:gd name="T102" fmla="*/ 101 w 142"/>
                <a:gd name="T103" fmla="*/ 89 h 122"/>
                <a:gd name="T104" fmla="*/ 116 w 142"/>
                <a:gd name="T105" fmla="*/ 78 h 122"/>
                <a:gd name="T106" fmla="*/ 120 w 142"/>
                <a:gd name="T107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2">
                  <a:moveTo>
                    <a:pt x="120" y="80"/>
                  </a:moveTo>
                  <a:cubicBezTo>
                    <a:pt x="127" y="85"/>
                    <a:pt x="131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2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4" y="96"/>
                    <a:pt x="48" y="89"/>
                    <a:pt x="51" y="88"/>
                  </a:cubicBezTo>
                  <a:cubicBezTo>
                    <a:pt x="54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8"/>
                    <a:pt x="87" y="97"/>
                    <a:pt x="62" y="55"/>
                  </a:cubicBezTo>
                  <a:cubicBezTo>
                    <a:pt x="57" y="61"/>
                    <a:pt x="51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3"/>
                    <a:pt x="47" y="43"/>
                    <a:pt x="45" y="45"/>
                  </a:cubicBezTo>
                  <a:cubicBezTo>
                    <a:pt x="43" y="46"/>
                    <a:pt x="40" y="49"/>
                    <a:pt x="44" y="53"/>
                  </a:cubicBezTo>
                  <a:cubicBezTo>
                    <a:pt x="48" y="57"/>
                    <a:pt x="55" y="51"/>
                    <a:pt x="55" y="46"/>
                  </a:cubicBezTo>
                  <a:cubicBezTo>
                    <a:pt x="55" y="39"/>
                    <a:pt x="54" y="32"/>
                    <a:pt x="45" y="25"/>
                  </a:cubicBezTo>
                  <a:cubicBezTo>
                    <a:pt x="35" y="19"/>
                    <a:pt x="17" y="25"/>
                    <a:pt x="6" y="36"/>
                  </a:cubicBezTo>
                  <a:cubicBezTo>
                    <a:pt x="1" y="41"/>
                    <a:pt x="0" y="40"/>
                    <a:pt x="3" y="35"/>
                  </a:cubicBezTo>
                  <a:cubicBezTo>
                    <a:pt x="6" y="30"/>
                    <a:pt x="39" y="0"/>
                    <a:pt x="43" y="16"/>
                  </a:cubicBezTo>
                  <a:cubicBezTo>
                    <a:pt x="54" y="12"/>
                    <a:pt x="59" y="18"/>
                    <a:pt x="60" y="22"/>
                  </a:cubicBezTo>
                  <a:cubicBezTo>
                    <a:pt x="65" y="22"/>
                    <a:pt x="67" y="28"/>
                    <a:pt x="63" y="31"/>
                  </a:cubicBezTo>
                  <a:cubicBezTo>
                    <a:pt x="67" y="34"/>
                    <a:pt x="67" y="34"/>
                    <a:pt x="67" y="38"/>
                  </a:cubicBezTo>
                  <a:cubicBezTo>
                    <a:pt x="67" y="41"/>
                    <a:pt x="68" y="53"/>
                    <a:pt x="86" y="46"/>
                  </a:cubicBezTo>
                  <a:cubicBezTo>
                    <a:pt x="87" y="45"/>
                    <a:pt x="86" y="52"/>
                    <a:pt x="76" y="55"/>
                  </a:cubicBezTo>
                  <a:cubicBezTo>
                    <a:pt x="82" y="57"/>
                    <a:pt x="83" y="57"/>
                    <a:pt x="88" y="54"/>
                  </a:cubicBezTo>
                  <a:cubicBezTo>
                    <a:pt x="88" y="52"/>
                    <a:pt x="89" y="50"/>
                    <a:pt x="92" y="48"/>
                  </a:cubicBezTo>
                  <a:cubicBezTo>
                    <a:pt x="94" y="45"/>
                    <a:pt x="97" y="42"/>
                    <a:pt x="91" y="36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2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6"/>
                  </a:cubicBezTo>
                  <a:cubicBezTo>
                    <a:pt x="100" y="39"/>
                    <a:pt x="102" y="39"/>
                    <a:pt x="103" y="39"/>
                  </a:cubicBezTo>
                  <a:cubicBezTo>
                    <a:pt x="104" y="38"/>
                    <a:pt x="117" y="30"/>
                    <a:pt x="121" y="41"/>
                  </a:cubicBezTo>
                  <a:cubicBezTo>
                    <a:pt x="126" y="41"/>
                    <a:pt x="140" y="45"/>
                    <a:pt x="138" y="61"/>
                  </a:cubicBezTo>
                  <a:cubicBezTo>
                    <a:pt x="141" y="64"/>
                    <a:pt x="142" y="77"/>
                    <a:pt x="131" y="81"/>
                  </a:cubicBezTo>
                  <a:cubicBezTo>
                    <a:pt x="129" y="81"/>
                    <a:pt x="124" y="81"/>
                    <a:pt x="121" y="79"/>
                  </a:cubicBezTo>
                  <a:cubicBezTo>
                    <a:pt x="119" y="78"/>
                    <a:pt x="117" y="76"/>
                    <a:pt x="116" y="72"/>
                  </a:cubicBezTo>
                  <a:cubicBezTo>
                    <a:pt x="114" y="63"/>
                    <a:pt x="122" y="62"/>
                    <a:pt x="123" y="63"/>
                  </a:cubicBezTo>
                  <a:cubicBezTo>
                    <a:pt x="123" y="64"/>
                    <a:pt x="116" y="67"/>
                    <a:pt x="123" y="72"/>
                  </a:cubicBezTo>
                  <a:cubicBezTo>
                    <a:pt x="129" y="77"/>
                    <a:pt x="136" y="67"/>
                    <a:pt x="129" y="57"/>
                  </a:cubicBezTo>
                  <a:cubicBezTo>
                    <a:pt x="126" y="52"/>
                    <a:pt x="120" y="46"/>
                    <a:pt x="113" y="46"/>
                  </a:cubicBezTo>
                  <a:cubicBezTo>
                    <a:pt x="104" y="44"/>
                    <a:pt x="100" y="52"/>
                    <a:pt x="95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1"/>
                    <a:pt x="87" y="114"/>
                    <a:pt x="106" y="112"/>
                  </a:cubicBezTo>
                  <a:cubicBezTo>
                    <a:pt x="125" y="111"/>
                    <a:pt x="121" y="94"/>
                    <a:pt x="119" y="90"/>
                  </a:cubicBezTo>
                  <a:cubicBezTo>
                    <a:pt x="116" y="87"/>
                    <a:pt x="113" y="85"/>
                    <a:pt x="110" y="87"/>
                  </a:cubicBezTo>
                  <a:cubicBezTo>
                    <a:pt x="108" y="89"/>
                    <a:pt x="109" y="90"/>
                    <a:pt x="109" y="91"/>
                  </a:cubicBezTo>
                  <a:cubicBezTo>
                    <a:pt x="110" y="92"/>
                    <a:pt x="113" y="93"/>
                    <a:pt x="111" y="96"/>
                  </a:cubicBezTo>
                  <a:cubicBezTo>
                    <a:pt x="109" y="98"/>
                    <a:pt x="101" y="95"/>
                    <a:pt x="101" y="89"/>
                  </a:cubicBezTo>
                  <a:cubicBezTo>
                    <a:pt x="101" y="83"/>
                    <a:pt x="107" y="75"/>
                    <a:pt x="116" y="78"/>
                  </a:cubicBezTo>
                  <a:cubicBezTo>
                    <a:pt x="118" y="78"/>
                    <a:pt x="119" y="79"/>
                    <a:pt x="120" y="80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9" name="Freeform 239">
              <a:extLst>
                <a:ext uri="{FF2B5EF4-FFF2-40B4-BE49-F238E27FC236}">
                  <a16:creationId xmlns:a16="http://schemas.microsoft.com/office/drawing/2014/main" id="{80CCD0F2-DBFF-429F-B69F-B8ADDCA25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" y="289"/>
              <a:ext cx="116" cy="169"/>
            </a:xfrm>
            <a:custGeom>
              <a:avLst/>
              <a:gdLst>
                <a:gd name="T0" fmla="*/ 9 w 99"/>
                <a:gd name="T1" fmla="*/ 122 h 145"/>
                <a:gd name="T2" fmla="*/ 9 w 99"/>
                <a:gd name="T3" fmla="*/ 117 h 145"/>
                <a:gd name="T4" fmla="*/ 21 w 99"/>
                <a:gd name="T5" fmla="*/ 97 h 145"/>
                <a:gd name="T6" fmla="*/ 6 w 99"/>
                <a:gd name="T7" fmla="*/ 88 h 145"/>
                <a:gd name="T8" fmla="*/ 1 w 99"/>
                <a:gd name="T9" fmla="*/ 74 h 145"/>
                <a:gd name="T10" fmla="*/ 8 w 99"/>
                <a:gd name="T11" fmla="*/ 68 h 145"/>
                <a:gd name="T12" fmla="*/ 20 w 99"/>
                <a:gd name="T13" fmla="*/ 65 h 145"/>
                <a:gd name="T14" fmla="*/ 18 w 99"/>
                <a:gd name="T15" fmla="*/ 73 h 145"/>
                <a:gd name="T16" fmla="*/ 9 w 99"/>
                <a:gd name="T17" fmla="*/ 78 h 145"/>
                <a:gd name="T18" fmla="*/ 55 w 99"/>
                <a:gd name="T19" fmla="*/ 62 h 145"/>
                <a:gd name="T20" fmla="*/ 44 w 99"/>
                <a:gd name="T21" fmla="*/ 44 h 145"/>
                <a:gd name="T22" fmla="*/ 62 w 99"/>
                <a:gd name="T23" fmla="*/ 43 h 145"/>
                <a:gd name="T24" fmla="*/ 57 w 99"/>
                <a:gd name="T25" fmla="*/ 43 h 145"/>
                <a:gd name="T26" fmla="*/ 49 w 99"/>
                <a:gd name="T27" fmla="*/ 46 h 145"/>
                <a:gd name="T28" fmla="*/ 60 w 99"/>
                <a:gd name="T29" fmla="*/ 53 h 145"/>
                <a:gd name="T30" fmla="*/ 75 w 99"/>
                <a:gd name="T31" fmla="*/ 35 h 145"/>
                <a:gd name="T32" fmla="*/ 50 w 99"/>
                <a:gd name="T33" fmla="*/ 4 h 145"/>
                <a:gd name="T34" fmla="*/ 46 w 99"/>
                <a:gd name="T35" fmla="*/ 1 h 145"/>
                <a:gd name="T36" fmla="*/ 47 w 99"/>
                <a:gd name="T37" fmla="*/ 0 h 145"/>
                <a:gd name="T38" fmla="*/ 50 w 99"/>
                <a:gd name="T39" fmla="*/ 0 h 145"/>
                <a:gd name="T40" fmla="*/ 83 w 99"/>
                <a:gd name="T41" fmla="*/ 30 h 145"/>
                <a:gd name="T42" fmla="*/ 84 w 99"/>
                <a:gd name="T43" fmla="*/ 47 h 145"/>
                <a:gd name="T44" fmla="*/ 77 w 99"/>
                <a:gd name="T45" fmla="*/ 54 h 145"/>
                <a:gd name="T46" fmla="*/ 73 w 99"/>
                <a:gd name="T47" fmla="*/ 60 h 145"/>
                <a:gd name="T48" fmla="*/ 72 w 99"/>
                <a:gd name="T49" fmla="*/ 81 h 145"/>
                <a:gd name="T50" fmla="*/ 61 w 99"/>
                <a:gd name="T51" fmla="*/ 76 h 145"/>
                <a:gd name="T52" fmla="*/ 65 w 99"/>
                <a:gd name="T53" fmla="*/ 86 h 145"/>
                <a:gd name="T54" fmla="*/ 73 w 99"/>
                <a:gd name="T55" fmla="*/ 88 h 145"/>
                <a:gd name="T56" fmla="*/ 84 w 99"/>
                <a:gd name="T57" fmla="*/ 81 h 145"/>
                <a:gd name="T58" fmla="*/ 83 w 99"/>
                <a:gd name="T59" fmla="*/ 74 h 145"/>
                <a:gd name="T60" fmla="*/ 93 w 99"/>
                <a:gd name="T61" fmla="*/ 80 h 145"/>
                <a:gd name="T62" fmla="*/ 87 w 99"/>
                <a:gd name="T63" fmla="*/ 90 h 145"/>
                <a:gd name="T64" fmla="*/ 86 w 99"/>
                <a:gd name="T65" fmla="*/ 94 h 145"/>
                <a:gd name="T66" fmla="*/ 90 w 99"/>
                <a:gd name="T67" fmla="*/ 111 h 145"/>
                <a:gd name="T68" fmla="*/ 79 w 99"/>
                <a:gd name="T69" fmla="*/ 135 h 145"/>
                <a:gd name="T70" fmla="*/ 58 w 99"/>
                <a:gd name="T71" fmla="*/ 136 h 145"/>
                <a:gd name="T72" fmla="*/ 56 w 99"/>
                <a:gd name="T73" fmla="*/ 126 h 145"/>
                <a:gd name="T74" fmla="*/ 60 w 99"/>
                <a:gd name="T75" fmla="*/ 119 h 145"/>
                <a:gd name="T76" fmla="*/ 71 w 99"/>
                <a:gd name="T77" fmla="*/ 121 h 145"/>
                <a:gd name="T78" fmla="*/ 63 w 99"/>
                <a:gd name="T79" fmla="*/ 125 h 145"/>
                <a:gd name="T80" fmla="*/ 79 w 99"/>
                <a:gd name="T81" fmla="*/ 125 h 145"/>
                <a:gd name="T82" fmla="*/ 83 w 99"/>
                <a:gd name="T83" fmla="*/ 106 h 145"/>
                <a:gd name="T84" fmla="*/ 65 w 99"/>
                <a:gd name="T85" fmla="*/ 95 h 145"/>
                <a:gd name="T86" fmla="*/ 52 w 99"/>
                <a:gd name="T87" fmla="*/ 84 h 145"/>
                <a:gd name="T88" fmla="*/ 44 w 99"/>
                <a:gd name="T89" fmla="*/ 91 h 145"/>
                <a:gd name="T90" fmla="*/ 39 w 99"/>
                <a:gd name="T91" fmla="*/ 92 h 145"/>
                <a:gd name="T92" fmla="*/ 34 w 99"/>
                <a:gd name="T93" fmla="*/ 93 h 145"/>
                <a:gd name="T94" fmla="*/ 19 w 99"/>
                <a:gd name="T95" fmla="*/ 126 h 145"/>
                <a:gd name="T96" fmla="*/ 44 w 99"/>
                <a:gd name="T97" fmla="*/ 129 h 145"/>
                <a:gd name="T98" fmla="*/ 44 w 99"/>
                <a:gd name="T99" fmla="*/ 120 h 145"/>
                <a:gd name="T100" fmla="*/ 40 w 99"/>
                <a:gd name="T101" fmla="*/ 120 h 145"/>
                <a:gd name="T102" fmla="*/ 36 w 99"/>
                <a:gd name="T103" fmla="*/ 123 h 145"/>
                <a:gd name="T104" fmla="*/ 39 w 99"/>
                <a:gd name="T105" fmla="*/ 112 h 145"/>
                <a:gd name="T106" fmla="*/ 55 w 99"/>
                <a:gd name="T107" fmla="*/ 121 h 145"/>
                <a:gd name="T108" fmla="*/ 55 w 99"/>
                <a:gd name="T109" fmla="*/ 126 h 145"/>
                <a:gd name="T110" fmla="*/ 37 w 99"/>
                <a:gd name="T111" fmla="*/ 141 h 145"/>
                <a:gd name="T112" fmla="*/ 16 w 99"/>
                <a:gd name="T113" fmla="*/ 130 h 145"/>
                <a:gd name="T114" fmla="*/ 9 w 99"/>
                <a:gd name="T115" fmla="*/ 12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5">
                  <a:moveTo>
                    <a:pt x="9" y="122"/>
                  </a:moveTo>
                  <a:cubicBezTo>
                    <a:pt x="9" y="121"/>
                    <a:pt x="9" y="119"/>
                    <a:pt x="9" y="117"/>
                  </a:cubicBezTo>
                  <a:cubicBezTo>
                    <a:pt x="9" y="113"/>
                    <a:pt x="7" y="106"/>
                    <a:pt x="21" y="97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3"/>
                    <a:pt x="20" y="65"/>
                  </a:cubicBezTo>
                  <a:cubicBezTo>
                    <a:pt x="23" y="68"/>
                    <a:pt x="20" y="72"/>
                    <a:pt x="18" y="73"/>
                  </a:cubicBezTo>
                  <a:cubicBezTo>
                    <a:pt x="16" y="71"/>
                    <a:pt x="11" y="71"/>
                    <a:pt x="9" y="78"/>
                  </a:cubicBezTo>
                  <a:cubicBezTo>
                    <a:pt x="7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5"/>
                    <a:pt x="62" y="43"/>
                  </a:cubicBezTo>
                  <a:cubicBezTo>
                    <a:pt x="60" y="45"/>
                    <a:pt x="59" y="44"/>
                    <a:pt x="57" y="43"/>
                  </a:cubicBezTo>
                  <a:cubicBezTo>
                    <a:pt x="56" y="42"/>
                    <a:pt x="52" y="40"/>
                    <a:pt x="49" y="46"/>
                  </a:cubicBezTo>
                  <a:cubicBezTo>
                    <a:pt x="47" y="51"/>
                    <a:pt x="55" y="55"/>
                    <a:pt x="60" y="53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7" y="24"/>
                    <a:pt x="64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5" y="0"/>
                    <a:pt x="47" y="0"/>
                  </a:cubicBezTo>
                  <a:cubicBezTo>
                    <a:pt x="47" y="0"/>
                    <a:pt x="48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9"/>
                    <a:pt x="87" y="45"/>
                    <a:pt x="84" y="47"/>
                  </a:cubicBezTo>
                  <a:cubicBezTo>
                    <a:pt x="86" y="53"/>
                    <a:pt x="82" y="56"/>
                    <a:pt x="77" y="54"/>
                  </a:cubicBezTo>
                  <a:cubicBezTo>
                    <a:pt x="76" y="59"/>
                    <a:pt x="75" y="59"/>
                    <a:pt x="73" y="60"/>
                  </a:cubicBezTo>
                  <a:cubicBezTo>
                    <a:pt x="70" y="62"/>
                    <a:pt x="59" y="67"/>
                    <a:pt x="72" y="81"/>
                  </a:cubicBezTo>
                  <a:cubicBezTo>
                    <a:pt x="73" y="81"/>
                    <a:pt x="67" y="83"/>
                    <a:pt x="61" y="76"/>
                  </a:cubicBezTo>
                  <a:cubicBezTo>
                    <a:pt x="61" y="81"/>
                    <a:pt x="61" y="83"/>
                    <a:pt x="65" y="86"/>
                  </a:cubicBezTo>
                  <a:cubicBezTo>
                    <a:pt x="68" y="85"/>
                    <a:pt x="70" y="85"/>
                    <a:pt x="73" y="88"/>
                  </a:cubicBezTo>
                  <a:cubicBezTo>
                    <a:pt x="77" y="88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2"/>
                    <a:pt x="93" y="75"/>
                    <a:pt x="93" y="80"/>
                  </a:cubicBezTo>
                  <a:cubicBezTo>
                    <a:pt x="93" y="85"/>
                    <a:pt x="90" y="89"/>
                    <a:pt x="87" y="90"/>
                  </a:cubicBezTo>
                  <a:cubicBezTo>
                    <a:pt x="84" y="91"/>
                    <a:pt x="85" y="93"/>
                    <a:pt x="86" y="94"/>
                  </a:cubicBezTo>
                  <a:cubicBezTo>
                    <a:pt x="87" y="94"/>
                    <a:pt x="99" y="104"/>
                    <a:pt x="90" y="111"/>
                  </a:cubicBezTo>
                  <a:cubicBezTo>
                    <a:pt x="93" y="116"/>
                    <a:pt x="95" y="130"/>
                    <a:pt x="79" y="135"/>
                  </a:cubicBezTo>
                  <a:cubicBezTo>
                    <a:pt x="77" y="139"/>
                    <a:pt x="66" y="145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7" y="121"/>
                    <a:pt x="60" y="119"/>
                  </a:cubicBezTo>
                  <a:cubicBezTo>
                    <a:pt x="67" y="114"/>
                    <a:pt x="72" y="120"/>
                    <a:pt x="71" y="121"/>
                  </a:cubicBezTo>
                  <a:cubicBezTo>
                    <a:pt x="70" y="123"/>
                    <a:pt x="65" y="117"/>
                    <a:pt x="63" y="125"/>
                  </a:cubicBezTo>
                  <a:cubicBezTo>
                    <a:pt x="61" y="133"/>
                    <a:pt x="72" y="136"/>
                    <a:pt x="79" y="125"/>
                  </a:cubicBezTo>
                  <a:cubicBezTo>
                    <a:pt x="83" y="120"/>
                    <a:pt x="85" y="112"/>
                    <a:pt x="83" y="106"/>
                  </a:cubicBezTo>
                  <a:cubicBezTo>
                    <a:pt x="81" y="97"/>
                    <a:pt x="72" y="97"/>
                    <a:pt x="65" y="95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1"/>
                    <a:pt x="44" y="91"/>
                  </a:cubicBezTo>
                  <a:cubicBezTo>
                    <a:pt x="43" y="93"/>
                    <a:pt x="40" y="96"/>
                    <a:pt x="39" y="92"/>
                  </a:cubicBezTo>
                  <a:cubicBezTo>
                    <a:pt x="38" y="91"/>
                    <a:pt x="37" y="90"/>
                    <a:pt x="34" y="93"/>
                  </a:cubicBezTo>
                  <a:cubicBezTo>
                    <a:pt x="30" y="96"/>
                    <a:pt x="10" y="109"/>
                    <a:pt x="19" y="126"/>
                  </a:cubicBezTo>
                  <a:cubicBezTo>
                    <a:pt x="28" y="143"/>
                    <a:pt x="43" y="132"/>
                    <a:pt x="44" y="129"/>
                  </a:cubicBezTo>
                  <a:cubicBezTo>
                    <a:pt x="46" y="125"/>
                    <a:pt x="47" y="121"/>
                    <a:pt x="44" y="120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6" y="123"/>
                  </a:cubicBezTo>
                  <a:cubicBezTo>
                    <a:pt x="34" y="122"/>
                    <a:pt x="33" y="115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3"/>
                    <a:pt x="55" y="124"/>
                    <a:pt x="55" y="126"/>
                  </a:cubicBezTo>
                  <a:cubicBezTo>
                    <a:pt x="53" y="134"/>
                    <a:pt x="45" y="142"/>
                    <a:pt x="37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6"/>
                    <a:pt x="9" y="122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0" name="Freeform 240">
              <a:extLst>
                <a:ext uri="{FF2B5EF4-FFF2-40B4-BE49-F238E27FC236}">
                  <a16:creationId xmlns:a16="http://schemas.microsoft.com/office/drawing/2014/main" id="{FF4D563C-FF2E-47FF-BA9E-90C696E4F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324"/>
              <a:ext cx="164" cy="135"/>
            </a:xfrm>
            <a:custGeom>
              <a:avLst/>
              <a:gdLst>
                <a:gd name="T0" fmla="*/ 32 w 141"/>
                <a:gd name="T1" fmla="*/ 79 h 116"/>
                <a:gd name="T2" fmla="*/ 10 w 141"/>
                <a:gd name="T3" fmla="*/ 72 h 116"/>
                <a:gd name="T4" fmla="*/ 8 w 141"/>
                <a:gd name="T5" fmla="*/ 48 h 116"/>
                <a:gd name="T6" fmla="*/ 15 w 141"/>
                <a:gd name="T7" fmla="*/ 35 h 116"/>
                <a:gd name="T8" fmla="*/ 39 w 141"/>
                <a:gd name="T9" fmla="*/ 35 h 116"/>
                <a:gd name="T10" fmla="*/ 39 w 141"/>
                <a:gd name="T11" fmla="*/ 18 h 116"/>
                <a:gd name="T12" fmla="*/ 57 w 141"/>
                <a:gd name="T13" fmla="*/ 9 h 116"/>
                <a:gd name="T14" fmla="*/ 66 w 141"/>
                <a:gd name="T15" fmla="*/ 18 h 116"/>
                <a:gd name="T16" fmla="*/ 58 w 141"/>
                <a:gd name="T17" fmla="*/ 21 h 116"/>
                <a:gd name="T18" fmla="*/ 49 w 141"/>
                <a:gd name="T19" fmla="*/ 16 h 116"/>
                <a:gd name="T20" fmla="*/ 86 w 141"/>
                <a:gd name="T21" fmla="*/ 46 h 116"/>
                <a:gd name="T22" fmla="*/ 96 w 141"/>
                <a:gd name="T23" fmla="*/ 27 h 116"/>
                <a:gd name="T24" fmla="*/ 107 w 141"/>
                <a:gd name="T25" fmla="*/ 42 h 116"/>
                <a:gd name="T26" fmla="*/ 104 w 141"/>
                <a:gd name="T27" fmla="*/ 38 h 116"/>
                <a:gd name="T28" fmla="*/ 98 w 141"/>
                <a:gd name="T29" fmla="*/ 33 h 116"/>
                <a:gd name="T30" fmla="*/ 97 w 141"/>
                <a:gd name="T31" fmla="*/ 46 h 116"/>
                <a:gd name="T32" fmla="*/ 120 w 141"/>
                <a:gd name="T33" fmla="*/ 49 h 116"/>
                <a:gd name="T34" fmla="*/ 134 w 141"/>
                <a:gd name="T35" fmla="*/ 12 h 116"/>
                <a:gd name="T36" fmla="*/ 134 w 141"/>
                <a:gd name="T37" fmla="*/ 6 h 116"/>
                <a:gd name="T38" fmla="*/ 137 w 141"/>
                <a:gd name="T39" fmla="*/ 10 h 116"/>
                <a:gd name="T40" fmla="*/ 139 w 141"/>
                <a:gd name="T41" fmla="*/ 43 h 116"/>
                <a:gd name="T42" fmla="*/ 128 w 141"/>
                <a:gd name="T43" fmla="*/ 53 h 116"/>
                <a:gd name="T44" fmla="*/ 115 w 141"/>
                <a:gd name="T45" fmla="*/ 64 h 116"/>
                <a:gd name="T46" fmla="*/ 105 w 141"/>
                <a:gd name="T47" fmla="*/ 61 h 116"/>
                <a:gd name="T48" fmla="*/ 97 w 141"/>
                <a:gd name="T49" fmla="*/ 60 h 116"/>
                <a:gd name="T50" fmla="*/ 79 w 141"/>
                <a:gd name="T51" fmla="*/ 70 h 116"/>
                <a:gd name="T52" fmla="*/ 78 w 141"/>
                <a:gd name="T53" fmla="*/ 58 h 116"/>
                <a:gd name="T54" fmla="*/ 72 w 141"/>
                <a:gd name="T55" fmla="*/ 67 h 116"/>
                <a:gd name="T56" fmla="*/ 74 w 141"/>
                <a:gd name="T57" fmla="*/ 75 h 116"/>
                <a:gd name="T58" fmla="*/ 85 w 141"/>
                <a:gd name="T59" fmla="*/ 81 h 116"/>
                <a:gd name="T60" fmla="*/ 90 w 141"/>
                <a:gd name="T61" fmla="*/ 76 h 116"/>
                <a:gd name="T62" fmla="*/ 93 w 141"/>
                <a:gd name="T63" fmla="*/ 87 h 116"/>
                <a:gd name="T64" fmla="*/ 91 w 141"/>
                <a:gd name="T65" fmla="*/ 88 h 116"/>
                <a:gd name="T66" fmla="*/ 80 w 141"/>
                <a:gd name="T67" fmla="*/ 88 h 116"/>
                <a:gd name="T68" fmla="*/ 76 w 141"/>
                <a:gd name="T69" fmla="*/ 89 h 116"/>
                <a:gd name="T70" fmla="*/ 63 w 141"/>
                <a:gd name="T71" fmla="*/ 102 h 116"/>
                <a:gd name="T72" fmla="*/ 37 w 141"/>
                <a:gd name="T73" fmla="*/ 105 h 116"/>
                <a:gd name="T74" fmla="*/ 25 w 141"/>
                <a:gd name="T75" fmla="*/ 87 h 116"/>
                <a:gd name="T76" fmla="*/ 32 w 141"/>
                <a:gd name="T77" fmla="*/ 80 h 116"/>
                <a:gd name="T78" fmla="*/ 40 w 141"/>
                <a:gd name="T79" fmla="*/ 80 h 116"/>
                <a:gd name="T80" fmla="*/ 44 w 141"/>
                <a:gd name="T81" fmla="*/ 91 h 116"/>
                <a:gd name="T82" fmla="*/ 37 w 141"/>
                <a:gd name="T83" fmla="*/ 85 h 116"/>
                <a:gd name="T84" fmla="*/ 45 w 141"/>
                <a:gd name="T85" fmla="*/ 100 h 116"/>
                <a:gd name="T86" fmla="*/ 64 w 141"/>
                <a:gd name="T87" fmla="*/ 93 h 116"/>
                <a:gd name="T88" fmla="*/ 64 w 141"/>
                <a:gd name="T89" fmla="*/ 71 h 116"/>
                <a:gd name="T90" fmla="*/ 66 w 141"/>
                <a:gd name="T91" fmla="*/ 55 h 116"/>
                <a:gd name="T92" fmla="*/ 56 w 141"/>
                <a:gd name="T93" fmla="*/ 52 h 116"/>
                <a:gd name="T94" fmla="*/ 52 w 141"/>
                <a:gd name="T95" fmla="*/ 48 h 116"/>
                <a:gd name="T96" fmla="*/ 49 w 141"/>
                <a:gd name="T97" fmla="*/ 44 h 116"/>
                <a:gd name="T98" fmla="*/ 14 w 141"/>
                <a:gd name="T99" fmla="*/ 49 h 116"/>
                <a:gd name="T100" fmla="*/ 24 w 141"/>
                <a:gd name="T101" fmla="*/ 72 h 116"/>
                <a:gd name="T102" fmla="*/ 32 w 141"/>
                <a:gd name="T103" fmla="*/ 67 h 116"/>
                <a:gd name="T104" fmla="*/ 29 w 141"/>
                <a:gd name="T105" fmla="*/ 64 h 116"/>
                <a:gd name="T106" fmla="*/ 25 w 141"/>
                <a:gd name="T107" fmla="*/ 62 h 116"/>
                <a:gd name="T108" fmla="*/ 35 w 141"/>
                <a:gd name="T109" fmla="*/ 58 h 116"/>
                <a:gd name="T110" fmla="*/ 36 w 141"/>
                <a:gd name="T111" fmla="*/ 77 h 116"/>
                <a:gd name="T112" fmla="*/ 32 w 141"/>
                <a:gd name="T113" fmla="*/ 7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6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5" y="35"/>
                  </a:cubicBezTo>
                  <a:cubicBezTo>
                    <a:pt x="19" y="33"/>
                    <a:pt x="25" y="28"/>
                    <a:pt x="39" y="35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5"/>
                    <a:pt x="66" y="18"/>
                  </a:cubicBezTo>
                  <a:cubicBezTo>
                    <a:pt x="65" y="22"/>
                    <a:pt x="60" y="22"/>
                    <a:pt x="58" y="21"/>
                  </a:cubicBezTo>
                  <a:cubicBezTo>
                    <a:pt x="59" y="18"/>
                    <a:pt x="56" y="13"/>
                    <a:pt x="49" y="16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4" y="41"/>
                    <a:pt x="104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4"/>
                    <a:pt x="93" y="43"/>
                    <a:pt x="97" y="46"/>
                  </a:cubicBezTo>
                  <a:cubicBezTo>
                    <a:pt x="103" y="50"/>
                    <a:pt x="110" y="53"/>
                    <a:pt x="120" y="49"/>
                  </a:cubicBezTo>
                  <a:cubicBezTo>
                    <a:pt x="131" y="46"/>
                    <a:pt x="137" y="27"/>
                    <a:pt x="134" y="12"/>
                  </a:cubicBezTo>
                  <a:cubicBezTo>
                    <a:pt x="133" y="8"/>
                    <a:pt x="133" y="6"/>
                    <a:pt x="134" y="6"/>
                  </a:cubicBezTo>
                  <a:cubicBezTo>
                    <a:pt x="135" y="6"/>
                    <a:pt x="136" y="8"/>
                    <a:pt x="137" y="10"/>
                  </a:cubicBezTo>
                  <a:cubicBezTo>
                    <a:pt x="138" y="13"/>
                    <a:pt x="141" y="31"/>
                    <a:pt x="139" y="43"/>
                  </a:cubicBezTo>
                  <a:cubicBezTo>
                    <a:pt x="138" y="50"/>
                    <a:pt x="135" y="55"/>
                    <a:pt x="128" y="53"/>
                  </a:cubicBezTo>
                  <a:cubicBezTo>
                    <a:pt x="125" y="65"/>
                    <a:pt x="118" y="65"/>
                    <a:pt x="115" y="64"/>
                  </a:cubicBezTo>
                  <a:cubicBezTo>
                    <a:pt x="111" y="68"/>
                    <a:pt x="105" y="66"/>
                    <a:pt x="105" y="61"/>
                  </a:cubicBezTo>
                  <a:cubicBezTo>
                    <a:pt x="100" y="63"/>
                    <a:pt x="100" y="62"/>
                    <a:pt x="97" y="60"/>
                  </a:cubicBezTo>
                  <a:cubicBezTo>
                    <a:pt x="94" y="59"/>
                    <a:pt x="84" y="52"/>
                    <a:pt x="79" y="70"/>
                  </a:cubicBezTo>
                  <a:cubicBezTo>
                    <a:pt x="79" y="72"/>
                    <a:pt x="75" y="67"/>
                    <a:pt x="78" y="58"/>
                  </a:cubicBezTo>
                  <a:cubicBezTo>
                    <a:pt x="73" y="61"/>
                    <a:pt x="72" y="62"/>
                    <a:pt x="72" y="67"/>
                  </a:cubicBezTo>
                  <a:cubicBezTo>
                    <a:pt x="74" y="69"/>
                    <a:pt x="75" y="72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0" y="76"/>
                  </a:cubicBezTo>
                  <a:cubicBezTo>
                    <a:pt x="93" y="77"/>
                    <a:pt x="95" y="83"/>
                    <a:pt x="93" y="87"/>
                  </a:cubicBezTo>
                  <a:cubicBezTo>
                    <a:pt x="92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8"/>
                    <a:pt x="76" y="89"/>
                  </a:cubicBezTo>
                  <a:cubicBezTo>
                    <a:pt x="75" y="90"/>
                    <a:pt x="74" y="105"/>
                    <a:pt x="63" y="102"/>
                  </a:cubicBezTo>
                  <a:cubicBezTo>
                    <a:pt x="60" y="107"/>
                    <a:pt x="49" y="116"/>
                    <a:pt x="37" y="105"/>
                  </a:cubicBezTo>
                  <a:cubicBezTo>
                    <a:pt x="32" y="105"/>
                    <a:pt x="22" y="99"/>
                    <a:pt x="25" y="87"/>
                  </a:cubicBezTo>
                  <a:cubicBezTo>
                    <a:pt x="26" y="85"/>
                    <a:pt x="28" y="82"/>
                    <a:pt x="32" y="80"/>
                  </a:cubicBezTo>
                  <a:cubicBezTo>
                    <a:pt x="34" y="79"/>
                    <a:pt x="37" y="79"/>
                    <a:pt x="40" y="80"/>
                  </a:cubicBezTo>
                  <a:cubicBezTo>
                    <a:pt x="49" y="84"/>
                    <a:pt x="45" y="91"/>
                    <a:pt x="44" y="91"/>
                  </a:cubicBezTo>
                  <a:cubicBezTo>
                    <a:pt x="43" y="91"/>
                    <a:pt x="44" y="83"/>
                    <a:pt x="37" y="85"/>
                  </a:cubicBezTo>
                  <a:cubicBezTo>
                    <a:pt x="29" y="88"/>
                    <a:pt x="33" y="99"/>
                    <a:pt x="45" y="100"/>
                  </a:cubicBezTo>
                  <a:cubicBezTo>
                    <a:pt x="51" y="100"/>
                    <a:pt x="59" y="98"/>
                    <a:pt x="64" y="93"/>
                  </a:cubicBezTo>
                  <a:cubicBezTo>
                    <a:pt x="70" y="86"/>
                    <a:pt x="66" y="79"/>
                    <a:pt x="64" y="71"/>
                  </a:cubicBezTo>
                  <a:cubicBezTo>
                    <a:pt x="62" y="66"/>
                    <a:pt x="63" y="59"/>
                    <a:pt x="66" y="55"/>
                  </a:cubicBezTo>
                  <a:cubicBezTo>
                    <a:pt x="63" y="56"/>
                    <a:pt x="58" y="54"/>
                    <a:pt x="56" y="52"/>
                  </a:cubicBezTo>
                  <a:cubicBezTo>
                    <a:pt x="54" y="52"/>
                    <a:pt x="50" y="51"/>
                    <a:pt x="52" y="48"/>
                  </a:cubicBezTo>
                  <a:cubicBezTo>
                    <a:pt x="53" y="46"/>
                    <a:pt x="53" y="46"/>
                    <a:pt x="49" y="44"/>
                  </a:cubicBezTo>
                  <a:cubicBezTo>
                    <a:pt x="45" y="43"/>
                    <a:pt x="23" y="33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2"/>
                    <a:pt x="32" y="70"/>
                    <a:pt x="32" y="67"/>
                  </a:cubicBezTo>
                  <a:cubicBezTo>
                    <a:pt x="32" y="64"/>
                    <a:pt x="30" y="64"/>
                    <a:pt x="29" y="64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0" y="55"/>
                    <a:pt x="35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9"/>
                    <a:pt x="32" y="79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1" name="Freeform 241">
              <a:extLst>
                <a:ext uri="{FF2B5EF4-FFF2-40B4-BE49-F238E27FC236}">
                  <a16:creationId xmlns:a16="http://schemas.microsoft.com/office/drawing/2014/main" id="{11345E72-7B52-4229-8FB3-9C3780CE1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4 h 129"/>
                <a:gd name="T6" fmla="*/ 55 w 138"/>
                <a:gd name="T7" fmla="*/ 4 h 129"/>
                <a:gd name="T8" fmla="*/ 67 w 138"/>
                <a:gd name="T9" fmla="*/ 25 h 129"/>
                <a:gd name="T10" fmla="*/ 81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4 w 138"/>
                <a:gd name="T17" fmla="*/ 41 h 129"/>
                <a:gd name="T18" fmla="*/ 88 w 138"/>
                <a:gd name="T19" fmla="*/ 35 h 129"/>
                <a:gd name="T20" fmla="*/ 88 w 138"/>
                <a:gd name="T21" fmla="*/ 25 h 129"/>
                <a:gd name="T22" fmla="*/ 79 w 138"/>
                <a:gd name="T23" fmla="*/ 72 h 129"/>
                <a:gd name="T24" fmla="*/ 100 w 138"/>
                <a:gd name="T25" fmla="*/ 71 h 129"/>
                <a:gd name="T26" fmla="*/ 92 w 138"/>
                <a:gd name="T27" fmla="*/ 88 h 129"/>
                <a:gd name="T28" fmla="*/ 94 w 138"/>
                <a:gd name="T29" fmla="*/ 84 h 129"/>
                <a:gd name="T30" fmla="*/ 96 w 138"/>
                <a:gd name="T31" fmla="*/ 76 h 129"/>
                <a:gd name="T32" fmla="*/ 85 w 138"/>
                <a:gd name="T33" fmla="*/ 81 h 129"/>
                <a:gd name="T34" fmla="*/ 92 w 138"/>
                <a:gd name="T35" fmla="*/ 104 h 129"/>
                <a:gd name="T36" fmla="*/ 132 w 138"/>
                <a:gd name="T37" fmla="*/ 98 h 129"/>
                <a:gd name="T38" fmla="*/ 134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6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4 w 138"/>
                <a:gd name="T65" fmla="*/ 96 h 129"/>
                <a:gd name="T66" fmla="*/ 39 w 138"/>
                <a:gd name="T67" fmla="*/ 86 h 129"/>
                <a:gd name="T68" fmla="*/ 36 w 138"/>
                <a:gd name="T69" fmla="*/ 83 h 129"/>
                <a:gd name="T70" fmla="*/ 19 w 138"/>
                <a:gd name="T71" fmla="*/ 78 h 129"/>
                <a:gd name="T72" fmla="*/ 4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8 h 129"/>
                <a:gd name="T80" fmla="*/ 20 w 138"/>
                <a:gd name="T81" fmla="*/ 56 h 129"/>
                <a:gd name="T82" fmla="*/ 21 w 138"/>
                <a:gd name="T83" fmla="*/ 47 h 129"/>
                <a:gd name="T84" fmla="*/ 12 w 138"/>
                <a:gd name="T85" fmla="*/ 60 h 129"/>
                <a:gd name="T86" fmla="*/ 27 w 138"/>
                <a:gd name="T87" fmla="*/ 74 h 129"/>
                <a:gd name="T88" fmla="*/ 46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3 w 138"/>
                <a:gd name="T97" fmla="*/ 38 h 129"/>
                <a:gd name="T98" fmla="*/ 42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8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4"/>
                  </a:cubicBezTo>
                  <a:cubicBezTo>
                    <a:pt x="45" y="0"/>
                    <a:pt x="52" y="2"/>
                    <a:pt x="55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1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6" y="19"/>
                    <a:pt x="100" y="23"/>
                    <a:pt x="98" y="28"/>
                  </a:cubicBezTo>
                  <a:cubicBezTo>
                    <a:pt x="102" y="34"/>
                    <a:pt x="98" y="40"/>
                    <a:pt x="94" y="41"/>
                  </a:cubicBezTo>
                  <a:cubicBezTo>
                    <a:pt x="91" y="42"/>
                    <a:pt x="88" y="37"/>
                    <a:pt x="88" y="35"/>
                  </a:cubicBezTo>
                  <a:cubicBezTo>
                    <a:pt x="91" y="35"/>
                    <a:pt x="94" y="30"/>
                    <a:pt x="88" y="25"/>
                  </a:cubicBezTo>
                  <a:cubicBezTo>
                    <a:pt x="83" y="19"/>
                    <a:pt x="59" y="27"/>
                    <a:pt x="79" y="72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2" y="88"/>
                  </a:cubicBezTo>
                  <a:cubicBezTo>
                    <a:pt x="91" y="86"/>
                    <a:pt x="93" y="85"/>
                    <a:pt x="94" y="84"/>
                  </a:cubicBezTo>
                  <a:cubicBezTo>
                    <a:pt x="96" y="83"/>
                    <a:pt x="100" y="81"/>
                    <a:pt x="96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2" y="104"/>
                  </a:cubicBezTo>
                  <a:cubicBezTo>
                    <a:pt x="101" y="111"/>
                    <a:pt x="120" y="107"/>
                    <a:pt x="132" y="98"/>
                  </a:cubicBezTo>
                  <a:cubicBezTo>
                    <a:pt x="133" y="97"/>
                    <a:pt x="134" y="96"/>
                    <a:pt x="134" y="96"/>
                  </a:cubicBezTo>
                  <a:cubicBezTo>
                    <a:pt x="137" y="94"/>
                    <a:pt x="138" y="95"/>
                    <a:pt x="136" y="98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6"/>
                  </a:cubicBezTo>
                  <a:cubicBezTo>
                    <a:pt x="71" y="92"/>
                    <a:pt x="71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7"/>
                    <a:pt x="54" y="69"/>
                  </a:cubicBezTo>
                  <a:cubicBezTo>
                    <a:pt x="53" y="72"/>
                    <a:pt x="51" y="74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9"/>
                    <a:pt x="44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6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3" y="77"/>
                    <a:pt x="0" y="72"/>
                    <a:pt x="4" y="56"/>
                  </a:cubicBezTo>
                  <a:cubicBezTo>
                    <a:pt x="2" y="52"/>
                    <a:pt x="2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5" y="41"/>
                    <a:pt x="27" y="44"/>
                    <a:pt x="28" y="48"/>
                  </a:cubicBezTo>
                  <a:cubicBezTo>
                    <a:pt x="28" y="56"/>
                    <a:pt x="21" y="57"/>
                    <a:pt x="20" y="56"/>
                  </a:cubicBezTo>
                  <a:cubicBezTo>
                    <a:pt x="19" y="54"/>
                    <a:pt x="27" y="52"/>
                    <a:pt x="21" y="47"/>
                  </a:cubicBezTo>
                  <a:cubicBezTo>
                    <a:pt x="15" y="41"/>
                    <a:pt x="7" y="50"/>
                    <a:pt x="12" y="60"/>
                  </a:cubicBezTo>
                  <a:cubicBezTo>
                    <a:pt x="15" y="67"/>
                    <a:pt x="21" y="73"/>
                    <a:pt x="27" y="74"/>
                  </a:cubicBezTo>
                  <a:cubicBezTo>
                    <a:pt x="36" y="77"/>
                    <a:pt x="41" y="69"/>
                    <a:pt x="46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6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3"/>
                    <a:pt x="64" y="43"/>
                    <a:pt x="63" y="38"/>
                  </a:cubicBezTo>
                  <a:cubicBezTo>
                    <a:pt x="63" y="34"/>
                    <a:pt x="61" y="10"/>
                    <a:pt x="42" y="9"/>
                  </a:cubicBezTo>
                  <a:cubicBezTo>
                    <a:pt x="23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7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8" y="23"/>
                    <a:pt x="45" y="27"/>
                    <a:pt x="45" y="33"/>
                  </a:cubicBezTo>
                  <a:cubicBezTo>
                    <a:pt x="44" y="39"/>
                    <a:pt x="37" y="46"/>
                    <a:pt x="28" y="42"/>
                  </a:cubicBezTo>
                  <a:cubicBezTo>
                    <a:pt x="27" y="41"/>
                    <a:pt x="25" y="40"/>
                    <a:pt x="24" y="39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2" name="Freeform 242">
              <a:extLst>
                <a:ext uri="{FF2B5EF4-FFF2-40B4-BE49-F238E27FC236}">
                  <a16:creationId xmlns:a16="http://schemas.microsoft.com/office/drawing/2014/main" id="{B04AFF5B-C8A1-4858-A34F-843064465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39"/>
              <a:ext cx="125" cy="169"/>
            </a:xfrm>
            <a:custGeom>
              <a:avLst/>
              <a:gdLst>
                <a:gd name="T0" fmla="*/ 66 w 107"/>
                <a:gd name="T1" fmla="*/ 145 h 145"/>
                <a:gd name="T2" fmla="*/ 31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8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8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0 w 107"/>
                <a:gd name="T25" fmla="*/ 75 h 145"/>
                <a:gd name="T26" fmla="*/ 14 w 107"/>
                <a:gd name="T27" fmla="*/ 64 h 145"/>
                <a:gd name="T28" fmla="*/ 15 w 107"/>
                <a:gd name="T29" fmla="*/ 60 h 145"/>
                <a:gd name="T30" fmla="*/ 7 w 107"/>
                <a:gd name="T31" fmla="*/ 44 h 145"/>
                <a:gd name="T32" fmla="*/ 14 w 107"/>
                <a:gd name="T33" fmla="*/ 19 h 145"/>
                <a:gd name="T34" fmla="*/ 34 w 107"/>
                <a:gd name="T35" fmla="*/ 14 h 145"/>
                <a:gd name="T36" fmla="*/ 39 w 107"/>
                <a:gd name="T37" fmla="*/ 23 h 145"/>
                <a:gd name="T38" fmla="*/ 36 w 107"/>
                <a:gd name="T39" fmla="*/ 31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8 h 145"/>
                <a:gd name="T46" fmla="*/ 15 w 107"/>
                <a:gd name="T47" fmla="*/ 48 h 145"/>
                <a:gd name="T48" fmla="*/ 36 w 107"/>
                <a:gd name="T49" fmla="*/ 55 h 145"/>
                <a:gd name="T50" fmla="*/ 50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6 w 107"/>
                <a:gd name="T57" fmla="*/ 51 h 145"/>
                <a:gd name="T58" fmla="*/ 74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4 h 145"/>
                <a:gd name="T70" fmla="*/ 40 w 107"/>
                <a:gd name="T71" fmla="*/ 28 h 145"/>
                <a:gd name="T72" fmla="*/ 40 w 107"/>
                <a:gd name="T73" fmla="*/ 23 h 145"/>
                <a:gd name="T74" fmla="*/ 54 w 107"/>
                <a:gd name="T75" fmla="*/ 5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4 w 107"/>
                <a:gd name="T85" fmla="*/ 51 h 145"/>
                <a:gd name="T86" fmla="*/ 97 w 107"/>
                <a:gd name="T87" fmla="*/ 71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2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6 w 107"/>
                <a:gd name="T107" fmla="*/ 116 h 145"/>
                <a:gd name="T108" fmla="*/ 67 w 107"/>
                <a:gd name="T109" fmla="*/ 142 h 145"/>
                <a:gd name="T110" fmla="*/ 67 w 107"/>
                <a:gd name="T111" fmla="*/ 142 h 145"/>
                <a:gd name="T112" fmla="*/ 71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8" y="145"/>
                    <a:pt x="39" y="139"/>
                    <a:pt x="31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2" y="101"/>
                    <a:pt x="26" y="96"/>
                    <a:pt x="31" y="98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8"/>
                    <a:pt x="42" y="66"/>
                    <a:pt x="37" y="64"/>
                  </a:cubicBezTo>
                  <a:cubicBezTo>
                    <a:pt x="34" y="65"/>
                    <a:pt x="32" y="65"/>
                    <a:pt x="28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0" y="75"/>
                  </a:cubicBezTo>
                  <a:cubicBezTo>
                    <a:pt x="10" y="70"/>
                    <a:pt x="12" y="66"/>
                    <a:pt x="14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60"/>
                    <a:pt x="0" y="53"/>
                    <a:pt x="7" y="44"/>
                  </a:cubicBezTo>
                  <a:cubicBezTo>
                    <a:pt x="4" y="40"/>
                    <a:pt x="0" y="26"/>
                    <a:pt x="14" y="19"/>
                  </a:cubicBezTo>
                  <a:cubicBezTo>
                    <a:pt x="15" y="14"/>
                    <a:pt x="25" y="7"/>
                    <a:pt x="34" y="14"/>
                  </a:cubicBezTo>
                  <a:cubicBezTo>
                    <a:pt x="36" y="15"/>
                    <a:pt x="39" y="19"/>
                    <a:pt x="39" y="23"/>
                  </a:cubicBezTo>
                  <a:cubicBezTo>
                    <a:pt x="39" y="26"/>
                    <a:pt x="38" y="28"/>
                    <a:pt x="36" y="31"/>
                  </a:cubicBezTo>
                  <a:cubicBezTo>
                    <a:pt x="29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2" y="17"/>
                    <a:pt x="20" y="17"/>
                    <a:pt x="16" y="28"/>
                  </a:cubicBezTo>
                  <a:cubicBezTo>
                    <a:pt x="13" y="34"/>
                    <a:pt x="12" y="42"/>
                    <a:pt x="15" y="48"/>
                  </a:cubicBezTo>
                  <a:cubicBezTo>
                    <a:pt x="20" y="56"/>
                    <a:pt x="28" y="55"/>
                    <a:pt x="36" y="55"/>
                  </a:cubicBezTo>
                  <a:cubicBezTo>
                    <a:pt x="41" y="56"/>
                    <a:pt x="47" y="59"/>
                    <a:pt x="50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59" y="50"/>
                    <a:pt x="62" y="53"/>
                  </a:cubicBezTo>
                  <a:cubicBezTo>
                    <a:pt x="63" y="54"/>
                    <a:pt x="63" y="55"/>
                    <a:pt x="66" y="51"/>
                  </a:cubicBezTo>
                  <a:cubicBezTo>
                    <a:pt x="69" y="48"/>
                    <a:pt x="86" y="31"/>
                    <a:pt x="74" y="16"/>
                  </a:cubicBezTo>
                  <a:cubicBezTo>
                    <a:pt x="62" y="1"/>
                    <a:pt x="50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2"/>
                    <a:pt x="58" y="22"/>
                  </a:cubicBezTo>
                  <a:cubicBezTo>
                    <a:pt x="61" y="23"/>
                    <a:pt x="63" y="30"/>
                    <a:pt x="58" y="34"/>
                  </a:cubicBezTo>
                  <a:cubicBezTo>
                    <a:pt x="53" y="37"/>
                    <a:pt x="43" y="37"/>
                    <a:pt x="40" y="28"/>
                  </a:cubicBezTo>
                  <a:cubicBezTo>
                    <a:pt x="40" y="26"/>
                    <a:pt x="40" y="25"/>
                    <a:pt x="40" y="23"/>
                  </a:cubicBezTo>
                  <a:cubicBezTo>
                    <a:pt x="40" y="15"/>
                    <a:pt x="46" y="5"/>
                    <a:pt x="54" y="5"/>
                  </a:cubicBezTo>
                  <a:cubicBezTo>
                    <a:pt x="62" y="1"/>
                    <a:pt x="70" y="0"/>
                    <a:pt x="77" y="11"/>
                  </a:cubicBezTo>
                  <a:cubicBezTo>
                    <a:pt x="80" y="12"/>
                    <a:pt x="82" y="14"/>
                    <a:pt x="84" y="16"/>
                  </a:cubicBezTo>
                  <a:cubicBezTo>
                    <a:pt x="85" y="18"/>
                    <a:pt x="86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4" y="51"/>
                  </a:cubicBezTo>
                  <a:cubicBezTo>
                    <a:pt x="99" y="52"/>
                    <a:pt x="107" y="67"/>
                    <a:pt x="97" y="71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3" y="69"/>
                    <a:pt x="85" y="68"/>
                  </a:cubicBezTo>
                  <a:cubicBezTo>
                    <a:pt x="87" y="70"/>
                    <a:pt x="93" y="69"/>
                    <a:pt x="93" y="61"/>
                  </a:cubicBezTo>
                  <a:cubicBezTo>
                    <a:pt x="94" y="53"/>
                    <a:pt x="72" y="41"/>
                    <a:pt x="52" y="85"/>
                  </a:cubicBezTo>
                  <a:cubicBezTo>
                    <a:pt x="60" y="86"/>
                    <a:pt x="67" y="88"/>
                    <a:pt x="66" y="101"/>
                  </a:cubicBezTo>
                  <a:cubicBezTo>
                    <a:pt x="65" y="114"/>
                    <a:pt x="48" y="114"/>
                    <a:pt x="48" y="106"/>
                  </a:cubicBezTo>
                  <a:cubicBezTo>
                    <a:pt x="49" y="103"/>
                    <a:pt x="50" y="104"/>
                    <a:pt x="52" y="105"/>
                  </a:cubicBezTo>
                  <a:cubicBezTo>
                    <a:pt x="54" y="106"/>
                    <a:pt x="59" y="107"/>
                    <a:pt x="60" y="101"/>
                  </a:cubicBezTo>
                  <a:cubicBezTo>
                    <a:pt x="61" y="95"/>
                    <a:pt x="52" y="93"/>
                    <a:pt x="48" y="96"/>
                  </a:cubicBezTo>
                  <a:cubicBezTo>
                    <a:pt x="43" y="100"/>
                    <a:pt x="37" y="105"/>
                    <a:pt x="36" y="116"/>
                  </a:cubicBezTo>
                  <a:cubicBezTo>
                    <a:pt x="36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9" y="142"/>
                    <a:pt x="71" y="143"/>
                    <a:pt x="71" y="143"/>
                  </a:cubicBezTo>
                  <a:cubicBezTo>
                    <a:pt x="73" y="144"/>
                    <a:pt x="72" y="145"/>
                    <a:pt x="70" y="145"/>
                  </a:cubicBezTo>
                  <a:cubicBezTo>
                    <a:pt x="69" y="145"/>
                    <a:pt x="68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404" name="Group 245">
            <a:extLst>
              <a:ext uri="{FF2B5EF4-FFF2-40B4-BE49-F238E27FC236}">
                <a16:creationId xmlns:a16="http://schemas.microsoft.com/office/drawing/2014/main" id="{2C4AEBD9-AE5A-40D3-8BAC-E2F15107BDC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08954"/>
            <a:ext cx="1464847" cy="1574165"/>
            <a:chOff x="-3" y="-6"/>
            <a:chExt cx="469" cy="504"/>
          </a:xfrm>
        </p:grpSpPr>
        <p:sp>
          <p:nvSpPr>
            <p:cNvPr id="406" name="Freeform 246">
              <a:extLst>
                <a:ext uri="{FF2B5EF4-FFF2-40B4-BE49-F238E27FC236}">
                  <a16:creationId xmlns:a16="http://schemas.microsoft.com/office/drawing/2014/main" id="{64E4C104-B987-472E-9AA5-9512BF2D5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7" name="Freeform 247">
              <a:extLst>
                <a:ext uri="{FF2B5EF4-FFF2-40B4-BE49-F238E27FC236}">
                  <a16:creationId xmlns:a16="http://schemas.microsoft.com/office/drawing/2014/main" id="{E1DF2035-694A-495B-8358-C8A2227D7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8" name="Freeform 248">
              <a:extLst>
                <a:ext uri="{FF2B5EF4-FFF2-40B4-BE49-F238E27FC236}">
                  <a16:creationId xmlns:a16="http://schemas.microsoft.com/office/drawing/2014/main" id="{91763AFA-88B7-45A2-8A34-369696827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9" name="Freeform 249">
              <a:extLst>
                <a:ext uri="{FF2B5EF4-FFF2-40B4-BE49-F238E27FC236}">
                  <a16:creationId xmlns:a16="http://schemas.microsoft.com/office/drawing/2014/main" id="{877D4772-1D05-4A2E-885F-4120CF9AF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0" name="Freeform 250">
              <a:extLst>
                <a:ext uri="{FF2B5EF4-FFF2-40B4-BE49-F238E27FC236}">
                  <a16:creationId xmlns:a16="http://schemas.microsoft.com/office/drawing/2014/main" id="{BF2865B6-F1B3-4CD5-BC5F-7A6F78261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1" name="Freeform 251">
              <a:extLst>
                <a:ext uri="{FF2B5EF4-FFF2-40B4-BE49-F238E27FC236}">
                  <a16:creationId xmlns:a16="http://schemas.microsoft.com/office/drawing/2014/main" id="{35157E3C-2F86-4D6C-97A5-055561388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2" name="Freeform 252">
              <a:extLst>
                <a:ext uri="{FF2B5EF4-FFF2-40B4-BE49-F238E27FC236}">
                  <a16:creationId xmlns:a16="http://schemas.microsoft.com/office/drawing/2014/main" id="{C0CF48AF-DDC4-4624-BC5F-72BF928E6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3" name="Freeform 253">
              <a:extLst>
                <a:ext uri="{FF2B5EF4-FFF2-40B4-BE49-F238E27FC236}">
                  <a16:creationId xmlns:a16="http://schemas.microsoft.com/office/drawing/2014/main" id="{401CEF84-6FAF-4D83-9341-160204D5F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4" name="Freeform 254">
              <a:extLst>
                <a:ext uri="{FF2B5EF4-FFF2-40B4-BE49-F238E27FC236}">
                  <a16:creationId xmlns:a16="http://schemas.microsoft.com/office/drawing/2014/main" id="{02AD09B3-D505-4349-9178-A32440E19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5" name="Freeform 255">
              <a:extLst>
                <a:ext uri="{FF2B5EF4-FFF2-40B4-BE49-F238E27FC236}">
                  <a16:creationId xmlns:a16="http://schemas.microsoft.com/office/drawing/2014/main" id="{B06AA5C4-F3DF-4745-BE11-BE4154FDA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6" name="Freeform 256">
              <a:extLst>
                <a:ext uri="{FF2B5EF4-FFF2-40B4-BE49-F238E27FC236}">
                  <a16:creationId xmlns:a16="http://schemas.microsoft.com/office/drawing/2014/main" id="{0463142C-BE93-4940-BBF5-A45940EA3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7" name="Freeform 257">
              <a:extLst>
                <a:ext uri="{FF2B5EF4-FFF2-40B4-BE49-F238E27FC236}">
                  <a16:creationId xmlns:a16="http://schemas.microsoft.com/office/drawing/2014/main" id="{0035FF98-87F2-4061-8B2D-C81BC2406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8" name="Freeform 258">
              <a:extLst>
                <a:ext uri="{FF2B5EF4-FFF2-40B4-BE49-F238E27FC236}">
                  <a16:creationId xmlns:a16="http://schemas.microsoft.com/office/drawing/2014/main" id="{43BE80AC-B545-495F-BC70-E40732A9C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9" name="Freeform 259">
              <a:extLst>
                <a:ext uri="{FF2B5EF4-FFF2-40B4-BE49-F238E27FC236}">
                  <a16:creationId xmlns:a16="http://schemas.microsoft.com/office/drawing/2014/main" id="{79E194A2-7F56-45F5-B9BE-1811B4AB7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0" name="Freeform 260">
              <a:extLst>
                <a:ext uri="{FF2B5EF4-FFF2-40B4-BE49-F238E27FC236}">
                  <a16:creationId xmlns:a16="http://schemas.microsoft.com/office/drawing/2014/main" id="{97AE40BA-2818-4DA1-B22E-88EC7C3C6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1" name="Freeform 261">
              <a:extLst>
                <a:ext uri="{FF2B5EF4-FFF2-40B4-BE49-F238E27FC236}">
                  <a16:creationId xmlns:a16="http://schemas.microsoft.com/office/drawing/2014/main" id="{DE40214D-B385-48A8-B9D8-852A480CE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2" name="Freeform 262">
              <a:extLst>
                <a:ext uri="{FF2B5EF4-FFF2-40B4-BE49-F238E27FC236}">
                  <a16:creationId xmlns:a16="http://schemas.microsoft.com/office/drawing/2014/main" id="{64380D95-D9D4-403F-9284-6ADECA96B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3" name="Freeform 263">
              <a:extLst>
                <a:ext uri="{FF2B5EF4-FFF2-40B4-BE49-F238E27FC236}">
                  <a16:creationId xmlns:a16="http://schemas.microsoft.com/office/drawing/2014/main" id="{614C5DE6-05F2-4BA4-808B-EC90F6392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4" name="Freeform 264">
              <a:extLst>
                <a:ext uri="{FF2B5EF4-FFF2-40B4-BE49-F238E27FC236}">
                  <a16:creationId xmlns:a16="http://schemas.microsoft.com/office/drawing/2014/main" id="{DB02DF82-0E78-4E38-B808-0446EEDBC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5" name="Freeform 265">
              <a:extLst>
                <a:ext uri="{FF2B5EF4-FFF2-40B4-BE49-F238E27FC236}">
                  <a16:creationId xmlns:a16="http://schemas.microsoft.com/office/drawing/2014/main" id="{4A49AA50-3D3A-423A-A02E-A72C44F87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6" name="Freeform 266">
              <a:extLst>
                <a:ext uri="{FF2B5EF4-FFF2-40B4-BE49-F238E27FC236}">
                  <a16:creationId xmlns:a16="http://schemas.microsoft.com/office/drawing/2014/main" id="{D83C7F58-4335-4A8F-A9F8-7AD3549AB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7" name="Freeform 267">
              <a:extLst>
                <a:ext uri="{FF2B5EF4-FFF2-40B4-BE49-F238E27FC236}">
                  <a16:creationId xmlns:a16="http://schemas.microsoft.com/office/drawing/2014/main" id="{7C9E9658-31E1-4B96-A12D-0B9E4ADAB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8" name="Freeform 268">
              <a:extLst>
                <a:ext uri="{FF2B5EF4-FFF2-40B4-BE49-F238E27FC236}">
                  <a16:creationId xmlns:a16="http://schemas.microsoft.com/office/drawing/2014/main" id="{C2ADB8D9-36E6-404E-AF97-7F9EFC61D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9" name="Freeform 269">
              <a:extLst>
                <a:ext uri="{FF2B5EF4-FFF2-40B4-BE49-F238E27FC236}">
                  <a16:creationId xmlns:a16="http://schemas.microsoft.com/office/drawing/2014/main" id="{F15210FF-C221-4F22-A106-52595D3A7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0" name="Freeform 270">
              <a:extLst>
                <a:ext uri="{FF2B5EF4-FFF2-40B4-BE49-F238E27FC236}">
                  <a16:creationId xmlns:a16="http://schemas.microsoft.com/office/drawing/2014/main" id="{DFCB2943-CF03-4A14-B97E-F19EE120F7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1" name="Freeform 271">
              <a:extLst>
                <a:ext uri="{FF2B5EF4-FFF2-40B4-BE49-F238E27FC236}">
                  <a16:creationId xmlns:a16="http://schemas.microsoft.com/office/drawing/2014/main" id="{1E822121-3278-4373-B0E7-1C11AB22B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2" name="Freeform 272">
              <a:extLst>
                <a:ext uri="{FF2B5EF4-FFF2-40B4-BE49-F238E27FC236}">
                  <a16:creationId xmlns:a16="http://schemas.microsoft.com/office/drawing/2014/main" id="{14DA205F-360A-4685-9A98-254C81055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3" name="Freeform 273">
              <a:extLst>
                <a:ext uri="{FF2B5EF4-FFF2-40B4-BE49-F238E27FC236}">
                  <a16:creationId xmlns:a16="http://schemas.microsoft.com/office/drawing/2014/main" id="{3485A1E6-C3F8-4234-9BEA-384E66CD2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4" name="Freeform 274">
              <a:extLst>
                <a:ext uri="{FF2B5EF4-FFF2-40B4-BE49-F238E27FC236}">
                  <a16:creationId xmlns:a16="http://schemas.microsoft.com/office/drawing/2014/main" id="{13754E2C-D181-445E-8308-47414B8A5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5" name="Freeform 275">
              <a:extLst>
                <a:ext uri="{FF2B5EF4-FFF2-40B4-BE49-F238E27FC236}">
                  <a16:creationId xmlns:a16="http://schemas.microsoft.com/office/drawing/2014/main" id="{CA3DB8A3-F929-4D70-A605-62CFDC10C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6" name="Freeform 276">
              <a:extLst>
                <a:ext uri="{FF2B5EF4-FFF2-40B4-BE49-F238E27FC236}">
                  <a16:creationId xmlns:a16="http://schemas.microsoft.com/office/drawing/2014/main" id="{21BBEA65-8895-4F00-9AFB-E6AAB61BE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7" name="Freeform 277">
              <a:extLst>
                <a:ext uri="{FF2B5EF4-FFF2-40B4-BE49-F238E27FC236}">
                  <a16:creationId xmlns:a16="http://schemas.microsoft.com/office/drawing/2014/main" id="{66AACA79-34BF-4F35-9D2C-59B25D62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8" name="Freeform 278">
              <a:extLst>
                <a:ext uri="{FF2B5EF4-FFF2-40B4-BE49-F238E27FC236}">
                  <a16:creationId xmlns:a16="http://schemas.microsoft.com/office/drawing/2014/main" id="{5C2C447E-FF83-49DD-82A6-81D8E9DE7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9" name="Freeform 279">
              <a:extLst>
                <a:ext uri="{FF2B5EF4-FFF2-40B4-BE49-F238E27FC236}">
                  <a16:creationId xmlns:a16="http://schemas.microsoft.com/office/drawing/2014/main" id="{C788A0DC-EB6A-4515-979B-8B88D2E7F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0" name="Freeform 280">
              <a:extLst>
                <a:ext uri="{FF2B5EF4-FFF2-40B4-BE49-F238E27FC236}">
                  <a16:creationId xmlns:a16="http://schemas.microsoft.com/office/drawing/2014/main" id="{F246D8F3-D2FF-416E-B574-817E6F217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1" name="Freeform 281">
              <a:extLst>
                <a:ext uri="{FF2B5EF4-FFF2-40B4-BE49-F238E27FC236}">
                  <a16:creationId xmlns:a16="http://schemas.microsoft.com/office/drawing/2014/main" id="{67F114AF-B38B-49FC-BC2D-B2DE0AEEE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2" name="Freeform 282">
              <a:extLst>
                <a:ext uri="{FF2B5EF4-FFF2-40B4-BE49-F238E27FC236}">
                  <a16:creationId xmlns:a16="http://schemas.microsoft.com/office/drawing/2014/main" id="{A65C6CEB-9C53-44EF-B4EB-C65A5E3B2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3" name="Freeform 283">
              <a:extLst>
                <a:ext uri="{FF2B5EF4-FFF2-40B4-BE49-F238E27FC236}">
                  <a16:creationId xmlns:a16="http://schemas.microsoft.com/office/drawing/2014/main" id="{94744716-621B-46E7-BF0A-EA321DE23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4" name="Freeform 284">
              <a:extLst>
                <a:ext uri="{FF2B5EF4-FFF2-40B4-BE49-F238E27FC236}">
                  <a16:creationId xmlns:a16="http://schemas.microsoft.com/office/drawing/2014/main" id="{1D1D95E0-59FB-4A27-9E0C-47A8C2218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5" name="Freeform 285">
              <a:extLst>
                <a:ext uri="{FF2B5EF4-FFF2-40B4-BE49-F238E27FC236}">
                  <a16:creationId xmlns:a16="http://schemas.microsoft.com/office/drawing/2014/main" id="{8D1CC4D9-0DC5-453E-BCAF-8220354D8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6" name="Freeform 286">
              <a:extLst>
                <a:ext uri="{FF2B5EF4-FFF2-40B4-BE49-F238E27FC236}">
                  <a16:creationId xmlns:a16="http://schemas.microsoft.com/office/drawing/2014/main" id="{DD5CC7F9-8218-4789-8261-336B6E115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7" name="Freeform 287">
              <a:extLst>
                <a:ext uri="{FF2B5EF4-FFF2-40B4-BE49-F238E27FC236}">
                  <a16:creationId xmlns:a16="http://schemas.microsoft.com/office/drawing/2014/main" id="{7A82F473-FB37-40D7-A841-5E4F4821D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8" name="Freeform 288">
              <a:extLst>
                <a:ext uri="{FF2B5EF4-FFF2-40B4-BE49-F238E27FC236}">
                  <a16:creationId xmlns:a16="http://schemas.microsoft.com/office/drawing/2014/main" id="{9D01A8A5-DBF6-499C-BC58-4B4FD2D3F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9" name="Freeform 289">
              <a:extLst>
                <a:ext uri="{FF2B5EF4-FFF2-40B4-BE49-F238E27FC236}">
                  <a16:creationId xmlns:a16="http://schemas.microsoft.com/office/drawing/2014/main" id="{EA8BEA5A-43D0-4591-865E-FBA6C0AB8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0" name="Freeform 290">
              <a:extLst>
                <a:ext uri="{FF2B5EF4-FFF2-40B4-BE49-F238E27FC236}">
                  <a16:creationId xmlns:a16="http://schemas.microsoft.com/office/drawing/2014/main" id="{BBF8A765-3687-4FD2-BB98-4EC12CAB0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1" name="Freeform 291">
              <a:extLst>
                <a:ext uri="{FF2B5EF4-FFF2-40B4-BE49-F238E27FC236}">
                  <a16:creationId xmlns:a16="http://schemas.microsoft.com/office/drawing/2014/main" id="{E513A064-7715-4186-A856-2851C343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2" name="Freeform 292">
              <a:extLst>
                <a:ext uri="{FF2B5EF4-FFF2-40B4-BE49-F238E27FC236}">
                  <a16:creationId xmlns:a16="http://schemas.microsoft.com/office/drawing/2014/main" id="{BFD807A1-826A-4483-B031-44906233D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3" name="Freeform 293">
              <a:extLst>
                <a:ext uri="{FF2B5EF4-FFF2-40B4-BE49-F238E27FC236}">
                  <a16:creationId xmlns:a16="http://schemas.microsoft.com/office/drawing/2014/main" id="{D3C47413-4397-4CE7-A41B-445E8203A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4" name="Freeform 294">
              <a:extLst>
                <a:ext uri="{FF2B5EF4-FFF2-40B4-BE49-F238E27FC236}">
                  <a16:creationId xmlns:a16="http://schemas.microsoft.com/office/drawing/2014/main" id="{3C70AF58-0361-46B9-996B-56916DA57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5" name="Freeform 295">
              <a:extLst>
                <a:ext uri="{FF2B5EF4-FFF2-40B4-BE49-F238E27FC236}">
                  <a16:creationId xmlns:a16="http://schemas.microsoft.com/office/drawing/2014/main" id="{ED1990B1-B64E-4B19-AD27-5164814BC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6" name="Freeform 296">
              <a:extLst>
                <a:ext uri="{FF2B5EF4-FFF2-40B4-BE49-F238E27FC236}">
                  <a16:creationId xmlns:a16="http://schemas.microsoft.com/office/drawing/2014/main" id="{B8F38C4F-28D8-4095-B650-1FBF0A35E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7" name="Freeform 297">
              <a:extLst>
                <a:ext uri="{FF2B5EF4-FFF2-40B4-BE49-F238E27FC236}">
                  <a16:creationId xmlns:a16="http://schemas.microsoft.com/office/drawing/2014/main" id="{AA2BA770-89BE-44F5-8BC7-1AEFFAF2C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8" name="Freeform 298">
              <a:extLst>
                <a:ext uri="{FF2B5EF4-FFF2-40B4-BE49-F238E27FC236}">
                  <a16:creationId xmlns:a16="http://schemas.microsoft.com/office/drawing/2014/main" id="{D0AFA310-B6FB-4FBC-995C-33B2C643D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9" name="Freeform 299">
              <a:extLst>
                <a:ext uri="{FF2B5EF4-FFF2-40B4-BE49-F238E27FC236}">
                  <a16:creationId xmlns:a16="http://schemas.microsoft.com/office/drawing/2014/main" id="{A46C0860-BAD9-4D3F-A80B-F703441CC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0" name="Freeform 300">
              <a:extLst>
                <a:ext uri="{FF2B5EF4-FFF2-40B4-BE49-F238E27FC236}">
                  <a16:creationId xmlns:a16="http://schemas.microsoft.com/office/drawing/2014/main" id="{02CBDB8F-55E7-4D4E-BD5E-11DC3518E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1" name="Freeform 301">
              <a:extLst>
                <a:ext uri="{FF2B5EF4-FFF2-40B4-BE49-F238E27FC236}">
                  <a16:creationId xmlns:a16="http://schemas.microsoft.com/office/drawing/2014/main" id="{823436B8-6EB6-40CE-B030-2E8842673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2" name="Freeform 302">
              <a:extLst>
                <a:ext uri="{FF2B5EF4-FFF2-40B4-BE49-F238E27FC236}">
                  <a16:creationId xmlns:a16="http://schemas.microsoft.com/office/drawing/2014/main" id="{EA77EBD0-08E3-46B4-ACFE-00E08C34A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3" name="Freeform 303">
              <a:extLst>
                <a:ext uri="{FF2B5EF4-FFF2-40B4-BE49-F238E27FC236}">
                  <a16:creationId xmlns:a16="http://schemas.microsoft.com/office/drawing/2014/main" id="{D28C87C8-7311-4AD5-BF02-5AD9BFA27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4" name="Freeform 304">
              <a:extLst>
                <a:ext uri="{FF2B5EF4-FFF2-40B4-BE49-F238E27FC236}">
                  <a16:creationId xmlns:a16="http://schemas.microsoft.com/office/drawing/2014/main" id="{71A262DF-356B-4CBC-982D-31E700F7C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5" name="Freeform 305">
              <a:extLst>
                <a:ext uri="{FF2B5EF4-FFF2-40B4-BE49-F238E27FC236}">
                  <a16:creationId xmlns:a16="http://schemas.microsoft.com/office/drawing/2014/main" id="{1D2B30B1-2E8E-4D1F-B6DF-2CBD1ABE4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6" name="Freeform 306">
              <a:extLst>
                <a:ext uri="{FF2B5EF4-FFF2-40B4-BE49-F238E27FC236}">
                  <a16:creationId xmlns:a16="http://schemas.microsoft.com/office/drawing/2014/main" id="{70183378-97E9-4842-A935-9EC977820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7" name="Freeform 307">
              <a:extLst>
                <a:ext uri="{FF2B5EF4-FFF2-40B4-BE49-F238E27FC236}">
                  <a16:creationId xmlns:a16="http://schemas.microsoft.com/office/drawing/2014/main" id="{5F7BB571-F971-41C4-9B72-7504596F0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8" name="Freeform 308">
              <a:extLst>
                <a:ext uri="{FF2B5EF4-FFF2-40B4-BE49-F238E27FC236}">
                  <a16:creationId xmlns:a16="http://schemas.microsoft.com/office/drawing/2014/main" id="{10A28D17-86A9-427C-8083-2DDE4D190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9" name="Freeform 309">
              <a:extLst>
                <a:ext uri="{FF2B5EF4-FFF2-40B4-BE49-F238E27FC236}">
                  <a16:creationId xmlns:a16="http://schemas.microsoft.com/office/drawing/2014/main" id="{A06DF9B6-2579-4BAE-8B98-3A3532BB0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0" name="Freeform 310">
              <a:extLst>
                <a:ext uri="{FF2B5EF4-FFF2-40B4-BE49-F238E27FC236}">
                  <a16:creationId xmlns:a16="http://schemas.microsoft.com/office/drawing/2014/main" id="{65C774CD-A898-4E9D-9B27-5E80E4752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1" name="Freeform 311">
              <a:extLst>
                <a:ext uri="{FF2B5EF4-FFF2-40B4-BE49-F238E27FC236}">
                  <a16:creationId xmlns:a16="http://schemas.microsoft.com/office/drawing/2014/main" id="{57906EE4-C05E-461C-9E5D-5C0B733D9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2" name="Freeform 312">
              <a:extLst>
                <a:ext uri="{FF2B5EF4-FFF2-40B4-BE49-F238E27FC236}">
                  <a16:creationId xmlns:a16="http://schemas.microsoft.com/office/drawing/2014/main" id="{A766E21A-8BF8-4F40-9014-B6A96C128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3" name="Freeform 313">
              <a:extLst>
                <a:ext uri="{FF2B5EF4-FFF2-40B4-BE49-F238E27FC236}">
                  <a16:creationId xmlns:a16="http://schemas.microsoft.com/office/drawing/2014/main" id="{F48C9F12-5E12-459B-8E44-9A23F1683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4" name="Freeform 314">
              <a:extLst>
                <a:ext uri="{FF2B5EF4-FFF2-40B4-BE49-F238E27FC236}">
                  <a16:creationId xmlns:a16="http://schemas.microsoft.com/office/drawing/2014/main" id="{D4877F48-CB3B-4BC9-99F0-057392B32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5" name="Freeform 315">
              <a:extLst>
                <a:ext uri="{FF2B5EF4-FFF2-40B4-BE49-F238E27FC236}">
                  <a16:creationId xmlns:a16="http://schemas.microsoft.com/office/drawing/2014/main" id="{60A5AD07-BAC5-48FE-8A15-C8DD1AB59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6" name="Freeform 316">
              <a:extLst>
                <a:ext uri="{FF2B5EF4-FFF2-40B4-BE49-F238E27FC236}">
                  <a16:creationId xmlns:a16="http://schemas.microsoft.com/office/drawing/2014/main" id="{A36C1EBB-48A0-467B-9E28-AE093FE498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7" name="Freeform 317">
              <a:extLst>
                <a:ext uri="{FF2B5EF4-FFF2-40B4-BE49-F238E27FC236}">
                  <a16:creationId xmlns:a16="http://schemas.microsoft.com/office/drawing/2014/main" id="{6B97DB34-E4AB-4733-B185-C4070A9E5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8" name="Freeform 318">
              <a:extLst>
                <a:ext uri="{FF2B5EF4-FFF2-40B4-BE49-F238E27FC236}">
                  <a16:creationId xmlns:a16="http://schemas.microsoft.com/office/drawing/2014/main" id="{B337252E-63DE-4356-B411-D18D22FFDE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9" name="Freeform 319">
              <a:extLst>
                <a:ext uri="{FF2B5EF4-FFF2-40B4-BE49-F238E27FC236}">
                  <a16:creationId xmlns:a16="http://schemas.microsoft.com/office/drawing/2014/main" id="{40640591-4D0C-4A9B-A6AB-49A52CA6C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0" name="Freeform 320">
              <a:extLst>
                <a:ext uri="{FF2B5EF4-FFF2-40B4-BE49-F238E27FC236}">
                  <a16:creationId xmlns:a16="http://schemas.microsoft.com/office/drawing/2014/main" id="{4D4DC76E-3C28-4727-9E26-FC2FBEE89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1" name="Freeform 321">
              <a:extLst>
                <a:ext uri="{FF2B5EF4-FFF2-40B4-BE49-F238E27FC236}">
                  <a16:creationId xmlns:a16="http://schemas.microsoft.com/office/drawing/2014/main" id="{5CE73818-8FA2-4653-9366-0E52FEA02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2" name="Freeform 322">
              <a:extLst>
                <a:ext uri="{FF2B5EF4-FFF2-40B4-BE49-F238E27FC236}">
                  <a16:creationId xmlns:a16="http://schemas.microsoft.com/office/drawing/2014/main" id="{20D498DE-97D3-4901-BD6E-89CE86E7D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3" name="Freeform 323">
              <a:extLst>
                <a:ext uri="{FF2B5EF4-FFF2-40B4-BE49-F238E27FC236}">
                  <a16:creationId xmlns:a16="http://schemas.microsoft.com/office/drawing/2014/main" id="{71E9B049-C005-4CB7-A2AC-0E2AD4FEB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4" name="Freeform 324">
              <a:extLst>
                <a:ext uri="{FF2B5EF4-FFF2-40B4-BE49-F238E27FC236}">
                  <a16:creationId xmlns:a16="http://schemas.microsoft.com/office/drawing/2014/main" id="{E06B9B8C-A4C3-4DAF-8B75-9B65FEBEC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5" name="Freeform 325">
              <a:extLst>
                <a:ext uri="{FF2B5EF4-FFF2-40B4-BE49-F238E27FC236}">
                  <a16:creationId xmlns:a16="http://schemas.microsoft.com/office/drawing/2014/main" id="{88F2E365-84D1-460D-8DD6-98CD88EBE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6" name="Freeform 326">
              <a:extLst>
                <a:ext uri="{FF2B5EF4-FFF2-40B4-BE49-F238E27FC236}">
                  <a16:creationId xmlns:a16="http://schemas.microsoft.com/office/drawing/2014/main" id="{FCA228E5-C2D9-4EC8-A0ED-DA0B0B444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7" name="Freeform 327">
              <a:extLst>
                <a:ext uri="{FF2B5EF4-FFF2-40B4-BE49-F238E27FC236}">
                  <a16:creationId xmlns:a16="http://schemas.microsoft.com/office/drawing/2014/main" id="{7BEB50FE-CE4F-4003-9AFC-6173D7C1A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8" name="Freeform 328">
              <a:extLst>
                <a:ext uri="{FF2B5EF4-FFF2-40B4-BE49-F238E27FC236}">
                  <a16:creationId xmlns:a16="http://schemas.microsoft.com/office/drawing/2014/main" id="{A4DC1CBE-4715-44C1-9A1F-59202C28A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9" name="Freeform 329">
              <a:extLst>
                <a:ext uri="{FF2B5EF4-FFF2-40B4-BE49-F238E27FC236}">
                  <a16:creationId xmlns:a16="http://schemas.microsoft.com/office/drawing/2014/main" id="{16D90E70-4A9E-4C83-BC85-81931DA65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0" name="Freeform 330">
              <a:extLst>
                <a:ext uri="{FF2B5EF4-FFF2-40B4-BE49-F238E27FC236}">
                  <a16:creationId xmlns:a16="http://schemas.microsoft.com/office/drawing/2014/main" id="{03ABD274-C9AA-41D4-9C83-536DF6C6F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1" name="Freeform 331">
              <a:extLst>
                <a:ext uri="{FF2B5EF4-FFF2-40B4-BE49-F238E27FC236}">
                  <a16:creationId xmlns:a16="http://schemas.microsoft.com/office/drawing/2014/main" id="{4691AE50-2142-43A7-8D68-43C6A26C1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2" name="Freeform 332">
              <a:extLst>
                <a:ext uri="{FF2B5EF4-FFF2-40B4-BE49-F238E27FC236}">
                  <a16:creationId xmlns:a16="http://schemas.microsoft.com/office/drawing/2014/main" id="{3F1CF2B7-0E60-4555-94E0-F195897F8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3" name="Freeform 333">
              <a:extLst>
                <a:ext uri="{FF2B5EF4-FFF2-40B4-BE49-F238E27FC236}">
                  <a16:creationId xmlns:a16="http://schemas.microsoft.com/office/drawing/2014/main" id="{BA7B9D2F-E54D-4AA6-8F3F-AF036E906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4" name="Freeform 334">
              <a:extLst>
                <a:ext uri="{FF2B5EF4-FFF2-40B4-BE49-F238E27FC236}">
                  <a16:creationId xmlns:a16="http://schemas.microsoft.com/office/drawing/2014/main" id="{8D6B02E0-6577-4496-A345-FA3942694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5" name="Freeform 335">
              <a:extLst>
                <a:ext uri="{FF2B5EF4-FFF2-40B4-BE49-F238E27FC236}">
                  <a16:creationId xmlns:a16="http://schemas.microsoft.com/office/drawing/2014/main" id="{40BE9D48-A6AB-47C7-A77C-9FE1A829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6" name="Freeform 336">
              <a:extLst>
                <a:ext uri="{FF2B5EF4-FFF2-40B4-BE49-F238E27FC236}">
                  <a16:creationId xmlns:a16="http://schemas.microsoft.com/office/drawing/2014/main" id="{68A6C96D-6B62-423C-9F63-3C6D0B894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7" name="Freeform 337">
              <a:extLst>
                <a:ext uri="{FF2B5EF4-FFF2-40B4-BE49-F238E27FC236}">
                  <a16:creationId xmlns:a16="http://schemas.microsoft.com/office/drawing/2014/main" id="{5078178A-7B7E-41BD-9729-B20ED45D9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8" name="Freeform 338">
              <a:extLst>
                <a:ext uri="{FF2B5EF4-FFF2-40B4-BE49-F238E27FC236}">
                  <a16:creationId xmlns:a16="http://schemas.microsoft.com/office/drawing/2014/main" id="{48FFAFF4-8A70-426B-9F62-71E8FD9E4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9" name="Freeform 339">
              <a:extLst>
                <a:ext uri="{FF2B5EF4-FFF2-40B4-BE49-F238E27FC236}">
                  <a16:creationId xmlns:a16="http://schemas.microsoft.com/office/drawing/2014/main" id="{0572BB6E-AE90-4573-90D9-FB504F0E8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0" name="Freeform 340">
              <a:extLst>
                <a:ext uri="{FF2B5EF4-FFF2-40B4-BE49-F238E27FC236}">
                  <a16:creationId xmlns:a16="http://schemas.microsoft.com/office/drawing/2014/main" id="{821BA55F-D369-41AD-A34B-31C6F130C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1" name="Freeform 341">
              <a:extLst>
                <a:ext uri="{FF2B5EF4-FFF2-40B4-BE49-F238E27FC236}">
                  <a16:creationId xmlns:a16="http://schemas.microsoft.com/office/drawing/2014/main" id="{6C038BAE-631D-4041-9EF9-927979290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2" name="Freeform 342">
              <a:extLst>
                <a:ext uri="{FF2B5EF4-FFF2-40B4-BE49-F238E27FC236}">
                  <a16:creationId xmlns:a16="http://schemas.microsoft.com/office/drawing/2014/main" id="{B3B7B484-6D3C-4293-B05E-37DAF9D0D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3" name="Freeform 343">
              <a:extLst>
                <a:ext uri="{FF2B5EF4-FFF2-40B4-BE49-F238E27FC236}">
                  <a16:creationId xmlns:a16="http://schemas.microsoft.com/office/drawing/2014/main" id="{A22AD6BE-69DE-45BE-937B-5AB310176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4" name="Freeform 344">
              <a:extLst>
                <a:ext uri="{FF2B5EF4-FFF2-40B4-BE49-F238E27FC236}">
                  <a16:creationId xmlns:a16="http://schemas.microsoft.com/office/drawing/2014/main" id="{7758DD6C-5E2B-415C-B8A0-874D97716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5" name="Freeform 345">
              <a:extLst>
                <a:ext uri="{FF2B5EF4-FFF2-40B4-BE49-F238E27FC236}">
                  <a16:creationId xmlns:a16="http://schemas.microsoft.com/office/drawing/2014/main" id="{D50FE84F-EC12-4C9B-BE86-69F314BAD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6" name="Freeform 346">
              <a:extLst>
                <a:ext uri="{FF2B5EF4-FFF2-40B4-BE49-F238E27FC236}">
                  <a16:creationId xmlns:a16="http://schemas.microsoft.com/office/drawing/2014/main" id="{24767214-2C4D-49B0-A6C7-B2A39508F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7" name="Freeform 347">
              <a:extLst>
                <a:ext uri="{FF2B5EF4-FFF2-40B4-BE49-F238E27FC236}">
                  <a16:creationId xmlns:a16="http://schemas.microsoft.com/office/drawing/2014/main" id="{0B0B4776-0435-4410-94E5-CCB11EFFF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8" name="Freeform 348">
              <a:extLst>
                <a:ext uri="{FF2B5EF4-FFF2-40B4-BE49-F238E27FC236}">
                  <a16:creationId xmlns:a16="http://schemas.microsoft.com/office/drawing/2014/main" id="{F35C545F-9592-4A07-939D-20298982E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9" name="Freeform 349">
              <a:extLst>
                <a:ext uri="{FF2B5EF4-FFF2-40B4-BE49-F238E27FC236}">
                  <a16:creationId xmlns:a16="http://schemas.microsoft.com/office/drawing/2014/main" id="{6F5A98E4-711D-4E71-9100-A141F0E88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0" name="Freeform 350">
              <a:extLst>
                <a:ext uri="{FF2B5EF4-FFF2-40B4-BE49-F238E27FC236}">
                  <a16:creationId xmlns:a16="http://schemas.microsoft.com/office/drawing/2014/main" id="{4C565D0E-C041-4AAB-B7C4-1EF5A1B05D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1" name="Freeform 351">
              <a:extLst>
                <a:ext uri="{FF2B5EF4-FFF2-40B4-BE49-F238E27FC236}">
                  <a16:creationId xmlns:a16="http://schemas.microsoft.com/office/drawing/2014/main" id="{10EDFEA4-8F5C-49FE-952E-3C0B58D6BD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2" name="Freeform 352">
              <a:extLst>
                <a:ext uri="{FF2B5EF4-FFF2-40B4-BE49-F238E27FC236}">
                  <a16:creationId xmlns:a16="http://schemas.microsoft.com/office/drawing/2014/main" id="{D3BB1C25-D247-491A-A53A-F0A637B09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3" name="Freeform 353">
              <a:extLst>
                <a:ext uri="{FF2B5EF4-FFF2-40B4-BE49-F238E27FC236}">
                  <a16:creationId xmlns:a16="http://schemas.microsoft.com/office/drawing/2014/main" id="{CB10F910-5BBF-45A2-B62F-B86639050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4" name="Freeform 354">
              <a:extLst>
                <a:ext uri="{FF2B5EF4-FFF2-40B4-BE49-F238E27FC236}">
                  <a16:creationId xmlns:a16="http://schemas.microsoft.com/office/drawing/2014/main" id="{4FFDE640-525E-4948-A65C-6943570A8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5" name="Freeform 355">
              <a:extLst>
                <a:ext uri="{FF2B5EF4-FFF2-40B4-BE49-F238E27FC236}">
                  <a16:creationId xmlns:a16="http://schemas.microsoft.com/office/drawing/2014/main" id="{B20FC9D6-6332-4C0C-9DE4-26ACFB536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6" name="Freeform 356">
              <a:extLst>
                <a:ext uri="{FF2B5EF4-FFF2-40B4-BE49-F238E27FC236}">
                  <a16:creationId xmlns:a16="http://schemas.microsoft.com/office/drawing/2014/main" id="{28C8043D-1BB2-4DD3-A312-C102E5110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7" name="Freeform 357">
              <a:extLst>
                <a:ext uri="{FF2B5EF4-FFF2-40B4-BE49-F238E27FC236}">
                  <a16:creationId xmlns:a16="http://schemas.microsoft.com/office/drawing/2014/main" id="{6E398117-C316-4004-9BF5-22D95B2E6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-436246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781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id="{FFDC086C-FE3B-49A4-85A8-439DB5865EB2}"/>
              </a:ext>
            </a:extLst>
          </p:cNvPr>
          <p:cNvSpPr/>
          <p:nvPr/>
        </p:nvSpPr>
        <p:spPr>
          <a:xfrm>
            <a:off x="4478866" y="304800"/>
            <a:ext cx="3234267" cy="670560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533082" y="-419312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39" name="Group 245">
            <a:extLst>
              <a:ext uri="{FF2B5EF4-FFF2-40B4-BE49-F238E27FC236}">
                <a16:creationId xmlns:a16="http://schemas.microsoft.com/office/drawing/2014/main" id="{01A9A162-47AD-4738-BD98-315065B31E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66251" y="5592021"/>
            <a:ext cx="1464847" cy="1574165"/>
            <a:chOff x="-3" y="-6"/>
            <a:chExt cx="469" cy="504"/>
          </a:xfrm>
        </p:grpSpPr>
        <p:sp>
          <p:nvSpPr>
            <p:cNvPr id="640" name="Freeform 246">
              <a:extLst>
                <a:ext uri="{FF2B5EF4-FFF2-40B4-BE49-F238E27FC236}">
                  <a16:creationId xmlns:a16="http://schemas.microsoft.com/office/drawing/2014/main" id="{1575E69B-3BD3-4D43-B7F3-021F97D7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1" name="Freeform 247">
              <a:extLst>
                <a:ext uri="{FF2B5EF4-FFF2-40B4-BE49-F238E27FC236}">
                  <a16:creationId xmlns:a16="http://schemas.microsoft.com/office/drawing/2014/main" id="{A57B5C25-5AE8-4A33-A500-09126FE26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2" name="Freeform 248">
              <a:extLst>
                <a:ext uri="{FF2B5EF4-FFF2-40B4-BE49-F238E27FC236}">
                  <a16:creationId xmlns:a16="http://schemas.microsoft.com/office/drawing/2014/main" id="{2567C5D8-DCE1-4E03-B90E-9DDDA7486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3" name="Freeform 249">
              <a:extLst>
                <a:ext uri="{FF2B5EF4-FFF2-40B4-BE49-F238E27FC236}">
                  <a16:creationId xmlns:a16="http://schemas.microsoft.com/office/drawing/2014/main" id="{53EB8AA7-CD0E-434B-95D7-3583CEC4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4" name="Freeform 250">
              <a:extLst>
                <a:ext uri="{FF2B5EF4-FFF2-40B4-BE49-F238E27FC236}">
                  <a16:creationId xmlns:a16="http://schemas.microsoft.com/office/drawing/2014/main" id="{36F71E80-49E9-4D04-972A-6B06E4E7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5" name="Freeform 251">
              <a:extLst>
                <a:ext uri="{FF2B5EF4-FFF2-40B4-BE49-F238E27FC236}">
                  <a16:creationId xmlns:a16="http://schemas.microsoft.com/office/drawing/2014/main" id="{B7AB84DB-D62F-4C6D-8B7E-79A95733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6" name="Freeform 252">
              <a:extLst>
                <a:ext uri="{FF2B5EF4-FFF2-40B4-BE49-F238E27FC236}">
                  <a16:creationId xmlns:a16="http://schemas.microsoft.com/office/drawing/2014/main" id="{C5E5BB08-D421-4E5B-A380-2BADE2B5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7" name="Freeform 253">
              <a:extLst>
                <a:ext uri="{FF2B5EF4-FFF2-40B4-BE49-F238E27FC236}">
                  <a16:creationId xmlns:a16="http://schemas.microsoft.com/office/drawing/2014/main" id="{AF582987-B3A9-482F-B055-05D5F16B0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8" name="Freeform 254">
              <a:extLst>
                <a:ext uri="{FF2B5EF4-FFF2-40B4-BE49-F238E27FC236}">
                  <a16:creationId xmlns:a16="http://schemas.microsoft.com/office/drawing/2014/main" id="{F559FC90-3F5C-4EFA-9665-1BA5F887B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9" name="Freeform 255">
              <a:extLst>
                <a:ext uri="{FF2B5EF4-FFF2-40B4-BE49-F238E27FC236}">
                  <a16:creationId xmlns:a16="http://schemas.microsoft.com/office/drawing/2014/main" id="{501ECCCC-A348-4C41-B1C8-BFE21B3F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0" name="Freeform 256">
              <a:extLst>
                <a:ext uri="{FF2B5EF4-FFF2-40B4-BE49-F238E27FC236}">
                  <a16:creationId xmlns:a16="http://schemas.microsoft.com/office/drawing/2014/main" id="{AFB04623-1E3B-44D9-AEDD-19437AB4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1" name="Freeform 257">
              <a:extLst>
                <a:ext uri="{FF2B5EF4-FFF2-40B4-BE49-F238E27FC236}">
                  <a16:creationId xmlns:a16="http://schemas.microsoft.com/office/drawing/2014/main" id="{F15A27B2-2280-4CF8-AC74-277C9AD1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2" name="Freeform 258">
              <a:extLst>
                <a:ext uri="{FF2B5EF4-FFF2-40B4-BE49-F238E27FC236}">
                  <a16:creationId xmlns:a16="http://schemas.microsoft.com/office/drawing/2014/main" id="{C8EA5E61-DEF5-4C48-A1C8-D70D89D0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3" name="Freeform 259">
              <a:extLst>
                <a:ext uri="{FF2B5EF4-FFF2-40B4-BE49-F238E27FC236}">
                  <a16:creationId xmlns:a16="http://schemas.microsoft.com/office/drawing/2014/main" id="{87C29CD0-B5D7-4649-B07D-03E8438D0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4" name="Freeform 260">
              <a:extLst>
                <a:ext uri="{FF2B5EF4-FFF2-40B4-BE49-F238E27FC236}">
                  <a16:creationId xmlns:a16="http://schemas.microsoft.com/office/drawing/2014/main" id="{38E8B131-2A37-4DFF-B5DE-19FAC219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5" name="Freeform 261">
              <a:extLst>
                <a:ext uri="{FF2B5EF4-FFF2-40B4-BE49-F238E27FC236}">
                  <a16:creationId xmlns:a16="http://schemas.microsoft.com/office/drawing/2014/main" id="{525E0328-7E17-47FF-96EE-6CB12DE7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6" name="Freeform 262">
              <a:extLst>
                <a:ext uri="{FF2B5EF4-FFF2-40B4-BE49-F238E27FC236}">
                  <a16:creationId xmlns:a16="http://schemas.microsoft.com/office/drawing/2014/main" id="{1C05136E-8BDB-4E1F-890A-B3F25DDA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7" name="Freeform 263">
              <a:extLst>
                <a:ext uri="{FF2B5EF4-FFF2-40B4-BE49-F238E27FC236}">
                  <a16:creationId xmlns:a16="http://schemas.microsoft.com/office/drawing/2014/main" id="{7791CCF2-97C9-4A34-A14C-23B3D6476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8" name="Freeform 264">
              <a:extLst>
                <a:ext uri="{FF2B5EF4-FFF2-40B4-BE49-F238E27FC236}">
                  <a16:creationId xmlns:a16="http://schemas.microsoft.com/office/drawing/2014/main" id="{E7B28596-7FF8-408D-8774-583175EC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9" name="Freeform 265">
              <a:extLst>
                <a:ext uri="{FF2B5EF4-FFF2-40B4-BE49-F238E27FC236}">
                  <a16:creationId xmlns:a16="http://schemas.microsoft.com/office/drawing/2014/main" id="{06E73D83-EA73-42D7-AC56-661AA662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0" name="Freeform 266">
              <a:extLst>
                <a:ext uri="{FF2B5EF4-FFF2-40B4-BE49-F238E27FC236}">
                  <a16:creationId xmlns:a16="http://schemas.microsoft.com/office/drawing/2014/main" id="{81B19997-BC52-476F-870F-4E72A51F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1" name="Freeform 267">
              <a:extLst>
                <a:ext uri="{FF2B5EF4-FFF2-40B4-BE49-F238E27FC236}">
                  <a16:creationId xmlns:a16="http://schemas.microsoft.com/office/drawing/2014/main" id="{93B63276-81CC-4DAE-A82F-CADA5784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2" name="Freeform 268">
              <a:extLst>
                <a:ext uri="{FF2B5EF4-FFF2-40B4-BE49-F238E27FC236}">
                  <a16:creationId xmlns:a16="http://schemas.microsoft.com/office/drawing/2014/main" id="{9CA56067-14E2-4267-9FCD-D9803C44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3" name="Freeform 269">
              <a:extLst>
                <a:ext uri="{FF2B5EF4-FFF2-40B4-BE49-F238E27FC236}">
                  <a16:creationId xmlns:a16="http://schemas.microsoft.com/office/drawing/2014/main" id="{96571A91-C3D1-4F70-91E0-83AA4AB88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4" name="Freeform 270">
              <a:extLst>
                <a:ext uri="{FF2B5EF4-FFF2-40B4-BE49-F238E27FC236}">
                  <a16:creationId xmlns:a16="http://schemas.microsoft.com/office/drawing/2014/main" id="{FBD9D640-6C85-4DB0-8077-79EBBB80D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5" name="Freeform 271">
              <a:extLst>
                <a:ext uri="{FF2B5EF4-FFF2-40B4-BE49-F238E27FC236}">
                  <a16:creationId xmlns:a16="http://schemas.microsoft.com/office/drawing/2014/main" id="{A1AEAFFB-EDDD-44A5-AA05-8F3C5AF1E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6" name="Freeform 272">
              <a:extLst>
                <a:ext uri="{FF2B5EF4-FFF2-40B4-BE49-F238E27FC236}">
                  <a16:creationId xmlns:a16="http://schemas.microsoft.com/office/drawing/2014/main" id="{68D292FF-6ED7-44D3-BE90-F90DB024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7" name="Freeform 273">
              <a:extLst>
                <a:ext uri="{FF2B5EF4-FFF2-40B4-BE49-F238E27FC236}">
                  <a16:creationId xmlns:a16="http://schemas.microsoft.com/office/drawing/2014/main" id="{D6566611-BFFB-4600-B13B-CBD69D70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8" name="Freeform 274">
              <a:extLst>
                <a:ext uri="{FF2B5EF4-FFF2-40B4-BE49-F238E27FC236}">
                  <a16:creationId xmlns:a16="http://schemas.microsoft.com/office/drawing/2014/main" id="{6F63616F-4EAC-474A-9162-113BCAA7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9" name="Freeform 275">
              <a:extLst>
                <a:ext uri="{FF2B5EF4-FFF2-40B4-BE49-F238E27FC236}">
                  <a16:creationId xmlns:a16="http://schemas.microsoft.com/office/drawing/2014/main" id="{F4F53C62-4A33-4341-8416-9D95F61C8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0" name="Freeform 276">
              <a:extLst>
                <a:ext uri="{FF2B5EF4-FFF2-40B4-BE49-F238E27FC236}">
                  <a16:creationId xmlns:a16="http://schemas.microsoft.com/office/drawing/2014/main" id="{BB8A9B1F-09AC-4309-AD9C-E3A1F650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1" name="Freeform 277">
              <a:extLst>
                <a:ext uri="{FF2B5EF4-FFF2-40B4-BE49-F238E27FC236}">
                  <a16:creationId xmlns:a16="http://schemas.microsoft.com/office/drawing/2014/main" id="{1FC9B12C-E842-4AEE-B291-E4715471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2" name="Freeform 278">
              <a:extLst>
                <a:ext uri="{FF2B5EF4-FFF2-40B4-BE49-F238E27FC236}">
                  <a16:creationId xmlns:a16="http://schemas.microsoft.com/office/drawing/2014/main" id="{E60E86D2-522E-4E9E-ABCB-3B3A1B9B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3" name="Freeform 279">
              <a:extLst>
                <a:ext uri="{FF2B5EF4-FFF2-40B4-BE49-F238E27FC236}">
                  <a16:creationId xmlns:a16="http://schemas.microsoft.com/office/drawing/2014/main" id="{26208180-C53B-4CBF-9B38-A6942441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4" name="Freeform 280">
              <a:extLst>
                <a:ext uri="{FF2B5EF4-FFF2-40B4-BE49-F238E27FC236}">
                  <a16:creationId xmlns:a16="http://schemas.microsoft.com/office/drawing/2014/main" id="{31C3669D-CDC0-46B8-8C13-E0A76EACD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5" name="Freeform 281">
              <a:extLst>
                <a:ext uri="{FF2B5EF4-FFF2-40B4-BE49-F238E27FC236}">
                  <a16:creationId xmlns:a16="http://schemas.microsoft.com/office/drawing/2014/main" id="{200D4FCF-A5B8-4189-8FBC-4A7E30C6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6" name="Freeform 282">
              <a:extLst>
                <a:ext uri="{FF2B5EF4-FFF2-40B4-BE49-F238E27FC236}">
                  <a16:creationId xmlns:a16="http://schemas.microsoft.com/office/drawing/2014/main" id="{A28ADBC7-4CD5-4874-A876-5324D892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7" name="Freeform 283">
              <a:extLst>
                <a:ext uri="{FF2B5EF4-FFF2-40B4-BE49-F238E27FC236}">
                  <a16:creationId xmlns:a16="http://schemas.microsoft.com/office/drawing/2014/main" id="{2265677C-2F24-4F08-BD95-03654841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8" name="Freeform 284">
              <a:extLst>
                <a:ext uri="{FF2B5EF4-FFF2-40B4-BE49-F238E27FC236}">
                  <a16:creationId xmlns:a16="http://schemas.microsoft.com/office/drawing/2014/main" id="{DE23784E-3DF6-4153-BF90-44602796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9" name="Freeform 285">
              <a:extLst>
                <a:ext uri="{FF2B5EF4-FFF2-40B4-BE49-F238E27FC236}">
                  <a16:creationId xmlns:a16="http://schemas.microsoft.com/office/drawing/2014/main" id="{1CFD9885-3D19-44DA-B2FA-F0086378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0" name="Freeform 286">
              <a:extLst>
                <a:ext uri="{FF2B5EF4-FFF2-40B4-BE49-F238E27FC236}">
                  <a16:creationId xmlns:a16="http://schemas.microsoft.com/office/drawing/2014/main" id="{3BDC3368-7BEA-44CA-8EC5-3A126EE83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1" name="Freeform 287">
              <a:extLst>
                <a:ext uri="{FF2B5EF4-FFF2-40B4-BE49-F238E27FC236}">
                  <a16:creationId xmlns:a16="http://schemas.microsoft.com/office/drawing/2014/main" id="{126E4A7B-BB19-4AB5-B7A5-CE5E1CF80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2" name="Freeform 288">
              <a:extLst>
                <a:ext uri="{FF2B5EF4-FFF2-40B4-BE49-F238E27FC236}">
                  <a16:creationId xmlns:a16="http://schemas.microsoft.com/office/drawing/2014/main" id="{56AE125C-5CC4-4CEB-8F83-B2B2EB1EF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3" name="Freeform 289">
              <a:extLst>
                <a:ext uri="{FF2B5EF4-FFF2-40B4-BE49-F238E27FC236}">
                  <a16:creationId xmlns:a16="http://schemas.microsoft.com/office/drawing/2014/main" id="{C79353CA-9CA4-4A34-8356-5338813C4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4" name="Freeform 290">
              <a:extLst>
                <a:ext uri="{FF2B5EF4-FFF2-40B4-BE49-F238E27FC236}">
                  <a16:creationId xmlns:a16="http://schemas.microsoft.com/office/drawing/2014/main" id="{16A46367-A990-4716-95A2-77DD03EA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5" name="Freeform 291">
              <a:extLst>
                <a:ext uri="{FF2B5EF4-FFF2-40B4-BE49-F238E27FC236}">
                  <a16:creationId xmlns:a16="http://schemas.microsoft.com/office/drawing/2014/main" id="{F4A0BBD6-CEA4-4310-B059-ACD84B3F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6" name="Freeform 292">
              <a:extLst>
                <a:ext uri="{FF2B5EF4-FFF2-40B4-BE49-F238E27FC236}">
                  <a16:creationId xmlns:a16="http://schemas.microsoft.com/office/drawing/2014/main" id="{A55819F0-2F2F-42E5-A39A-B19335BA6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7" name="Freeform 293">
              <a:extLst>
                <a:ext uri="{FF2B5EF4-FFF2-40B4-BE49-F238E27FC236}">
                  <a16:creationId xmlns:a16="http://schemas.microsoft.com/office/drawing/2014/main" id="{37F1EC53-5E29-4B51-B2B8-6DFBA528D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8" name="Freeform 294">
              <a:extLst>
                <a:ext uri="{FF2B5EF4-FFF2-40B4-BE49-F238E27FC236}">
                  <a16:creationId xmlns:a16="http://schemas.microsoft.com/office/drawing/2014/main" id="{C257E74A-BE3E-4CE8-90B7-1D307296C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9" name="Freeform 295">
              <a:extLst>
                <a:ext uri="{FF2B5EF4-FFF2-40B4-BE49-F238E27FC236}">
                  <a16:creationId xmlns:a16="http://schemas.microsoft.com/office/drawing/2014/main" id="{ACFF017E-373B-41C5-B43E-C7428E3E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0" name="Freeform 296">
              <a:extLst>
                <a:ext uri="{FF2B5EF4-FFF2-40B4-BE49-F238E27FC236}">
                  <a16:creationId xmlns:a16="http://schemas.microsoft.com/office/drawing/2014/main" id="{3173DD26-7411-4B0F-932A-91DFFB32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1" name="Freeform 297">
              <a:extLst>
                <a:ext uri="{FF2B5EF4-FFF2-40B4-BE49-F238E27FC236}">
                  <a16:creationId xmlns:a16="http://schemas.microsoft.com/office/drawing/2014/main" id="{3D83A2AF-89E2-4EF7-A005-323350EB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2" name="Freeform 298">
              <a:extLst>
                <a:ext uri="{FF2B5EF4-FFF2-40B4-BE49-F238E27FC236}">
                  <a16:creationId xmlns:a16="http://schemas.microsoft.com/office/drawing/2014/main" id="{349A5040-713E-424C-99EB-46213607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3" name="Freeform 299">
              <a:extLst>
                <a:ext uri="{FF2B5EF4-FFF2-40B4-BE49-F238E27FC236}">
                  <a16:creationId xmlns:a16="http://schemas.microsoft.com/office/drawing/2014/main" id="{EB3E0F82-D0B5-4963-9251-9E4BEAFF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4" name="Freeform 300">
              <a:extLst>
                <a:ext uri="{FF2B5EF4-FFF2-40B4-BE49-F238E27FC236}">
                  <a16:creationId xmlns:a16="http://schemas.microsoft.com/office/drawing/2014/main" id="{946530F1-B945-45D9-8CD8-2C85B64C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5" name="Freeform 301">
              <a:extLst>
                <a:ext uri="{FF2B5EF4-FFF2-40B4-BE49-F238E27FC236}">
                  <a16:creationId xmlns:a16="http://schemas.microsoft.com/office/drawing/2014/main" id="{99E3AB6F-0DD4-4724-927D-BD8B4D7B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6" name="Freeform 302">
              <a:extLst>
                <a:ext uri="{FF2B5EF4-FFF2-40B4-BE49-F238E27FC236}">
                  <a16:creationId xmlns:a16="http://schemas.microsoft.com/office/drawing/2014/main" id="{5E37A6FF-442F-4C69-8087-6213F63F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7" name="Freeform 303">
              <a:extLst>
                <a:ext uri="{FF2B5EF4-FFF2-40B4-BE49-F238E27FC236}">
                  <a16:creationId xmlns:a16="http://schemas.microsoft.com/office/drawing/2014/main" id="{F6DCD4BB-769A-466D-ABAB-8A986661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8" name="Freeform 304">
              <a:extLst>
                <a:ext uri="{FF2B5EF4-FFF2-40B4-BE49-F238E27FC236}">
                  <a16:creationId xmlns:a16="http://schemas.microsoft.com/office/drawing/2014/main" id="{0692030F-AC53-4CC0-AD85-9F356E39E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9" name="Freeform 305">
              <a:extLst>
                <a:ext uri="{FF2B5EF4-FFF2-40B4-BE49-F238E27FC236}">
                  <a16:creationId xmlns:a16="http://schemas.microsoft.com/office/drawing/2014/main" id="{1E8A287B-05BB-4739-B349-93070B12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0" name="Freeform 306">
              <a:extLst>
                <a:ext uri="{FF2B5EF4-FFF2-40B4-BE49-F238E27FC236}">
                  <a16:creationId xmlns:a16="http://schemas.microsoft.com/office/drawing/2014/main" id="{A6715FB7-E431-4411-93FB-8609B6CF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1" name="Freeform 307">
              <a:extLst>
                <a:ext uri="{FF2B5EF4-FFF2-40B4-BE49-F238E27FC236}">
                  <a16:creationId xmlns:a16="http://schemas.microsoft.com/office/drawing/2014/main" id="{08A9C042-25BB-4FEF-8294-3031132A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2" name="Freeform 308">
              <a:extLst>
                <a:ext uri="{FF2B5EF4-FFF2-40B4-BE49-F238E27FC236}">
                  <a16:creationId xmlns:a16="http://schemas.microsoft.com/office/drawing/2014/main" id="{3034CCA7-6D11-4359-B39C-ADADCC38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3" name="Freeform 309">
              <a:extLst>
                <a:ext uri="{FF2B5EF4-FFF2-40B4-BE49-F238E27FC236}">
                  <a16:creationId xmlns:a16="http://schemas.microsoft.com/office/drawing/2014/main" id="{A81A2DAB-DEF6-4E63-BD3E-A747BB3B1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4" name="Freeform 310">
              <a:extLst>
                <a:ext uri="{FF2B5EF4-FFF2-40B4-BE49-F238E27FC236}">
                  <a16:creationId xmlns:a16="http://schemas.microsoft.com/office/drawing/2014/main" id="{807A025B-D80C-4E79-8839-DA34E9E7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5" name="Freeform 311">
              <a:extLst>
                <a:ext uri="{FF2B5EF4-FFF2-40B4-BE49-F238E27FC236}">
                  <a16:creationId xmlns:a16="http://schemas.microsoft.com/office/drawing/2014/main" id="{035B915F-8FB5-43F0-9975-77EAD0D6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6" name="Freeform 312">
              <a:extLst>
                <a:ext uri="{FF2B5EF4-FFF2-40B4-BE49-F238E27FC236}">
                  <a16:creationId xmlns:a16="http://schemas.microsoft.com/office/drawing/2014/main" id="{72AB5243-60A1-4E24-A13C-3DBDCB7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7" name="Freeform 313">
              <a:extLst>
                <a:ext uri="{FF2B5EF4-FFF2-40B4-BE49-F238E27FC236}">
                  <a16:creationId xmlns:a16="http://schemas.microsoft.com/office/drawing/2014/main" id="{1FD2A266-93F5-422C-BADA-61D9D0E5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8" name="Freeform 314">
              <a:extLst>
                <a:ext uri="{FF2B5EF4-FFF2-40B4-BE49-F238E27FC236}">
                  <a16:creationId xmlns:a16="http://schemas.microsoft.com/office/drawing/2014/main" id="{57FF2D17-23BF-4E4D-9241-381A3823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9" name="Freeform 315">
              <a:extLst>
                <a:ext uri="{FF2B5EF4-FFF2-40B4-BE49-F238E27FC236}">
                  <a16:creationId xmlns:a16="http://schemas.microsoft.com/office/drawing/2014/main" id="{9BAAD4FC-CA5F-4437-A342-C278BABC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0" name="Freeform 316">
              <a:extLst>
                <a:ext uri="{FF2B5EF4-FFF2-40B4-BE49-F238E27FC236}">
                  <a16:creationId xmlns:a16="http://schemas.microsoft.com/office/drawing/2014/main" id="{E5A3D5EC-398A-4A53-A18A-D9FD6F787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1" name="Freeform 317">
              <a:extLst>
                <a:ext uri="{FF2B5EF4-FFF2-40B4-BE49-F238E27FC236}">
                  <a16:creationId xmlns:a16="http://schemas.microsoft.com/office/drawing/2014/main" id="{D02D8B3D-A384-445A-87A2-5C7E74B83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2" name="Freeform 318">
              <a:extLst>
                <a:ext uri="{FF2B5EF4-FFF2-40B4-BE49-F238E27FC236}">
                  <a16:creationId xmlns:a16="http://schemas.microsoft.com/office/drawing/2014/main" id="{A3B61603-2C93-4A80-AECC-B5C257E55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3" name="Freeform 319">
              <a:extLst>
                <a:ext uri="{FF2B5EF4-FFF2-40B4-BE49-F238E27FC236}">
                  <a16:creationId xmlns:a16="http://schemas.microsoft.com/office/drawing/2014/main" id="{3A62C332-BADE-4C71-B297-4FCDBFD6F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4" name="Freeform 320">
              <a:extLst>
                <a:ext uri="{FF2B5EF4-FFF2-40B4-BE49-F238E27FC236}">
                  <a16:creationId xmlns:a16="http://schemas.microsoft.com/office/drawing/2014/main" id="{D3E8CA19-D85B-4874-9399-315E588D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5" name="Freeform 321">
              <a:extLst>
                <a:ext uri="{FF2B5EF4-FFF2-40B4-BE49-F238E27FC236}">
                  <a16:creationId xmlns:a16="http://schemas.microsoft.com/office/drawing/2014/main" id="{BCCCEC50-8D20-41E0-B386-EEF4B2C1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6" name="Freeform 322">
              <a:extLst>
                <a:ext uri="{FF2B5EF4-FFF2-40B4-BE49-F238E27FC236}">
                  <a16:creationId xmlns:a16="http://schemas.microsoft.com/office/drawing/2014/main" id="{DDB43142-F004-480F-8B7E-003D38F9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7" name="Freeform 323">
              <a:extLst>
                <a:ext uri="{FF2B5EF4-FFF2-40B4-BE49-F238E27FC236}">
                  <a16:creationId xmlns:a16="http://schemas.microsoft.com/office/drawing/2014/main" id="{78A2017A-A99C-4F8E-99E3-F61603C3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8" name="Freeform 324">
              <a:extLst>
                <a:ext uri="{FF2B5EF4-FFF2-40B4-BE49-F238E27FC236}">
                  <a16:creationId xmlns:a16="http://schemas.microsoft.com/office/drawing/2014/main" id="{CDA9EB20-265F-44F4-8B19-C72E8066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9" name="Freeform 325">
              <a:extLst>
                <a:ext uri="{FF2B5EF4-FFF2-40B4-BE49-F238E27FC236}">
                  <a16:creationId xmlns:a16="http://schemas.microsoft.com/office/drawing/2014/main" id="{36B43CE2-8EFA-4160-BFCF-731273E87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0" name="Freeform 326">
              <a:extLst>
                <a:ext uri="{FF2B5EF4-FFF2-40B4-BE49-F238E27FC236}">
                  <a16:creationId xmlns:a16="http://schemas.microsoft.com/office/drawing/2014/main" id="{C1586E4B-F0ED-4C1F-8B1D-10183399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1" name="Freeform 327">
              <a:extLst>
                <a:ext uri="{FF2B5EF4-FFF2-40B4-BE49-F238E27FC236}">
                  <a16:creationId xmlns:a16="http://schemas.microsoft.com/office/drawing/2014/main" id="{2EDC0DE2-852F-4578-AA52-A6BABF63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2" name="Freeform 328">
              <a:extLst>
                <a:ext uri="{FF2B5EF4-FFF2-40B4-BE49-F238E27FC236}">
                  <a16:creationId xmlns:a16="http://schemas.microsoft.com/office/drawing/2014/main" id="{F8228CA3-3739-454C-8A05-DD5D3E02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3" name="Freeform 329">
              <a:extLst>
                <a:ext uri="{FF2B5EF4-FFF2-40B4-BE49-F238E27FC236}">
                  <a16:creationId xmlns:a16="http://schemas.microsoft.com/office/drawing/2014/main" id="{0C0318E7-1F03-4771-94EA-F167CFD9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4" name="Freeform 330">
              <a:extLst>
                <a:ext uri="{FF2B5EF4-FFF2-40B4-BE49-F238E27FC236}">
                  <a16:creationId xmlns:a16="http://schemas.microsoft.com/office/drawing/2014/main" id="{23679EF6-7210-4E3E-B770-7BEA4E06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5" name="Freeform 331">
              <a:extLst>
                <a:ext uri="{FF2B5EF4-FFF2-40B4-BE49-F238E27FC236}">
                  <a16:creationId xmlns:a16="http://schemas.microsoft.com/office/drawing/2014/main" id="{73297BA1-A52E-41C3-8676-4613CEBE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6" name="Freeform 332">
              <a:extLst>
                <a:ext uri="{FF2B5EF4-FFF2-40B4-BE49-F238E27FC236}">
                  <a16:creationId xmlns:a16="http://schemas.microsoft.com/office/drawing/2014/main" id="{AA075DBD-4759-4CAA-8DB4-1DDC9B0E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7" name="Freeform 333">
              <a:extLst>
                <a:ext uri="{FF2B5EF4-FFF2-40B4-BE49-F238E27FC236}">
                  <a16:creationId xmlns:a16="http://schemas.microsoft.com/office/drawing/2014/main" id="{FB8B2579-F8FE-431E-B5A5-BA314466D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8" name="Freeform 334">
              <a:extLst>
                <a:ext uri="{FF2B5EF4-FFF2-40B4-BE49-F238E27FC236}">
                  <a16:creationId xmlns:a16="http://schemas.microsoft.com/office/drawing/2014/main" id="{DE6D5A2E-ED1B-4D58-BE89-8D41954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9" name="Freeform 335">
              <a:extLst>
                <a:ext uri="{FF2B5EF4-FFF2-40B4-BE49-F238E27FC236}">
                  <a16:creationId xmlns:a16="http://schemas.microsoft.com/office/drawing/2014/main" id="{3CB5B9B0-3DA7-43D7-9356-9B3D5CC3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0" name="Freeform 336">
              <a:extLst>
                <a:ext uri="{FF2B5EF4-FFF2-40B4-BE49-F238E27FC236}">
                  <a16:creationId xmlns:a16="http://schemas.microsoft.com/office/drawing/2014/main" id="{B6999A01-7A95-4735-BA36-92005A6F6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1" name="Freeform 337">
              <a:extLst>
                <a:ext uri="{FF2B5EF4-FFF2-40B4-BE49-F238E27FC236}">
                  <a16:creationId xmlns:a16="http://schemas.microsoft.com/office/drawing/2014/main" id="{DD4D2879-CE24-42F5-AD42-CC0A6080A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2" name="Freeform 338">
              <a:extLst>
                <a:ext uri="{FF2B5EF4-FFF2-40B4-BE49-F238E27FC236}">
                  <a16:creationId xmlns:a16="http://schemas.microsoft.com/office/drawing/2014/main" id="{12CE851B-2B96-4543-B6F7-9BA03748E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3" name="Freeform 339">
              <a:extLst>
                <a:ext uri="{FF2B5EF4-FFF2-40B4-BE49-F238E27FC236}">
                  <a16:creationId xmlns:a16="http://schemas.microsoft.com/office/drawing/2014/main" id="{3F534F10-083D-4438-8739-91B0CF35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4" name="Freeform 340">
              <a:extLst>
                <a:ext uri="{FF2B5EF4-FFF2-40B4-BE49-F238E27FC236}">
                  <a16:creationId xmlns:a16="http://schemas.microsoft.com/office/drawing/2014/main" id="{34074851-9B76-4C1F-99D3-60301A01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5" name="Freeform 341">
              <a:extLst>
                <a:ext uri="{FF2B5EF4-FFF2-40B4-BE49-F238E27FC236}">
                  <a16:creationId xmlns:a16="http://schemas.microsoft.com/office/drawing/2014/main" id="{319F1D5C-8660-4574-AA35-68E3C4FE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6" name="Freeform 342">
              <a:extLst>
                <a:ext uri="{FF2B5EF4-FFF2-40B4-BE49-F238E27FC236}">
                  <a16:creationId xmlns:a16="http://schemas.microsoft.com/office/drawing/2014/main" id="{E7AE1502-5B00-4676-87C6-CA59E5F7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7" name="Freeform 343">
              <a:extLst>
                <a:ext uri="{FF2B5EF4-FFF2-40B4-BE49-F238E27FC236}">
                  <a16:creationId xmlns:a16="http://schemas.microsoft.com/office/drawing/2014/main" id="{A815750C-B825-48F7-B81F-FFD687B18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8" name="Freeform 344">
              <a:extLst>
                <a:ext uri="{FF2B5EF4-FFF2-40B4-BE49-F238E27FC236}">
                  <a16:creationId xmlns:a16="http://schemas.microsoft.com/office/drawing/2014/main" id="{3FDBE188-A2EB-4B2C-958E-BD4A404D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9" name="Freeform 345">
              <a:extLst>
                <a:ext uri="{FF2B5EF4-FFF2-40B4-BE49-F238E27FC236}">
                  <a16:creationId xmlns:a16="http://schemas.microsoft.com/office/drawing/2014/main" id="{4A5E550D-DF26-4DCE-92DF-00652C69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0" name="Freeform 346">
              <a:extLst>
                <a:ext uri="{FF2B5EF4-FFF2-40B4-BE49-F238E27FC236}">
                  <a16:creationId xmlns:a16="http://schemas.microsoft.com/office/drawing/2014/main" id="{59804CDE-B0DC-444A-93B6-B42574C0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1" name="Freeform 347">
              <a:extLst>
                <a:ext uri="{FF2B5EF4-FFF2-40B4-BE49-F238E27FC236}">
                  <a16:creationId xmlns:a16="http://schemas.microsoft.com/office/drawing/2014/main" id="{BFB32687-294D-40CC-8194-3DFA7419A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2" name="Freeform 348">
              <a:extLst>
                <a:ext uri="{FF2B5EF4-FFF2-40B4-BE49-F238E27FC236}">
                  <a16:creationId xmlns:a16="http://schemas.microsoft.com/office/drawing/2014/main" id="{BD5D2F8C-55C7-4FB4-91CA-F73881B4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3" name="Freeform 349">
              <a:extLst>
                <a:ext uri="{FF2B5EF4-FFF2-40B4-BE49-F238E27FC236}">
                  <a16:creationId xmlns:a16="http://schemas.microsoft.com/office/drawing/2014/main" id="{E3770ABB-F897-4932-8649-A1836C1E0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4" name="Freeform 350">
              <a:extLst>
                <a:ext uri="{FF2B5EF4-FFF2-40B4-BE49-F238E27FC236}">
                  <a16:creationId xmlns:a16="http://schemas.microsoft.com/office/drawing/2014/main" id="{AFC67D8D-A16F-4EC9-9B34-FAE2CADF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5" name="Freeform 351">
              <a:extLst>
                <a:ext uri="{FF2B5EF4-FFF2-40B4-BE49-F238E27FC236}">
                  <a16:creationId xmlns:a16="http://schemas.microsoft.com/office/drawing/2014/main" id="{18A6B3B4-FA79-4E86-900F-2746C1395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6" name="Freeform 352">
              <a:extLst>
                <a:ext uri="{FF2B5EF4-FFF2-40B4-BE49-F238E27FC236}">
                  <a16:creationId xmlns:a16="http://schemas.microsoft.com/office/drawing/2014/main" id="{3FCACCA7-A661-4F44-845F-70DFA6BF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7" name="Freeform 353">
              <a:extLst>
                <a:ext uri="{FF2B5EF4-FFF2-40B4-BE49-F238E27FC236}">
                  <a16:creationId xmlns:a16="http://schemas.microsoft.com/office/drawing/2014/main" id="{3F64A9BA-F358-442C-96AC-CABC8452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8" name="Freeform 354">
              <a:extLst>
                <a:ext uri="{FF2B5EF4-FFF2-40B4-BE49-F238E27FC236}">
                  <a16:creationId xmlns:a16="http://schemas.microsoft.com/office/drawing/2014/main" id="{A9E1B1E7-7F12-4DA5-8FCD-6481714EA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9" name="Freeform 355">
              <a:extLst>
                <a:ext uri="{FF2B5EF4-FFF2-40B4-BE49-F238E27FC236}">
                  <a16:creationId xmlns:a16="http://schemas.microsoft.com/office/drawing/2014/main" id="{2FBE7F7F-914D-4C8B-9B06-93205A36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0" name="Freeform 356">
              <a:extLst>
                <a:ext uri="{FF2B5EF4-FFF2-40B4-BE49-F238E27FC236}">
                  <a16:creationId xmlns:a16="http://schemas.microsoft.com/office/drawing/2014/main" id="{989851D1-CBCB-4D5E-9F45-8AD9542E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1" name="Freeform 357">
              <a:extLst>
                <a:ext uri="{FF2B5EF4-FFF2-40B4-BE49-F238E27FC236}">
                  <a16:creationId xmlns:a16="http://schemas.microsoft.com/office/drawing/2014/main" id="{D4452E7A-DEAC-4918-804B-9A424F26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CAC6EE8-8AF8-4DA4-8138-37A2446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4" y="0"/>
            <a:ext cx="2282876" cy="1736113"/>
          </a:xfrm>
          <a:prstGeom prst="rect">
            <a:avLst/>
          </a:prstGeom>
        </p:spPr>
      </p:pic>
      <p:grpSp>
        <p:nvGrpSpPr>
          <p:cNvPr id="752" name="Group 245">
            <a:extLst>
              <a:ext uri="{FF2B5EF4-FFF2-40B4-BE49-F238E27FC236}">
                <a16:creationId xmlns:a16="http://schemas.microsoft.com/office/drawing/2014/main" id="{0999028B-21F2-46D1-B835-2954384DDF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76686"/>
            <a:ext cx="1464847" cy="1574165"/>
            <a:chOff x="-3" y="-6"/>
            <a:chExt cx="469" cy="504"/>
          </a:xfrm>
        </p:grpSpPr>
        <p:sp>
          <p:nvSpPr>
            <p:cNvPr id="753" name="Freeform 246">
              <a:extLst>
                <a:ext uri="{FF2B5EF4-FFF2-40B4-BE49-F238E27FC236}">
                  <a16:creationId xmlns:a16="http://schemas.microsoft.com/office/drawing/2014/main" id="{3FD18A86-29BA-4165-B9E1-16509D35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4" name="Freeform 247">
              <a:extLst>
                <a:ext uri="{FF2B5EF4-FFF2-40B4-BE49-F238E27FC236}">
                  <a16:creationId xmlns:a16="http://schemas.microsoft.com/office/drawing/2014/main" id="{3F1ED8C3-A188-4F0C-AF4B-EEA9CBA6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5" name="Freeform 248">
              <a:extLst>
                <a:ext uri="{FF2B5EF4-FFF2-40B4-BE49-F238E27FC236}">
                  <a16:creationId xmlns:a16="http://schemas.microsoft.com/office/drawing/2014/main" id="{37BBE64B-B0A6-4BA7-9E95-EC4FDCED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6" name="Freeform 249">
              <a:extLst>
                <a:ext uri="{FF2B5EF4-FFF2-40B4-BE49-F238E27FC236}">
                  <a16:creationId xmlns:a16="http://schemas.microsoft.com/office/drawing/2014/main" id="{F4B8C756-8913-49F9-ACAA-241A9CDC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7" name="Freeform 250">
              <a:extLst>
                <a:ext uri="{FF2B5EF4-FFF2-40B4-BE49-F238E27FC236}">
                  <a16:creationId xmlns:a16="http://schemas.microsoft.com/office/drawing/2014/main" id="{1F674F00-98A6-4EAB-ABDC-D8361CE1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8" name="Freeform 251">
              <a:extLst>
                <a:ext uri="{FF2B5EF4-FFF2-40B4-BE49-F238E27FC236}">
                  <a16:creationId xmlns:a16="http://schemas.microsoft.com/office/drawing/2014/main" id="{D556A6F3-3478-4565-A47C-455AAEF4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9" name="Freeform 252">
              <a:extLst>
                <a:ext uri="{FF2B5EF4-FFF2-40B4-BE49-F238E27FC236}">
                  <a16:creationId xmlns:a16="http://schemas.microsoft.com/office/drawing/2014/main" id="{1532CBAB-D3D8-4F09-95E4-F744DEC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0" name="Freeform 253">
              <a:extLst>
                <a:ext uri="{FF2B5EF4-FFF2-40B4-BE49-F238E27FC236}">
                  <a16:creationId xmlns:a16="http://schemas.microsoft.com/office/drawing/2014/main" id="{6954002E-5BE2-43A7-8CD3-60F6F8B4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1" name="Freeform 254">
              <a:extLst>
                <a:ext uri="{FF2B5EF4-FFF2-40B4-BE49-F238E27FC236}">
                  <a16:creationId xmlns:a16="http://schemas.microsoft.com/office/drawing/2014/main" id="{388518B6-3986-4679-BDAE-36936C791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2" name="Freeform 255">
              <a:extLst>
                <a:ext uri="{FF2B5EF4-FFF2-40B4-BE49-F238E27FC236}">
                  <a16:creationId xmlns:a16="http://schemas.microsoft.com/office/drawing/2014/main" id="{A170207E-4AAD-448A-AAE9-E65BC1EFA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3" name="Freeform 256">
              <a:extLst>
                <a:ext uri="{FF2B5EF4-FFF2-40B4-BE49-F238E27FC236}">
                  <a16:creationId xmlns:a16="http://schemas.microsoft.com/office/drawing/2014/main" id="{1FF6D1D0-799A-4264-9817-8F2C8E41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4" name="Freeform 257">
              <a:extLst>
                <a:ext uri="{FF2B5EF4-FFF2-40B4-BE49-F238E27FC236}">
                  <a16:creationId xmlns:a16="http://schemas.microsoft.com/office/drawing/2014/main" id="{404DC13F-595B-4CBF-820C-E8C7B2303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5" name="Freeform 258">
              <a:extLst>
                <a:ext uri="{FF2B5EF4-FFF2-40B4-BE49-F238E27FC236}">
                  <a16:creationId xmlns:a16="http://schemas.microsoft.com/office/drawing/2014/main" id="{826F8623-5D1B-483F-B399-06AEEB0D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6" name="Freeform 259">
              <a:extLst>
                <a:ext uri="{FF2B5EF4-FFF2-40B4-BE49-F238E27FC236}">
                  <a16:creationId xmlns:a16="http://schemas.microsoft.com/office/drawing/2014/main" id="{6CA8AFC1-42EE-4C5C-A4A5-8119589FF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7" name="Freeform 260">
              <a:extLst>
                <a:ext uri="{FF2B5EF4-FFF2-40B4-BE49-F238E27FC236}">
                  <a16:creationId xmlns:a16="http://schemas.microsoft.com/office/drawing/2014/main" id="{3419DF70-78F1-44BD-9DD9-5B897F7D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8" name="Freeform 261">
              <a:extLst>
                <a:ext uri="{FF2B5EF4-FFF2-40B4-BE49-F238E27FC236}">
                  <a16:creationId xmlns:a16="http://schemas.microsoft.com/office/drawing/2014/main" id="{A958BEB9-0CDD-47D7-9CBE-436EC5CCB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9" name="Freeform 262">
              <a:extLst>
                <a:ext uri="{FF2B5EF4-FFF2-40B4-BE49-F238E27FC236}">
                  <a16:creationId xmlns:a16="http://schemas.microsoft.com/office/drawing/2014/main" id="{84991732-023A-4ECA-B5EE-798CE31B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0" name="Freeform 263">
              <a:extLst>
                <a:ext uri="{FF2B5EF4-FFF2-40B4-BE49-F238E27FC236}">
                  <a16:creationId xmlns:a16="http://schemas.microsoft.com/office/drawing/2014/main" id="{6B88EFDF-8C7A-4176-ACEF-4F653AE2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1" name="Freeform 264">
              <a:extLst>
                <a:ext uri="{FF2B5EF4-FFF2-40B4-BE49-F238E27FC236}">
                  <a16:creationId xmlns:a16="http://schemas.microsoft.com/office/drawing/2014/main" id="{AB5B443C-518C-4149-9A55-DFE5BE30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2" name="Freeform 265">
              <a:extLst>
                <a:ext uri="{FF2B5EF4-FFF2-40B4-BE49-F238E27FC236}">
                  <a16:creationId xmlns:a16="http://schemas.microsoft.com/office/drawing/2014/main" id="{4DD15B99-9FDA-49B7-B829-60191C6CF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3" name="Freeform 266">
              <a:extLst>
                <a:ext uri="{FF2B5EF4-FFF2-40B4-BE49-F238E27FC236}">
                  <a16:creationId xmlns:a16="http://schemas.microsoft.com/office/drawing/2014/main" id="{35A2CBAE-0795-44CC-BCFD-4C7E58AF0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4" name="Freeform 267">
              <a:extLst>
                <a:ext uri="{FF2B5EF4-FFF2-40B4-BE49-F238E27FC236}">
                  <a16:creationId xmlns:a16="http://schemas.microsoft.com/office/drawing/2014/main" id="{CAD1FCAC-6464-4412-9D4F-E637AAF73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5" name="Freeform 268">
              <a:extLst>
                <a:ext uri="{FF2B5EF4-FFF2-40B4-BE49-F238E27FC236}">
                  <a16:creationId xmlns:a16="http://schemas.microsoft.com/office/drawing/2014/main" id="{CEED838E-28EC-40CE-8BB6-290139364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6" name="Freeform 269">
              <a:extLst>
                <a:ext uri="{FF2B5EF4-FFF2-40B4-BE49-F238E27FC236}">
                  <a16:creationId xmlns:a16="http://schemas.microsoft.com/office/drawing/2014/main" id="{A3750FD6-5B08-4ECC-9A19-7A55AFC9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7" name="Freeform 270">
              <a:extLst>
                <a:ext uri="{FF2B5EF4-FFF2-40B4-BE49-F238E27FC236}">
                  <a16:creationId xmlns:a16="http://schemas.microsoft.com/office/drawing/2014/main" id="{514B6335-D190-4D8F-8756-D9F3B70C3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8" name="Freeform 271">
              <a:extLst>
                <a:ext uri="{FF2B5EF4-FFF2-40B4-BE49-F238E27FC236}">
                  <a16:creationId xmlns:a16="http://schemas.microsoft.com/office/drawing/2014/main" id="{97CE06ED-BBB2-4013-BD1E-A5E0A5B53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9" name="Freeform 272">
              <a:extLst>
                <a:ext uri="{FF2B5EF4-FFF2-40B4-BE49-F238E27FC236}">
                  <a16:creationId xmlns:a16="http://schemas.microsoft.com/office/drawing/2014/main" id="{B849BEB8-E6E3-4A47-9176-BD228C183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0" name="Freeform 273">
              <a:extLst>
                <a:ext uri="{FF2B5EF4-FFF2-40B4-BE49-F238E27FC236}">
                  <a16:creationId xmlns:a16="http://schemas.microsoft.com/office/drawing/2014/main" id="{F3B92AF0-173F-41E0-B2AE-4EB45BCD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1" name="Freeform 274">
              <a:extLst>
                <a:ext uri="{FF2B5EF4-FFF2-40B4-BE49-F238E27FC236}">
                  <a16:creationId xmlns:a16="http://schemas.microsoft.com/office/drawing/2014/main" id="{8D4D9BBD-D174-477B-8AEE-E127704D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2" name="Freeform 275">
              <a:extLst>
                <a:ext uri="{FF2B5EF4-FFF2-40B4-BE49-F238E27FC236}">
                  <a16:creationId xmlns:a16="http://schemas.microsoft.com/office/drawing/2014/main" id="{4B45AF9B-E389-457F-A328-3131DC49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3" name="Freeform 276">
              <a:extLst>
                <a:ext uri="{FF2B5EF4-FFF2-40B4-BE49-F238E27FC236}">
                  <a16:creationId xmlns:a16="http://schemas.microsoft.com/office/drawing/2014/main" id="{45D44835-B3FF-4211-AFA5-FD9706AB7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4" name="Freeform 277">
              <a:extLst>
                <a:ext uri="{FF2B5EF4-FFF2-40B4-BE49-F238E27FC236}">
                  <a16:creationId xmlns:a16="http://schemas.microsoft.com/office/drawing/2014/main" id="{558B1909-F8AA-4EFC-AA76-262C7117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5" name="Freeform 278">
              <a:extLst>
                <a:ext uri="{FF2B5EF4-FFF2-40B4-BE49-F238E27FC236}">
                  <a16:creationId xmlns:a16="http://schemas.microsoft.com/office/drawing/2014/main" id="{86EA1266-3EDC-4B88-82FA-224BA629B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6" name="Freeform 279">
              <a:extLst>
                <a:ext uri="{FF2B5EF4-FFF2-40B4-BE49-F238E27FC236}">
                  <a16:creationId xmlns:a16="http://schemas.microsoft.com/office/drawing/2014/main" id="{87F1C4BD-7761-43C7-96CB-90A9643F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7" name="Freeform 280">
              <a:extLst>
                <a:ext uri="{FF2B5EF4-FFF2-40B4-BE49-F238E27FC236}">
                  <a16:creationId xmlns:a16="http://schemas.microsoft.com/office/drawing/2014/main" id="{046F5411-D39D-4C25-AE2C-A81CEC0D4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8" name="Freeform 281">
              <a:extLst>
                <a:ext uri="{FF2B5EF4-FFF2-40B4-BE49-F238E27FC236}">
                  <a16:creationId xmlns:a16="http://schemas.microsoft.com/office/drawing/2014/main" id="{E1CDA851-75AF-4605-A51A-814766681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9" name="Freeform 282">
              <a:extLst>
                <a:ext uri="{FF2B5EF4-FFF2-40B4-BE49-F238E27FC236}">
                  <a16:creationId xmlns:a16="http://schemas.microsoft.com/office/drawing/2014/main" id="{57C4D594-85AF-4710-AC51-ED1103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0" name="Freeform 283">
              <a:extLst>
                <a:ext uri="{FF2B5EF4-FFF2-40B4-BE49-F238E27FC236}">
                  <a16:creationId xmlns:a16="http://schemas.microsoft.com/office/drawing/2014/main" id="{73620B7C-7AEA-4599-AC99-C83FCD0BF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1" name="Freeform 284">
              <a:extLst>
                <a:ext uri="{FF2B5EF4-FFF2-40B4-BE49-F238E27FC236}">
                  <a16:creationId xmlns:a16="http://schemas.microsoft.com/office/drawing/2014/main" id="{9BD67246-ACA3-4EA2-B6B4-E639D832C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2" name="Freeform 285">
              <a:extLst>
                <a:ext uri="{FF2B5EF4-FFF2-40B4-BE49-F238E27FC236}">
                  <a16:creationId xmlns:a16="http://schemas.microsoft.com/office/drawing/2014/main" id="{D72A7B75-FB91-498C-AABD-4362DDA5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3" name="Freeform 286">
              <a:extLst>
                <a:ext uri="{FF2B5EF4-FFF2-40B4-BE49-F238E27FC236}">
                  <a16:creationId xmlns:a16="http://schemas.microsoft.com/office/drawing/2014/main" id="{E4D3DFDE-4576-4329-A38D-C7A7271E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4" name="Freeform 287">
              <a:extLst>
                <a:ext uri="{FF2B5EF4-FFF2-40B4-BE49-F238E27FC236}">
                  <a16:creationId xmlns:a16="http://schemas.microsoft.com/office/drawing/2014/main" id="{72CB952A-3F3A-492B-A388-F79D8CC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5" name="Freeform 288">
              <a:extLst>
                <a:ext uri="{FF2B5EF4-FFF2-40B4-BE49-F238E27FC236}">
                  <a16:creationId xmlns:a16="http://schemas.microsoft.com/office/drawing/2014/main" id="{7A3651A8-1104-40B7-9ADA-825B4BAA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6" name="Freeform 289">
              <a:extLst>
                <a:ext uri="{FF2B5EF4-FFF2-40B4-BE49-F238E27FC236}">
                  <a16:creationId xmlns:a16="http://schemas.microsoft.com/office/drawing/2014/main" id="{89198F1A-00CC-4821-86A2-E434EC49D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7" name="Freeform 290">
              <a:extLst>
                <a:ext uri="{FF2B5EF4-FFF2-40B4-BE49-F238E27FC236}">
                  <a16:creationId xmlns:a16="http://schemas.microsoft.com/office/drawing/2014/main" id="{EB2611A2-6DE0-4ADD-AF4B-40465A6A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8" name="Freeform 291">
              <a:extLst>
                <a:ext uri="{FF2B5EF4-FFF2-40B4-BE49-F238E27FC236}">
                  <a16:creationId xmlns:a16="http://schemas.microsoft.com/office/drawing/2014/main" id="{5FF81ABD-6197-4269-9930-D4725906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9" name="Freeform 292">
              <a:extLst>
                <a:ext uri="{FF2B5EF4-FFF2-40B4-BE49-F238E27FC236}">
                  <a16:creationId xmlns:a16="http://schemas.microsoft.com/office/drawing/2014/main" id="{2D17D61F-1F9A-4180-A301-3C29911D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0" name="Freeform 293">
              <a:extLst>
                <a:ext uri="{FF2B5EF4-FFF2-40B4-BE49-F238E27FC236}">
                  <a16:creationId xmlns:a16="http://schemas.microsoft.com/office/drawing/2014/main" id="{0E9F7F7D-8932-44AB-A4E9-EB7EB775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1" name="Freeform 294">
              <a:extLst>
                <a:ext uri="{FF2B5EF4-FFF2-40B4-BE49-F238E27FC236}">
                  <a16:creationId xmlns:a16="http://schemas.microsoft.com/office/drawing/2014/main" id="{8F454500-B6E1-44CE-88DC-F8642FC0C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2" name="Freeform 295">
              <a:extLst>
                <a:ext uri="{FF2B5EF4-FFF2-40B4-BE49-F238E27FC236}">
                  <a16:creationId xmlns:a16="http://schemas.microsoft.com/office/drawing/2014/main" id="{6B5105DE-8905-4B31-A5F0-E0EB289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3" name="Freeform 296">
              <a:extLst>
                <a:ext uri="{FF2B5EF4-FFF2-40B4-BE49-F238E27FC236}">
                  <a16:creationId xmlns:a16="http://schemas.microsoft.com/office/drawing/2014/main" id="{81A9977F-7259-4632-A121-3F6647A2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4" name="Freeform 297">
              <a:extLst>
                <a:ext uri="{FF2B5EF4-FFF2-40B4-BE49-F238E27FC236}">
                  <a16:creationId xmlns:a16="http://schemas.microsoft.com/office/drawing/2014/main" id="{49058252-7971-4D2D-AA14-A474EF8C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5" name="Freeform 298">
              <a:extLst>
                <a:ext uri="{FF2B5EF4-FFF2-40B4-BE49-F238E27FC236}">
                  <a16:creationId xmlns:a16="http://schemas.microsoft.com/office/drawing/2014/main" id="{A58E64B2-3A80-4540-9721-A0D4F931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6" name="Freeform 299">
              <a:extLst>
                <a:ext uri="{FF2B5EF4-FFF2-40B4-BE49-F238E27FC236}">
                  <a16:creationId xmlns:a16="http://schemas.microsoft.com/office/drawing/2014/main" id="{22AC62AB-7368-4522-9471-5B182D3A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7" name="Freeform 300">
              <a:extLst>
                <a:ext uri="{FF2B5EF4-FFF2-40B4-BE49-F238E27FC236}">
                  <a16:creationId xmlns:a16="http://schemas.microsoft.com/office/drawing/2014/main" id="{BD62CEDA-C4A5-4B14-A733-FA47E99D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8" name="Freeform 301">
              <a:extLst>
                <a:ext uri="{FF2B5EF4-FFF2-40B4-BE49-F238E27FC236}">
                  <a16:creationId xmlns:a16="http://schemas.microsoft.com/office/drawing/2014/main" id="{4D680165-97E1-4398-9D05-7FE4A89E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9" name="Freeform 302">
              <a:extLst>
                <a:ext uri="{FF2B5EF4-FFF2-40B4-BE49-F238E27FC236}">
                  <a16:creationId xmlns:a16="http://schemas.microsoft.com/office/drawing/2014/main" id="{F89DCBE0-4877-484E-9B12-6D695028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0" name="Freeform 303">
              <a:extLst>
                <a:ext uri="{FF2B5EF4-FFF2-40B4-BE49-F238E27FC236}">
                  <a16:creationId xmlns:a16="http://schemas.microsoft.com/office/drawing/2014/main" id="{7A51DE3A-AFD8-4613-BDB2-4CF4CA9A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1" name="Freeform 304">
              <a:extLst>
                <a:ext uri="{FF2B5EF4-FFF2-40B4-BE49-F238E27FC236}">
                  <a16:creationId xmlns:a16="http://schemas.microsoft.com/office/drawing/2014/main" id="{9BE1753F-D4F6-4606-94EB-687BE5937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2" name="Freeform 305">
              <a:extLst>
                <a:ext uri="{FF2B5EF4-FFF2-40B4-BE49-F238E27FC236}">
                  <a16:creationId xmlns:a16="http://schemas.microsoft.com/office/drawing/2014/main" id="{7F0E2C3B-5DFB-444A-B55C-2F25F63A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3" name="Freeform 306">
              <a:extLst>
                <a:ext uri="{FF2B5EF4-FFF2-40B4-BE49-F238E27FC236}">
                  <a16:creationId xmlns:a16="http://schemas.microsoft.com/office/drawing/2014/main" id="{B6602F95-6A46-4667-B553-F3B976BC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4" name="Freeform 307">
              <a:extLst>
                <a:ext uri="{FF2B5EF4-FFF2-40B4-BE49-F238E27FC236}">
                  <a16:creationId xmlns:a16="http://schemas.microsoft.com/office/drawing/2014/main" id="{946740ED-CA80-4777-A59C-74A291A6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5" name="Freeform 308">
              <a:extLst>
                <a:ext uri="{FF2B5EF4-FFF2-40B4-BE49-F238E27FC236}">
                  <a16:creationId xmlns:a16="http://schemas.microsoft.com/office/drawing/2014/main" id="{779D8397-E625-4BE7-A927-13F1E519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6" name="Freeform 309">
              <a:extLst>
                <a:ext uri="{FF2B5EF4-FFF2-40B4-BE49-F238E27FC236}">
                  <a16:creationId xmlns:a16="http://schemas.microsoft.com/office/drawing/2014/main" id="{862E8588-2731-431F-885E-3FF05010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7" name="Freeform 310">
              <a:extLst>
                <a:ext uri="{FF2B5EF4-FFF2-40B4-BE49-F238E27FC236}">
                  <a16:creationId xmlns:a16="http://schemas.microsoft.com/office/drawing/2014/main" id="{FFEA9A8F-BF06-45AA-8BC5-48203F0D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8" name="Freeform 311">
              <a:extLst>
                <a:ext uri="{FF2B5EF4-FFF2-40B4-BE49-F238E27FC236}">
                  <a16:creationId xmlns:a16="http://schemas.microsoft.com/office/drawing/2014/main" id="{87BB5648-0CB3-4667-A128-FDE772B3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9" name="Freeform 312">
              <a:extLst>
                <a:ext uri="{FF2B5EF4-FFF2-40B4-BE49-F238E27FC236}">
                  <a16:creationId xmlns:a16="http://schemas.microsoft.com/office/drawing/2014/main" id="{8D7E41F8-798D-4137-BD68-21B031BE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0" name="Freeform 313">
              <a:extLst>
                <a:ext uri="{FF2B5EF4-FFF2-40B4-BE49-F238E27FC236}">
                  <a16:creationId xmlns:a16="http://schemas.microsoft.com/office/drawing/2014/main" id="{660DACBF-9439-40CA-B212-6AB1F2B0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1" name="Freeform 314">
              <a:extLst>
                <a:ext uri="{FF2B5EF4-FFF2-40B4-BE49-F238E27FC236}">
                  <a16:creationId xmlns:a16="http://schemas.microsoft.com/office/drawing/2014/main" id="{A2EF10D1-AF05-4C80-8163-9C2032B4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2" name="Freeform 315">
              <a:extLst>
                <a:ext uri="{FF2B5EF4-FFF2-40B4-BE49-F238E27FC236}">
                  <a16:creationId xmlns:a16="http://schemas.microsoft.com/office/drawing/2014/main" id="{40549BEC-8696-468E-9B04-86CD4410A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3" name="Freeform 316">
              <a:extLst>
                <a:ext uri="{FF2B5EF4-FFF2-40B4-BE49-F238E27FC236}">
                  <a16:creationId xmlns:a16="http://schemas.microsoft.com/office/drawing/2014/main" id="{98CF7412-D1C7-4CE8-BA21-0C0005D18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4" name="Freeform 317">
              <a:extLst>
                <a:ext uri="{FF2B5EF4-FFF2-40B4-BE49-F238E27FC236}">
                  <a16:creationId xmlns:a16="http://schemas.microsoft.com/office/drawing/2014/main" id="{4D674A78-D1C3-4C82-825F-652E3D9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5" name="Freeform 318">
              <a:extLst>
                <a:ext uri="{FF2B5EF4-FFF2-40B4-BE49-F238E27FC236}">
                  <a16:creationId xmlns:a16="http://schemas.microsoft.com/office/drawing/2014/main" id="{80714CD4-F9AB-465F-8654-B54653AF0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6" name="Freeform 319">
              <a:extLst>
                <a:ext uri="{FF2B5EF4-FFF2-40B4-BE49-F238E27FC236}">
                  <a16:creationId xmlns:a16="http://schemas.microsoft.com/office/drawing/2014/main" id="{0AF32369-59D4-4EE8-91B1-DBC312AB4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7" name="Freeform 320">
              <a:extLst>
                <a:ext uri="{FF2B5EF4-FFF2-40B4-BE49-F238E27FC236}">
                  <a16:creationId xmlns:a16="http://schemas.microsoft.com/office/drawing/2014/main" id="{BFB1662A-B75A-4A1F-BA20-6058F112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8" name="Freeform 321">
              <a:extLst>
                <a:ext uri="{FF2B5EF4-FFF2-40B4-BE49-F238E27FC236}">
                  <a16:creationId xmlns:a16="http://schemas.microsoft.com/office/drawing/2014/main" id="{CA8A0600-7AFD-4746-BC11-5FEC4668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9" name="Freeform 322">
              <a:extLst>
                <a:ext uri="{FF2B5EF4-FFF2-40B4-BE49-F238E27FC236}">
                  <a16:creationId xmlns:a16="http://schemas.microsoft.com/office/drawing/2014/main" id="{669A1147-08D1-4F9F-811E-EC16F706B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0" name="Freeform 323">
              <a:extLst>
                <a:ext uri="{FF2B5EF4-FFF2-40B4-BE49-F238E27FC236}">
                  <a16:creationId xmlns:a16="http://schemas.microsoft.com/office/drawing/2014/main" id="{824BB982-9D18-4D8A-A6F3-17B54170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1" name="Freeform 324">
              <a:extLst>
                <a:ext uri="{FF2B5EF4-FFF2-40B4-BE49-F238E27FC236}">
                  <a16:creationId xmlns:a16="http://schemas.microsoft.com/office/drawing/2014/main" id="{4AAE1F3F-79D9-4FA7-89CB-49BBAEB9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2" name="Freeform 325">
              <a:extLst>
                <a:ext uri="{FF2B5EF4-FFF2-40B4-BE49-F238E27FC236}">
                  <a16:creationId xmlns:a16="http://schemas.microsoft.com/office/drawing/2014/main" id="{696D2CAA-90D2-4492-A287-6D801FE5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3" name="Freeform 326">
              <a:extLst>
                <a:ext uri="{FF2B5EF4-FFF2-40B4-BE49-F238E27FC236}">
                  <a16:creationId xmlns:a16="http://schemas.microsoft.com/office/drawing/2014/main" id="{8B80FC18-BDB4-4FAB-BBD0-A6540B92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4" name="Freeform 327">
              <a:extLst>
                <a:ext uri="{FF2B5EF4-FFF2-40B4-BE49-F238E27FC236}">
                  <a16:creationId xmlns:a16="http://schemas.microsoft.com/office/drawing/2014/main" id="{D22DC265-3658-46F3-B339-64DC7C7C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5" name="Freeform 328">
              <a:extLst>
                <a:ext uri="{FF2B5EF4-FFF2-40B4-BE49-F238E27FC236}">
                  <a16:creationId xmlns:a16="http://schemas.microsoft.com/office/drawing/2014/main" id="{908F4AF5-2A46-4095-B488-9F2F07EE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6" name="Freeform 329">
              <a:extLst>
                <a:ext uri="{FF2B5EF4-FFF2-40B4-BE49-F238E27FC236}">
                  <a16:creationId xmlns:a16="http://schemas.microsoft.com/office/drawing/2014/main" id="{EB992588-83AC-421A-9230-2AD0CDCB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7" name="Freeform 330">
              <a:extLst>
                <a:ext uri="{FF2B5EF4-FFF2-40B4-BE49-F238E27FC236}">
                  <a16:creationId xmlns:a16="http://schemas.microsoft.com/office/drawing/2014/main" id="{FAAB2884-203F-4359-9816-A69E33C1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8" name="Freeform 331">
              <a:extLst>
                <a:ext uri="{FF2B5EF4-FFF2-40B4-BE49-F238E27FC236}">
                  <a16:creationId xmlns:a16="http://schemas.microsoft.com/office/drawing/2014/main" id="{AD24BE4D-8D49-4FE8-99EB-0F4987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9" name="Freeform 332">
              <a:extLst>
                <a:ext uri="{FF2B5EF4-FFF2-40B4-BE49-F238E27FC236}">
                  <a16:creationId xmlns:a16="http://schemas.microsoft.com/office/drawing/2014/main" id="{38959D58-4AC2-4146-BD23-BFBBFC394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0" name="Freeform 333">
              <a:extLst>
                <a:ext uri="{FF2B5EF4-FFF2-40B4-BE49-F238E27FC236}">
                  <a16:creationId xmlns:a16="http://schemas.microsoft.com/office/drawing/2014/main" id="{C5AC76DE-E808-40EC-9120-7BC2F1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1" name="Freeform 334">
              <a:extLst>
                <a:ext uri="{FF2B5EF4-FFF2-40B4-BE49-F238E27FC236}">
                  <a16:creationId xmlns:a16="http://schemas.microsoft.com/office/drawing/2014/main" id="{E826BA7A-EC85-4B9E-BE56-BB38C4C99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2" name="Freeform 335">
              <a:extLst>
                <a:ext uri="{FF2B5EF4-FFF2-40B4-BE49-F238E27FC236}">
                  <a16:creationId xmlns:a16="http://schemas.microsoft.com/office/drawing/2014/main" id="{19134FAA-90C5-48A3-81AB-D3167A96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3" name="Freeform 336">
              <a:extLst>
                <a:ext uri="{FF2B5EF4-FFF2-40B4-BE49-F238E27FC236}">
                  <a16:creationId xmlns:a16="http://schemas.microsoft.com/office/drawing/2014/main" id="{057B8F81-36A1-45F9-8553-F6F0943D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4" name="Freeform 337">
              <a:extLst>
                <a:ext uri="{FF2B5EF4-FFF2-40B4-BE49-F238E27FC236}">
                  <a16:creationId xmlns:a16="http://schemas.microsoft.com/office/drawing/2014/main" id="{50F22FCE-181A-4BCF-A988-59C0124F7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5" name="Freeform 338">
              <a:extLst>
                <a:ext uri="{FF2B5EF4-FFF2-40B4-BE49-F238E27FC236}">
                  <a16:creationId xmlns:a16="http://schemas.microsoft.com/office/drawing/2014/main" id="{9F6DC629-C18A-4551-9411-C81D29C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6" name="Freeform 339">
              <a:extLst>
                <a:ext uri="{FF2B5EF4-FFF2-40B4-BE49-F238E27FC236}">
                  <a16:creationId xmlns:a16="http://schemas.microsoft.com/office/drawing/2014/main" id="{EDA7EB05-A444-425D-B3EB-170DE7E23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7" name="Freeform 340">
              <a:extLst>
                <a:ext uri="{FF2B5EF4-FFF2-40B4-BE49-F238E27FC236}">
                  <a16:creationId xmlns:a16="http://schemas.microsoft.com/office/drawing/2014/main" id="{A99DF24A-412A-45A9-8AEA-4EB9E98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8" name="Freeform 341">
              <a:extLst>
                <a:ext uri="{FF2B5EF4-FFF2-40B4-BE49-F238E27FC236}">
                  <a16:creationId xmlns:a16="http://schemas.microsoft.com/office/drawing/2014/main" id="{3A0F7D04-D868-4119-A156-EA41FBB88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9" name="Freeform 342">
              <a:extLst>
                <a:ext uri="{FF2B5EF4-FFF2-40B4-BE49-F238E27FC236}">
                  <a16:creationId xmlns:a16="http://schemas.microsoft.com/office/drawing/2014/main" id="{C030E6C9-B8EC-4356-9EC9-083D3382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0" name="Freeform 343">
              <a:extLst>
                <a:ext uri="{FF2B5EF4-FFF2-40B4-BE49-F238E27FC236}">
                  <a16:creationId xmlns:a16="http://schemas.microsoft.com/office/drawing/2014/main" id="{808D8539-48F6-4B48-99D8-6045077A2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1" name="Freeform 344">
              <a:extLst>
                <a:ext uri="{FF2B5EF4-FFF2-40B4-BE49-F238E27FC236}">
                  <a16:creationId xmlns:a16="http://schemas.microsoft.com/office/drawing/2014/main" id="{A2B5145A-110F-4E76-BFEA-AE3BDF71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2" name="Freeform 345">
              <a:extLst>
                <a:ext uri="{FF2B5EF4-FFF2-40B4-BE49-F238E27FC236}">
                  <a16:creationId xmlns:a16="http://schemas.microsoft.com/office/drawing/2014/main" id="{7FD25280-5D68-4646-8A17-AB9E86037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3" name="Freeform 346">
              <a:extLst>
                <a:ext uri="{FF2B5EF4-FFF2-40B4-BE49-F238E27FC236}">
                  <a16:creationId xmlns:a16="http://schemas.microsoft.com/office/drawing/2014/main" id="{ECDBEAC5-226B-493A-8C1C-18C88004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4" name="Freeform 347">
              <a:extLst>
                <a:ext uri="{FF2B5EF4-FFF2-40B4-BE49-F238E27FC236}">
                  <a16:creationId xmlns:a16="http://schemas.microsoft.com/office/drawing/2014/main" id="{7C025C99-07F6-4D3A-8F09-B1212826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5" name="Freeform 348">
              <a:extLst>
                <a:ext uri="{FF2B5EF4-FFF2-40B4-BE49-F238E27FC236}">
                  <a16:creationId xmlns:a16="http://schemas.microsoft.com/office/drawing/2014/main" id="{E355646D-06FA-4FE2-A8E2-DBD43630A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6" name="Freeform 349">
              <a:extLst>
                <a:ext uri="{FF2B5EF4-FFF2-40B4-BE49-F238E27FC236}">
                  <a16:creationId xmlns:a16="http://schemas.microsoft.com/office/drawing/2014/main" id="{0FD8D255-9ACE-4577-AFAF-7DFC2195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7" name="Freeform 350">
              <a:extLst>
                <a:ext uri="{FF2B5EF4-FFF2-40B4-BE49-F238E27FC236}">
                  <a16:creationId xmlns:a16="http://schemas.microsoft.com/office/drawing/2014/main" id="{8F614595-C473-470E-942E-4842B199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8" name="Freeform 351">
              <a:extLst>
                <a:ext uri="{FF2B5EF4-FFF2-40B4-BE49-F238E27FC236}">
                  <a16:creationId xmlns:a16="http://schemas.microsoft.com/office/drawing/2014/main" id="{034687E4-C43F-4A3B-89E1-7765198D2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9" name="Freeform 352">
              <a:extLst>
                <a:ext uri="{FF2B5EF4-FFF2-40B4-BE49-F238E27FC236}">
                  <a16:creationId xmlns:a16="http://schemas.microsoft.com/office/drawing/2014/main" id="{7086397C-F4F2-4176-8A18-D4EC0165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0" name="Freeform 353">
              <a:extLst>
                <a:ext uri="{FF2B5EF4-FFF2-40B4-BE49-F238E27FC236}">
                  <a16:creationId xmlns:a16="http://schemas.microsoft.com/office/drawing/2014/main" id="{32C6D5CC-DB64-4AEE-A820-B8E2DF3BA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1" name="Freeform 354">
              <a:extLst>
                <a:ext uri="{FF2B5EF4-FFF2-40B4-BE49-F238E27FC236}">
                  <a16:creationId xmlns:a16="http://schemas.microsoft.com/office/drawing/2014/main" id="{5EB9A1B3-636A-4C2B-A3DD-F941D41D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2" name="Freeform 355">
              <a:extLst>
                <a:ext uri="{FF2B5EF4-FFF2-40B4-BE49-F238E27FC236}">
                  <a16:creationId xmlns:a16="http://schemas.microsoft.com/office/drawing/2014/main" id="{EC748467-BBA1-4D4B-8852-CA019F15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3" name="Freeform 356">
              <a:extLst>
                <a:ext uri="{FF2B5EF4-FFF2-40B4-BE49-F238E27FC236}">
                  <a16:creationId xmlns:a16="http://schemas.microsoft.com/office/drawing/2014/main" id="{4BB92F79-799E-4DCC-8DF5-B265F970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4" name="Freeform 357">
              <a:extLst>
                <a:ext uri="{FF2B5EF4-FFF2-40B4-BE49-F238E27FC236}">
                  <a16:creationId xmlns:a16="http://schemas.microsoft.com/office/drawing/2014/main" id="{74FE4254-489F-4549-B0E6-6A915E40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54" name="TextBox 13">
            <a:extLst>
              <a:ext uri="{FF2B5EF4-FFF2-40B4-BE49-F238E27FC236}">
                <a16:creationId xmlns:a16="http://schemas.microsoft.com/office/drawing/2014/main" id="{7D761EC1-23D5-4120-8138-93C9B3BDF558}"/>
              </a:ext>
            </a:extLst>
          </p:cNvPr>
          <p:cNvSpPr txBox="1"/>
          <p:nvPr/>
        </p:nvSpPr>
        <p:spPr>
          <a:xfrm>
            <a:off x="4657624" y="437510"/>
            <a:ext cx="287675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rgbClr val="063D7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6" name="缺角矩形 355">
            <a:extLst>
              <a:ext uri="{FF2B5EF4-FFF2-40B4-BE49-F238E27FC236}">
                <a16:creationId xmlns:a16="http://schemas.microsoft.com/office/drawing/2014/main" id="{EF504682-3BC5-4F0D-83FC-744196537A80}"/>
              </a:ext>
            </a:extLst>
          </p:cNvPr>
          <p:cNvSpPr/>
          <p:nvPr/>
        </p:nvSpPr>
        <p:spPr>
          <a:xfrm>
            <a:off x="4601633" y="375920"/>
            <a:ext cx="2988734" cy="497840"/>
          </a:xfrm>
          <a:prstGeom prst="plaque">
            <a:avLst/>
          </a:prstGeom>
          <a:noFill/>
          <a:ln w="25400">
            <a:solidFill>
              <a:srgbClr val="063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椭圆 401">
            <a:extLst>
              <a:ext uri="{FF2B5EF4-FFF2-40B4-BE49-F238E27FC236}">
                <a16:creationId xmlns:a16="http://schemas.microsoft.com/office/drawing/2014/main" id="{521EF9AA-38E3-4245-A5F5-E334C848D7DE}"/>
              </a:ext>
            </a:extLst>
          </p:cNvPr>
          <p:cNvSpPr/>
          <p:nvPr/>
        </p:nvSpPr>
        <p:spPr>
          <a:xfrm>
            <a:off x="4795520" y="2044155"/>
            <a:ext cx="1181645" cy="1181645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9" name="矩形 408">
            <a:extLst>
              <a:ext uri="{FF2B5EF4-FFF2-40B4-BE49-F238E27FC236}">
                <a16:creationId xmlns:a16="http://schemas.microsoft.com/office/drawing/2014/main" id="{12E3CDB7-5250-426A-8BF0-11F548B07665}"/>
              </a:ext>
            </a:extLst>
          </p:cNvPr>
          <p:cNvSpPr/>
          <p:nvPr/>
        </p:nvSpPr>
        <p:spPr>
          <a:xfrm>
            <a:off x="1500751" y="2373853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" name="TextBox 13">
            <a:extLst>
              <a:ext uri="{FF2B5EF4-FFF2-40B4-BE49-F238E27FC236}">
                <a16:creationId xmlns:a16="http://schemas.microsoft.com/office/drawing/2014/main" id="{1B5FE976-88B2-4631-9BFA-3BA21CF093DA}"/>
              </a:ext>
            </a:extLst>
          </p:cNvPr>
          <p:cNvSpPr txBox="1"/>
          <p:nvPr/>
        </p:nvSpPr>
        <p:spPr>
          <a:xfrm>
            <a:off x="2181471" y="198756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1" name="矩形 410">
            <a:extLst>
              <a:ext uri="{FF2B5EF4-FFF2-40B4-BE49-F238E27FC236}">
                <a16:creationId xmlns:a16="http://schemas.microsoft.com/office/drawing/2014/main" id="{DB9DD65A-A6D7-43BB-8B60-28F0B1ED7402}"/>
              </a:ext>
            </a:extLst>
          </p:cNvPr>
          <p:cNvSpPr/>
          <p:nvPr/>
        </p:nvSpPr>
        <p:spPr>
          <a:xfrm>
            <a:off x="7901551" y="2373853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2" name="TextBox 13">
            <a:extLst>
              <a:ext uri="{FF2B5EF4-FFF2-40B4-BE49-F238E27FC236}">
                <a16:creationId xmlns:a16="http://schemas.microsoft.com/office/drawing/2014/main" id="{3E7C83F2-F233-4040-987B-238E1D14A7A9}"/>
              </a:ext>
            </a:extLst>
          </p:cNvPr>
          <p:cNvSpPr txBox="1"/>
          <p:nvPr/>
        </p:nvSpPr>
        <p:spPr>
          <a:xfrm>
            <a:off x="8582271" y="198756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3" name="矩形 412">
            <a:extLst>
              <a:ext uri="{FF2B5EF4-FFF2-40B4-BE49-F238E27FC236}">
                <a16:creationId xmlns:a16="http://schemas.microsoft.com/office/drawing/2014/main" id="{098DDD95-F534-4767-A86C-2FE715992F67}"/>
              </a:ext>
            </a:extLst>
          </p:cNvPr>
          <p:cNvSpPr/>
          <p:nvPr/>
        </p:nvSpPr>
        <p:spPr>
          <a:xfrm>
            <a:off x="1500751" y="4440553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4" name="TextBox 13">
            <a:extLst>
              <a:ext uri="{FF2B5EF4-FFF2-40B4-BE49-F238E27FC236}">
                <a16:creationId xmlns:a16="http://schemas.microsoft.com/office/drawing/2014/main" id="{68668FAC-C06D-4585-B7F3-CC34F38CD8E5}"/>
              </a:ext>
            </a:extLst>
          </p:cNvPr>
          <p:cNvSpPr txBox="1"/>
          <p:nvPr/>
        </p:nvSpPr>
        <p:spPr>
          <a:xfrm>
            <a:off x="2181471" y="405426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5" name="矩形 414">
            <a:extLst>
              <a:ext uri="{FF2B5EF4-FFF2-40B4-BE49-F238E27FC236}">
                <a16:creationId xmlns:a16="http://schemas.microsoft.com/office/drawing/2014/main" id="{D95C1097-083F-4391-8048-875A97E86970}"/>
              </a:ext>
            </a:extLst>
          </p:cNvPr>
          <p:cNvSpPr/>
          <p:nvPr/>
        </p:nvSpPr>
        <p:spPr>
          <a:xfrm>
            <a:off x="7897598" y="4440553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6" name="TextBox 13">
            <a:extLst>
              <a:ext uri="{FF2B5EF4-FFF2-40B4-BE49-F238E27FC236}">
                <a16:creationId xmlns:a16="http://schemas.microsoft.com/office/drawing/2014/main" id="{65BAE2C5-6758-4AEA-8601-BDCC69A5806F}"/>
              </a:ext>
            </a:extLst>
          </p:cNvPr>
          <p:cNvSpPr txBox="1"/>
          <p:nvPr/>
        </p:nvSpPr>
        <p:spPr>
          <a:xfrm>
            <a:off x="8578318" y="405426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7" name="椭圆 416">
            <a:extLst>
              <a:ext uri="{FF2B5EF4-FFF2-40B4-BE49-F238E27FC236}">
                <a16:creationId xmlns:a16="http://schemas.microsoft.com/office/drawing/2014/main" id="{D2389AA9-112A-439D-BB05-540EC9304B84}"/>
              </a:ext>
            </a:extLst>
          </p:cNvPr>
          <p:cNvSpPr/>
          <p:nvPr/>
        </p:nvSpPr>
        <p:spPr>
          <a:xfrm>
            <a:off x="6268720" y="3618955"/>
            <a:ext cx="1181645" cy="1181645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8" name="椭圆 417">
            <a:extLst>
              <a:ext uri="{FF2B5EF4-FFF2-40B4-BE49-F238E27FC236}">
                <a16:creationId xmlns:a16="http://schemas.microsoft.com/office/drawing/2014/main" id="{72E321A1-BD42-4901-8253-0F027A2BA4B2}"/>
              </a:ext>
            </a:extLst>
          </p:cNvPr>
          <p:cNvSpPr/>
          <p:nvPr/>
        </p:nvSpPr>
        <p:spPr>
          <a:xfrm>
            <a:off x="6268720" y="2044155"/>
            <a:ext cx="1181645" cy="1181645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9" name="椭圆 418">
            <a:extLst>
              <a:ext uri="{FF2B5EF4-FFF2-40B4-BE49-F238E27FC236}">
                <a16:creationId xmlns:a16="http://schemas.microsoft.com/office/drawing/2014/main" id="{ACCDFDDC-70C6-434D-913F-0BC20A167F55}"/>
              </a:ext>
            </a:extLst>
          </p:cNvPr>
          <p:cNvSpPr/>
          <p:nvPr/>
        </p:nvSpPr>
        <p:spPr>
          <a:xfrm>
            <a:off x="4795520" y="3618955"/>
            <a:ext cx="1181645" cy="1181645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050" name="Group 59">
            <a:extLst>
              <a:ext uri="{FF2B5EF4-FFF2-40B4-BE49-F238E27FC236}">
                <a16:creationId xmlns:a16="http://schemas.microsoft.com/office/drawing/2014/main" id="{DC433B95-AB38-4A1F-A8F6-E9FBAE58BA7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32681" y="2360393"/>
            <a:ext cx="899159" cy="525048"/>
            <a:chOff x="1904" y="777"/>
            <a:chExt cx="697" cy="407"/>
          </a:xfrm>
          <a:solidFill>
            <a:srgbClr val="063D7D"/>
          </a:solidFill>
        </p:grpSpPr>
        <p:sp>
          <p:nvSpPr>
            <p:cNvPr id="2052" name="Freeform 60">
              <a:extLst>
                <a:ext uri="{FF2B5EF4-FFF2-40B4-BE49-F238E27FC236}">
                  <a16:creationId xmlns:a16="http://schemas.microsoft.com/office/drawing/2014/main" id="{FAA1B5A3-ABE9-47AC-854F-7838AFA58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2" y="777"/>
              <a:ext cx="300" cy="407"/>
            </a:xfrm>
            <a:custGeom>
              <a:avLst/>
              <a:gdLst>
                <a:gd name="T0" fmla="*/ 23 w 59"/>
                <a:gd name="T1" fmla="*/ 37 h 79"/>
                <a:gd name="T2" fmla="*/ 0 w 59"/>
                <a:gd name="T3" fmla="*/ 76 h 79"/>
                <a:gd name="T4" fmla="*/ 0 w 59"/>
                <a:gd name="T5" fmla="*/ 79 h 79"/>
                <a:gd name="T6" fmla="*/ 59 w 59"/>
                <a:gd name="T7" fmla="*/ 79 h 79"/>
                <a:gd name="T8" fmla="*/ 59 w 59"/>
                <a:gd name="T9" fmla="*/ 76 h 79"/>
                <a:gd name="T10" fmla="*/ 36 w 59"/>
                <a:gd name="T11" fmla="*/ 37 h 79"/>
                <a:gd name="T12" fmla="*/ 49 w 59"/>
                <a:gd name="T13" fmla="*/ 19 h 79"/>
                <a:gd name="T14" fmla="*/ 29 w 59"/>
                <a:gd name="T15" fmla="*/ 0 h 79"/>
                <a:gd name="T16" fmla="*/ 10 w 59"/>
                <a:gd name="T17" fmla="*/ 19 h 79"/>
                <a:gd name="T18" fmla="*/ 23 w 59"/>
                <a:gd name="T19" fmla="*/ 3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9">
                  <a:moveTo>
                    <a:pt x="23" y="37"/>
                  </a:moveTo>
                  <a:cubicBezTo>
                    <a:pt x="10" y="41"/>
                    <a:pt x="0" y="57"/>
                    <a:pt x="0" y="76"/>
                  </a:cubicBezTo>
                  <a:cubicBezTo>
                    <a:pt x="0" y="77"/>
                    <a:pt x="0" y="78"/>
                    <a:pt x="0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8"/>
                    <a:pt x="59" y="77"/>
                    <a:pt x="59" y="76"/>
                  </a:cubicBezTo>
                  <a:cubicBezTo>
                    <a:pt x="59" y="57"/>
                    <a:pt x="49" y="41"/>
                    <a:pt x="36" y="37"/>
                  </a:cubicBezTo>
                  <a:cubicBezTo>
                    <a:pt x="43" y="35"/>
                    <a:pt x="49" y="28"/>
                    <a:pt x="49" y="19"/>
                  </a:cubicBezTo>
                  <a:cubicBezTo>
                    <a:pt x="49" y="9"/>
                    <a:pt x="40" y="0"/>
                    <a:pt x="29" y="0"/>
                  </a:cubicBezTo>
                  <a:cubicBezTo>
                    <a:pt x="19" y="0"/>
                    <a:pt x="10" y="9"/>
                    <a:pt x="10" y="19"/>
                  </a:cubicBezTo>
                  <a:cubicBezTo>
                    <a:pt x="10" y="28"/>
                    <a:pt x="16" y="35"/>
                    <a:pt x="2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55" name="Freeform 61">
              <a:extLst>
                <a:ext uri="{FF2B5EF4-FFF2-40B4-BE49-F238E27FC236}">
                  <a16:creationId xmlns:a16="http://schemas.microsoft.com/office/drawing/2014/main" id="{2BBD99D0-A698-4C89-A29C-657DFE7FF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" y="813"/>
              <a:ext cx="219" cy="335"/>
            </a:xfrm>
            <a:custGeom>
              <a:avLst/>
              <a:gdLst>
                <a:gd name="T0" fmla="*/ 19 w 43"/>
                <a:gd name="T1" fmla="*/ 31 h 65"/>
                <a:gd name="T2" fmla="*/ 0 w 43"/>
                <a:gd name="T3" fmla="*/ 64 h 65"/>
                <a:gd name="T4" fmla="*/ 0 w 43"/>
                <a:gd name="T5" fmla="*/ 65 h 65"/>
                <a:gd name="T6" fmla="*/ 35 w 43"/>
                <a:gd name="T7" fmla="*/ 65 h 65"/>
                <a:gd name="T8" fmla="*/ 42 w 43"/>
                <a:gd name="T9" fmla="*/ 42 h 65"/>
                <a:gd name="T10" fmla="*/ 43 w 43"/>
                <a:gd name="T11" fmla="*/ 41 h 65"/>
                <a:gd name="T12" fmla="*/ 30 w 43"/>
                <a:gd name="T13" fmla="*/ 31 h 65"/>
                <a:gd name="T14" fmla="*/ 41 w 43"/>
                <a:gd name="T15" fmla="*/ 16 h 65"/>
                <a:gd name="T16" fmla="*/ 24 w 43"/>
                <a:gd name="T17" fmla="*/ 0 h 65"/>
                <a:gd name="T18" fmla="*/ 8 w 43"/>
                <a:gd name="T19" fmla="*/ 16 h 65"/>
                <a:gd name="T20" fmla="*/ 19 w 43"/>
                <a:gd name="T21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65">
                  <a:moveTo>
                    <a:pt x="19" y="31"/>
                  </a:moveTo>
                  <a:cubicBezTo>
                    <a:pt x="8" y="34"/>
                    <a:pt x="0" y="47"/>
                    <a:pt x="0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57"/>
                    <a:pt x="38" y="49"/>
                    <a:pt x="42" y="42"/>
                  </a:cubicBezTo>
                  <a:cubicBezTo>
                    <a:pt x="42" y="42"/>
                    <a:pt x="43" y="41"/>
                    <a:pt x="43" y="41"/>
                  </a:cubicBezTo>
                  <a:cubicBezTo>
                    <a:pt x="39" y="36"/>
                    <a:pt x="35" y="32"/>
                    <a:pt x="30" y="31"/>
                  </a:cubicBezTo>
                  <a:cubicBezTo>
                    <a:pt x="36" y="29"/>
                    <a:pt x="41" y="23"/>
                    <a:pt x="41" y="16"/>
                  </a:cubicBezTo>
                  <a:cubicBezTo>
                    <a:pt x="41" y="7"/>
                    <a:pt x="33" y="0"/>
                    <a:pt x="24" y="0"/>
                  </a:cubicBezTo>
                  <a:cubicBezTo>
                    <a:pt x="15" y="0"/>
                    <a:pt x="8" y="7"/>
                    <a:pt x="8" y="16"/>
                  </a:cubicBezTo>
                  <a:cubicBezTo>
                    <a:pt x="8" y="23"/>
                    <a:pt x="13" y="29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56" name="Freeform 62">
              <a:extLst>
                <a:ext uri="{FF2B5EF4-FFF2-40B4-BE49-F238E27FC236}">
                  <a16:creationId xmlns:a16="http://schemas.microsoft.com/office/drawing/2014/main" id="{9F746041-0DA1-4129-8D76-B630AC6A3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" y="813"/>
              <a:ext cx="219" cy="335"/>
            </a:xfrm>
            <a:custGeom>
              <a:avLst/>
              <a:gdLst>
                <a:gd name="T0" fmla="*/ 13 w 43"/>
                <a:gd name="T1" fmla="*/ 31 h 65"/>
                <a:gd name="T2" fmla="*/ 0 w 43"/>
                <a:gd name="T3" fmla="*/ 41 h 65"/>
                <a:gd name="T4" fmla="*/ 1 w 43"/>
                <a:gd name="T5" fmla="*/ 42 h 65"/>
                <a:gd name="T6" fmla="*/ 8 w 43"/>
                <a:gd name="T7" fmla="*/ 65 h 65"/>
                <a:gd name="T8" fmla="*/ 43 w 43"/>
                <a:gd name="T9" fmla="*/ 65 h 65"/>
                <a:gd name="T10" fmla="*/ 43 w 43"/>
                <a:gd name="T11" fmla="*/ 64 h 65"/>
                <a:gd name="T12" fmla="*/ 24 w 43"/>
                <a:gd name="T13" fmla="*/ 31 h 65"/>
                <a:gd name="T14" fmla="*/ 35 w 43"/>
                <a:gd name="T15" fmla="*/ 16 h 65"/>
                <a:gd name="T16" fmla="*/ 18 w 43"/>
                <a:gd name="T17" fmla="*/ 0 h 65"/>
                <a:gd name="T18" fmla="*/ 2 w 43"/>
                <a:gd name="T19" fmla="*/ 16 h 65"/>
                <a:gd name="T20" fmla="*/ 13 w 43"/>
                <a:gd name="T21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65">
                  <a:moveTo>
                    <a:pt x="13" y="31"/>
                  </a:moveTo>
                  <a:cubicBezTo>
                    <a:pt x="8" y="32"/>
                    <a:pt x="3" y="36"/>
                    <a:pt x="0" y="41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5" y="49"/>
                    <a:pt x="7" y="57"/>
                    <a:pt x="8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4"/>
                    <a:pt x="43" y="64"/>
                  </a:cubicBezTo>
                  <a:cubicBezTo>
                    <a:pt x="43" y="47"/>
                    <a:pt x="35" y="34"/>
                    <a:pt x="24" y="31"/>
                  </a:cubicBezTo>
                  <a:cubicBezTo>
                    <a:pt x="30" y="29"/>
                    <a:pt x="35" y="23"/>
                    <a:pt x="35" y="16"/>
                  </a:cubicBezTo>
                  <a:cubicBezTo>
                    <a:pt x="35" y="7"/>
                    <a:pt x="27" y="0"/>
                    <a:pt x="18" y="0"/>
                  </a:cubicBezTo>
                  <a:cubicBezTo>
                    <a:pt x="9" y="0"/>
                    <a:pt x="2" y="7"/>
                    <a:pt x="2" y="16"/>
                  </a:cubicBezTo>
                  <a:cubicBezTo>
                    <a:pt x="2" y="23"/>
                    <a:pt x="7" y="29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61" name="Group 65">
            <a:extLst>
              <a:ext uri="{FF2B5EF4-FFF2-40B4-BE49-F238E27FC236}">
                <a16:creationId xmlns:a16="http://schemas.microsoft.com/office/drawing/2014/main" id="{4AF5551B-6A4C-4564-A81D-AE7FA08D2F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14136" y="2336730"/>
            <a:ext cx="921384" cy="583847"/>
            <a:chOff x="2" y="3"/>
            <a:chExt cx="202" cy="128"/>
          </a:xfrm>
          <a:solidFill>
            <a:srgbClr val="063D7D"/>
          </a:solidFill>
        </p:grpSpPr>
        <p:sp>
          <p:nvSpPr>
            <p:cNvPr id="2069" name="Freeform 66">
              <a:extLst>
                <a:ext uri="{FF2B5EF4-FFF2-40B4-BE49-F238E27FC236}">
                  <a16:creationId xmlns:a16="http://schemas.microsoft.com/office/drawing/2014/main" id="{61D3C529-E93D-4B7F-BDEE-CDB117874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33"/>
              <a:ext cx="91" cy="98"/>
            </a:xfrm>
            <a:custGeom>
              <a:avLst/>
              <a:gdLst>
                <a:gd name="T0" fmla="*/ 0 w 77"/>
                <a:gd name="T1" fmla="*/ 30 h 83"/>
                <a:gd name="T2" fmla="*/ 14 w 77"/>
                <a:gd name="T3" fmla="*/ 9 h 83"/>
                <a:gd name="T4" fmla="*/ 39 w 77"/>
                <a:gd name="T5" fmla="*/ 0 h 83"/>
                <a:gd name="T6" fmla="*/ 35 w 77"/>
                <a:gd name="T7" fmla="*/ 16 h 83"/>
                <a:gd name="T8" fmla="*/ 49 w 77"/>
                <a:gd name="T9" fmla="*/ 43 h 83"/>
                <a:gd name="T10" fmla="*/ 77 w 77"/>
                <a:gd name="T11" fmla="*/ 57 h 83"/>
                <a:gd name="T12" fmla="*/ 66 w 77"/>
                <a:gd name="T13" fmla="*/ 60 h 83"/>
                <a:gd name="T14" fmla="*/ 64 w 77"/>
                <a:gd name="T15" fmla="*/ 61 h 83"/>
                <a:gd name="T16" fmla="*/ 63 w 77"/>
                <a:gd name="T17" fmla="*/ 62 h 83"/>
                <a:gd name="T18" fmla="*/ 32 w 77"/>
                <a:gd name="T19" fmla="*/ 83 h 83"/>
                <a:gd name="T20" fmla="*/ 39 w 77"/>
                <a:gd name="T21" fmla="*/ 65 h 83"/>
                <a:gd name="T22" fmla="*/ 39 w 77"/>
                <a:gd name="T23" fmla="*/ 61 h 83"/>
                <a:gd name="T24" fmla="*/ 35 w 77"/>
                <a:gd name="T25" fmla="*/ 60 h 83"/>
                <a:gd name="T26" fmla="*/ 0 w 77"/>
                <a:gd name="T27" fmla="*/ 3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83">
                  <a:moveTo>
                    <a:pt x="0" y="30"/>
                  </a:moveTo>
                  <a:cubicBezTo>
                    <a:pt x="0" y="22"/>
                    <a:pt x="5" y="15"/>
                    <a:pt x="14" y="9"/>
                  </a:cubicBezTo>
                  <a:cubicBezTo>
                    <a:pt x="21" y="4"/>
                    <a:pt x="30" y="1"/>
                    <a:pt x="39" y="0"/>
                  </a:cubicBezTo>
                  <a:cubicBezTo>
                    <a:pt x="37" y="4"/>
                    <a:pt x="35" y="10"/>
                    <a:pt x="35" y="16"/>
                  </a:cubicBezTo>
                  <a:cubicBezTo>
                    <a:pt x="35" y="26"/>
                    <a:pt x="41" y="36"/>
                    <a:pt x="49" y="43"/>
                  </a:cubicBezTo>
                  <a:cubicBezTo>
                    <a:pt x="57" y="50"/>
                    <a:pt x="67" y="54"/>
                    <a:pt x="77" y="57"/>
                  </a:cubicBezTo>
                  <a:cubicBezTo>
                    <a:pt x="74" y="58"/>
                    <a:pt x="70" y="60"/>
                    <a:pt x="66" y="60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53" y="74"/>
                    <a:pt x="41" y="80"/>
                    <a:pt x="32" y="83"/>
                  </a:cubicBezTo>
                  <a:cubicBezTo>
                    <a:pt x="36" y="77"/>
                    <a:pt x="38" y="70"/>
                    <a:pt x="39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4" y="55"/>
                    <a:pt x="0" y="43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77" name="Freeform 67">
              <a:extLst>
                <a:ext uri="{FF2B5EF4-FFF2-40B4-BE49-F238E27FC236}">
                  <a16:creationId xmlns:a16="http://schemas.microsoft.com/office/drawing/2014/main" id="{A1ABF6E5-B6D4-45CC-896F-AA0C8BED8C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" y="3"/>
              <a:ext cx="155" cy="128"/>
            </a:xfrm>
            <a:custGeom>
              <a:avLst/>
              <a:gdLst>
                <a:gd name="T0" fmla="*/ 131 w 131"/>
                <a:gd name="T1" fmla="*/ 41 h 108"/>
                <a:gd name="T2" fmla="*/ 112 w 131"/>
                <a:gd name="T3" fmla="*/ 13 h 108"/>
                <a:gd name="T4" fmla="*/ 66 w 131"/>
                <a:gd name="T5" fmla="*/ 0 h 108"/>
                <a:gd name="T6" fmla="*/ 65 w 131"/>
                <a:gd name="T7" fmla="*/ 0 h 108"/>
                <a:gd name="T8" fmla="*/ 18 w 131"/>
                <a:gd name="T9" fmla="*/ 13 h 108"/>
                <a:gd name="T10" fmla="*/ 0 w 131"/>
                <a:gd name="T11" fmla="*/ 41 h 108"/>
                <a:gd name="T12" fmla="*/ 47 w 131"/>
                <a:gd name="T13" fmla="*/ 79 h 108"/>
                <a:gd name="T14" fmla="*/ 49 w 131"/>
                <a:gd name="T15" fmla="*/ 79 h 108"/>
                <a:gd name="T16" fmla="*/ 50 w 131"/>
                <a:gd name="T17" fmla="*/ 81 h 108"/>
                <a:gd name="T18" fmla="*/ 90 w 131"/>
                <a:gd name="T19" fmla="*/ 108 h 108"/>
                <a:gd name="T20" fmla="*/ 81 w 131"/>
                <a:gd name="T21" fmla="*/ 85 h 108"/>
                <a:gd name="T22" fmla="*/ 81 w 131"/>
                <a:gd name="T23" fmla="*/ 80 h 108"/>
                <a:gd name="T24" fmla="*/ 86 w 131"/>
                <a:gd name="T25" fmla="*/ 78 h 108"/>
                <a:gd name="T26" fmla="*/ 131 w 131"/>
                <a:gd name="T27" fmla="*/ 41 h 108"/>
                <a:gd name="T28" fmla="*/ 26 w 131"/>
                <a:gd name="T29" fmla="*/ 25 h 108"/>
                <a:gd name="T30" fmla="*/ 106 w 131"/>
                <a:gd name="T31" fmla="*/ 25 h 108"/>
                <a:gd name="T32" fmla="*/ 109 w 131"/>
                <a:gd name="T33" fmla="*/ 28 h 108"/>
                <a:gd name="T34" fmla="*/ 109 w 131"/>
                <a:gd name="T35" fmla="*/ 28 h 108"/>
                <a:gd name="T36" fmla="*/ 106 w 131"/>
                <a:gd name="T37" fmla="*/ 31 h 108"/>
                <a:gd name="T38" fmla="*/ 26 w 131"/>
                <a:gd name="T39" fmla="*/ 31 h 108"/>
                <a:gd name="T40" fmla="*/ 24 w 131"/>
                <a:gd name="T41" fmla="*/ 28 h 108"/>
                <a:gd name="T42" fmla="*/ 24 w 131"/>
                <a:gd name="T43" fmla="*/ 28 h 108"/>
                <a:gd name="T44" fmla="*/ 26 w 131"/>
                <a:gd name="T45" fmla="*/ 25 h 108"/>
                <a:gd name="T46" fmla="*/ 26 w 131"/>
                <a:gd name="T47" fmla="*/ 38 h 108"/>
                <a:gd name="T48" fmla="*/ 106 w 131"/>
                <a:gd name="T49" fmla="*/ 38 h 108"/>
                <a:gd name="T50" fmla="*/ 109 w 131"/>
                <a:gd name="T51" fmla="*/ 41 h 108"/>
                <a:gd name="T52" fmla="*/ 109 w 131"/>
                <a:gd name="T53" fmla="*/ 41 h 108"/>
                <a:gd name="T54" fmla="*/ 106 w 131"/>
                <a:gd name="T55" fmla="*/ 43 h 108"/>
                <a:gd name="T56" fmla="*/ 26 w 131"/>
                <a:gd name="T57" fmla="*/ 43 h 108"/>
                <a:gd name="T58" fmla="*/ 24 w 131"/>
                <a:gd name="T59" fmla="*/ 41 h 108"/>
                <a:gd name="T60" fmla="*/ 24 w 131"/>
                <a:gd name="T61" fmla="*/ 41 h 108"/>
                <a:gd name="T62" fmla="*/ 26 w 131"/>
                <a:gd name="T63" fmla="*/ 38 h 108"/>
                <a:gd name="T64" fmla="*/ 26 w 131"/>
                <a:gd name="T65" fmla="*/ 51 h 108"/>
                <a:gd name="T66" fmla="*/ 106 w 131"/>
                <a:gd name="T67" fmla="*/ 51 h 108"/>
                <a:gd name="T68" fmla="*/ 109 w 131"/>
                <a:gd name="T69" fmla="*/ 54 h 108"/>
                <a:gd name="T70" fmla="*/ 109 w 131"/>
                <a:gd name="T71" fmla="*/ 54 h 108"/>
                <a:gd name="T72" fmla="*/ 106 w 131"/>
                <a:gd name="T73" fmla="*/ 56 h 108"/>
                <a:gd name="T74" fmla="*/ 26 w 131"/>
                <a:gd name="T75" fmla="*/ 56 h 108"/>
                <a:gd name="T76" fmla="*/ 24 w 131"/>
                <a:gd name="T77" fmla="*/ 54 h 108"/>
                <a:gd name="T78" fmla="*/ 24 w 131"/>
                <a:gd name="T79" fmla="*/ 54 h 108"/>
                <a:gd name="T80" fmla="*/ 26 w 131"/>
                <a:gd name="T81" fmla="*/ 5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1" h="108">
                  <a:moveTo>
                    <a:pt x="131" y="41"/>
                  </a:moveTo>
                  <a:cubicBezTo>
                    <a:pt x="131" y="30"/>
                    <a:pt x="124" y="21"/>
                    <a:pt x="112" y="13"/>
                  </a:cubicBezTo>
                  <a:cubicBezTo>
                    <a:pt x="101" y="5"/>
                    <a:pt x="84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7" y="0"/>
                    <a:pt x="30" y="5"/>
                    <a:pt x="18" y="13"/>
                  </a:cubicBezTo>
                  <a:cubicBezTo>
                    <a:pt x="7" y="21"/>
                    <a:pt x="0" y="30"/>
                    <a:pt x="0" y="41"/>
                  </a:cubicBezTo>
                  <a:cubicBezTo>
                    <a:pt x="0" y="57"/>
                    <a:pt x="18" y="74"/>
                    <a:pt x="47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63" y="96"/>
                    <a:pt x="78" y="104"/>
                    <a:pt x="90" y="108"/>
                  </a:cubicBezTo>
                  <a:cubicBezTo>
                    <a:pt x="84" y="100"/>
                    <a:pt x="82" y="91"/>
                    <a:pt x="81" y="85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113" y="73"/>
                    <a:pt x="131" y="57"/>
                    <a:pt x="131" y="41"/>
                  </a:cubicBezTo>
                  <a:close/>
                  <a:moveTo>
                    <a:pt x="2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9" y="27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7" y="31"/>
                    <a:pt x="10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4" y="29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5" y="25"/>
                    <a:pt x="26" y="25"/>
                  </a:cubicBezTo>
                  <a:close/>
                  <a:moveTo>
                    <a:pt x="26" y="38"/>
                  </a:moveTo>
                  <a:cubicBezTo>
                    <a:pt x="106" y="38"/>
                    <a:pt x="106" y="38"/>
                    <a:pt x="106" y="38"/>
                  </a:cubicBezTo>
                  <a:cubicBezTo>
                    <a:pt x="107" y="38"/>
                    <a:pt x="109" y="39"/>
                    <a:pt x="109" y="41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2"/>
                    <a:pt x="107" y="43"/>
                    <a:pt x="10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4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39"/>
                    <a:pt x="25" y="38"/>
                    <a:pt x="26" y="38"/>
                  </a:cubicBezTo>
                  <a:close/>
                  <a:moveTo>
                    <a:pt x="26" y="51"/>
                  </a:moveTo>
                  <a:cubicBezTo>
                    <a:pt x="106" y="51"/>
                    <a:pt x="106" y="51"/>
                    <a:pt x="106" y="51"/>
                  </a:cubicBezTo>
                  <a:cubicBezTo>
                    <a:pt x="107" y="51"/>
                    <a:pt x="109" y="52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5"/>
                    <a:pt x="107" y="56"/>
                    <a:pt x="10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5" y="56"/>
                    <a:pt x="24" y="55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2"/>
                    <a:pt x="25" y="51"/>
                    <a:pt x="2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Group 70">
            <a:extLst>
              <a:ext uri="{FF2B5EF4-FFF2-40B4-BE49-F238E27FC236}">
                <a16:creationId xmlns:a16="http://schemas.microsoft.com/office/drawing/2014/main" id="{1A82F8CA-89FC-4488-8383-B27C8EF8AA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61254" y="3901579"/>
            <a:ext cx="829945" cy="700266"/>
            <a:chOff x="2" y="2"/>
            <a:chExt cx="384" cy="324"/>
          </a:xfrm>
          <a:solidFill>
            <a:srgbClr val="063D7D"/>
          </a:solidFill>
        </p:grpSpPr>
        <p:sp>
          <p:nvSpPr>
            <p:cNvPr id="2087" name="Freeform 71">
              <a:extLst>
                <a:ext uri="{FF2B5EF4-FFF2-40B4-BE49-F238E27FC236}">
                  <a16:creationId xmlns:a16="http://schemas.microsoft.com/office/drawing/2014/main" id="{C3D72A02-A51D-4CE6-8B38-4AA726EC37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84"/>
              <a:ext cx="242" cy="242"/>
            </a:xfrm>
            <a:custGeom>
              <a:avLst/>
              <a:gdLst>
                <a:gd name="T0" fmla="*/ 42 w 85"/>
                <a:gd name="T1" fmla="*/ 29 h 85"/>
                <a:gd name="T2" fmla="*/ 56 w 85"/>
                <a:gd name="T3" fmla="*/ 42 h 85"/>
                <a:gd name="T4" fmla="*/ 42 w 85"/>
                <a:gd name="T5" fmla="*/ 56 h 85"/>
                <a:gd name="T6" fmla="*/ 29 w 85"/>
                <a:gd name="T7" fmla="*/ 42 h 85"/>
                <a:gd name="T8" fmla="*/ 42 w 85"/>
                <a:gd name="T9" fmla="*/ 29 h 85"/>
                <a:gd name="T10" fmla="*/ 63 w 85"/>
                <a:gd name="T11" fmla="*/ 68 h 85"/>
                <a:gd name="T12" fmla="*/ 68 w 85"/>
                <a:gd name="T13" fmla="*/ 63 h 85"/>
                <a:gd name="T14" fmla="*/ 78 w 85"/>
                <a:gd name="T15" fmla="*/ 66 h 85"/>
                <a:gd name="T16" fmla="*/ 80 w 85"/>
                <a:gd name="T17" fmla="*/ 61 h 85"/>
                <a:gd name="T18" fmla="*/ 73 w 85"/>
                <a:gd name="T19" fmla="*/ 54 h 85"/>
                <a:gd name="T20" fmla="*/ 74 w 85"/>
                <a:gd name="T21" fmla="*/ 47 h 85"/>
                <a:gd name="T22" fmla="*/ 85 w 85"/>
                <a:gd name="T23" fmla="*/ 45 h 85"/>
                <a:gd name="T24" fmla="*/ 85 w 85"/>
                <a:gd name="T25" fmla="*/ 42 h 85"/>
                <a:gd name="T26" fmla="*/ 85 w 85"/>
                <a:gd name="T27" fmla="*/ 40 h 85"/>
                <a:gd name="T28" fmla="*/ 74 w 85"/>
                <a:gd name="T29" fmla="*/ 37 h 85"/>
                <a:gd name="T30" fmla="*/ 73 w 85"/>
                <a:gd name="T31" fmla="*/ 31 h 85"/>
                <a:gd name="T32" fmla="*/ 80 w 85"/>
                <a:gd name="T33" fmla="*/ 23 h 85"/>
                <a:gd name="T34" fmla="*/ 78 w 85"/>
                <a:gd name="T35" fmla="*/ 19 h 85"/>
                <a:gd name="T36" fmla="*/ 68 w 85"/>
                <a:gd name="T37" fmla="*/ 22 h 85"/>
                <a:gd name="T38" fmla="*/ 63 w 85"/>
                <a:gd name="T39" fmla="*/ 17 h 85"/>
                <a:gd name="T40" fmla="*/ 66 w 85"/>
                <a:gd name="T41" fmla="*/ 7 h 85"/>
                <a:gd name="T42" fmla="*/ 61 w 85"/>
                <a:gd name="T43" fmla="*/ 4 h 85"/>
                <a:gd name="T44" fmla="*/ 54 w 85"/>
                <a:gd name="T45" fmla="*/ 12 h 85"/>
                <a:gd name="T46" fmla="*/ 47 w 85"/>
                <a:gd name="T47" fmla="*/ 10 h 85"/>
                <a:gd name="T48" fmla="*/ 45 w 85"/>
                <a:gd name="T49" fmla="*/ 0 h 85"/>
                <a:gd name="T50" fmla="*/ 42 w 85"/>
                <a:gd name="T51" fmla="*/ 0 h 85"/>
                <a:gd name="T52" fmla="*/ 40 w 85"/>
                <a:gd name="T53" fmla="*/ 0 h 85"/>
                <a:gd name="T54" fmla="*/ 37 w 85"/>
                <a:gd name="T55" fmla="*/ 10 h 85"/>
                <a:gd name="T56" fmla="*/ 31 w 85"/>
                <a:gd name="T57" fmla="*/ 12 h 85"/>
                <a:gd name="T58" fmla="*/ 23 w 85"/>
                <a:gd name="T59" fmla="*/ 4 h 85"/>
                <a:gd name="T60" fmla="*/ 19 w 85"/>
                <a:gd name="T61" fmla="*/ 7 h 85"/>
                <a:gd name="T62" fmla="*/ 22 w 85"/>
                <a:gd name="T63" fmla="*/ 17 h 85"/>
                <a:gd name="T64" fmla="*/ 17 w 85"/>
                <a:gd name="T65" fmla="*/ 22 h 85"/>
                <a:gd name="T66" fmla="*/ 7 w 85"/>
                <a:gd name="T67" fmla="*/ 19 h 85"/>
                <a:gd name="T68" fmla="*/ 4 w 85"/>
                <a:gd name="T69" fmla="*/ 23 h 85"/>
                <a:gd name="T70" fmla="*/ 12 w 85"/>
                <a:gd name="T71" fmla="*/ 31 h 85"/>
                <a:gd name="T72" fmla="*/ 10 w 85"/>
                <a:gd name="T73" fmla="*/ 37 h 85"/>
                <a:gd name="T74" fmla="*/ 0 w 85"/>
                <a:gd name="T75" fmla="*/ 40 h 85"/>
                <a:gd name="T76" fmla="*/ 0 w 85"/>
                <a:gd name="T77" fmla="*/ 42 h 85"/>
                <a:gd name="T78" fmla="*/ 0 w 85"/>
                <a:gd name="T79" fmla="*/ 45 h 85"/>
                <a:gd name="T80" fmla="*/ 10 w 85"/>
                <a:gd name="T81" fmla="*/ 47 h 85"/>
                <a:gd name="T82" fmla="*/ 12 w 85"/>
                <a:gd name="T83" fmla="*/ 54 h 85"/>
                <a:gd name="T84" fmla="*/ 4 w 85"/>
                <a:gd name="T85" fmla="*/ 61 h 85"/>
                <a:gd name="T86" fmla="*/ 7 w 85"/>
                <a:gd name="T87" fmla="*/ 66 h 85"/>
                <a:gd name="T88" fmla="*/ 17 w 85"/>
                <a:gd name="T89" fmla="*/ 63 h 85"/>
                <a:gd name="T90" fmla="*/ 22 w 85"/>
                <a:gd name="T91" fmla="*/ 68 h 85"/>
                <a:gd name="T92" fmla="*/ 19 w 85"/>
                <a:gd name="T93" fmla="*/ 78 h 85"/>
                <a:gd name="T94" fmla="*/ 23 w 85"/>
                <a:gd name="T95" fmla="*/ 80 h 85"/>
                <a:gd name="T96" fmla="*/ 31 w 85"/>
                <a:gd name="T97" fmla="*/ 73 h 85"/>
                <a:gd name="T98" fmla="*/ 37 w 85"/>
                <a:gd name="T99" fmla="*/ 74 h 85"/>
                <a:gd name="T100" fmla="*/ 40 w 85"/>
                <a:gd name="T101" fmla="*/ 85 h 85"/>
                <a:gd name="T102" fmla="*/ 42 w 85"/>
                <a:gd name="T103" fmla="*/ 85 h 85"/>
                <a:gd name="T104" fmla="*/ 45 w 85"/>
                <a:gd name="T105" fmla="*/ 85 h 85"/>
                <a:gd name="T106" fmla="*/ 47 w 85"/>
                <a:gd name="T107" fmla="*/ 74 h 85"/>
                <a:gd name="T108" fmla="*/ 54 w 85"/>
                <a:gd name="T109" fmla="*/ 73 h 85"/>
                <a:gd name="T110" fmla="*/ 61 w 85"/>
                <a:gd name="T111" fmla="*/ 80 h 85"/>
                <a:gd name="T112" fmla="*/ 66 w 85"/>
                <a:gd name="T113" fmla="*/ 78 h 85"/>
                <a:gd name="T114" fmla="*/ 63 w 85"/>
                <a:gd name="T11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85">
                  <a:moveTo>
                    <a:pt x="42" y="29"/>
                  </a:moveTo>
                  <a:cubicBezTo>
                    <a:pt x="50" y="29"/>
                    <a:pt x="56" y="35"/>
                    <a:pt x="56" y="42"/>
                  </a:cubicBezTo>
                  <a:cubicBezTo>
                    <a:pt x="56" y="50"/>
                    <a:pt x="50" y="56"/>
                    <a:pt x="42" y="56"/>
                  </a:cubicBezTo>
                  <a:cubicBezTo>
                    <a:pt x="35" y="56"/>
                    <a:pt x="29" y="50"/>
                    <a:pt x="29" y="42"/>
                  </a:cubicBezTo>
                  <a:cubicBezTo>
                    <a:pt x="29" y="35"/>
                    <a:pt x="35" y="29"/>
                    <a:pt x="42" y="29"/>
                  </a:cubicBezTo>
                  <a:close/>
                  <a:moveTo>
                    <a:pt x="63" y="68"/>
                  </a:moveTo>
                  <a:cubicBezTo>
                    <a:pt x="64" y="66"/>
                    <a:pt x="66" y="65"/>
                    <a:pt x="68" y="63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9" y="64"/>
                    <a:pt x="80" y="63"/>
                    <a:pt x="80" y="61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2"/>
                    <a:pt x="74" y="50"/>
                    <a:pt x="74" y="47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4"/>
                    <a:pt x="85" y="43"/>
                    <a:pt x="85" y="42"/>
                  </a:cubicBezTo>
                  <a:cubicBezTo>
                    <a:pt x="85" y="42"/>
                    <a:pt x="85" y="41"/>
                    <a:pt x="85" y="40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5"/>
                    <a:pt x="73" y="33"/>
                    <a:pt x="73" y="31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2"/>
                    <a:pt x="79" y="20"/>
                    <a:pt x="78" y="19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6" y="20"/>
                    <a:pt x="64" y="19"/>
                    <a:pt x="63" y="1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4" y="6"/>
                    <a:pt x="63" y="5"/>
                    <a:pt x="61" y="4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2" y="11"/>
                    <a:pt x="50" y="11"/>
                    <a:pt x="47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11"/>
                    <a:pt x="33" y="11"/>
                    <a:pt x="31" y="1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5"/>
                    <a:pt x="20" y="6"/>
                    <a:pt x="19" y="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0" y="19"/>
                    <a:pt x="19" y="20"/>
                    <a:pt x="17" y="22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2"/>
                    <a:pt x="4" y="2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3"/>
                    <a:pt x="11" y="35"/>
                    <a:pt x="10" y="3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50"/>
                    <a:pt x="11" y="52"/>
                    <a:pt x="12" y="54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5" y="63"/>
                    <a:pt x="6" y="64"/>
                    <a:pt x="7" y="66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9" y="65"/>
                    <a:pt x="20" y="66"/>
                    <a:pt x="22" y="6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9"/>
                    <a:pt x="22" y="80"/>
                    <a:pt x="23" y="80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3" y="74"/>
                    <a:pt x="35" y="74"/>
                    <a:pt x="37" y="74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50" y="74"/>
                    <a:pt x="52" y="74"/>
                    <a:pt x="54" y="73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3" y="80"/>
                    <a:pt x="64" y="79"/>
                    <a:pt x="66" y="78"/>
                  </a:cubicBezTo>
                  <a:lnTo>
                    <a:pt x="63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88" name="Freeform 72">
              <a:extLst>
                <a:ext uri="{FF2B5EF4-FFF2-40B4-BE49-F238E27FC236}">
                  <a16:creationId xmlns:a16="http://schemas.microsoft.com/office/drawing/2014/main" id="{4686329B-2E38-4786-B81E-289BFE8C5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" y="2"/>
              <a:ext cx="188" cy="190"/>
            </a:xfrm>
            <a:custGeom>
              <a:avLst/>
              <a:gdLst>
                <a:gd name="T0" fmla="*/ 35 w 66"/>
                <a:gd name="T1" fmla="*/ 23 h 67"/>
                <a:gd name="T2" fmla="*/ 44 w 66"/>
                <a:gd name="T3" fmla="*/ 35 h 67"/>
                <a:gd name="T4" fmla="*/ 31 w 66"/>
                <a:gd name="T5" fmla="*/ 44 h 67"/>
                <a:gd name="T6" fmla="*/ 23 w 66"/>
                <a:gd name="T7" fmla="*/ 31 h 67"/>
                <a:gd name="T8" fmla="*/ 35 w 66"/>
                <a:gd name="T9" fmla="*/ 23 h 67"/>
                <a:gd name="T10" fmla="*/ 45 w 66"/>
                <a:gd name="T11" fmla="*/ 56 h 67"/>
                <a:gd name="T12" fmla="*/ 50 w 66"/>
                <a:gd name="T13" fmla="*/ 53 h 67"/>
                <a:gd name="T14" fmla="*/ 57 w 66"/>
                <a:gd name="T15" fmla="*/ 57 h 67"/>
                <a:gd name="T16" fmla="*/ 60 w 66"/>
                <a:gd name="T17" fmla="*/ 54 h 67"/>
                <a:gd name="T18" fmla="*/ 55 w 66"/>
                <a:gd name="T19" fmla="*/ 47 h 67"/>
                <a:gd name="T20" fmla="*/ 57 w 66"/>
                <a:gd name="T21" fmla="*/ 42 h 67"/>
                <a:gd name="T22" fmla="*/ 66 w 66"/>
                <a:gd name="T23" fmla="*/ 41 h 67"/>
                <a:gd name="T24" fmla="*/ 66 w 66"/>
                <a:gd name="T25" fmla="*/ 39 h 67"/>
                <a:gd name="T26" fmla="*/ 66 w 66"/>
                <a:gd name="T27" fmla="*/ 37 h 67"/>
                <a:gd name="T28" fmla="*/ 59 w 66"/>
                <a:gd name="T29" fmla="*/ 34 h 67"/>
                <a:gd name="T30" fmla="*/ 58 w 66"/>
                <a:gd name="T31" fmla="*/ 29 h 67"/>
                <a:gd name="T32" fmla="*/ 65 w 66"/>
                <a:gd name="T33" fmla="*/ 24 h 67"/>
                <a:gd name="T34" fmla="*/ 64 w 66"/>
                <a:gd name="T35" fmla="*/ 20 h 67"/>
                <a:gd name="T36" fmla="*/ 56 w 66"/>
                <a:gd name="T37" fmla="*/ 21 h 67"/>
                <a:gd name="T38" fmla="*/ 53 w 66"/>
                <a:gd name="T39" fmla="*/ 17 h 67"/>
                <a:gd name="T40" fmla="*/ 57 w 66"/>
                <a:gd name="T41" fmla="*/ 9 h 67"/>
                <a:gd name="T42" fmla="*/ 53 w 66"/>
                <a:gd name="T43" fmla="*/ 7 h 67"/>
                <a:gd name="T44" fmla="*/ 47 w 66"/>
                <a:gd name="T45" fmla="*/ 12 h 67"/>
                <a:gd name="T46" fmla="*/ 42 w 66"/>
                <a:gd name="T47" fmla="*/ 9 h 67"/>
                <a:gd name="T48" fmla="*/ 41 w 66"/>
                <a:gd name="T49" fmla="*/ 1 h 67"/>
                <a:gd name="T50" fmla="*/ 39 w 66"/>
                <a:gd name="T51" fmla="*/ 0 h 67"/>
                <a:gd name="T52" fmla="*/ 37 w 66"/>
                <a:gd name="T53" fmla="*/ 0 h 67"/>
                <a:gd name="T54" fmla="*/ 34 w 66"/>
                <a:gd name="T55" fmla="*/ 8 h 67"/>
                <a:gd name="T56" fmla="*/ 29 w 66"/>
                <a:gd name="T57" fmla="*/ 8 h 67"/>
                <a:gd name="T58" fmla="*/ 24 w 66"/>
                <a:gd name="T59" fmla="*/ 1 h 67"/>
                <a:gd name="T60" fmla="*/ 20 w 66"/>
                <a:gd name="T61" fmla="*/ 2 h 67"/>
                <a:gd name="T62" fmla="*/ 21 w 66"/>
                <a:gd name="T63" fmla="*/ 11 h 67"/>
                <a:gd name="T64" fmla="*/ 17 w 66"/>
                <a:gd name="T65" fmla="*/ 14 h 67"/>
                <a:gd name="T66" fmla="*/ 9 w 66"/>
                <a:gd name="T67" fmla="*/ 10 h 67"/>
                <a:gd name="T68" fmla="*/ 7 w 66"/>
                <a:gd name="T69" fmla="*/ 13 h 67"/>
                <a:gd name="T70" fmla="*/ 12 w 66"/>
                <a:gd name="T71" fmla="*/ 20 h 67"/>
                <a:gd name="T72" fmla="*/ 9 w 66"/>
                <a:gd name="T73" fmla="*/ 25 h 67"/>
                <a:gd name="T74" fmla="*/ 1 w 66"/>
                <a:gd name="T75" fmla="*/ 25 h 67"/>
                <a:gd name="T76" fmla="*/ 0 w 66"/>
                <a:gd name="T77" fmla="*/ 27 h 67"/>
                <a:gd name="T78" fmla="*/ 0 w 66"/>
                <a:gd name="T79" fmla="*/ 29 h 67"/>
                <a:gd name="T80" fmla="*/ 8 w 66"/>
                <a:gd name="T81" fmla="*/ 33 h 67"/>
                <a:gd name="T82" fmla="*/ 8 w 66"/>
                <a:gd name="T83" fmla="*/ 38 h 67"/>
                <a:gd name="T84" fmla="*/ 1 w 66"/>
                <a:gd name="T85" fmla="*/ 42 h 67"/>
                <a:gd name="T86" fmla="*/ 2 w 66"/>
                <a:gd name="T87" fmla="*/ 46 h 67"/>
                <a:gd name="T88" fmla="*/ 11 w 66"/>
                <a:gd name="T89" fmla="*/ 45 h 67"/>
                <a:gd name="T90" fmla="*/ 14 w 66"/>
                <a:gd name="T91" fmla="*/ 50 h 67"/>
                <a:gd name="T92" fmla="*/ 10 w 66"/>
                <a:gd name="T93" fmla="*/ 57 h 67"/>
                <a:gd name="T94" fmla="*/ 13 w 66"/>
                <a:gd name="T95" fmla="*/ 60 h 67"/>
                <a:gd name="T96" fmla="*/ 20 w 66"/>
                <a:gd name="T97" fmla="*/ 55 h 67"/>
                <a:gd name="T98" fmla="*/ 25 w 66"/>
                <a:gd name="T99" fmla="*/ 57 h 67"/>
                <a:gd name="T100" fmla="*/ 25 w 66"/>
                <a:gd name="T101" fmla="*/ 66 h 67"/>
                <a:gd name="T102" fmla="*/ 27 w 66"/>
                <a:gd name="T103" fmla="*/ 66 h 67"/>
                <a:gd name="T104" fmla="*/ 29 w 66"/>
                <a:gd name="T105" fmla="*/ 67 h 67"/>
                <a:gd name="T106" fmla="*/ 33 w 66"/>
                <a:gd name="T107" fmla="*/ 59 h 67"/>
                <a:gd name="T108" fmla="*/ 38 w 66"/>
                <a:gd name="T109" fmla="*/ 58 h 67"/>
                <a:gd name="T110" fmla="*/ 42 w 66"/>
                <a:gd name="T111" fmla="*/ 66 h 67"/>
                <a:gd name="T112" fmla="*/ 46 w 66"/>
                <a:gd name="T113" fmla="*/ 64 h 67"/>
                <a:gd name="T114" fmla="*/ 45 w 66"/>
                <a:gd name="T115" fmla="*/ 5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7">
                  <a:moveTo>
                    <a:pt x="35" y="23"/>
                  </a:moveTo>
                  <a:cubicBezTo>
                    <a:pt x="41" y="24"/>
                    <a:pt x="45" y="29"/>
                    <a:pt x="44" y="35"/>
                  </a:cubicBezTo>
                  <a:cubicBezTo>
                    <a:pt x="43" y="41"/>
                    <a:pt x="37" y="45"/>
                    <a:pt x="31" y="44"/>
                  </a:cubicBezTo>
                  <a:cubicBezTo>
                    <a:pt x="25" y="43"/>
                    <a:pt x="22" y="37"/>
                    <a:pt x="23" y="31"/>
                  </a:cubicBezTo>
                  <a:cubicBezTo>
                    <a:pt x="24" y="26"/>
                    <a:pt x="29" y="22"/>
                    <a:pt x="35" y="23"/>
                  </a:cubicBezTo>
                  <a:close/>
                  <a:moveTo>
                    <a:pt x="45" y="56"/>
                  </a:moveTo>
                  <a:cubicBezTo>
                    <a:pt x="47" y="55"/>
                    <a:pt x="49" y="54"/>
                    <a:pt x="50" y="53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6"/>
                    <a:pt x="59" y="55"/>
                    <a:pt x="60" y="54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5"/>
                    <a:pt x="57" y="44"/>
                    <a:pt x="57" y="42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0"/>
                    <a:pt x="66" y="39"/>
                  </a:cubicBezTo>
                  <a:cubicBezTo>
                    <a:pt x="66" y="39"/>
                    <a:pt x="66" y="38"/>
                    <a:pt x="66" y="37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2"/>
                    <a:pt x="59" y="30"/>
                    <a:pt x="58" y="29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3"/>
                    <a:pt x="65" y="22"/>
                    <a:pt x="64" y="20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4" y="18"/>
                    <a:pt x="53" y="1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8"/>
                    <a:pt x="55" y="7"/>
                    <a:pt x="53" y="7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5" y="11"/>
                    <a:pt x="44" y="10"/>
                    <a:pt x="42" y="9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2" y="8"/>
                    <a:pt x="30" y="8"/>
                    <a:pt x="29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2" y="2"/>
                    <a:pt x="20" y="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2"/>
                    <a:pt x="18" y="13"/>
                    <a:pt x="1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10" y="23"/>
                    <a:pt x="9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1" y="26"/>
                    <a:pt x="0" y="27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4"/>
                    <a:pt x="8" y="36"/>
                    <a:pt x="8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2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2" y="47"/>
                    <a:pt x="13" y="49"/>
                    <a:pt x="14" y="50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1" y="58"/>
                    <a:pt x="12" y="59"/>
                    <a:pt x="13" y="60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6"/>
                    <a:pt x="23" y="57"/>
                    <a:pt x="25" y="5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7" y="66"/>
                  </a:cubicBezTo>
                  <a:cubicBezTo>
                    <a:pt x="28" y="66"/>
                    <a:pt x="28" y="66"/>
                    <a:pt x="29" y="67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4" y="59"/>
                    <a:pt x="36" y="59"/>
                    <a:pt x="38" y="58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4" y="65"/>
                    <a:pt x="45" y="65"/>
                    <a:pt x="46" y="64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094" name="Freeform 76">
            <a:extLst>
              <a:ext uri="{FF2B5EF4-FFF2-40B4-BE49-F238E27FC236}">
                <a16:creationId xmlns:a16="http://schemas.microsoft.com/office/drawing/2014/main" id="{BA6CA011-63B2-475A-8153-A08C9C170937}"/>
              </a:ext>
            </a:extLst>
          </p:cNvPr>
          <p:cNvSpPr>
            <a:spLocks noEditPoints="1"/>
          </p:cNvSpPr>
          <p:nvPr/>
        </p:nvSpPr>
        <p:spPr bwMode="auto">
          <a:xfrm>
            <a:off x="6471057" y="3962400"/>
            <a:ext cx="793344" cy="553954"/>
          </a:xfrm>
          <a:custGeom>
            <a:avLst/>
            <a:gdLst>
              <a:gd name="T0" fmla="*/ 0 w 60"/>
              <a:gd name="T1" fmla="*/ 0 h 42"/>
              <a:gd name="T2" fmla="*/ 25 w 60"/>
              <a:gd name="T3" fmla="*/ 20 h 42"/>
              <a:gd name="T4" fmla="*/ 26 w 60"/>
              <a:gd name="T5" fmla="*/ 21 h 42"/>
              <a:gd name="T6" fmla="*/ 34 w 60"/>
              <a:gd name="T7" fmla="*/ 21 h 42"/>
              <a:gd name="T8" fmla="*/ 35 w 60"/>
              <a:gd name="T9" fmla="*/ 20 h 42"/>
              <a:gd name="T10" fmla="*/ 60 w 60"/>
              <a:gd name="T11" fmla="*/ 0 h 42"/>
              <a:gd name="T12" fmla="*/ 30 w 60"/>
              <a:gd name="T13" fmla="*/ 0 h 42"/>
              <a:gd name="T14" fmla="*/ 0 w 60"/>
              <a:gd name="T15" fmla="*/ 0 h 42"/>
              <a:gd name="T16" fmla="*/ 60 w 60"/>
              <a:gd name="T17" fmla="*/ 38 h 42"/>
              <a:gd name="T18" fmla="*/ 36 w 60"/>
              <a:gd name="T19" fmla="*/ 22 h 42"/>
              <a:gd name="T20" fmla="*/ 60 w 60"/>
              <a:gd name="T21" fmla="*/ 3 h 42"/>
              <a:gd name="T22" fmla="*/ 60 w 60"/>
              <a:gd name="T23" fmla="*/ 38 h 42"/>
              <a:gd name="T24" fmla="*/ 34 w 60"/>
              <a:gd name="T25" fmla="*/ 24 h 42"/>
              <a:gd name="T26" fmla="*/ 26 w 60"/>
              <a:gd name="T27" fmla="*/ 24 h 42"/>
              <a:gd name="T28" fmla="*/ 25 w 60"/>
              <a:gd name="T29" fmla="*/ 24 h 42"/>
              <a:gd name="T30" fmla="*/ 0 w 60"/>
              <a:gd name="T31" fmla="*/ 41 h 42"/>
              <a:gd name="T32" fmla="*/ 0 w 60"/>
              <a:gd name="T33" fmla="*/ 42 h 42"/>
              <a:gd name="T34" fmla="*/ 30 w 60"/>
              <a:gd name="T35" fmla="*/ 42 h 42"/>
              <a:gd name="T36" fmla="*/ 60 w 60"/>
              <a:gd name="T37" fmla="*/ 42 h 42"/>
              <a:gd name="T38" fmla="*/ 60 w 60"/>
              <a:gd name="T39" fmla="*/ 41 h 42"/>
              <a:gd name="T40" fmla="*/ 35 w 60"/>
              <a:gd name="T41" fmla="*/ 24 h 42"/>
              <a:gd name="T42" fmla="*/ 34 w 60"/>
              <a:gd name="T43" fmla="*/ 24 h 42"/>
              <a:gd name="T44" fmla="*/ 0 w 60"/>
              <a:gd name="T45" fmla="*/ 38 h 42"/>
              <a:gd name="T46" fmla="*/ 0 w 60"/>
              <a:gd name="T47" fmla="*/ 3 h 42"/>
              <a:gd name="T48" fmla="*/ 23 w 60"/>
              <a:gd name="T49" fmla="*/ 22 h 42"/>
              <a:gd name="T50" fmla="*/ 0 w 60"/>
              <a:gd name="T51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0" h="42">
                <a:moveTo>
                  <a:pt x="0" y="0"/>
                </a:move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6" y="21"/>
                  <a:pt x="26" y="21"/>
                </a:cubicBezTo>
                <a:cubicBezTo>
                  <a:pt x="28" y="22"/>
                  <a:pt x="32" y="22"/>
                  <a:pt x="34" y="21"/>
                </a:cubicBezTo>
                <a:cubicBezTo>
                  <a:pt x="34" y="21"/>
                  <a:pt x="35" y="20"/>
                  <a:pt x="35" y="20"/>
                </a:cubicBezTo>
                <a:cubicBezTo>
                  <a:pt x="60" y="0"/>
                  <a:pt x="60" y="0"/>
                  <a:pt x="6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0" y="38"/>
                </a:moveTo>
                <a:cubicBezTo>
                  <a:pt x="36" y="22"/>
                  <a:pt x="36" y="22"/>
                  <a:pt x="36" y="22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38"/>
                  <a:pt x="60" y="38"/>
                  <a:pt x="60" y="38"/>
                </a:cubicBezTo>
                <a:close/>
                <a:moveTo>
                  <a:pt x="34" y="24"/>
                </a:moveTo>
                <a:cubicBezTo>
                  <a:pt x="32" y="25"/>
                  <a:pt x="28" y="25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4" y="24"/>
                  <a:pt x="34" y="24"/>
                </a:cubicBezTo>
                <a:close/>
                <a:moveTo>
                  <a:pt x="0" y="38"/>
                </a:moveTo>
                <a:cubicBezTo>
                  <a:pt x="0" y="3"/>
                  <a:pt x="0" y="3"/>
                  <a:pt x="0" y="3"/>
                </a:cubicBezTo>
                <a:cubicBezTo>
                  <a:pt x="23" y="22"/>
                  <a:pt x="23" y="22"/>
                  <a:pt x="23" y="22"/>
                </a:cubicBezTo>
                <a:lnTo>
                  <a:pt x="0" y="38"/>
                </a:lnTo>
                <a:close/>
              </a:path>
            </a:pathLst>
          </a:custGeom>
          <a:solidFill>
            <a:srgbClr val="063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4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" grpId="0" animBg="1"/>
      <p:bldP spid="417" grpId="0" animBg="1"/>
      <p:bldP spid="418" grpId="0" animBg="1"/>
      <p:bldP spid="4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id="{FFDC086C-FE3B-49A4-85A8-439DB5865EB2}"/>
              </a:ext>
            </a:extLst>
          </p:cNvPr>
          <p:cNvSpPr/>
          <p:nvPr/>
        </p:nvSpPr>
        <p:spPr>
          <a:xfrm>
            <a:off x="4478866" y="304800"/>
            <a:ext cx="3234267" cy="670560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533082" y="-419312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9" name="Group 245">
            <a:extLst>
              <a:ext uri="{FF2B5EF4-FFF2-40B4-BE49-F238E27FC236}">
                <a16:creationId xmlns:a16="http://schemas.microsoft.com/office/drawing/2014/main" id="{01A9A162-47AD-4738-BD98-315065B31E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66251" y="5592021"/>
            <a:ext cx="1464847" cy="1574165"/>
            <a:chOff x="-3" y="-6"/>
            <a:chExt cx="469" cy="504"/>
          </a:xfrm>
        </p:grpSpPr>
        <p:sp>
          <p:nvSpPr>
            <p:cNvPr id="640" name="Freeform 246">
              <a:extLst>
                <a:ext uri="{FF2B5EF4-FFF2-40B4-BE49-F238E27FC236}">
                  <a16:creationId xmlns:a16="http://schemas.microsoft.com/office/drawing/2014/main" id="{1575E69B-3BD3-4D43-B7F3-021F97D7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47">
              <a:extLst>
                <a:ext uri="{FF2B5EF4-FFF2-40B4-BE49-F238E27FC236}">
                  <a16:creationId xmlns:a16="http://schemas.microsoft.com/office/drawing/2014/main" id="{A57B5C25-5AE8-4A33-A500-09126FE26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248">
              <a:extLst>
                <a:ext uri="{FF2B5EF4-FFF2-40B4-BE49-F238E27FC236}">
                  <a16:creationId xmlns:a16="http://schemas.microsoft.com/office/drawing/2014/main" id="{2567C5D8-DCE1-4E03-B90E-9DDDA7486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249">
              <a:extLst>
                <a:ext uri="{FF2B5EF4-FFF2-40B4-BE49-F238E27FC236}">
                  <a16:creationId xmlns:a16="http://schemas.microsoft.com/office/drawing/2014/main" id="{53EB8AA7-CD0E-434B-95D7-3583CEC4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250">
              <a:extLst>
                <a:ext uri="{FF2B5EF4-FFF2-40B4-BE49-F238E27FC236}">
                  <a16:creationId xmlns:a16="http://schemas.microsoft.com/office/drawing/2014/main" id="{36F71E80-49E9-4D04-972A-6B06E4E7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251">
              <a:extLst>
                <a:ext uri="{FF2B5EF4-FFF2-40B4-BE49-F238E27FC236}">
                  <a16:creationId xmlns:a16="http://schemas.microsoft.com/office/drawing/2014/main" id="{B7AB84DB-D62F-4C6D-8B7E-79A95733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52">
              <a:extLst>
                <a:ext uri="{FF2B5EF4-FFF2-40B4-BE49-F238E27FC236}">
                  <a16:creationId xmlns:a16="http://schemas.microsoft.com/office/drawing/2014/main" id="{C5E5BB08-D421-4E5B-A380-2BADE2B5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53">
              <a:extLst>
                <a:ext uri="{FF2B5EF4-FFF2-40B4-BE49-F238E27FC236}">
                  <a16:creationId xmlns:a16="http://schemas.microsoft.com/office/drawing/2014/main" id="{AF582987-B3A9-482F-B055-05D5F16B0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54">
              <a:extLst>
                <a:ext uri="{FF2B5EF4-FFF2-40B4-BE49-F238E27FC236}">
                  <a16:creationId xmlns:a16="http://schemas.microsoft.com/office/drawing/2014/main" id="{F559FC90-3F5C-4EFA-9665-1BA5F887B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55">
              <a:extLst>
                <a:ext uri="{FF2B5EF4-FFF2-40B4-BE49-F238E27FC236}">
                  <a16:creationId xmlns:a16="http://schemas.microsoft.com/office/drawing/2014/main" id="{501ECCCC-A348-4C41-B1C8-BFE21B3F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56">
              <a:extLst>
                <a:ext uri="{FF2B5EF4-FFF2-40B4-BE49-F238E27FC236}">
                  <a16:creationId xmlns:a16="http://schemas.microsoft.com/office/drawing/2014/main" id="{AFB04623-1E3B-44D9-AEDD-19437AB4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57">
              <a:extLst>
                <a:ext uri="{FF2B5EF4-FFF2-40B4-BE49-F238E27FC236}">
                  <a16:creationId xmlns:a16="http://schemas.microsoft.com/office/drawing/2014/main" id="{F15A27B2-2280-4CF8-AC74-277C9AD1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258">
              <a:extLst>
                <a:ext uri="{FF2B5EF4-FFF2-40B4-BE49-F238E27FC236}">
                  <a16:creationId xmlns:a16="http://schemas.microsoft.com/office/drawing/2014/main" id="{C8EA5E61-DEF5-4C48-A1C8-D70D89D0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259">
              <a:extLst>
                <a:ext uri="{FF2B5EF4-FFF2-40B4-BE49-F238E27FC236}">
                  <a16:creationId xmlns:a16="http://schemas.microsoft.com/office/drawing/2014/main" id="{87C29CD0-B5D7-4649-B07D-03E8438D0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260">
              <a:extLst>
                <a:ext uri="{FF2B5EF4-FFF2-40B4-BE49-F238E27FC236}">
                  <a16:creationId xmlns:a16="http://schemas.microsoft.com/office/drawing/2014/main" id="{38E8B131-2A37-4DFF-B5DE-19FAC219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261">
              <a:extLst>
                <a:ext uri="{FF2B5EF4-FFF2-40B4-BE49-F238E27FC236}">
                  <a16:creationId xmlns:a16="http://schemas.microsoft.com/office/drawing/2014/main" id="{525E0328-7E17-47FF-96EE-6CB12DE7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262">
              <a:extLst>
                <a:ext uri="{FF2B5EF4-FFF2-40B4-BE49-F238E27FC236}">
                  <a16:creationId xmlns:a16="http://schemas.microsoft.com/office/drawing/2014/main" id="{1C05136E-8BDB-4E1F-890A-B3F25DDA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63">
              <a:extLst>
                <a:ext uri="{FF2B5EF4-FFF2-40B4-BE49-F238E27FC236}">
                  <a16:creationId xmlns:a16="http://schemas.microsoft.com/office/drawing/2014/main" id="{7791CCF2-97C9-4A34-A14C-23B3D6476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264">
              <a:extLst>
                <a:ext uri="{FF2B5EF4-FFF2-40B4-BE49-F238E27FC236}">
                  <a16:creationId xmlns:a16="http://schemas.microsoft.com/office/drawing/2014/main" id="{E7B28596-7FF8-408D-8774-583175EC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265">
              <a:extLst>
                <a:ext uri="{FF2B5EF4-FFF2-40B4-BE49-F238E27FC236}">
                  <a16:creationId xmlns:a16="http://schemas.microsoft.com/office/drawing/2014/main" id="{06E73D83-EA73-42D7-AC56-661AA662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266">
              <a:extLst>
                <a:ext uri="{FF2B5EF4-FFF2-40B4-BE49-F238E27FC236}">
                  <a16:creationId xmlns:a16="http://schemas.microsoft.com/office/drawing/2014/main" id="{81B19997-BC52-476F-870F-4E72A51F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67">
              <a:extLst>
                <a:ext uri="{FF2B5EF4-FFF2-40B4-BE49-F238E27FC236}">
                  <a16:creationId xmlns:a16="http://schemas.microsoft.com/office/drawing/2014/main" id="{93B63276-81CC-4DAE-A82F-CADA5784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68">
              <a:extLst>
                <a:ext uri="{FF2B5EF4-FFF2-40B4-BE49-F238E27FC236}">
                  <a16:creationId xmlns:a16="http://schemas.microsoft.com/office/drawing/2014/main" id="{9CA56067-14E2-4267-9FCD-D9803C44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69">
              <a:extLst>
                <a:ext uri="{FF2B5EF4-FFF2-40B4-BE49-F238E27FC236}">
                  <a16:creationId xmlns:a16="http://schemas.microsoft.com/office/drawing/2014/main" id="{96571A91-C3D1-4F70-91E0-83AA4AB88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270">
              <a:extLst>
                <a:ext uri="{FF2B5EF4-FFF2-40B4-BE49-F238E27FC236}">
                  <a16:creationId xmlns:a16="http://schemas.microsoft.com/office/drawing/2014/main" id="{FBD9D640-6C85-4DB0-8077-79EBBB80D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271">
              <a:extLst>
                <a:ext uri="{FF2B5EF4-FFF2-40B4-BE49-F238E27FC236}">
                  <a16:creationId xmlns:a16="http://schemas.microsoft.com/office/drawing/2014/main" id="{A1AEAFFB-EDDD-44A5-AA05-8F3C5AF1E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72">
              <a:extLst>
                <a:ext uri="{FF2B5EF4-FFF2-40B4-BE49-F238E27FC236}">
                  <a16:creationId xmlns:a16="http://schemas.microsoft.com/office/drawing/2014/main" id="{68D292FF-6ED7-44D3-BE90-F90DB024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73">
              <a:extLst>
                <a:ext uri="{FF2B5EF4-FFF2-40B4-BE49-F238E27FC236}">
                  <a16:creationId xmlns:a16="http://schemas.microsoft.com/office/drawing/2014/main" id="{D6566611-BFFB-4600-B13B-CBD69D70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74">
              <a:extLst>
                <a:ext uri="{FF2B5EF4-FFF2-40B4-BE49-F238E27FC236}">
                  <a16:creationId xmlns:a16="http://schemas.microsoft.com/office/drawing/2014/main" id="{6F63616F-4EAC-474A-9162-113BCAA7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275">
              <a:extLst>
                <a:ext uri="{FF2B5EF4-FFF2-40B4-BE49-F238E27FC236}">
                  <a16:creationId xmlns:a16="http://schemas.microsoft.com/office/drawing/2014/main" id="{F4F53C62-4A33-4341-8416-9D95F61C8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276">
              <a:extLst>
                <a:ext uri="{FF2B5EF4-FFF2-40B4-BE49-F238E27FC236}">
                  <a16:creationId xmlns:a16="http://schemas.microsoft.com/office/drawing/2014/main" id="{BB8A9B1F-09AC-4309-AD9C-E3A1F650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277">
              <a:extLst>
                <a:ext uri="{FF2B5EF4-FFF2-40B4-BE49-F238E27FC236}">
                  <a16:creationId xmlns:a16="http://schemas.microsoft.com/office/drawing/2014/main" id="{1FC9B12C-E842-4AEE-B291-E4715471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278">
              <a:extLst>
                <a:ext uri="{FF2B5EF4-FFF2-40B4-BE49-F238E27FC236}">
                  <a16:creationId xmlns:a16="http://schemas.microsoft.com/office/drawing/2014/main" id="{E60E86D2-522E-4E9E-ABCB-3B3A1B9B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279">
              <a:extLst>
                <a:ext uri="{FF2B5EF4-FFF2-40B4-BE49-F238E27FC236}">
                  <a16:creationId xmlns:a16="http://schemas.microsoft.com/office/drawing/2014/main" id="{26208180-C53B-4CBF-9B38-A6942441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280">
              <a:extLst>
                <a:ext uri="{FF2B5EF4-FFF2-40B4-BE49-F238E27FC236}">
                  <a16:creationId xmlns:a16="http://schemas.microsoft.com/office/drawing/2014/main" id="{31C3669D-CDC0-46B8-8C13-E0A76EACD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281">
              <a:extLst>
                <a:ext uri="{FF2B5EF4-FFF2-40B4-BE49-F238E27FC236}">
                  <a16:creationId xmlns:a16="http://schemas.microsoft.com/office/drawing/2014/main" id="{200D4FCF-A5B8-4189-8FBC-4A7E30C6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282">
              <a:extLst>
                <a:ext uri="{FF2B5EF4-FFF2-40B4-BE49-F238E27FC236}">
                  <a16:creationId xmlns:a16="http://schemas.microsoft.com/office/drawing/2014/main" id="{A28ADBC7-4CD5-4874-A876-5324D892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283">
              <a:extLst>
                <a:ext uri="{FF2B5EF4-FFF2-40B4-BE49-F238E27FC236}">
                  <a16:creationId xmlns:a16="http://schemas.microsoft.com/office/drawing/2014/main" id="{2265677C-2F24-4F08-BD95-03654841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284">
              <a:extLst>
                <a:ext uri="{FF2B5EF4-FFF2-40B4-BE49-F238E27FC236}">
                  <a16:creationId xmlns:a16="http://schemas.microsoft.com/office/drawing/2014/main" id="{DE23784E-3DF6-4153-BF90-44602796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285">
              <a:extLst>
                <a:ext uri="{FF2B5EF4-FFF2-40B4-BE49-F238E27FC236}">
                  <a16:creationId xmlns:a16="http://schemas.microsoft.com/office/drawing/2014/main" id="{1CFD9885-3D19-44DA-B2FA-F0086378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286">
              <a:extLst>
                <a:ext uri="{FF2B5EF4-FFF2-40B4-BE49-F238E27FC236}">
                  <a16:creationId xmlns:a16="http://schemas.microsoft.com/office/drawing/2014/main" id="{3BDC3368-7BEA-44CA-8EC5-3A126EE83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287">
              <a:extLst>
                <a:ext uri="{FF2B5EF4-FFF2-40B4-BE49-F238E27FC236}">
                  <a16:creationId xmlns:a16="http://schemas.microsoft.com/office/drawing/2014/main" id="{126E4A7B-BB19-4AB5-B7A5-CE5E1CF80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288">
              <a:extLst>
                <a:ext uri="{FF2B5EF4-FFF2-40B4-BE49-F238E27FC236}">
                  <a16:creationId xmlns:a16="http://schemas.microsoft.com/office/drawing/2014/main" id="{56AE125C-5CC4-4CEB-8F83-B2B2EB1EF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289">
              <a:extLst>
                <a:ext uri="{FF2B5EF4-FFF2-40B4-BE49-F238E27FC236}">
                  <a16:creationId xmlns:a16="http://schemas.microsoft.com/office/drawing/2014/main" id="{C79353CA-9CA4-4A34-8356-5338813C4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290">
              <a:extLst>
                <a:ext uri="{FF2B5EF4-FFF2-40B4-BE49-F238E27FC236}">
                  <a16:creationId xmlns:a16="http://schemas.microsoft.com/office/drawing/2014/main" id="{16A46367-A990-4716-95A2-77DD03EA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291">
              <a:extLst>
                <a:ext uri="{FF2B5EF4-FFF2-40B4-BE49-F238E27FC236}">
                  <a16:creationId xmlns:a16="http://schemas.microsoft.com/office/drawing/2014/main" id="{F4A0BBD6-CEA4-4310-B059-ACD84B3F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292">
              <a:extLst>
                <a:ext uri="{FF2B5EF4-FFF2-40B4-BE49-F238E27FC236}">
                  <a16:creationId xmlns:a16="http://schemas.microsoft.com/office/drawing/2014/main" id="{A55819F0-2F2F-42E5-A39A-B19335BA6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293">
              <a:extLst>
                <a:ext uri="{FF2B5EF4-FFF2-40B4-BE49-F238E27FC236}">
                  <a16:creationId xmlns:a16="http://schemas.microsoft.com/office/drawing/2014/main" id="{37F1EC53-5E29-4B51-B2B8-6DFBA528D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94">
              <a:extLst>
                <a:ext uri="{FF2B5EF4-FFF2-40B4-BE49-F238E27FC236}">
                  <a16:creationId xmlns:a16="http://schemas.microsoft.com/office/drawing/2014/main" id="{C257E74A-BE3E-4CE8-90B7-1D307296C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95">
              <a:extLst>
                <a:ext uri="{FF2B5EF4-FFF2-40B4-BE49-F238E27FC236}">
                  <a16:creationId xmlns:a16="http://schemas.microsoft.com/office/drawing/2014/main" id="{ACFF017E-373B-41C5-B43E-C7428E3E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296">
              <a:extLst>
                <a:ext uri="{FF2B5EF4-FFF2-40B4-BE49-F238E27FC236}">
                  <a16:creationId xmlns:a16="http://schemas.microsoft.com/office/drawing/2014/main" id="{3173DD26-7411-4B0F-932A-91DFFB32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297">
              <a:extLst>
                <a:ext uri="{FF2B5EF4-FFF2-40B4-BE49-F238E27FC236}">
                  <a16:creationId xmlns:a16="http://schemas.microsoft.com/office/drawing/2014/main" id="{3D83A2AF-89E2-4EF7-A005-323350EB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298">
              <a:extLst>
                <a:ext uri="{FF2B5EF4-FFF2-40B4-BE49-F238E27FC236}">
                  <a16:creationId xmlns:a16="http://schemas.microsoft.com/office/drawing/2014/main" id="{349A5040-713E-424C-99EB-46213607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99">
              <a:extLst>
                <a:ext uri="{FF2B5EF4-FFF2-40B4-BE49-F238E27FC236}">
                  <a16:creationId xmlns:a16="http://schemas.microsoft.com/office/drawing/2014/main" id="{EB3E0F82-D0B5-4963-9251-9E4BEAFF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300">
              <a:extLst>
                <a:ext uri="{FF2B5EF4-FFF2-40B4-BE49-F238E27FC236}">
                  <a16:creationId xmlns:a16="http://schemas.microsoft.com/office/drawing/2014/main" id="{946530F1-B945-45D9-8CD8-2C85B64C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301">
              <a:extLst>
                <a:ext uri="{FF2B5EF4-FFF2-40B4-BE49-F238E27FC236}">
                  <a16:creationId xmlns:a16="http://schemas.microsoft.com/office/drawing/2014/main" id="{99E3AB6F-0DD4-4724-927D-BD8B4D7B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302">
              <a:extLst>
                <a:ext uri="{FF2B5EF4-FFF2-40B4-BE49-F238E27FC236}">
                  <a16:creationId xmlns:a16="http://schemas.microsoft.com/office/drawing/2014/main" id="{5E37A6FF-442F-4C69-8087-6213F63F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303">
              <a:extLst>
                <a:ext uri="{FF2B5EF4-FFF2-40B4-BE49-F238E27FC236}">
                  <a16:creationId xmlns:a16="http://schemas.microsoft.com/office/drawing/2014/main" id="{F6DCD4BB-769A-466D-ABAB-8A986661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304">
              <a:extLst>
                <a:ext uri="{FF2B5EF4-FFF2-40B4-BE49-F238E27FC236}">
                  <a16:creationId xmlns:a16="http://schemas.microsoft.com/office/drawing/2014/main" id="{0692030F-AC53-4CC0-AD85-9F356E39E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305">
              <a:extLst>
                <a:ext uri="{FF2B5EF4-FFF2-40B4-BE49-F238E27FC236}">
                  <a16:creationId xmlns:a16="http://schemas.microsoft.com/office/drawing/2014/main" id="{1E8A287B-05BB-4739-B349-93070B12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306">
              <a:extLst>
                <a:ext uri="{FF2B5EF4-FFF2-40B4-BE49-F238E27FC236}">
                  <a16:creationId xmlns:a16="http://schemas.microsoft.com/office/drawing/2014/main" id="{A6715FB7-E431-4411-93FB-8609B6CF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307">
              <a:extLst>
                <a:ext uri="{FF2B5EF4-FFF2-40B4-BE49-F238E27FC236}">
                  <a16:creationId xmlns:a16="http://schemas.microsoft.com/office/drawing/2014/main" id="{08A9C042-25BB-4FEF-8294-3031132A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308">
              <a:extLst>
                <a:ext uri="{FF2B5EF4-FFF2-40B4-BE49-F238E27FC236}">
                  <a16:creationId xmlns:a16="http://schemas.microsoft.com/office/drawing/2014/main" id="{3034CCA7-6D11-4359-B39C-ADADCC38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309">
              <a:extLst>
                <a:ext uri="{FF2B5EF4-FFF2-40B4-BE49-F238E27FC236}">
                  <a16:creationId xmlns:a16="http://schemas.microsoft.com/office/drawing/2014/main" id="{A81A2DAB-DEF6-4E63-BD3E-A747BB3B1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310">
              <a:extLst>
                <a:ext uri="{FF2B5EF4-FFF2-40B4-BE49-F238E27FC236}">
                  <a16:creationId xmlns:a16="http://schemas.microsoft.com/office/drawing/2014/main" id="{807A025B-D80C-4E79-8839-DA34E9E7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311">
              <a:extLst>
                <a:ext uri="{FF2B5EF4-FFF2-40B4-BE49-F238E27FC236}">
                  <a16:creationId xmlns:a16="http://schemas.microsoft.com/office/drawing/2014/main" id="{035B915F-8FB5-43F0-9975-77EAD0D6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312">
              <a:extLst>
                <a:ext uri="{FF2B5EF4-FFF2-40B4-BE49-F238E27FC236}">
                  <a16:creationId xmlns:a16="http://schemas.microsoft.com/office/drawing/2014/main" id="{72AB5243-60A1-4E24-A13C-3DBDCB7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313">
              <a:extLst>
                <a:ext uri="{FF2B5EF4-FFF2-40B4-BE49-F238E27FC236}">
                  <a16:creationId xmlns:a16="http://schemas.microsoft.com/office/drawing/2014/main" id="{1FD2A266-93F5-422C-BADA-61D9D0E5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314">
              <a:extLst>
                <a:ext uri="{FF2B5EF4-FFF2-40B4-BE49-F238E27FC236}">
                  <a16:creationId xmlns:a16="http://schemas.microsoft.com/office/drawing/2014/main" id="{57FF2D17-23BF-4E4D-9241-381A3823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315">
              <a:extLst>
                <a:ext uri="{FF2B5EF4-FFF2-40B4-BE49-F238E27FC236}">
                  <a16:creationId xmlns:a16="http://schemas.microsoft.com/office/drawing/2014/main" id="{9BAAD4FC-CA5F-4437-A342-C278BABC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316">
              <a:extLst>
                <a:ext uri="{FF2B5EF4-FFF2-40B4-BE49-F238E27FC236}">
                  <a16:creationId xmlns:a16="http://schemas.microsoft.com/office/drawing/2014/main" id="{E5A3D5EC-398A-4A53-A18A-D9FD6F787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317">
              <a:extLst>
                <a:ext uri="{FF2B5EF4-FFF2-40B4-BE49-F238E27FC236}">
                  <a16:creationId xmlns:a16="http://schemas.microsoft.com/office/drawing/2014/main" id="{D02D8B3D-A384-445A-87A2-5C7E74B83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318">
              <a:extLst>
                <a:ext uri="{FF2B5EF4-FFF2-40B4-BE49-F238E27FC236}">
                  <a16:creationId xmlns:a16="http://schemas.microsoft.com/office/drawing/2014/main" id="{A3B61603-2C93-4A80-AECC-B5C257E55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319">
              <a:extLst>
                <a:ext uri="{FF2B5EF4-FFF2-40B4-BE49-F238E27FC236}">
                  <a16:creationId xmlns:a16="http://schemas.microsoft.com/office/drawing/2014/main" id="{3A62C332-BADE-4C71-B297-4FCDBFD6F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320">
              <a:extLst>
                <a:ext uri="{FF2B5EF4-FFF2-40B4-BE49-F238E27FC236}">
                  <a16:creationId xmlns:a16="http://schemas.microsoft.com/office/drawing/2014/main" id="{D3E8CA19-D85B-4874-9399-315E588D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321">
              <a:extLst>
                <a:ext uri="{FF2B5EF4-FFF2-40B4-BE49-F238E27FC236}">
                  <a16:creationId xmlns:a16="http://schemas.microsoft.com/office/drawing/2014/main" id="{BCCCEC50-8D20-41E0-B386-EEF4B2C1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322">
              <a:extLst>
                <a:ext uri="{FF2B5EF4-FFF2-40B4-BE49-F238E27FC236}">
                  <a16:creationId xmlns:a16="http://schemas.microsoft.com/office/drawing/2014/main" id="{DDB43142-F004-480F-8B7E-003D38F9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323">
              <a:extLst>
                <a:ext uri="{FF2B5EF4-FFF2-40B4-BE49-F238E27FC236}">
                  <a16:creationId xmlns:a16="http://schemas.microsoft.com/office/drawing/2014/main" id="{78A2017A-A99C-4F8E-99E3-F61603C3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324">
              <a:extLst>
                <a:ext uri="{FF2B5EF4-FFF2-40B4-BE49-F238E27FC236}">
                  <a16:creationId xmlns:a16="http://schemas.microsoft.com/office/drawing/2014/main" id="{CDA9EB20-265F-44F4-8B19-C72E8066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325">
              <a:extLst>
                <a:ext uri="{FF2B5EF4-FFF2-40B4-BE49-F238E27FC236}">
                  <a16:creationId xmlns:a16="http://schemas.microsoft.com/office/drawing/2014/main" id="{36B43CE2-8EFA-4160-BFCF-731273E87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326">
              <a:extLst>
                <a:ext uri="{FF2B5EF4-FFF2-40B4-BE49-F238E27FC236}">
                  <a16:creationId xmlns:a16="http://schemas.microsoft.com/office/drawing/2014/main" id="{C1586E4B-F0ED-4C1F-8B1D-10183399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327">
              <a:extLst>
                <a:ext uri="{FF2B5EF4-FFF2-40B4-BE49-F238E27FC236}">
                  <a16:creationId xmlns:a16="http://schemas.microsoft.com/office/drawing/2014/main" id="{2EDC0DE2-852F-4578-AA52-A6BABF63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328">
              <a:extLst>
                <a:ext uri="{FF2B5EF4-FFF2-40B4-BE49-F238E27FC236}">
                  <a16:creationId xmlns:a16="http://schemas.microsoft.com/office/drawing/2014/main" id="{F8228CA3-3739-454C-8A05-DD5D3E02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329">
              <a:extLst>
                <a:ext uri="{FF2B5EF4-FFF2-40B4-BE49-F238E27FC236}">
                  <a16:creationId xmlns:a16="http://schemas.microsoft.com/office/drawing/2014/main" id="{0C0318E7-1F03-4771-94EA-F167CFD9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330">
              <a:extLst>
                <a:ext uri="{FF2B5EF4-FFF2-40B4-BE49-F238E27FC236}">
                  <a16:creationId xmlns:a16="http://schemas.microsoft.com/office/drawing/2014/main" id="{23679EF6-7210-4E3E-B770-7BEA4E06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331">
              <a:extLst>
                <a:ext uri="{FF2B5EF4-FFF2-40B4-BE49-F238E27FC236}">
                  <a16:creationId xmlns:a16="http://schemas.microsoft.com/office/drawing/2014/main" id="{73297BA1-A52E-41C3-8676-4613CEBE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332">
              <a:extLst>
                <a:ext uri="{FF2B5EF4-FFF2-40B4-BE49-F238E27FC236}">
                  <a16:creationId xmlns:a16="http://schemas.microsoft.com/office/drawing/2014/main" id="{AA075DBD-4759-4CAA-8DB4-1DDC9B0E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333">
              <a:extLst>
                <a:ext uri="{FF2B5EF4-FFF2-40B4-BE49-F238E27FC236}">
                  <a16:creationId xmlns:a16="http://schemas.microsoft.com/office/drawing/2014/main" id="{FB8B2579-F8FE-431E-B5A5-BA314466D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334">
              <a:extLst>
                <a:ext uri="{FF2B5EF4-FFF2-40B4-BE49-F238E27FC236}">
                  <a16:creationId xmlns:a16="http://schemas.microsoft.com/office/drawing/2014/main" id="{DE6D5A2E-ED1B-4D58-BE89-8D41954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335">
              <a:extLst>
                <a:ext uri="{FF2B5EF4-FFF2-40B4-BE49-F238E27FC236}">
                  <a16:creationId xmlns:a16="http://schemas.microsoft.com/office/drawing/2014/main" id="{3CB5B9B0-3DA7-43D7-9356-9B3D5CC3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336">
              <a:extLst>
                <a:ext uri="{FF2B5EF4-FFF2-40B4-BE49-F238E27FC236}">
                  <a16:creationId xmlns:a16="http://schemas.microsoft.com/office/drawing/2014/main" id="{B6999A01-7A95-4735-BA36-92005A6F6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337">
              <a:extLst>
                <a:ext uri="{FF2B5EF4-FFF2-40B4-BE49-F238E27FC236}">
                  <a16:creationId xmlns:a16="http://schemas.microsoft.com/office/drawing/2014/main" id="{DD4D2879-CE24-42F5-AD42-CC0A6080A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338">
              <a:extLst>
                <a:ext uri="{FF2B5EF4-FFF2-40B4-BE49-F238E27FC236}">
                  <a16:creationId xmlns:a16="http://schemas.microsoft.com/office/drawing/2014/main" id="{12CE851B-2B96-4543-B6F7-9BA03748E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339">
              <a:extLst>
                <a:ext uri="{FF2B5EF4-FFF2-40B4-BE49-F238E27FC236}">
                  <a16:creationId xmlns:a16="http://schemas.microsoft.com/office/drawing/2014/main" id="{3F534F10-083D-4438-8739-91B0CF35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340">
              <a:extLst>
                <a:ext uri="{FF2B5EF4-FFF2-40B4-BE49-F238E27FC236}">
                  <a16:creationId xmlns:a16="http://schemas.microsoft.com/office/drawing/2014/main" id="{34074851-9B76-4C1F-99D3-60301A01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341">
              <a:extLst>
                <a:ext uri="{FF2B5EF4-FFF2-40B4-BE49-F238E27FC236}">
                  <a16:creationId xmlns:a16="http://schemas.microsoft.com/office/drawing/2014/main" id="{319F1D5C-8660-4574-AA35-68E3C4FE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342">
              <a:extLst>
                <a:ext uri="{FF2B5EF4-FFF2-40B4-BE49-F238E27FC236}">
                  <a16:creationId xmlns:a16="http://schemas.microsoft.com/office/drawing/2014/main" id="{E7AE1502-5B00-4676-87C6-CA59E5F7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343">
              <a:extLst>
                <a:ext uri="{FF2B5EF4-FFF2-40B4-BE49-F238E27FC236}">
                  <a16:creationId xmlns:a16="http://schemas.microsoft.com/office/drawing/2014/main" id="{A815750C-B825-48F7-B81F-FFD687B18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344">
              <a:extLst>
                <a:ext uri="{FF2B5EF4-FFF2-40B4-BE49-F238E27FC236}">
                  <a16:creationId xmlns:a16="http://schemas.microsoft.com/office/drawing/2014/main" id="{3FDBE188-A2EB-4B2C-958E-BD4A404D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345">
              <a:extLst>
                <a:ext uri="{FF2B5EF4-FFF2-40B4-BE49-F238E27FC236}">
                  <a16:creationId xmlns:a16="http://schemas.microsoft.com/office/drawing/2014/main" id="{4A5E550D-DF26-4DCE-92DF-00652C69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346">
              <a:extLst>
                <a:ext uri="{FF2B5EF4-FFF2-40B4-BE49-F238E27FC236}">
                  <a16:creationId xmlns:a16="http://schemas.microsoft.com/office/drawing/2014/main" id="{59804CDE-B0DC-444A-93B6-B42574C0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347">
              <a:extLst>
                <a:ext uri="{FF2B5EF4-FFF2-40B4-BE49-F238E27FC236}">
                  <a16:creationId xmlns:a16="http://schemas.microsoft.com/office/drawing/2014/main" id="{BFB32687-294D-40CC-8194-3DFA7419A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348">
              <a:extLst>
                <a:ext uri="{FF2B5EF4-FFF2-40B4-BE49-F238E27FC236}">
                  <a16:creationId xmlns:a16="http://schemas.microsoft.com/office/drawing/2014/main" id="{BD5D2F8C-55C7-4FB4-91CA-F73881B4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349">
              <a:extLst>
                <a:ext uri="{FF2B5EF4-FFF2-40B4-BE49-F238E27FC236}">
                  <a16:creationId xmlns:a16="http://schemas.microsoft.com/office/drawing/2014/main" id="{E3770ABB-F897-4932-8649-A1836C1E0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350">
              <a:extLst>
                <a:ext uri="{FF2B5EF4-FFF2-40B4-BE49-F238E27FC236}">
                  <a16:creationId xmlns:a16="http://schemas.microsoft.com/office/drawing/2014/main" id="{AFC67D8D-A16F-4EC9-9B34-FAE2CADF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351">
              <a:extLst>
                <a:ext uri="{FF2B5EF4-FFF2-40B4-BE49-F238E27FC236}">
                  <a16:creationId xmlns:a16="http://schemas.microsoft.com/office/drawing/2014/main" id="{18A6B3B4-FA79-4E86-900F-2746C1395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352">
              <a:extLst>
                <a:ext uri="{FF2B5EF4-FFF2-40B4-BE49-F238E27FC236}">
                  <a16:creationId xmlns:a16="http://schemas.microsoft.com/office/drawing/2014/main" id="{3FCACCA7-A661-4F44-845F-70DFA6BF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353">
              <a:extLst>
                <a:ext uri="{FF2B5EF4-FFF2-40B4-BE49-F238E27FC236}">
                  <a16:creationId xmlns:a16="http://schemas.microsoft.com/office/drawing/2014/main" id="{3F64A9BA-F358-442C-96AC-CABC8452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354">
              <a:extLst>
                <a:ext uri="{FF2B5EF4-FFF2-40B4-BE49-F238E27FC236}">
                  <a16:creationId xmlns:a16="http://schemas.microsoft.com/office/drawing/2014/main" id="{A9E1B1E7-7F12-4DA5-8FCD-6481714EA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355">
              <a:extLst>
                <a:ext uri="{FF2B5EF4-FFF2-40B4-BE49-F238E27FC236}">
                  <a16:creationId xmlns:a16="http://schemas.microsoft.com/office/drawing/2014/main" id="{2FBE7F7F-914D-4C8B-9B06-93205A36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356">
              <a:extLst>
                <a:ext uri="{FF2B5EF4-FFF2-40B4-BE49-F238E27FC236}">
                  <a16:creationId xmlns:a16="http://schemas.microsoft.com/office/drawing/2014/main" id="{989851D1-CBCB-4D5E-9F45-8AD9542E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357">
              <a:extLst>
                <a:ext uri="{FF2B5EF4-FFF2-40B4-BE49-F238E27FC236}">
                  <a16:creationId xmlns:a16="http://schemas.microsoft.com/office/drawing/2014/main" id="{D4452E7A-DEAC-4918-804B-9A424F26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CAC6EE8-8AF8-4DA4-8138-37A2446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4" y="0"/>
            <a:ext cx="2282876" cy="1736113"/>
          </a:xfrm>
          <a:prstGeom prst="rect">
            <a:avLst/>
          </a:prstGeom>
        </p:spPr>
      </p:pic>
      <p:grpSp>
        <p:nvGrpSpPr>
          <p:cNvPr id="752" name="Group 245">
            <a:extLst>
              <a:ext uri="{FF2B5EF4-FFF2-40B4-BE49-F238E27FC236}">
                <a16:creationId xmlns:a16="http://schemas.microsoft.com/office/drawing/2014/main" id="{0999028B-21F2-46D1-B835-2954384DDF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76686"/>
            <a:ext cx="1464847" cy="1574165"/>
            <a:chOff x="-3" y="-6"/>
            <a:chExt cx="469" cy="504"/>
          </a:xfrm>
        </p:grpSpPr>
        <p:sp>
          <p:nvSpPr>
            <p:cNvPr id="753" name="Freeform 246">
              <a:extLst>
                <a:ext uri="{FF2B5EF4-FFF2-40B4-BE49-F238E27FC236}">
                  <a16:creationId xmlns:a16="http://schemas.microsoft.com/office/drawing/2014/main" id="{3FD18A86-29BA-4165-B9E1-16509D35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247">
              <a:extLst>
                <a:ext uri="{FF2B5EF4-FFF2-40B4-BE49-F238E27FC236}">
                  <a16:creationId xmlns:a16="http://schemas.microsoft.com/office/drawing/2014/main" id="{3F1ED8C3-A188-4F0C-AF4B-EEA9CBA6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48">
              <a:extLst>
                <a:ext uri="{FF2B5EF4-FFF2-40B4-BE49-F238E27FC236}">
                  <a16:creationId xmlns:a16="http://schemas.microsoft.com/office/drawing/2014/main" id="{37BBE64B-B0A6-4BA7-9E95-EC4FDCED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249">
              <a:extLst>
                <a:ext uri="{FF2B5EF4-FFF2-40B4-BE49-F238E27FC236}">
                  <a16:creationId xmlns:a16="http://schemas.microsoft.com/office/drawing/2014/main" id="{F4B8C756-8913-49F9-ACAA-241A9CDC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250">
              <a:extLst>
                <a:ext uri="{FF2B5EF4-FFF2-40B4-BE49-F238E27FC236}">
                  <a16:creationId xmlns:a16="http://schemas.microsoft.com/office/drawing/2014/main" id="{1F674F00-98A6-4EAB-ABDC-D8361CE1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251">
              <a:extLst>
                <a:ext uri="{FF2B5EF4-FFF2-40B4-BE49-F238E27FC236}">
                  <a16:creationId xmlns:a16="http://schemas.microsoft.com/office/drawing/2014/main" id="{D556A6F3-3478-4565-A47C-455AAEF4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52">
              <a:extLst>
                <a:ext uri="{FF2B5EF4-FFF2-40B4-BE49-F238E27FC236}">
                  <a16:creationId xmlns:a16="http://schemas.microsoft.com/office/drawing/2014/main" id="{1532CBAB-D3D8-4F09-95E4-F744DEC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53">
              <a:extLst>
                <a:ext uri="{FF2B5EF4-FFF2-40B4-BE49-F238E27FC236}">
                  <a16:creationId xmlns:a16="http://schemas.microsoft.com/office/drawing/2014/main" id="{6954002E-5BE2-43A7-8CD3-60F6F8B4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254">
              <a:extLst>
                <a:ext uri="{FF2B5EF4-FFF2-40B4-BE49-F238E27FC236}">
                  <a16:creationId xmlns:a16="http://schemas.microsoft.com/office/drawing/2014/main" id="{388518B6-3986-4679-BDAE-36936C791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255">
              <a:extLst>
                <a:ext uri="{FF2B5EF4-FFF2-40B4-BE49-F238E27FC236}">
                  <a16:creationId xmlns:a16="http://schemas.microsoft.com/office/drawing/2014/main" id="{A170207E-4AAD-448A-AAE9-E65BC1EFA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256">
              <a:extLst>
                <a:ext uri="{FF2B5EF4-FFF2-40B4-BE49-F238E27FC236}">
                  <a16:creationId xmlns:a16="http://schemas.microsoft.com/office/drawing/2014/main" id="{1FF6D1D0-799A-4264-9817-8F2C8E41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57">
              <a:extLst>
                <a:ext uri="{FF2B5EF4-FFF2-40B4-BE49-F238E27FC236}">
                  <a16:creationId xmlns:a16="http://schemas.microsoft.com/office/drawing/2014/main" id="{404DC13F-595B-4CBF-820C-E8C7B2303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58">
              <a:extLst>
                <a:ext uri="{FF2B5EF4-FFF2-40B4-BE49-F238E27FC236}">
                  <a16:creationId xmlns:a16="http://schemas.microsoft.com/office/drawing/2014/main" id="{826F8623-5D1B-483F-B399-06AEEB0D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259">
              <a:extLst>
                <a:ext uri="{FF2B5EF4-FFF2-40B4-BE49-F238E27FC236}">
                  <a16:creationId xmlns:a16="http://schemas.microsoft.com/office/drawing/2014/main" id="{6CA8AFC1-42EE-4C5C-A4A5-8119589FF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260">
              <a:extLst>
                <a:ext uri="{FF2B5EF4-FFF2-40B4-BE49-F238E27FC236}">
                  <a16:creationId xmlns:a16="http://schemas.microsoft.com/office/drawing/2014/main" id="{3419DF70-78F1-44BD-9DD9-5B897F7D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261">
              <a:extLst>
                <a:ext uri="{FF2B5EF4-FFF2-40B4-BE49-F238E27FC236}">
                  <a16:creationId xmlns:a16="http://schemas.microsoft.com/office/drawing/2014/main" id="{A958BEB9-0CDD-47D7-9CBE-436EC5CCB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62">
              <a:extLst>
                <a:ext uri="{FF2B5EF4-FFF2-40B4-BE49-F238E27FC236}">
                  <a16:creationId xmlns:a16="http://schemas.microsoft.com/office/drawing/2014/main" id="{84991732-023A-4ECA-B5EE-798CE31B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63">
              <a:extLst>
                <a:ext uri="{FF2B5EF4-FFF2-40B4-BE49-F238E27FC236}">
                  <a16:creationId xmlns:a16="http://schemas.microsoft.com/office/drawing/2014/main" id="{6B88EFDF-8C7A-4176-ACEF-4F653AE2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64">
              <a:extLst>
                <a:ext uri="{FF2B5EF4-FFF2-40B4-BE49-F238E27FC236}">
                  <a16:creationId xmlns:a16="http://schemas.microsoft.com/office/drawing/2014/main" id="{AB5B443C-518C-4149-9A55-DFE5BE30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65">
              <a:extLst>
                <a:ext uri="{FF2B5EF4-FFF2-40B4-BE49-F238E27FC236}">
                  <a16:creationId xmlns:a16="http://schemas.microsoft.com/office/drawing/2014/main" id="{4DD15B99-9FDA-49B7-B829-60191C6CF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66">
              <a:extLst>
                <a:ext uri="{FF2B5EF4-FFF2-40B4-BE49-F238E27FC236}">
                  <a16:creationId xmlns:a16="http://schemas.microsoft.com/office/drawing/2014/main" id="{35A2CBAE-0795-44CC-BCFD-4C7E58AF0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67">
              <a:extLst>
                <a:ext uri="{FF2B5EF4-FFF2-40B4-BE49-F238E27FC236}">
                  <a16:creationId xmlns:a16="http://schemas.microsoft.com/office/drawing/2014/main" id="{CAD1FCAC-6464-4412-9D4F-E637AAF73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68">
              <a:extLst>
                <a:ext uri="{FF2B5EF4-FFF2-40B4-BE49-F238E27FC236}">
                  <a16:creationId xmlns:a16="http://schemas.microsoft.com/office/drawing/2014/main" id="{CEED838E-28EC-40CE-8BB6-290139364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269">
              <a:extLst>
                <a:ext uri="{FF2B5EF4-FFF2-40B4-BE49-F238E27FC236}">
                  <a16:creationId xmlns:a16="http://schemas.microsoft.com/office/drawing/2014/main" id="{A3750FD6-5B08-4ECC-9A19-7A55AFC9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270">
              <a:extLst>
                <a:ext uri="{FF2B5EF4-FFF2-40B4-BE49-F238E27FC236}">
                  <a16:creationId xmlns:a16="http://schemas.microsoft.com/office/drawing/2014/main" id="{514B6335-D190-4D8F-8756-D9F3B70C3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271">
              <a:extLst>
                <a:ext uri="{FF2B5EF4-FFF2-40B4-BE49-F238E27FC236}">
                  <a16:creationId xmlns:a16="http://schemas.microsoft.com/office/drawing/2014/main" id="{97CE06ED-BBB2-4013-BD1E-A5E0A5B53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72">
              <a:extLst>
                <a:ext uri="{FF2B5EF4-FFF2-40B4-BE49-F238E27FC236}">
                  <a16:creationId xmlns:a16="http://schemas.microsoft.com/office/drawing/2014/main" id="{B849BEB8-E6E3-4A47-9176-BD228C183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73">
              <a:extLst>
                <a:ext uri="{FF2B5EF4-FFF2-40B4-BE49-F238E27FC236}">
                  <a16:creationId xmlns:a16="http://schemas.microsoft.com/office/drawing/2014/main" id="{F3B92AF0-173F-41E0-B2AE-4EB45BCD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74">
              <a:extLst>
                <a:ext uri="{FF2B5EF4-FFF2-40B4-BE49-F238E27FC236}">
                  <a16:creationId xmlns:a16="http://schemas.microsoft.com/office/drawing/2014/main" id="{8D4D9BBD-D174-477B-8AEE-E127704D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75">
              <a:extLst>
                <a:ext uri="{FF2B5EF4-FFF2-40B4-BE49-F238E27FC236}">
                  <a16:creationId xmlns:a16="http://schemas.microsoft.com/office/drawing/2014/main" id="{4B45AF9B-E389-457F-A328-3131DC49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76">
              <a:extLst>
                <a:ext uri="{FF2B5EF4-FFF2-40B4-BE49-F238E27FC236}">
                  <a16:creationId xmlns:a16="http://schemas.microsoft.com/office/drawing/2014/main" id="{45D44835-B3FF-4211-AFA5-FD9706AB7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277">
              <a:extLst>
                <a:ext uri="{FF2B5EF4-FFF2-40B4-BE49-F238E27FC236}">
                  <a16:creationId xmlns:a16="http://schemas.microsoft.com/office/drawing/2014/main" id="{558B1909-F8AA-4EFC-AA76-262C7117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278">
              <a:extLst>
                <a:ext uri="{FF2B5EF4-FFF2-40B4-BE49-F238E27FC236}">
                  <a16:creationId xmlns:a16="http://schemas.microsoft.com/office/drawing/2014/main" id="{86EA1266-3EDC-4B88-82FA-224BA629B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79">
              <a:extLst>
                <a:ext uri="{FF2B5EF4-FFF2-40B4-BE49-F238E27FC236}">
                  <a16:creationId xmlns:a16="http://schemas.microsoft.com/office/drawing/2014/main" id="{87F1C4BD-7761-43C7-96CB-90A9643F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80">
              <a:extLst>
                <a:ext uri="{FF2B5EF4-FFF2-40B4-BE49-F238E27FC236}">
                  <a16:creationId xmlns:a16="http://schemas.microsoft.com/office/drawing/2014/main" id="{046F5411-D39D-4C25-AE2C-A81CEC0D4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81">
              <a:extLst>
                <a:ext uri="{FF2B5EF4-FFF2-40B4-BE49-F238E27FC236}">
                  <a16:creationId xmlns:a16="http://schemas.microsoft.com/office/drawing/2014/main" id="{E1CDA851-75AF-4605-A51A-814766681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82">
              <a:extLst>
                <a:ext uri="{FF2B5EF4-FFF2-40B4-BE49-F238E27FC236}">
                  <a16:creationId xmlns:a16="http://schemas.microsoft.com/office/drawing/2014/main" id="{57C4D594-85AF-4710-AC51-ED1103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83">
              <a:extLst>
                <a:ext uri="{FF2B5EF4-FFF2-40B4-BE49-F238E27FC236}">
                  <a16:creationId xmlns:a16="http://schemas.microsoft.com/office/drawing/2014/main" id="{73620B7C-7AEA-4599-AC99-C83FCD0BF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84">
              <a:extLst>
                <a:ext uri="{FF2B5EF4-FFF2-40B4-BE49-F238E27FC236}">
                  <a16:creationId xmlns:a16="http://schemas.microsoft.com/office/drawing/2014/main" id="{9BD67246-ACA3-4EA2-B6B4-E639D832C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85">
              <a:extLst>
                <a:ext uri="{FF2B5EF4-FFF2-40B4-BE49-F238E27FC236}">
                  <a16:creationId xmlns:a16="http://schemas.microsoft.com/office/drawing/2014/main" id="{D72A7B75-FB91-498C-AABD-4362DDA5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86">
              <a:extLst>
                <a:ext uri="{FF2B5EF4-FFF2-40B4-BE49-F238E27FC236}">
                  <a16:creationId xmlns:a16="http://schemas.microsoft.com/office/drawing/2014/main" id="{E4D3DFDE-4576-4329-A38D-C7A7271E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87">
              <a:extLst>
                <a:ext uri="{FF2B5EF4-FFF2-40B4-BE49-F238E27FC236}">
                  <a16:creationId xmlns:a16="http://schemas.microsoft.com/office/drawing/2014/main" id="{72CB952A-3F3A-492B-A388-F79D8CC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88">
              <a:extLst>
                <a:ext uri="{FF2B5EF4-FFF2-40B4-BE49-F238E27FC236}">
                  <a16:creationId xmlns:a16="http://schemas.microsoft.com/office/drawing/2014/main" id="{7A3651A8-1104-40B7-9ADA-825B4BAA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89">
              <a:extLst>
                <a:ext uri="{FF2B5EF4-FFF2-40B4-BE49-F238E27FC236}">
                  <a16:creationId xmlns:a16="http://schemas.microsoft.com/office/drawing/2014/main" id="{89198F1A-00CC-4821-86A2-E434EC49D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90">
              <a:extLst>
                <a:ext uri="{FF2B5EF4-FFF2-40B4-BE49-F238E27FC236}">
                  <a16:creationId xmlns:a16="http://schemas.microsoft.com/office/drawing/2014/main" id="{EB2611A2-6DE0-4ADD-AF4B-40465A6A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91">
              <a:extLst>
                <a:ext uri="{FF2B5EF4-FFF2-40B4-BE49-F238E27FC236}">
                  <a16:creationId xmlns:a16="http://schemas.microsoft.com/office/drawing/2014/main" id="{5FF81ABD-6197-4269-9930-D4725906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92">
              <a:extLst>
                <a:ext uri="{FF2B5EF4-FFF2-40B4-BE49-F238E27FC236}">
                  <a16:creationId xmlns:a16="http://schemas.microsoft.com/office/drawing/2014/main" id="{2D17D61F-1F9A-4180-A301-3C29911D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93">
              <a:extLst>
                <a:ext uri="{FF2B5EF4-FFF2-40B4-BE49-F238E27FC236}">
                  <a16:creationId xmlns:a16="http://schemas.microsoft.com/office/drawing/2014/main" id="{0E9F7F7D-8932-44AB-A4E9-EB7EB775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94">
              <a:extLst>
                <a:ext uri="{FF2B5EF4-FFF2-40B4-BE49-F238E27FC236}">
                  <a16:creationId xmlns:a16="http://schemas.microsoft.com/office/drawing/2014/main" id="{8F454500-B6E1-44CE-88DC-F8642FC0C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95">
              <a:extLst>
                <a:ext uri="{FF2B5EF4-FFF2-40B4-BE49-F238E27FC236}">
                  <a16:creationId xmlns:a16="http://schemas.microsoft.com/office/drawing/2014/main" id="{6B5105DE-8905-4B31-A5F0-E0EB289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96">
              <a:extLst>
                <a:ext uri="{FF2B5EF4-FFF2-40B4-BE49-F238E27FC236}">
                  <a16:creationId xmlns:a16="http://schemas.microsoft.com/office/drawing/2014/main" id="{81A9977F-7259-4632-A121-3F6647A2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97">
              <a:extLst>
                <a:ext uri="{FF2B5EF4-FFF2-40B4-BE49-F238E27FC236}">
                  <a16:creationId xmlns:a16="http://schemas.microsoft.com/office/drawing/2014/main" id="{49058252-7971-4D2D-AA14-A474EF8C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98">
              <a:extLst>
                <a:ext uri="{FF2B5EF4-FFF2-40B4-BE49-F238E27FC236}">
                  <a16:creationId xmlns:a16="http://schemas.microsoft.com/office/drawing/2014/main" id="{A58E64B2-3A80-4540-9721-A0D4F931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99">
              <a:extLst>
                <a:ext uri="{FF2B5EF4-FFF2-40B4-BE49-F238E27FC236}">
                  <a16:creationId xmlns:a16="http://schemas.microsoft.com/office/drawing/2014/main" id="{22AC62AB-7368-4522-9471-5B182D3A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300">
              <a:extLst>
                <a:ext uri="{FF2B5EF4-FFF2-40B4-BE49-F238E27FC236}">
                  <a16:creationId xmlns:a16="http://schemas.microsoft.com/office/drawing/2014/main" id="{BD62CEDA-C4A5-4B14-A733-FA47E99D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301">
              <a:extLst>
                <a:ext uri="{FF2B5EF4-FFF2-40B4-BE49-F238E27FC236}">
                  <a16:creationId xmlns:a16="http://schemas.microsoft.com/office/drawing/2014/main" id="{4D680165-97E1-4398-9D05-7FE4A89E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302">
              <a:extLst>
                <a:ext uri="{FF2B5EF4-FFF2-40B4-BE49-F238E27FC236}">
                  <a16:creationId xmlns:a16="http://schemas.microsoft.com/office/drawing/2014/main" id="{F89DCBE0-4877-484E-9B12-6D695028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303">
              <a:extLst>
                <a:ext uri="{FF2B5EF4-FFF2-40B4-BE49-F238E27FC236}">
                  <a16:creationId xmlns:a16="http://schemas.microsoft.com/office/drawing/2014/main" id="{7A51DE3A-AFD8-4613-BDB2-4CF4CA9A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304">
              <a:extLst>
                <a:ext uri="{FF2B5EF4-FFF2-40B4-BE49-F238E27FC236}">
                  <a16:creationId xmlns:a16="http://schemas.microsoft.com/office/drawing/2014/main" id="{9BE1753F-D4F6-4606-94EB-687BE5937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305">
              <a:extLst>
                <a:ext uri="{FF2B5EF4-FFF2-40B4-BE49-F238E27FC236}">
                  <a16:creationId xmlns:a16="http://schemas.microsoft.com/office/drawing/2014/main" id="{7F0E2C3B-5DFB-444A-B55C-2F25F63A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306">
              <a:extLst>
                <a:ext uri="{FF2B5EF4-FFF2-40B4-BE49-F238E27FC236}">
                  <a16:creationId xmlns:a16="http://schemas.microsoft.com/office/drawing/2014/main" id="{B6602F95-6A46-4667-B553-F3B976BC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307">
              <a:extLst>
                <a:ext uri="{FF2B5EF4-FFF2-40B4-BE49-F238E27FC236}">
                  <a16:creationId xmlns:a16="http://schemas.microsoft.com/office/drawing/2014/main" id="{946740ED-CA80-4777-A59C-74A291A6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308">
              <a:extLst>
                <a:ext uri="{FF2B5EF4-FFF2-40B4-BE49-F238E27FC236}">
                  <a16:creationId xmlns:a16="http://schemas.microsoft.com/office/drawing/2014/main" id="{779D8397-E625-4BE7-A927-13F1E519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309">
              <a:extLst>
                <a:ext uri="{FF2B5EF4-FFF2-40B4-BE49-F238E27FC236}">
                  <a16:creationId xmlns:a16="http://schemas.microsoft.com/office/drawing/2014/main" id="{862E8588-2731-431F-885E-3FF05010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10">
              <a:extLst>
                <a:ext uri="{FF2B5EF4-FFF2-40B4-BE49-F238E27FC236}">
                  <a16:creationId xmlns:a16="http://schemas.microsoft.com/office/drawing/2014/main" id="{FFEA9A8F-BF06-45AA-8BC5-48203F0D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11">
              <a:extLst>
                <a:ext uri="{FF2B5EF4-FFF2-40B4-BE49-F238E27FC236}">
                  <a16:creationId xmlns:a16="http://schemas.microsoft.com/office/drawing/2014/main" id="{87BB5648-0CB3-4667-A128-FDE772B3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12">
              <a:extLst>
                <a:ext uri="{FF2B5EF4-FFF2-40B4-BE49-F238E27FC236}">
                  <a16:creationId xmlns:a16="http://schemas.microsoft.com/office/drawing/2014/main" id="{8D7E41F8-798D-4137-BD68-21B031BE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13">
              <a:extLst>
                <a:ext uri="{FF2B5EF4-FFF2-40B4-BE49-F238E27FC236}">
                  <a16:creationId xmlns:a16="http://schemas.microsoft.com/office/drawing/2014/main" id="{660DACBF-9439-40CA-B212-6AB1F2B0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314">
              <a:extLst>
                <a:ext uri="{FF2B5EF4-FFF2-40B4-BE49-F238E27FC236}">
                  <a16:creationId xmlns:a16="http://schemas.microsoft.com/office/drawing/2014/main" id="{A2EF10D1-AF05-4C80-8163-9C2032B4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315">
              <a:extLst>
                <a:ext uri="{FF2B5EF4-FFF2-40B4-BE49-F238E27FC236}">
                  <a16:creationId xmlns:a16="http://schemas.microsoft.com/office/drawing/2014/main" id="{40549BEC-8696-468E-9B04-86CD4410A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316">
              <a:extLst>
                <a:ext uri="{FF2B5EF4-FFF2-40B4-BE49-F238E27FC236}">
                  <a16:creationId xmlns:a16="http://schemas.microsoft.com/office/drawing/2014/main" id="{98CF7412-D1C7-4CE8-BA21-0C0005D18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317">
              <a:extLst>
                <a:ext uri="{FF2B5EF4-FFF2-40B4-BE49-F238E27FC236}">
                  <a16:creationId xmlns:a16="http://schemas.microsoft.com/office/drawing/2014/main" id="{4D674A78-D1C3-4C82-825F-652E3D9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318">
              <a:extLst>
                <a:ext uri="{FF2B5EF4-FFF2-40B4-BE49-F238E27FC236}">
                  <a16:creationId xmlns:a16="http://schemas.microsoft.com/office/drawing/2014/main" id="{80714CD4-F9AB-465F-8654-B54653AF0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19">
              <a:extLst>
                <a:ext uri="{FF2B5EF4-FFF2-40B4-BE49-F238E27FC236}">
                  <a16:creationId xmlns:a16="http://schemas.microsoft.com/office/drawing/2014/main" id="{0AF32369-59D4-4EE8-91B1-DBC312AB4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20">
              <a:extLst>
                <a:ext uri="{FF2B5EF4-FFF2-40B4-BE49-F238E27FC236}">
                  <a16:creationId xmlns:a16="http://schemas.microsoft.com/office/drawing/2014/main" id="{BFB1662A-B75A-4A1F-BA20-6058F112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21">
              <a:extLst>
                <a:ext uri="{FF2B5EF4-FFF2-40B4-BE49-F238E27FC236}">
                  <a16:creationId xmlns:a16="http://schemas.microsoft.com/office/drawing/2014/main" id="{CA8A0600-7AFD-4746-BC11-5FEC4668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22">
              <a:extLst>
                <a:ext uri="{FF2B5EF4-FFF2-40B4-BE49-F238E27FC236}">
                  <a16:creationId xmlns:a16="http://schemas.microsoft.com/office/drawing/2014/main" id="{669A1147-08D1-4F9F-811E-EC16F706B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323">
              <a:extLst>
                <a:ext uri="{FF2B5EF4-FFF2-40B4-BE49-F238E27FC236}">
                  <a16:creationId xmlns:a16="http://schemas.microsoft.com/office/drawing/2014/main" id="{824BB982-9D18-4D8A-A6F3-17B54170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324">
              <a:extLst>
                <a:ext uri="{FF2B5EF4-FFF2-40B4-BE49-F238E27FC236}">
                  <a16:creationId xmlns:a16="http://schemas.microsoft.com/office/drawing/2014/main" id="{4AAE1F3F-79D9-4FA7-89CB-49BBAEB9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325">
              <a:extLst>
                <a:ext uri="{FF2B5EF4-FFF2-40B4-BE49-F238E27FC236}">
                  <a16:creationId xmlns:a16="http://schemas.microsoft.com/office/drawing/2014/main" id="{696D2CAA-90D2-4492-A287-6D801FE5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26">
              <a:extLst>
                <a:ext uri="{FF2B5EF4-FFF2-40B4-BE49-F238E27FC236}">
                  <a16:creationId xmlns:a16="http://schemas.microsoft.com/office/drawing/2014/main" id="{8B80FC18-BDB4-4FAB-BBD0-A6540B92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27">
              <a:extLst>
                <a:ext uri="{FF2B5EF4-FFF2-40B4-BE49-F238E27FC236}">
                  <a16:creationId xmlns:a16="http://schemas.microsoft.com/office/drawing/2014/main" id="{D22DC265-3658-46F3-B339-64DC7C7C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28">
              <a:extLst>
                <a:ext uri="{FF2B5EF4-FFF2-40B4-BE49-F238E27FC236}">
                  <a16:creationId xmlns:a16="http://schemas.microsoft.com/office/drawing/2014/main" id="{908F4AF5-2A46-4095-B488-9F2F07EE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29">
              <a:extLst>
                <a:ext uri="{FF2B5EF4-FFF2-40B4-BE49-F238E27FC236}">
                  <a16:creationId xmlns:a16="http://schemas.microsoft.com/office/drawing/2014/main" id="{EB992588-83AC-421A-9230-2AD0CDCB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330">
              <a:extLst>
                <a:ext uri="{FF2B5EF4-FFF2-40B4-BE49-F238E27FC236}">
                  <a16:creationId xmlns:a16="http://schemas.microsoft.com/office/drawing/2014/main" id="{FAAB2884-203F-4359-9816-A69E33C1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331">
              <a:extLst>
                <a:ext uri="{FF2B5EF4-FFF2-40B4-BE49-F238E27FC236}">
                  <a16:creationId xmlns:a16="http://schemas.microsoft.com/office/drawing/2014/main" id="{AD24BE4D-8D49-4FE8-99EB-0F4987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332">
              <a:extLst>
                <a:ext uri="{FF2B5EF4-FFF2-40B4-BE49-F238E27FC236}">
                  <a16:creationId xmlns:a16="http://schemas.microsoft.com/office/drawing/2014/main" id="{38959D58-4AC2-4146-BD23-BFBBFC394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333">
              <a:extLst>
                <a:ext uri="{FF2B5EF4-FFF2-40B4-BE49-F238E27FC236}">
                  <a16:creationId xmlns:a16="http://schemas.microsoft.com/office/drawing/2014/main" id="{C5AC76DE-E808-40EC-9120-7BC2F1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34">
              <a:extLst>
                <a:ext uri="{FF2B5EF4-FFF2-40B4-BE49-F238E27FC236}">
                  <a16:creationId xmlns:a16="http://schemas.microsoft.com/office/drawing/2014/main" id="{E826BA7A-EC85-4B9E-BE56-BB38C4C99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35">
              <a:extLst>
                <a:ext uri="{FF2B5EF4-FFF2-40B4-BE49-F238E27FC236}">
                  <a16:creationId xmlns:a16="http://schemas.microsoft.com/office/drawing/2014/main" id="{19134FAA-90C5-48A3-81AB-D3167A96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36">
              <a:extLst>
                <a:ext uri="{FF2B5EF4-FFF2-40B4-BE49-F238E27FC236}">
                  <a16:creationId xmlns:a16="http://schemas.microsoft.com/office/drawing/2014/main" id="{057B8F81-36A1-45F9-8553-F6F0943D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37">
              <a:extLst>
                <a:ext uri="{FF2B5EF4-FFF2-40B4-BE49-F238E27FC236}">
                  <a16:creationId xmlns:a16="http://schemas.microsoft.com/office/drawing/2014/main" id="{50F22FCE-181A-4BCF-A988-59C0124F7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338">
              <a:extLst>
                <a:ext uri="{FF2B5EF4-FFF2-40B4-BE49-F238E27FC236}">
                  <a16:creationId xmlns:a16="http://schemas.microsoft.com/office/drawing/2014/main" id="{9F6DC629-C18A-4551-9411-C81D29C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339">
              <a:extLst>
                <a:ext uri="{FF2B5EF4-FFF2-40B4-BE49-F238E27FC236}">
                  <a16:creationId xmlns:a16="http://schemas.microsoft.com/office/drawing/2014/main" id="{EDA7EB05-A444-425D-B3EB-170DE7E23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340">
              <a:extLst>
                <a:ext uri="{FF2B5EF4-FFF2-40B4-BE49-F238E27FC236}">
                  <a16:creationId xmlns:a16="http://schemas.microsoft.com/office/drawing/2014/main" id="{A99DF24A-412A-45A9-8AEA-4EB9E98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341">
              <a:extLst>
                <a:ext uri="{FF2B5EF4-FFF2-40B4-BE49-F238E27FC236}">
                  <a16:creationId xmlns:a16="http://schemas.microsoft.com/office/drawing/2014/main" id="{3A0F7D04-D868-4119-A156-EA41FBB88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342">
              <a:extLst>
                <a:ext uri="{FF2B5EF4-FFF2-40B4-BE49-F238E27FC236}">
                  <a16:creationId xmlns:a16="http://schemas.microsoft.com/office/drawing/2014/main" id="{C030E6C9-B8EC-4356-9EC9-083D3382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343">
              <a:extLst>
                <a:ext uri="{FF2B5EF4-FFF2-40B4-BE49-F238E27FC236}">
                  <a16:creationId xmlns:a16="http://schemas.microsoft.com/office/drawing/2014/main" id="{808D8539-48F6-4B48-99D8-6045077A2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344">
              <a:extLst>
                <a:ext uri="{FF2B5EF4-FFF2-40B4-BE49-F238E27FC236}">
                  <a16:creationId xmlns:a16="http://schemas.microsoft.com/office/drawing/2014/main" id="{A2B5145A-110F-4E76-BFEA-AE3BDF71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345">
              <a:extLst>
                <a:ext uri="{FF2B5EF4-FFF2-40B4-BE49-F238E27FC236}">
                  <a16:creationId xmlns:a16="http://schemas.microsoft.com/office/drawing/2014/main" id="{7FD25280-5D68-4646-8A17-AB9E86037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346">
              <a:extLst>
                <a:ext uri="{FF2B5EF4-FFF2-40B4-BE49-F238E27FC236}">
                  <a16:creationId xmlns:a16="http://schemas.microsoft.com/office/drawing/2014/main" id="{ECDBEAC5-226B-493A-8C1C-18C88004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347">
              <a:extLst>
                <a:ext uri="{FF2B5EF4-FFF2-40B4-BE49-F238E27FC236}">
                  <a16:creationId xmlns:a16="http://schemas.microsoft.com/office/drawing/2014/main" id="{7C025C99-07F6-4D3A-8F09-B1212826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348">
              <a:extLst>
                <a:ext uri="{FF2B5EF4-FFF2-40B4-BE49-F238E27FC236}">
                  <a16:creationId xmlns:a16="http://schemas.microsoft.com/office/drawing/2014/main" id="{E355646D-06FA-4FE2-A8E2-DBD43630A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349">
              <a:extLst>
                <a:ext uri="{FF2B5EF4-FFF2-40B4-BE49-F238E27FC236}">
                  <a16:creationId xmlns:a16="http://schemas.microsoft.com/office/drawing/2014/main" id="{0FD8D255-9ACE-4577-AFAF-7DFC2195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350">
              <a:extLst>
                <a:ext uri="{FF2B5EF4-FFF2-40B4-BE49-F238E27FC236}">
                  <a16:creationId xmlns:a16="http://schemas.microsoft.com/office/drawing/2014/main" id="{8F614595-C473-470E-942E-4842B199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351">
              <a:extLst>
                <a:ext uri="{FF2B5EF4-FFF2-40B4-BE49-F238E27FC236}">
                  <a16:creationId xmlns:a16="http://schemas.microsoft.com/office/drawing/2014/main" id="{034687E4-C43F-4A3B-89E1-7765198D2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352">
              <a:extLst>
                <a:ext uri="{FF2B5EF4-FFF2-40B4-BE49-F238E27FC236}">
                  <a16:creationId xmlns:a16="http://schemas.microsoft.com/office/drawing/2014/main" id="{7086397C-F4F2-4176-8A18-D4EC0165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353">
              <a:extLst>
                <a:ext uri="{FF2B5EF4-FFF2-40B4-BE49-F238E27FC236}">
                  <a16:creationId xmlns:a16="http://schemas.microsoft.com/office/drawing/2014/main" id="{32C6D5CC-DB64-4AEE-A820-B8E2DF3BA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354">
              <a:extLst>
                <a:ext uri="{FF2B5EF4-FFF2-40B4-BE49-F238E27FC236}">
                  <a16:creationId xmlns:a16="http://schemas.microsoft.com/office/drawing/2014/main" id="{5EB9A1B3-636A-4C2B-A3DD-F941D41D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355">
              <a:extLst>
                <a:ext uri="{FF2B5EF4-FFF2-40B4-BE49-F238E27FC236}">
                  <a16:creationId xmlns:a16="http://schemas.microsoft.com/office/drawing/2014/main" id="{EC748467-BBA1-4D4B-8852-CA019F15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356">
              <a:extLst>
                <a:ext uri="{FF2B5EF4-FFF2-40B4-BE49-F238E27FC236}">
                  <a16:creationId xmlns:a16="http://schemas.microsoft.com/office/drawing/2014/main" id="{4BB92F79-799E-4DCC-8DF5-B265F970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357">
              <a:extLst>
                <a:ext uri="{FF2B5EF4-FFF2-40B4-BE49-F238E27FC236}">
                  <a16:creationId xmlns:a16="http://schemas.microsoft.com/office/drawing/2014/main" id="{74FE4254-489F-4549-B0E6-6A915E40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4" name="TextBox 13">
            <a:extLst>
              <a:ext uri="{FF2B5EF4-FFF2-40B4-BE49-F238E27FC236}">
                <a16:creationId xmlns:a16="http://schemas.microsoft.com/office/drawing/2014/main" id="{7D761EC1-23D5-4120-8138-93C9B3BDF558}"/>
              </a:ext>
            </a:extLst>
          </p:cNvPr>
          <p:cNvSpPr txBox="1"/>
          <p:nvPr/>
        </p:nvSpPr>
        <p:spPr>
          <a:xfrm>
            <a:off x="4657624" y="437510"/>
            <a:ext cx="287675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rgbClr val="063D7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6" name="缺角矩形 355">
            <a:extLst>
              <a:ext uri="{FF2B5EF4-FFF2-40B4-BE49-F238E27FC236}">
                <a16:creationId xmlns:a16="http://schemas.microsoft.com/office/drawing/2014/main" id="{EF504682-3BC5-4F0D-83FC-744196537A80}"/>
              </a:ext>
            </a:extLst>
          </p:cNvPr>
          <p:cNvSpPr/>
          <p:nvPr/>
        </p:nvSpPr>
        <p:spPr>
          <a:xfrm>
            <a:off x="4601633" y="375920"/>
            <a:ext cx="2988734" cy="497840"/>
          </a:xfrm>
          <a:prstGeom prst="plaque">
            <a:avLst/>
          </a:prstGeom>
          <a:noFill/>
          <a:ln w="25400">
            <a:solidFill>
              <a:srgbClr val="063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5" name="图片 344">
            <a:extLst>
              <a:ext uri="{FF2B5EF4-FFF2-40B4-BE49-F238E27FC236}">
                <a16:creationId xmlns:a16="http://schemas.microsoft.com/office/drawing/2014/main" id="{8DF1825F-E353-4108-BFA6-859E1D390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81" y="1849120"/>
            <a:ext cx="3351906" cy="2286000"/>
          </a:xfrm>
          <a:prstGeom prst="rect">
            <a:avLst/>
          </a:prstGeom>
          <a:effectLst>
            <a:outerShdw blurRad="114300" dist="152400" dir="5400000" algn="t" rotWithShape="0">
              <a:schemeClr val="bg1">
                <a:lumMod val="65000"/>
                <a:alpha val="40000"/>
              </a:schemeClr>
            </a:outerShdw>
          </a:effectLst>
        </p:spPr>
      </p:pic>
      <p:pic>
        <p:nvPicPr>
          <p:cNvPr id="346" name="图片 345">
            <a:extLst>
              <a:ext uri="{FF2B5EF4-FFF2-40B4-BE49-F238E27FC236}">
                <a16:creationId xmlns:a16="http://schemas.microsoft.com/office/drawing/2014/main" id="{8E9A4F4E-0290-4FF9-8B0E-AEE6D26F26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219" y="1859280"/>
            <a:ext cx="3017520" cy="2367280"/>
          </a:xfrm>
          <a:prstGeom prst="rect">
            <a:avLst/>
          </a:prstGeom>
          <a:effectLst>
            <a:outerShdw blurRad="114300" dist="152400" dir="5400000" algn="t" rotWithShape="0">
              <a:schemeClr val="bg1">
                <a:lumMod val="65000"/>
                <a:alpha val="40000"/>
              </a:schemeClr>
            </a:outerShdw>
          </a:effectLst>
        </p:spPr>
      </p:pic>
      <p:pic>
        <p:nvPicPr>
          <p:cNvPr id="347" name="图片 346">
            <a:extLst>
              <a:ext uri="{FF2B5EF4-FFF2-40B4-BE49-F238E27FC236}">
                <a16:creationId xmlns:a16="http://schemas.microsoft.com/office/drawing/2014/main" id="{2B8ADC07-E6FC-44AD-B8B6-1E7CA8B6A5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3"/>
          <a:stretch/>
        </p:blipFill>
        <p:spPr>
          <a:xfrm>
            <a:off x="8267702" y="1849120"/>
            <a:ext cx="2979418" cy="2438400"/>
          </a:xfrm>
          <a:prstGeom prst="rect">
            <a:avLst/>
          </a:prstGeom>
          <a:effectLst>
            <a:outerShdw blurRad="114300" dist="152400" dir="5400000" algn="t" rotWithShape="0">
              <a:schemeClr val="bg1">
                <a:lumMod val="65000"/>
                <a:alpha val="40000"/>
              </a:schemeClr>
            </a:outerShdw>
          </a:effectLst>
        </p:spPr>
      </p:pic>
      <p:sp>
        <p:nvSpPr>
          <p:cNvPr id="348" name="TextBox 13">
            <a:extLst>
              <a:ext uri="{FF2B5EF4-FFF2-40B4-BE49-F238E27FC236}">
                <a16:creationId xmlns:a16="http://schemas.microsoft.com/office/drawing/2014/main" id="{747718F0-E4E7-43AE-90CD-1529DFD9D946}"/>
              </a:ext>
            </a:extLst>
          </p:cNvPr>
          <p:cNvSpPr txBox="1"/>
          <p:nvPr/>
        </p:nvSpPr>
        <p:spPr>
          <a:xfrm>
            <a:off x="1324841" y="4294778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编辑内容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9" name="TextBox 13">
            <a:extLst>
              <a:ext uri="{FF2B5EF4-FFF2-40B4-BE49-F238E27FC236}">
                <a16:creationId xmlns:a16="http://schemas.microsoft.com/office/drawing/2014/main" id="{AED9D338-BC96-4F25-BEA6-E5FCB696FD1C}"/>
              </a:ext>
            </a:extLst>
          </p:cNvPr>
          <p:cNvSpPr txBox="1"/>
          <p:nvPr/>
        </p:nvSpPr>
        <p:spPr>
          <a:xfrm>
            <a:off x="1285665" y="4740101"/>
            <a:ext cx="2717673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0" name="TextBox 13">
            <a:extLst>
              <a:ext uri="{FF2B5EF4-FFF2-40B4-BE49-F238E27FC236}">
                <a16:creationId xmlns:a16="http://schemas.microsoft.com/office/drawing/2014/main" id="{E4C7ED9B-4351-4F3A-AA0B-144551E910C3}"/>
              </a:ext>
            </a:extLst>
          </p:cNvPr>
          <p:cNvSpPr txBox="1"/>
          <p:nvPr/>
        </p:nvSpPr>
        <p:spPr>
          <a:xfrm>
            <a:off x="4977761" y="4264298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编辑内容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1" name="TextBox 13">
            <a:extLst>
              <a:ext uri="{FF2B5EF4-FFF2-40B4-BE49-F238E27FC236}">
                <a16:creationId xmlns:a16="http://schemas.microsoft.com/office/drawing/2014/main" id="{BF2FB860-61A0-4C1C-80D5-0895AA18B57E}"/>
              </a:ext>
            </a:extLst>
          </p:cNvPr>
          <p:cNvSpPr txBox="1"/>
          <p:nvPr/>
        </p:nvSpPr>
        <p:spPr>
          <a:xfrm>
            <a:off x="4902625" y="4740101"/>
            <a:ext cx="2717673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2" name="TextBox 13">
            <a:extLst>
              <a:ext uri="{FF2B5EF4-FFF2-40B4-BE49-F238E27FC236}">
                <a16:creationId xmlns:a16="http://schemas.microsoft.com/office/drawing/2014/main" id="{9FDA5BBC-06CA-49D1-A991-7F1AC72F2A30}"/>
              </a:ext>
            </a:extLst>
          </p:cNvPr>
          <p:cNvSpPr txBox="1"/>
          <p:nvPr/>
        </p:nvSpPr>
        <p:spPr>
          <a:xfrm>
            <a:off x="8630680" y="4264298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3" name="TextBox 13">
            <a:extLst>
              <a:ext uri="{FF2B5EF4-FFF2-40B4-BE49-F238E27FC236}">
                <a16:creationId xmlns:a16="http://schemas.microsoft.com/office/drawing/2014/main" id="{F53927D1-1B16-4C65-9FF9-AED66656DD83}"/>
              </a:ext>
            </a:extLst>
          </p:cNvPr>
          <p:cNvSpPr txBox="1"/>
          <p:nvPr/>
        </p:nvSpPr>
        <p:spPr>
          <a:xfrm>
            <a:off x="8519585" y="4740101"/>
            <a:ext cx="2717673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105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1C3A14B-50DE-4838-B5A7-9FAD5A21A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4" t="14382" r="27707" b="51592"/>
          <a:stretch/>
        </p:blipFill>
        <p:spPr>
          <a:xfrm>
            <a:off x="5236633" y="1388533"/>
            <a:ext cx="1718734" cy="1447800"/>
          </a:xfrm>
          <a:prstGeom prst="rect">
            <a:avLst/>
          </a:prstGeom>
        </p:spPr>
      </p:pic>
      <p:sp>
        <p:nvSpPr>
          <p:cNvPr id="467" name="文本框 466">
            <a:extLst>
              <a:ext uri="{FF2B5EF4-FFF2-40B4-BE49-F238E27FC236}">
                <a16:creationId xmlns:a16="http://schemas.microsoft.com/office/drawing/2014/main" id="{B9D55409-C664-43A1-BD8D-69A91BBE4B71}"/>
              </a:ext>
            </a:extLst>
          </p:cNvPr>
          <p:cNvSpPr txBox="1"/>
          <p:nvPr/>
        </p:nvSpPr>
        <p:spPr>
          <a:xfrm>
            <a:off x="5281514" y="1709873"/>
            <a:ext cx="17363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Part </a:t>
            </a:r>
            <a:r>
              <a:rPr lang="en-US" altLang="zh-CN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endParaRPr lang="zh-CN" altLang="en-US" sz="540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68" name="TextBox 13">
            <a:extLst>
              <a:ext uri="{FF2B5EF4-FFF2-40B4-BE49-F238E27FC236}">
                <a16:creationId xmlns:a16="http://schemas.microsoft.com/office/drawing/2014/main" id="{80E36C53-8131-4E33-9AE9-34651FFF48A6}"/>
              </a:ext>
            </a:extLst>
          </p:cNvPr>
          <p:cNvSpPr txBox="1"/>
          <p:nvPr/>
        </p:nvSpPr>
        <p:spPr>
          <a:xfrm>
            <a:off x="4677466" y="3326926"/>
            <a:ext cx="2837068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4679ACA9-B476-434B-94EB-6B82CE9C6286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507721" y="1434040"/>
            <a:ext cx="2225145" cy="223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5B1E096-55EF-4D29-A912-385395C8EB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7" t="60745" r="19618" b="33882"/>
          <a:stretch/>
        </p:blipFill>
        <p:spPr>
          <a:xfrm>
            <a:off x="5355166" y="2899471"/>
            <a:ext cx="1481667" cy="13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27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id="{FFDC086C-FE3B-49A4-85A8-439DB5865EB2}"/>
              </a:ext>
            </a:extLst>
          </p:cNvPr>
          <p:cNvSpPr/>
          <p:nvPr/>
        </p:nvSpPr>
        <p:spPr>
          <a:xfrm>
            <a:off x="4478866" y="304800"/>
            <a:ext cx="3234267" cy="670560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533082" y="-419312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9" name="Group 245">
            <a:extLst>
              <a:ext uri="{FF2B5EF4-FFF2-40B4-BE49-F238E27FC236}">
                <a16:creationId xmlns:a16="http://schemas.microsoft.com/office/drawing/2014/main" id="{01A9A162-47AD-4738-BD98-315065B31E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66251" y="5592021"/>
            <a:ext cx="1464847" cy="1574165"/>
            <a:chOff x="-3" y="-6"/>
            <a:chExt cx="469" cy="504"/>
          </a:xfrm>
        </p:grpSpPr>
        <p:sp>
          <p:nvSpPr>
            <p:cNvPr id="640" name="Freeform 246">
              <a:extLst>
                <a:ext uri="{FF2B5EF4-FFF2-40B4-BE49-F238E27FC236}">
                  <a16:creationId xmlns:a16="http://schemas.microsoft.com/office/drawing/2014/main" id="{1575E69B-3BD3-4D43-B7F3-021F97D7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47">
              <a:extLst>
                <a:ext uri="{FF2B5EF4-FFF2-40B4-BE49-F238E27FC236}">
                  <a16:creationId xmlns:a16="http://schemas.microsoft.com/office/drawing/2014/main" id="{A57B5C25-5AE8-4A33-A500-09126FE26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248">
              <a:extLst>
                <a:ext uri="{FF2B5EF4-FFF2-40B4-BE49-F238E27FC236}">
                  <a16:creationId xmlns:a16="http://schemas.microsoft.com/office/drawing/2014/main" id="{2567C5D8-DCE1-4E03-B90E-9DDDA7486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249">
              <a:extLst>
                <a:ext uri="{FF2B5EF4-FFF2-40B4-BE49-F238E27FC236}">
                  <a16:creationId xmlns:a16="http://schemas.microsoft.com/office/drawing/2014/main" id="{53EB8AA7-CD0E-434B-95D7-3583CEC4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250">
              <a:extLst>
                <a:ext uri="{FF2B5EF4-FFF2-40B4-BE49-F238E27FC236}">
                  <a16:creationId xmlns:a16="http://schemas.microsoft.com/office/drawing/2014/main" id="{36F71E80-49E9-4D04-972A-6B06E4E7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251">
              <a:extLst>
                <a:ext uri="{FF2B5EF4-FFF2-40B4-BE49-F238E27FC236}">
                  <a16:creationId xmlns:a16="http://schemas.microsoft.com/office/drawing/2014/main" id="{B7AB84DB-D62F-4C6D-8B7E-79A95733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52">
              <a:extLst>
                <a:ext uri="{FF2B5EF4-FFF2-40B4-BE49-F238E27FC236}">
                  <a16:creationId xmlns:a16="http://schemas.microsoft.com/office/drawing/2014/main" id="{C5E5BB08-D421-4E5B-A380-2BADE2B5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53">
              <a:extLst>
                <a:ext uri="{FF2B5EF4-FFF2-40B4-BE49-F238E27FC236}">
                  <a16:creationId xmlns:a16="http://schemas.microsoft.com/office/drawing/2014/main" id="{AF582987-B3A9-482F-B055-05D5F16B0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54">
              <a:extLst>
                <a:ext uri="{FF2B5EF4-FFF2-40B4-BE49-F238E27FC236}">
                  <a16:creationId xmlns:a16="http://schemas.microsoft.com/office/drawing/2014/main" id="{F559FC90-3F5C-4EFA-9665-1BA5F887B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55">
              <a:extLst>
                <a:ext uri="{FF2B5EF4-FFF2-40B4-BE49-F238E27FC236}">
                  <a16:creationId xmlns:a16="http://schemas.microsoft.com/office/drawing/2014/main" id="{501ECCCC-A348-4C41-B1C8-BFE21B3F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56">
              <a:extLst>
                <a:ext uri="{FF2B5EF4-FFF2-40B4-BE49-F238E27FC236}">
                  <a16:creationId xmlns:a16="http://schemas.microsoft.com/office/drawing/2014/main" id="{AFB04623-1E3B-44D9-AEDD-19437AB4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57">
              <a:extLst>
                <a:ext uri="{FF2B5EF4-FFF2-40B4-BE49-F238E27FC236}">
                  <a16:creationId xmlns:a16="http://schemas.microsoft.com/office/drawing/2014/main" id="{F15A27B2-2280-4CF8-AC74-277C9AD1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258">
              <a:extLst>
                <a:ext uri="{FF2B5EF4-FFF2-40B4-BE49-F238E27FC236}">
                  <a16:creationId xmlns:a16="http://schemas.microsoft.com/office/drawing/2014/main" id="{C8EA5E61-DEF5-4C48-A1C8-D70D89D0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259">
              <a:extLst>
                <a:ext uri="{FF2B5EF4-FFF2-40B4-BE49-F238E27FC236}">
                  <a16:creationId xmlns:a16="http://schemas.microsoft.com/office/drawing/2014/main" id="{87C29CD0-B5D7-4649-B07D-03E8438D0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260">
              <a:extLst>
                <a:ext uri="{FF2B5EF4-FFF2-40B4-BE49-F238E27FC236}">
                  <a16:creationId xmlns:a16="http://schemas.microsoft.com/office/drawing/2014/main" id="{38E8B131-2A37-4DFF-B5DE-19FAC219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261">
              <a:extLst>
                <a:ext uri="{FF2B5EF4-FFF2-40B4-BE49-F238E27FC236}">
                  <a16:creationId xmlns:a16="http://schemas.microsoft.com/office/drawing/2014/main" id="{525E0328-7E17-47FF-96EE-6CB12DE7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262">
              <a:extLst>
                <a:ext uri="{FF2B5EF4-FFF2-40B4-BE49-F238E27FC236}">
                  <a16:creationId xmlns:a16="http://schemas.microsoft.com/office/drawing/2014/main" id="{1C05136E-8BDB-4E1F-890A-B3F25DDA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63">
              <a:extLst>
                <a:ext uri="{FF2B5EF4-FFF2-40B4-BE49-F238E27FC236}">
                  <a16:creationId xmlns:a16="http://schemas.microsoft.com/office/drawing/2014/main" id="{7791CCF2-97C9-4A34-A14C-23B3D6476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264">
              <a:extLst>
                <a:ext uri="{FF2B5EF4-FFF2-40B4-BE49-F238E27FC236}">
                  <a16:creationId xmlns:a16="http://schemas.microsoft.com/office/drawing/2014/main" id="{E7B28596-7FF8-408D-8774-583175EC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265">
              <a:extLst>
                <a:ext uri="{FF2B5EF4-FFF2-40B4-BE49-F238E27FC236}">
                  <a16:creationId xmlns:a16="http://schemas.microsoft.com/office/drawing/2014/main" id="{06E73D83-EA73-42D7-AC56-661AA662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266">
              <a:extLst>
                <a:ext uri="{FF2B5EF4-FFF2-40B4-BE49-F238E27FC236}">
                  <a16:creationId xmlns:a16="http://schemas.microsoft.com/office/drawing/2014/main" id="{81B19997-BC52-476F-870F-4E72A51F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67">
              <a:extLst>
                <a:ext uri="{FF2B5EF4-FFF2-40B4-BE49-F238E27FC236}">
                  <a16:creationId xmlns:a16="http://schemas.microsoft.com/office/drawing/2014/main" id="{93B63276-81CC-4DAE-A82F-CADA5784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68">
              <a:extLst>
                <a:ext uri="{FF2B5EF4-FFF2-40B4-BE49-F238E27FC236}">
                  <a16:creationId xmlns:a16="http://schemas.microsoft.com/office/drawing/2014/main" id="{9CA56067-14E2-4267-9FCD-D9803C44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69">
              <a:extLst>
                <a:ext uri="{FF2B5EF4-FFF2-40B4-BE49-F238E27FC236}">
                  <a16:creationId xmlns:a16="http://schemas.microsoft.com/office/drawing/2014/main" id="{96571A91-C3D1-4F70-91E0-83AA4AB88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270">
              <a:extLst>
                <a:ext uri="{FF2B5EF4-FFF2-40B4-BE49-F238E27FC236}">
                  <a16:creationId xmlns:a16="http://schemas.microsoft.com/office/drawing/2014/main" id="{FBD9D640-6C85-4DB0-8077-79EBBB80D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271">
              <a:extLst>
                <a:ext uri="{FF2B5EF4-FFF2-40B4-BE49-F238E27FC236}">
                  <a16:creationId xmlns:a16="http://schemas.microsoft.com/office/drawing/2014/main" id="{A1AEAFFB-EDDD-44A5-AA05-8F3C5AF1E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72">
              <a:extLst>
                <a:ext uri="{FF2B5EF4-FFF2-40B4-BE49-F238E27FC236}">
                  <a16:creationId xmlns:a16="http://schemas.microsoft.com/office/drawing/2014/main" id="{68D292FF-6ED7-44D3-BE90-F90DB024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73">
              <a:extLst>
                <a:ext uri="{FF2B5EF4-FFF2-40B4-BE49-F238E27FC236}">
                  <a16:creationId xmlns:a16="http://schemas.microsoft.com/office/drawing/2014/main" id="{D6566611-BFFB-4600-B13B-CBD69D70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74">
              <a:extLst>
                <a:ext uri="{FF2B5EF4-FFF2-40B4-BE49-F238E27FC236}">
                  <a16:creationId xmlns:a16="http://schemas.microsoft.com/office/drawing/2014/main" id="{6F63616F-4EAC-474A-9162-113BCAA7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275">
              <a:extLst>
                <a:ext uri="{FF2B5EF4-FFF2-40B4-BE49-F238E27FC236}">
                  <a16:creationId xmlns:a16="http://schemas.microsoft.com/office/drawing/2014/main" id="{F4F53C62-4A33-4341-8416-9D95F61C8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276">
              <a:extLst>
                <a:ext uri="{FF2B5EF4-FFF2-40B4-BE49-F238E27FC236}">
                  <a16:creationId xmlns:a16="http://schemas.microsoft.com/office/drawing/2014/main" id="{BB8A9B1F-09AC-4309-AD9C-E3A1F650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277">
              <a:extLst>
                <a:ext uri="{FF2B5EF4-FFF2-40B4-BE49-F238E27FC236}">
                  <a16:creationId xmlns:a16="http://schemas.microsoft.com/office/drawing/2014/main" id="{1FC9B12C-E842-4AEE-B291-E4715471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278">
              <a:extLst>
                <a:ext uri="{FF2B5EF4-FFF2-40B4-BE49-F238E27FC236}">
                  <a16:creationId xmlns:a16="http://schemas.microsoft.com/office/drawing/2014/main" id="{E60E86D2-522E-4E9E-ABCB-3B3A1B9B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279">
              <a:extLst>
                <a:ext uri="{FF2B5EF4-FFF2-40B4-BE49-F238E27FC236}">
                  <a16:creationId xmlns:a16="http://schemas.microsoft.com/office/drawing/2014/main" id="{26208180-C53B-4CBF-9B38-A6942441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280">
              <a:extLst>
                <a:ext uri="{FF2B5EF4-FFF2-40B4-BE49-F238E27FC236}">
                  <a16:creationId xmlns:a16="http://schemas.microsoft.com/office/drawing/2014/main" id="{31C3669D-CDC0-46B8-8C13-E0A76EACD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281">
              <a:extLst>
                <a:ext uri="{FF2B5EF4-FFF2-40B4-BE49-F238E27FC236}">
                  <a16:creationId xmlns:a16="http://schemas.microsoft.com/office/drawing/2014/main" id="{200D4FCF-A5B8-4189-8FBC-4A7E30C6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282">
              <a:extLst>
                <a:ext uri="{FF2B5EF4-FFF2-40B4-BE49-F238E27FC236}">
                  <a16:creationId xmlns:a16="http://schemas.microsoft.com/office/drawing/2014/main" id="{A28ADBC7-4CD5-4874-A876-5324D892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283">
              <a:extLst>
                <a:ext uri="{FF2B5EF4-FFF2-40B4-BE49-F238E27FC236}">
                  <a16:creationId xmlns:a16="http://schemas.microsoft.com/office/drawing/2014/main" id="{2265677C-2F24-4F08-BD95-03654841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284">
              <a:extLst>
                <a:ext uri="{FF2B5EF4-FFF2-40B4-BE49-F238E27FC236}">
                  <a16:creationId xmlns:a16="http://schemas.microsoft.com/office/drawing/2014/main" id="{DE23784E-3DF6-4153-BF90-44602796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285">
              <a:extLst>
                <a:ext uri="{FF2B5EF4-FFF2-40B4-BE49-F238E27FC236}">
                  <a16:creationId xmlns:a16="http://schemas.microsoft.com/office/drawing/2014/main" id="{1CFD9885-3D19-44DA-B2FA-F0086378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286">
              <a:extLst>
                <a:ext uri="{FF2B5EF4-FFF2-40B4-BE49-F238E27FC236}">
                  <a16:creationId xmlns:a16="http://schemas.microsoft.com/office/drawing/2014/main" id="{3BDC3368-7BEA-44CA-8EC5-3A126EE83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287">
              <a:extLst>
                <a:ext uri="{FF2B5EF4-FFF2-40B4-BE49-F238E27FC236}">
                  <a16:creationId xmlns:a16="http://schemas.microsoft.com/office/drawing/2014/main" id="{126E4A7B-BB19-4AB5-B7A5-CE5E1CF80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288">
              <a:extLst>
                <a:ext uri="{FF2B5EF4-FFF2-40B4-BE49-F238E27FC236}">
                  <a16:creationId xmlns:a16="http://schemas.microsoft.com/office/drawing/2014/main" id="{56AE125C-5CC4-4CEB-8F83-B2B2EB1EF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289">
              <a:extLst>
                <a:ext uri="{FF2B5EF4-FFF2-40B4-BE49-F238E27FC236}">
                  <a16:creationId xmlns:a16="http://schemas.microsoft.com/office/drawing/2014/main" id="{C79353CA-9CA4-4A34-8356-5338813C4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290">
              <a:extLst>
                <a:ext uri="{FF2B5EF4-FFF2-40B4-BE49-F238E27FC236}">
                  <a16:creationId xmlns:a16="http://schemas.microsoft.com/office/drawing/2014/main" id="{16A46367-A990-4716-95A2-77DD03EA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291">
              <a:extLst>
                <a:ext uri="{FF2B5EF4-FFF2-40B4-BE49-F238E27FC236}">
                  <a16:creationId xmlns:a16="http://schemas.microsoft.com/office/drawing/2014/main" id="{F4A0BBD6-CEA4-4310-B059-ACD84B3F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292">
              <a:extLst>
                <a:ext uri="{FF2B5EF4-FFF2-40B4-BE49-F238E27FC236}">
                  <a16:creationId xmlns:a16="http://schemas.microsoft.com/office/drawing/2014/main" id="{A55819F0-2F2F-42E5-A39A-B19335BA6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293">
              <a:extLst>
                <a:ext uri="{FF2B5EF4-FFF2-40B4-BE49-F238E27FC236}">
                  <a16:creationId xmlns:a16="http://schemas.microsoft.com/office/drawing/2014/main" id="{37F1EC53-5E29-4B51-B2B8-6DFBA528D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94">
              <a:extLst>
                <a:ext uri="{FF2B5EF4-FFF2-40B4-BE49-F238E27FC236}">
                  <a16:creationId xmlns:a16="http://schemas.microsoft.com/office/drawing/2014/main" id="{C257E74A-BE3E-4CE8-90B7-1D307296C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95">
              <a:extLst>
                <a:ext uri="{FF2B5EF4-FFF2-40B4-BE49-F238E27FC236}">
                  <a16:creationId xmlns:a16="http://schemas.microsoft.com/office/drawing/2014/main" id="{ACFF017E-373B-41C5-B43E-C7428E3E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296">
              <a:extLst>
                <a:ext uri="{FF2B5EF4-FFF2-40B4-BE49-F238E27FC236}">
                  <a16:creationId xmlns:a16="http://schemas.microsoft.com/office/drawing/2014/main" id="{3173DD26-7411-4B0F-932A-91DFFB32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297">
              <a:extLst>
                <a:ext uri="{FF2B5EF4-FFF2-40B4-BE49-F238E27FC236}">
                  <a16:creationId xmlns:a16="http://schemas.microsoft.com/office/drawing/2014/main" id="{3D83A2AF-89E2-4EF7-A005-323350EB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298">
              <a:extLst>
                <a:ext uri="{FF2B5EF4-FFF2-40B4-BE49-F238E27FC236}">
                  <a16:creationId xmlns:a16="http://schemas.microsoft.com/office/drawing/2014/main" id="{349A5040-713E-424C-99EB-46213607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99">
              <a:extLst>
                <a:ext uri="{FF2B5EF4-FFF2-40B4-BE49-F238E27FC236}">
                  <a16:creationId xmlns:a16="http://schemas.microsoft.com/office/drawing/2014/main" id="{EB3E0F82-D0B5-4963-9251-9E4BEAFF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300">
              <a:extLst>
                <a:ext uri="{FF2B5EF4-FFF2-40B4-BE49-F238E27FC236}">
                  <a16:creationId xmlns:a16="http://schemas.microsoft.com/office/drawing/2014/main" id="{946530F1-B945-45D9-8CD8-2C85B64C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301">
              <a:extLst>
                <a:ext uri="{FF2B5EF4-FFF2-40B4-BE49-F238E27FC236}">
                  <a16:creationId xmlns:a16="http://schemas.microsoft.com/office/drawing/2014/main" id="{99E3AB6F-0DD4-4724-927D-BD8B4D7B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302">
              <a:extLst>
                <a:ext uri="{FF2B5EF4-FFF2-40B4-BE49-F238E27FC236}">
                  <a16:creationId xmlns:a16="http://schemas.microsoft.com/office/drawing/2014/main" id="{5E37A6FF-442F-4C69-8087-6213F63F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303">
              <a:extLst>
                <a:ext uri="{FF2B5EF4-FFF2-40B4-BE49-F238E27FC236}">
                  <a16:creationId xmlns:a16="http://schemas.microsoft.com/office/drawing/2014/main" id="{F6DCD4BB-769A-466D-ABAB-8A986661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304">
              <a:extLst>
                <a:ext uri="{FF2B5EF4-FFF2-40B4-BE49-F238E27FC236}">
                  <a16:creationId xmlns:a16="http://schemas.microsoft.com/office/drawing/2014/main" id="{0692030F-AC53-4CC0-AD85-9F356E39E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305">
              <a:extLst>
                <a:ext uri="{FF2B5EF4-FFF2-40B4-BE49-F238E27FC236}">
                  <a16:creationId xmlns:a16="http://schemas.microsoft.com/office/drawing/2014/main" id="{1E8A287B-05BB-4739-B349-93070B12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306">
              <a:extLst>
                <a:ext uri="{FF2B5EF4-FFF2-40B4-BE49-F238E27FC236}">
                  <a16:creationId xmlns:a16="http://schemas.microsoft.com/office/drawing/2014/main" id="{A6715FB7-E431-4411-93FB-8609B6CF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307">
              <a:extLst>
                <a:ext uri="{FF2B5EF4-FFF2-40B4-BE49-F238E27FC236}">
                  <a16:creationId xmlns:a16="http://schemas.microsoft.com/office/drawing/2014/main" id="{08A9C042-25BB-4FEF-8294-3031132A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308">
              <a:extLst>
                <a:ext uri="{FF2B5EF4-FFF2-40B4-BE49-F238E27FC236}">
                  <a16:creationId xmlns:a16="http://schemas.microsoft.com/office/drawing/2014/main" id="{3034CCA7-6D11-4359-B39C-ADADCC38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309">
              <a:extLst>
                <a:ext uri="{FF2B5EF4-FFF2-40B4-BE49-F238E27FC236}">
                  <a16:creationId xmlns:a16="http://schemas.microsoft.com/office/drawing/2014/main" id="{A81A2DAB-DEF6-4E63-BD3E-A747BB3B1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310">
              <a:extLst>
                <a:ext uri="{FF2B5EF4-FFF2-40B4-BE49-F238E27FC236}">
                  <a16:creationId xmlns:a16="http://schemas.microsoft.com/office/drawing/2014/main" id="{807A025B-D80C-4E79-8839-DA34E9E7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311">
              <a:extLst>
                <a:ext uri="{FF2B5EF4-FFF2-40B4-BE49-F238E27FC236}">
                  <a16:creationId xmlns:a16="http://schemas.microsoft.com/office/drawing/2014/main" id="{035B915F-8FB5-43F0-9975-77EAD0D6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312">
              <a:extLst>
                <a:ext uri="{FF2B5EF4-FFF2-40B4-BE49-F238E27FC236}">
                  <a16:creationId xmlns:a16="http://schemas.microsoft.com/office/drawing/2014/main" id="{72AB5243-60A1-4E24-A13C-3DBDCB7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313">
              <a:extLst>
                <a:ext uri="{FF2B5EF4-FFF2-40B4-BE49-F238E27FC236}">
                  <a16:creationId xmlns:a16="http://schemas.microsoft.com/office/drawing/2014/main" id="{1FD2A266-93F5-422C-BADA-61D9D0E5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314">
              <a:extLst>
                <a:ext uri="{FF2B5EF4-FFF2-40B4-BE49-F238E27FC236}">
                  <a16:creationId xmlns:a16="http://schemas.microsoft.com/office/drawing/2014/main" id="{57FF2D17-23BF-4E4D-9241-381A3823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315">
              <a:extLst>
                <a:ext uri="{FF2B5EF4-FFF2-40B4-BE49-F238E27FC236}">
                  <a16:creationId xmlns:a16="http://schemas.microsoft.com/office/drawing/2014/main" id="{9BAAD4FC-CA5F-4437-A342-C278BABC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316">
              <a:extLst>
                <a:ext uri="{FF2B5EF4-FFF2-40B4-BE49-F238E27FC236}">
                  <a16:creationId xmlns:a16="http://schemas.microsoft.com/office/drawing/2014/main" id="{E5A3D5EC-398A-4A53-A18A-D9FD6F787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317">
              <a:extLst>
                <a:ext uri="{FF2B5EF4-FFF2-40B4-BE49-F238E27FC236}">
                  <a16:creationId xmlns:a16="http://schemas.microsoft.com/office/drawing/2014/main" id="{D02D8B3D-A384-445A-87A2-5C7E74B83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318">
              <a:extLst>
                <a:ext uri="{FF2B5EF4-FFF2-40B4-BE49-F238E27FC236}">
                  <a16:creationId xmlns:a16="http://schemas.microsoft.com/office/drawing/2014/main" id="{A3B61603-2C93-4A80-AECC-B5C257E55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319">
              <a:extLst>
                <a:ext uri="{FF2B5EF4-FFF2-40B4-BE49-F238E27FC236}">
                  <a16:creationId xmlns:a16="http://schemas.microsoft.com/office/drawing/2014/main" id="{3A62C332-BADE-4C71-B297-4FCDBFD6F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320">
              <a:extLst>
                <a:ext uri="{FF2B5EF4-FFF2-40B4-BE49-F238E27FC236}">
                  <a16:creationId xmlns:a16="http://schemas.microsoft.com/office/drawing/2014/main" id="{D3E8CA19-D85B-4874-9399-315E588D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321">
              <a:extLst>
                <a:ext uri="{FF2B5EF4-FFF2-40B4-BE49-F238E27FC236}">
                  <a16:creationId xmlns:a16="http://schemas.microsoft.com/office/drawing/2014/main" id="{BCCCEC50-8D20-41E0-B386-EEF4B2C1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322">
              <a:extLst>
                <a:ext uri="{FF2B5EF4-FFF2-40B4-BE49-F238E27FC236}">
                  <a16:creationId xmlns:a16="http://schemas.microsoft.com/office/drawing/2014/main" id="{DDB43142-F004-480F-8B7E-003D38F9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323">
              <a:extLst>
                <a:ext uri="{FF2B5EF4-FFF2-40B4-BE49-F238E27FC236}">
                  <a16:creationId xmlns:a16="http://schemas.microsoft.com/office/drawing/2014/main" id="{78A2017A-A99C-4F8E-99E3-F61603C3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324">
              <a:extLst>
                <a:ext uri="{FF2B5EF4-FFF2-40B4-BE49-F238E27FC236}">
                  <a16:creationId xmlns:a16="http://schemas.microsoft.com/office/drawing/2014/main" id="{CDA9EB20-265F-44F4-8B19-C72E8066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325">
              <a:extLst>
                <a:ext uri="{FF2B5EF4-FFF2-40B4-BE49-F238E27FC236}">
                  <a16:creationId xmlns:a16="http://schemas.microsoft.com/office/drawing/2014/main" id="{36B43CE2-8EFA-4160-BFCF-731273E87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326">
              <a:extLst>
                <a:ext uri="{FF2B5EF4-FFF2-40B4-BE49-F238E27FC236}">
                  <a16:creationId xmlns:a16="http://schemas.microsoft.com/office/drawing/2014/main" id="{C1586E4B-F0ED-4C1F-8B1D-10183399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327">
              <a:extLst>
                <a:ext uri="{FF2B5EF4-FFF2-40B4-BE49-F238E27FC236}">
                  <a16:creationId xmlns:a16="http://schemas.microsoft.com/office/drawing/2014/main" id="{2EDC0DE2-852F-4578-AA52-A6BABF63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328">
              <a:extLst>
                <a:ext uri="{FF2B5EF4-FFF2-40B4-BE49-F238E27FC236}">
                  <a16:creationId xmlns:a16="http://schemas.microsoft.com/office/drawing/2014/main" id="{F8228CA3-3739-454C-8A05-DD5D3E02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329">
              <a:extLst>
                <a:ext uri="{FF2B5EF4-FFF2-40B4-BE49-F238E27FC236}">
                  <a16:creationId xmlns:a16="http://schemas.microsoft.com/office/drawing/2014/main" id="{0C0318E7-1F03-4771-94EA-F167CFD9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330">
              <a:extLst>
                <a:ext uri="{FF2B5EF4-FFF2-40B4-BE49-F238E27FC236}">
                  <a16:creationId xmlns:a16="http://schemas.microsoft.com/office/drawing/2014/main" id="{23679EF6-7210-4E3E-B770-7BEA4E06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331">
              <a:extLst>
                <a:ext uri="{FF2B5EF4-FFF2-40B4-BE49-F238E27FC236}">
                  <a16:creationId xmlns:a16="http://schemas.microsoft.com/office/drawing/2014/main" id="{73297BA1-A52E-41C3-8676-4613CEBE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332">
              <a:extLst>
                <a:ext uri="{FF2B5EF4-FFF2-40B4-BE49-F238E27FC236}">
                  <a16:creationId xmlns:a16="http://schemas.microsoft.com/office/drawing/2014/main" id="{AA075DBD-4759-4CAA-8DB4-1DDC9B0E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333">
              <a:extLst>
                <a:ext uri="{FF2B5EF4-FFF2-40B4-BE49-F238E27FC236}">
                  <a16:creationId xmlns:a16="http://schemas.microsoft.com/office/drawing/2014/main" id="{FB8B2579-F8FE-431E-B5A5-BA314466D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334">
              <a:extLst>
                <a:ext uri="{FF2B5EF4-FFF2-40B4-BE49-F238E27FC236}">
                  <a16:creationId xmlns:a16="http://schemas.microsoft.com/office/drawing/2014/main" id="{DE6D5A2E-ED1B-4D58-BE89-8D41954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335">
              <a:extLst>
                <a:ext uri="{FF2B5EF4-FFF2-40B4-BE49-F238E27FC236}">
                  <a16:creationId xmlns:a16="http://schemas.microsoft.com/office/drawing/2014/main" id="{3CB5B9B0-3DA7-43D7-9356-9B3D5CC3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336">
              <a:extLst>
                <a:ext uri="{FF2B5EF4-FFF2-40B4-BE49-F238E27FC236}">
                  <a16:creationId xmlns:a16="http://schemas.microsoft.com/office/drawing/2014/main" id="{B6999A01-7A95-4735-BA36-92005A6F6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337">
              <a:extLst>
                <a:ext uri="{FF2B5EF4-FFF2-40B4-BE49-F238E27FC236}">
                  <a16:creationId xmlns:a16="http://schemas.microsoft.com/office/drawing/2014/main" id="{DD4D2879-CE24-42F5-AD42-CC0A6080A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338">
              <a:extLst>
                <a:ext uri="{FF2B5EF4-FFF2-40B4-BE49-F238E27FC236}">
                  <a16:creationId xmlns:a16="http://schemas.microsoft.com/office/drawing/2014/main" id="{12CE851B-2B96-4543-B6F7-9BA03748E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339">
              <a:extLst>
                <a:ext uri="{FF2B5EF4-FFF2-40B4-BE49-F238E27FC236}">
                  <a16:creationId xmlns:a16="http://schemas.microsoft.com/office/drawing/2014/main" id="{3F534F10-083D-4438-8739-91B0CF35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340">
              <a:extLst>
                <a:ext uri="{FF2B5EF4-FFF2-40B4-BE49-F238E27FC236}">
                  <a16:creationId xmlns:a16="http://schemas.microsoft.com/office/drawing/2014/main" id="{34074851-9B76-4C1F-99D3-60301A01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341">
              <a:extLst>
                <a:ext uri="{FF2B5EF4-FFF2-40B4-BE49-F238E27FC236}">
                  <a16:creationId xmlns:a16="http://schemas.microsoft.com/office/drawing/2014/main" id="{319F1D5C-8660-4574-AA35-68E3C4FE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342">
              <a:extLst>
                <a:ext uri="{FF2B5EF4-FFF2-40B4-BE49-F238E27FC236}">
                  <a16:creationId xmlns:a16="http://schemas.microsoft.com/office/drawing/2014/main" id="{E7AE1502-5B00-4676-87C6-CA59E5F7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343">
              <a:extLst>
                <a:ext uri="{FF2B5EF4-FFF2-40B4-BE49-F238E27FC236}">
                  <a16:creationId xmlns:a16="http://schemas.microsoft.com/office/drawing/2014/main" id="{A815750C-B825-48F7-B81F-FFD687B18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344">
              <a:extLst>
                <a:ext uri="{FF2B5EF4-FFF2-40B4-BE49-F238E27FC236}">
                  <a16:creationId xmlns:a16="http://schemas.microsoft.com/office/drawing/2014/main" id="{3FDBE188-A2EB-4B2C-958E-BD4A404D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345">
              <a:extLst>
                <a:ext uri="{FF2B5EF4-FFF2-40B4-BE49-F238E27FC236}">
                  <a16:creationId xmlns:a16="http://schemas.microsoft.com/office/drawing/2014/main" id="{4A5E550D-DF26-4DCE-92DF-00652C69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346">
              <a:extLst>
                <a:ext uri="{FF2B5EF4-FFF2-40B4-BE49-F238E27FC236}">
                  <a16:creationId xmlns:a16="http://schemas.microsoft.com/office/drawing/2014/main" id="{59804CDE-B0DC-444A-93B6-B42574C0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347">
              <a:extLst>
                <a:ext uri="{FF2B5EF4-FFF2-40B4-BE49-F238E27FC236}">
                  <a16:creationId xmlns:a16="http://schemas.microsoft.com/office/drawing/2014/main" id="{BFB32687-294D-40CC-8194-3DFA7419A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348">
              <a:extLst>
                <a:ext uri="{FF2B5EF4-FFF2-40B4-BE49-F238E27FC236}">
                  <a16:creationId xmlns:a16="http://schemas.microsoft.com/office/drawing/2014/main" id="{BD5D2F8C-55C7-4FB4-91CA-F73881B4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349">
              <a:extLst>
                <a:ext uri="{FF2B5EF4-FFF2-40B4-BE49-F238E27FC236}">
                  <a16:creationId xmlns:a16="http://schemas.microsoft.com/office/drawing/2014/main" id="{E3770ABB-F897-4932-8649-A1836C1E0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350">
              <a:extLst>
                <a:ext uri="{FF2B5EF4-FFF2-40B4-BE49-F238E27FC236}">
                  <a16:creationId xmlns:a16="http://schemas.microsoft.com/office/drawing/2014/main" id="{AFC67D8D-A16F-4EC9-9B34-FAE2CADF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351">
              <a:extLst>
                <a:ext uri="{FF2B5EF4-FFF2-40B4-BE49-F238E27FC236}">
                  <a16:creationId xmlns:a16="http://schemas.microsoft.com/office/drawing/2014/main" id="{18A6B3B4-FA79-4E86-900F-2746C1395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352">
              <a:extLst>
                <a:ext uri="{FF2B5EF4-FFF2-40B4-BE49-F238E27FC236}">
                  <a16:creationId xmlns:a16="http://schemas.microsoft.com/office/drawing/2014/main" id="{3FCACCA7-A661-4F44-845F-70DFA6BF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353">
              <a:extLst>
                <a:ext uri="{FF2B5EF4-FFF2-40B4-BE49-F238E27FC236}">
                  <a16:creationId xmlns:a16="http://schemas.microsoft.com/office/drawing/2014/main" id="{3F64A9BA-F358-442C-96AC-CABC8452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354">
              <a:extLst>
                <a:ext uri="{FF2B5EF4-FFF2-40B4-BE49-F238E27FC236}">
                  <a16:creationId xmlns:a16="http://schemas.microsoft.com/office/drawing/2014/main" id="{A9E1B1E7-7F12-4DA5-8FCD-6481714EA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355">
              <a:extLst>
                <a:ext uri="{FF2B5EF4-FFF2-40B4-BE49-F238E27FC236}">
                  <a16:creationId xmlns:a16="http://schemas.microsoft.com/office/drawing/2014/main" id="{2FBE7F7F-914D-4C8B-9B06-93205A36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356">
              <a:extLst>
                <a:ext uri="{FF2B5EF4-FFF2-40B4-BE49-F238E27FC236}">
                  <a16:creationId xmlns:a16="http://schemas.microsoft.com/office/drawing/2014/main" id="{989851D1-CBCB-4D5E-9F45-8AD9542E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357">
              <a:extLst>
                <a:ext uri="{FF2B5EF4-FFF2-40B4-BE49-F238E27FC236}">
                  <a16:creationId xmlns:a16="http://schemas.microsoft.com/office/drawing/2014/main" id="{D4452E7A-DEAC-4918-804B-9A424F26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CAC6EE8-8AF8-4DA4-8138-37A2446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4" y="0"/>
            <a:ext cx="2282876" cy="1736113"/>
          </a:xfrm>
          <a:prstGeom prst="rect">
            <a:avLst/>
          </a:prstGeom>
        </p:spPr>
      </p:pic>
      <p:grpSp>
        <p:nvGrpSpPr>
          <p:cNvPr id="752" name="Group 245">
            <a:extLst>
              <a:ext uri="{FF2B5EF4-FFF2-40B4-BE49-F238E27FC236}">
                <a16:creationId xmlns:a16="http://schemas.microsoft.com/office/drawing/2014/main" id="{0999028B-21F2-46D1-B835-2954384DDF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76686"/>
            <a:ext cx="1464847" cy="1574165"/>
            <a:chOff x="-3" y="-6"/>
            <a:chExt cx="469" cy="504"/>
          </a:xfrm>
        </p:grpSpPr>
        <p:sp>
          <p:nvSpPr>
            <p:cNvPr id="753" name="Freeform 246">
              <a:extLst>
                <a:ext uri="{FF2B5EF4-FFF2-40B4-BE49-F238E27FC236}">
                  <a16:creationId xmlns:a16="http://schemas.microsoft.com/office/drawing/2014/main" id="{3FD18A86-29BA-4165-B9E1-16509D35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247">
              <a:extLst>
                <a:ext uri="{FF2B5EF4-FFF2-40B4-BE49-F238E27FC236}">
                  <a16:creationId xmlns:a16="http://schemas.microsoft.com/office/drawing/2014/main" id="{3F1ED8C3-A188-4F0C-AF4B-EEA9CBA6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48">
              <a:extLst>
                <a:ext uri="{FF2B5EF4-FFF2-40B4-BE49-F238E27FC236}">
                  <a16:creationId xmlns:a16="http://schemas.microsoft.com/office/drawing/2014/main" id="{37BBE64B-B0A6-4BA7-9E95-EC4FDCED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249">
              <a:extLst>
                <a:ext uri="{FF2B5EF4-FFF2-40B4-BE49-F238E27FC236}">
                  <a16:creationId xmlns:a16="http://schemas.microsoft.com/office/drawing/2014/main" id="{F4B8C756-8913-49F9-ACAA-241A9CDC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250">
              <a:extLst>
                <a:ext uri="{FF2B5EF4-FFF2-40B4-BE49-F238E27FC236}">
                  <a16:creationId xmlns:a16="http://schemas.microsoft.com/office/drawing/2014/main" id="{1F674F00-98A6-4EAB-ABDC-D8361CE1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251">
              <a:extLst>
                <a:ext uri="{FF2B5EF4-FFF2-40B4-BE49-F238E27FC236}">
                  <a16:creationId xmlns:a16="http://schemas.microsoft.com/office/drawing/2014/main" id="{D556A6F3-3478-4565-A47C-455AAEF4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52">
              <a:extLst>
                <a:ext uri="{FF2B5EF4-FFF2-40B4-BE49-F238E27FC236}">
                  <a16:creationId xmlns:a16="http://schemas.microsoft.com/office/drawing/2014/main" id="{1532CBAB-D3D8-4F09-95E4-F744DEC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53">
              <a:extLst>
                <a:ext uri="{FF2B5EF4-FFF2-40B4-BE49-F238E27FC236}">
                  <a16:creationId xmlns:a16="http://schemas.microsoft.com/office/drawing/2014/main" id="{6954002E-5BE2-43A7-8CD3-60F6F8B4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254">
              <a:extLst>
                <a:ext uri="{FF2B5EF4-FFF2-40B4-BE49-F238E27FC236}">
                  <a16:creationId xmlns:a16="http://schemas.microsoft.com/office/drawing/2014/main" id="{388518B6-3986-4679-BDAE-36936C791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255">
              <a:extLst>
                <a:ext uri="{FF2B5EF4-FFF2-40B4-BE49-F238E27FC236}">
                  <a16:creationId xmlns:a16="http://schemas.microsoft.com/office/drawing/2014/main" id="{A170207E-4AAD-448A-AAE9-E65BC1EFA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256">
              <a:extLst>
                <a:ext uri="{FF2B5EF4-FFF2-40B4-BE49-F238E27FC236}">
                  <a16:creationId xmlns:a16="http://schemas.microsoft.com/office/drawing/2014/main" id="{1FF6D1D0-799A-4264-9817-8F2C8E41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57">
              <a:extLst>
                <a:ext uri="{FF2B5EF4-FFF2-40B4-BE49-F238E27FC236}">
                  <a16:creationId xmlns:a16="http://schemas.microsoft.com/office/drawing/2014/main" id="{404DC13F-595B-4CBF-820C-E8C7B2303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58">
              <a:extLst>
                <a:ext uri="{FF2B5EF4-FFF2-40B4-BE49-F238E27FC236}">
                  <a16:creationId xmlns:a16="http://schemas.microsoft.com/office/drawing/2014/main" id="{826F8623-5D1B-483F-B399-06AEEB0D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259">
              <a:extLst>
                <a:ext uri="{FF2B5EF4-FFF2-40B4-BE49-F238E27FC236}">
                  <a16:creationId xmlns:a16="http://schemas.microsoft.com/office/drawing/2014/main" id="{6CA8AFC1-42EE-4C5C-A4A5-8119589FF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260">
              <a:extLst>
                <a:ext uri="{FF2B5EF4-FFF2-40B4-BE49-F238E27FC236}">
                  <a16:creationId xmlns:a16="http://schemas.microsoft.com/office/drawing/2014/main" id="{3419DF70-78F1-44BD-9DD9-5B897F7D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261">
              <a:extLst>
                <a:ext uri="{FF2B5EF4-FFF2-40B4-BE49-F238E27FC236}">
                  <a16:creationId xmlns:a16="http://schemas.microsoft.com/office/drawing/2014/main" id="{A958BEB9-0CDD-47D7-9CBE-436EC5CCB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62">
              <a:extLst>
                <a:ext uri="{FF2B5EF4-FFF2-40B4-BE49-F238E27FC236}">
                  <a16:creationId xmlns:a16="http://schemas.microsoft.com/office/drawing/2014/main" id="{84991732-023A-4ECA-B5EE-798CE31B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63">
              <a:extLst>
                <a:ext uri="{FF2B5EF4-FFF2-40B4-BE49-F238E27FC236}">
                  <a16:creationId xmlns:a16="http://schemas.microsoft.com/office/drawing/2014/main" id="{6B88EFDF-8C7A-4176-ACEF-4F653AE2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64">
              <a:extLst>
                <a:ext uri="{FF2B5EF4-FFF2-40B4-BE49-F238E27FC236}">
                  <a16:creationId xmlns:a16="http://schemas.microsoft.com/office/drawing/2014/main" id="{AB5B443C-518C-4149-9A55-DFE5BE30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65">
              <a:extLst>
                <a:ext uri="{FF2B5EF4-FFF2-40B4-BE49-F238E27FC236}">
                  <a16:creationId xmlns:a16="http://schemas.microsoft.com/office/drawing/2014/main" id="{4DD15B99-9FDA-49B7-B829-60191C6CF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66">
              <a:extLst>
                <a:ext uri="{FF2B5EF4-FFF2-40B4-BE49-F238E27FC236}">
                  <a16:creationId xmlns:a16="http://schemas.microsoft.com/office/drawing/2014/main" id="{35A2CBAE-0795-44CC-BCFD-4C7E58AF0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67">
              <a:extLst>
                <a:ext uri="{FF2B5EF4-FFF2-40B4-BE49-F238E27FC236}">
                  <a16:creationId xmlns:a16="http://schemas.microsoft.com/office/drawing/2014/main" id="{CAD1FCAC-6464-4412-9D4F-E637AAF73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68">
              <a:extLst>
                <a:ext uri="{FF2B5EF4-FFF2-40B4-BE49-F238E27FC236}">
                  <a16:creationId xmlns:a16="http://schemas.microsoft.com/office/drawing/2014/main" id="{CEED838E-28EC-40CE-8BB6-290139364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269">
              <a:extLst>
                <a:ext uri="{FF2B5EF4-FFF2-40B4-BE49-F238E27FC236}">
                  <a16:creationId xmlns:a16="http://schemas.microsoft.com/office/drawing/2014/main" id="{A3750FD6-5B08-4ECC-9A19-7A55AFC9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270">
              <a:extLst>
                <a:ext uri="{FF2B5EF4-FFF2-40B4-BE49-F238E27FC236}">
                  <a16:creationId xmlns:a16="http://schemas.microsoft.com/office/drawing/2014/main" id="{514B6335-D190-4D8F-8756-D9F3B70C3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271">
              <a:extLst>
                <a:ext uri="{FF2B5EF4-FFF2-40B4-BE49-F238E27FC236}">
                  <a16:creationId xmlns:a16="http://schemas.microsoft.com/office/drawing/2014/main" id="{97CE06ED-BBB2-4013-BD1E-A5E0A5B53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72">
              <a:extLst>
                <a:ext uri="{FF2B5EF4-FFF2-40B4-BE49-F238E27FC236}">
                  <a16:creationId xmlns:a16="http://schemas.microsoft.com/office/drawing/2014/main" id="{B849BEB8-E6E3-4A47-9176-BD228C183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73">
              <a:extLst>
                <a:ext uri="{FF2B5EF4-FFF2-40B4-BE49-F238E27FC236}">
                  <a16:creationId xmlns:a16="http://schemas.microsoft.com/office/drawing/2014/main" id="{F3B92AF0-173F-41E0-B2AE-4EB45BCD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74">
              <a:extLst>
                <a:ext uri="{FF2B5EF4-FFF2-40B4-BE49-F238E27FC236}">
                  <a16:creationId xmlns:a16="http://schemas.microsoft.com/office/drawing/2014/main" id="{8D4D9BBD-D174-477B-8AEE-E127704D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75">
              <a:extLst>
                <a:ext uri="{FF2B5EF4-FFF2-40B4-BE49-F238E27FC236}">
                  <a16:creationId xmlns:a16="http://schemas.microsoft.com/office/drawing/2014/main" id="{4B45AF9B-E389-457F-A328-3131DC49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76">
              <a:extLst>
                <a:ext uri="{FF2B5EF4-FFF2-40B4-BE49-F238E27FC236}">
                  <a16:creationId xmlns:a16="http://schemas.microsoft.com/office/drawing/2014/main" id="{45D44835-B3FF-4211-AFA5-FD9706AB7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277">
              <a:extLst>
                <a:ext uri="{FF2B5EF4-FFF2-40B4-BE49-F238E27FC236}">
                  <a16:creationId xmlns:a16="http://schemas.microsoft.com/office/drawing/2014/main" id="{558B1909-F8AA-4EFC-AA76-262C7117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278">
              <a:extLst>
                <a:ext uri="{FF2B5EF4-FFF2-40B4-BE49-F238E27FC236}">
                  <a16:creationId xmlns:a16="http://schemas.microsoft.com/office/drawing/2014/main" id="{86EA1266-3EDC-4B88-82FA-224BA629B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79">
              <a:extLst>
                <a:ext uri="{FF2B5EF4-FFF2-40B4-BE49-F238E27FC236}">
                  <a16:creationId xmlns:a16="http://schemas.microsoft.com/office/drawing/2014/main" id="{87F1C4BD-7761-43C7-96CB-90A9643F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80">
              <a:extLst>
                <a:ext uri="{FF2B5EF4-FFF2-40B4-BE49-F238E27FC236}">
                  <a16:creationId xmlns:a16="http://schemas.microsoft.com/office/drawing/2014/main" id="{046F5411-D39D-4C25-AE2C-A81CEC0D4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81">
              <a:extLst>
                <a:ext uri="{FF2B5EF4-FFF2-40B4-BE49-F238E27FC236}">
                  <a16:creationId xmlns:a16="http://schemas.microsoft.com/office/drawing/2014/main" id="{E1CDA851-75AF-4605-A51A-814766681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82">
              <a:extLst>
                <a:ext uri="{FF2B5EF4-FFF2-40B4-BE49-F238E27FC236}">
                  <a16:creationId xmlns:a16="http://schemas.microsoft.com/office/drawing/2014/main" id="{57C4D594-85AF-4710-AC51-ED1103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83">
              <a:extLst>
                <a:ext uri="{FF2B5EF4-FFF2-40B4-BE49-F238E27FC236}">
                  <a16:creationId xmlns:a16="http://schemas.microsoft.com/office/drawing/2014/main" id="{73620B7C-7AEA-4599-AC99-C83FCD0BF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84">
              <a:extLst>
                <a:ext uri="{FF2B5EF4-FFF2-40B4-BE49-F238E27FC236}">
                  <a16:creationId xmlns:a16="http://schemas.microsoft.com/office/drawing/2014/main" id="{9BD67246-ACA3-4EA2-B6B4-E639D832C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85">
              <a:extLst>
                <a:ext uri="{FF2B5EF4-FFF2-40B4-BE49-F238E27FC236}">
                  <a16:creationId xmlns:a16="http://schemas.microsoft.com/office/drawing/2014/main" id="{D72A7B75-FB91-498C-AABD-4362DDA5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86">
              <a:extLst>
                <a:ext uri="{FF2B5EF4-FFF2-40B4-BE49-F238E27FC236}">
                  <a16:creationId xmlns:a16="http://schemas.microsoft.com/office/drawing/2014/main" id="{E4D3DFDE-4576-4329-A38D-C7A7271E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87">
              <a:extLst>
                <a:ext uri="{FF2B5EF4-FFF2-40B4-BE49-F238E27FC236}">
                  <a16:creationId xmlns:a16="http://schemas.microsoft.com/office/drawing/2014/main" id="{72CB952A-3F3A-492B-A388-F79D8CC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88">
              <a:extLst>
                <a:ext uri="{FF2B5EF4-FFF2-40B4-BE49-F238E27FC236}">
                  <a16:creationId xmlns:a16="http://schemas.microsoft.com/office/drawing/2014/main" id="{7A3651A8-1104-40B7-9ADA-825B4BAA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89">
              <a:extLst>
                <a:ext uri="{FF2B5EF4-FFF2-40B4-BE49-F238E27FC236}">
                  <a16:creationId xmlns:a16="http://schemas.microsoft.com/office/drawing/2014/main" id="{89198F1A-00CC-4821-86A2-E434EC49D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90">
              <a:extLst>
                <a:ext uri="{FF2B5EF4-FFF2-40B4-BE49-F238E27FC236}">
                  <a16:creationId xmlns:a16="http://schemas.microsoft.com/office/drawing/2014/main" id="{EB2611A2-6DE0-4ADD-AF4B-40465A6A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91">
              <a:extLst>
                <a:ext uri="{FF2B5EF4-FFF2-40B4-BE49-F238E27FC236}">
                  <a16:creationId xmlns:a16="http://schemas.microsoft.com/office/drawing/2014/main" id="{5FF81ABD-6197-4269-9930-D4725906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92">
              <a:extLst>
                <a:ext uri="{FF2B5EF4-FFF2-40B4-BE49-F238E27FC236}">
                  <a16:creationId xmlns:a16="http://schemas.microsoft.com/office/drawing/2014/main" id="{2D17D61F-1F9A-4180-A301-3C29911D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93">
              <a:extLst>
                <a:ext uri="{FF2B5EF4-FFF2-40B4-BE49-F238E27FC236}">
                  <a16:creationId xmlns:a16="http://schemas.microsoft.com/office/drawing/2014/main" id="{0E9F7F7D-8932-44AB-A4E9-EB7EB775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94">
              <a:extLst>
                <a:ext uri="{FF2B5EF4-FFF2-40B4-BE49-F238E27FC236}">
                  <a16:creationId xmlns:a16="http://schemas.microsoft.com/office/drawing/2014/main" id="{8F454500-B6E1-44CE-88DC-F8642FC0C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95">
              <a:extLst>
                <a:ext uri="{FF2B5EF4-FFF2-40B4-BE49-F238E27FC236}">
                  <a16:creationId xmlns:a16="http://schemas.microsoft.com/office/drawing/2014/main" id="{6B5105DE-8905-4B31-A5F0-E0EB289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96">
              <a:extLst>
                <a:ext uri="{FF2B5EF4-FFF2-40B4-BE49-F238E27FC236}">
                  <a16:creationId xmlns:a16="http://schemas.microsoft.com/office/drawing/2014/main" id="{81A9977F-7259-4632-A121-3F6647A2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97">
              <a:extLst>
                <a:ext uri="{FF2B5EF4-FFF2-40B4-BE49-F238E27FC236}">
                  <a16:creationId xmlns:a16="http://schemas.microsoft.com/office/drawing/2014/main" id="{49058252-7971-4D2D-AA14-A474EF8C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98">
              <a:extLst>
                <a:ext uri="{FF2B5EF4-FFF2-40B4-BE49-F238E27FC236}">
                  <a16:creationId xmlns:a16="http://schemas.microsoft.com/office/drawing/2014/main" id="{A58E64B2-3A80-4540-9721-A0D4F931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99">
              <a:extLst>
                <a:ext uri="{FF2B5EF4-FFF2-40B4-BE49-F238E27FC236}">
                  <a16:creationId xmlns:a16="http://schemas.microsoft.com/office/drawing/2014/main" id="{22AC62AB-7368-4522-9471-5B182D3A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300">
              <a:extLst>
                <a:ext uri="{FF2B5EF4-FFF2-40B4-BE49-F238E27FC236}">
                  <a16:creationId xmlns:a16="http://schemas.microsoft.com/office/drawing/2014/main" id="{BD62CEDA-C4A5-4B14-A733-FA47E99D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301">
              <a:extLst>
                <a:ext uri="{FF2B5EF4-FFF2-40B4-BE49-F238E27FC236}">
                  <a16:creationId xmlns:a16="http://schemas.microsoft.com/office/drawing/2014/main" id="{4D680165-97E1-4398-9D05-7FE4A89E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302">
              <a:extLst>
                <a:ext uri="{FF2B5EF4-FFF2-40B4-BE49-F238E27FC236}">
                  <a16:creationId xmlns:a16="http://schemas.microsoft.com/office/drawing/2014/main" id="{F89DCBE0-4877-484E-9B12-6D695028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303">
              <a:extLst>
                <a:ext uri="{FF2B5EF4-FFF2-40B4-BE49-F238E27FC236}">
                  <a16:creationId xmlns:a16="http://schemas.microsoft.com/office/drawing/2014/main" id="{7A51DE3A-AFD8-4613-BDB2-4CF4CA9A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304">
              <a:extLst>
                <a:ext uri="{FF2B5EF4-FFF2-40B4-BE49-F238E27FC236}">
                  <a16:creationId xmlns:a16="http://schemas.microsoft.com/office/drawing/2014/main" id="{9BE1753F-D4F6-4606-94EB-687BE5937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305">
              <a:extLst>
                <a:ext uri="{FF2B5EF4-FFF2-40B4-BE49-F238E27FC236}">
                  <a16:creationId xmlns:a16="http://schemas.microsoft.com/office/drawing/2014/main" id="{7F0E2C3B-5DFB-444A-B55C-2F25F63A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306">
              <a:extLst>
                <a:ext uri="{FF2B5EF4-FFF2-40B4-BE49-F238E27FC236}">
                  <a16:creationId xmlns:a16="http://schemas.microsoft.com/office/drawing/2014/main" id="{B6602F95-6A46-4667-B553-F3B976BC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307">
              <a:extLst>
                <a:ext uri="{FF2B5EF4-FFF2-40B4-BE49-F238E27FC236}">
                  <a16:creationId xmlns:a16="http://schemas.microsoft.com/office/drawing/2014/main" id="{946740ED-CA80-4777-A59C-74A291A6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308">
              <a:extLst>
                <a:ext uri="{FF2B5EF4-FFF2-40B4-BE49-F238E27FC236}">
                  <a16:creationId xmlns:a16="http://schemas.microsoft.com/office/drawing/2014/main" id="{779D8397-E625-4BE7-A927-13F1E519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309">
              <a:extLst>
                <a:ext uri="{FF2B5EF4-FFF2-40B4-BE49-F238E27FC236}">
                  <a16:creationId xmlns:a16="http://schemas.microsoft.com/office/drawing/2014/main" id="{862E8588-2731-431F-885E-3FF05010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10">
              <a:extLst>
                <a:ext uri="{FF2B5EF4-FFF2-40B4-BE49-F238E27FC236}">
                  <a16:creationId xmlns:a16="http://schemas.microsoft.com/office/drawing/2014/main" id="{FFEA9A8F-BF06-45AA-8BC5-48203F0D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11">
              <a:extLst>
                <a:ext uri="{FF2B5EF4-FFF2-40B4-BE49-F238E27FC236}">
                  <a16:creationId xmlns:a16="http://schemas.microsoft.com/office/drawing/2014/main" id="{87BB5648-0CB3-4667-A128-FDE772B3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12">
              <a:extLst>
                <a:ext uri="{FF2B5EF4-FFF2-40B4-BE49-F238E27FC236}">
                  <a16:creationId xmlns:a16="http://schemas.microsoft.com/office/drawing/2014/main" id="{8D7E41F8-798D-4137-BD68-21B031BE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13">
              <a:extLst>
                <a:ext uri="{FF2B5EF4-FFF2-40B4-BE49-F238E27FC236}">
                  <a16:creationId xmlns:a16="http://schemas.microsoft.com/office/drawing/2014/main" id="{660DACBF-9439-40CA-B212-6AB1F2B0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314">
              <a:extLst>
                <a:ext uri="{FF2B5EF4-FFF2-40B4-BE49-F238E27FC236}">
                  <a16:creationId xmlns:a16="http://schemas.microsoft.com/office/drawing/2014/main" id="{A2EF10D1-AF05-4C80-8163-9C2032B4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315">
              <a:extLst>
                <a:ext uri="{FF2B5EF4-FFF2-40B4-BE49-F238E27FC236}">
                  <a16:creationId xmlns:a16="http://schemas.microsoft.com/office/drawing/2014/main" id="{40549BEC-8696-468E-9B04-86CD4410A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316">
              <a:extLst>
                <a:ext uri="{FF2B5EF4-FFF2-40B4-BE49-F238E27FC236}">
                  <a16:creationId xmlns:a16="http://schemas.microsoft.com/office/drawing/2014/main" id="{98CF7412-D1C7-4CE8-BA21-0C0005D18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317">
              <a:extLst>
                <a:ext uri="{FF2B5EF4-FFF2-40B4-BE49-F238E27FC236}">
                  <a16:creationId xmlns:a16="http://schemas.microsoft.com/office/drawing/2014/main" id="{4D674A78-D1C3-4C82-825F-652E3D9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318">
              <a:extLst>
                <a:ext uri="{FF2B5EF4-FFF2-40B4-BE49-F238E27FC236}">
                  <a16:creationId xmlns:a16="http://schemas.microsoft.com/office/drawing/2014/main" id="{80714CD4-F9AB-465F-8654-B54653AF0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19">
              <a:extLst>
                <a:ext uri="{FF2B5EF4-FFF2-40B4-BE49-F238E27FC236}">
                  <a16:creationId xmlns:a16="http://schemas.microsoft.com/office/drawing/2014/main" id="{0AF32369-59D4-4EE8-91B1-DBC312AB4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20">
              <a:extLst>
                <a:ext uri="{FF2B5EF4-FFF2-40B4-BE49-F238E27FC236}">
                  <a16:creationId xmlns:a16="http://schemas.microsoft.com/office/drawing/2014/main" id="{BFB1662A-B75A-4A1F-BA20-6058F112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21">
              <a:extLst>
                <a:ext uri="{FF2B5EF4-FFF2-40B4-BE49-F238E27FC236}">
                  <a16:creationId xmlns:a16="http://schemas.microsoft.com/office/drawing/2014/main" id="{CA8A0600-7AFD-4746-BC11-5FEC4668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22">
              <a:extLst>
                <a:ext uri="{FF2B5EF4-FFF2-40B4-BE49-F238E27FC236}">
                  <a16:creationId xmlns:a16="http://schemas.microsoft.com/office/drawing/2014/main" id="{669A1147-08D1-4F9F-811E-EC16F706B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323">
              <a:extLst>
                <a:ext uri="{FF2B5EF4-FFF2-40B4-BE49-F238E27FC236}">
                  <a16:creationId xmlns:a16="http://schemas.microsoft.com/office/drawing/2014/main" id="{824BB982-9D18-4D8A-A6F3-17B54170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324">
              <a:extLst>
                <a:ext uri="{FF2B5EF4-FFF2-40B4-BE49-F238E27FC236}">
                  <a16:creationId xmlns:a16="http://schemas.microsoft.com/office/drawing/2014/main" id="{4AAE1F3F-79D9-4FA7-89CB-49BBAEB9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325">
              <a:extLst>
                <a:ext uri="{FF2B5EF4-FFF2-40B4-BE49-F238E27FC236}">
                  <a16:creationId xmlns:a16="http://schemas.microsoft.com/office/drawing/2014/main" id="{696D2CAA-90D2-4492-A287-6D801FE5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26">
              <a:extLst>
                <a:ext uri="{FF2B5EF4-FFF2-40B4-BE49-F238E27FC236}">
                  <a16:creationId xmlns:a16="http://schemas.microsoft.com/office/drawing/2014/main" id="{8B80FC18-BDB4-4FAB-BBD0-A6540B92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27">
              <a:extLst>
                <a:ext uri="{FF2B5EF4-FFF2-40B4-BE49-F238E27FC236}">
                  <a16:creationId xmlns:a16="http://schemas.microsoft.com/office/drawing/2014/main" id="{D22DC265-3658-46F3-B339-64DC7C7C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28">
              <a:extLst>
                <a:ext uri="{FF2B5EF4-FFF2-40B4-BE49-F238E27FC236}">
                  <a16:creationId xmlns:a16="http://schemas.microsoft.com/office/drawing/2014/main" id="{908F4AF5-2A46-4095-B488-9F2F07EE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29">
              <a:extLst>
                <a:ext uri="{FF2B5EF4-FFF2-40B4-BE49-F238E27FC236}">
                  <a16:creationId xmlns:a16="http://schemas.microsoft.com/office/drawing/2014/main" id="{EB992588-83AC-421A-9230-2AD0CDCB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330">
              <a:extLst>
                <a:ext uri="{FF2B5EF4-FFF2-40B4-BE49-F238E27FC236}">
                  <a16:creationId xmlns:a16="http://schemas.microsoft.com/office/drawing/2014/main" id="{FAAB2884-203F-4359-9816-A69E33C1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331">
              <a:extLst>
                <a:ext uri="{FF2B5EF4-FFF2-40B4-BE49-F238E27FC236}">
                  <a16:creationId xmlns:a16="http://schemas.microsoft.com/office/drawing/2014/main" id="{AD24BE4D-8D49-4FE8-99EB-0F4987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332">
              <a:extLst>
                <a:ext uri="{FF2B5EF4-FFF2-40B4-BE49-F238E27FC236}">
                  <a16:creationId xmlns:a16="http://schemas.microsoft.com/office/drawing/2014/main" id="{38959D58-4AC2-4146-BD23-BFBBFC394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333">
              <a:extLst>
                <a:ext uri="{FF2B5EF4-FFF2-40B4-BE49-F238E27FC236}">
                  <a16:creationId xmlns:a16="http://schemas.microsoft.com/office/drawing/2014/main" id="{C5AC76DE-E808-40EC-9120-7BC2F1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34">
              <a:extLst>
                <a:ext uri="{FF2B5EF4-FFF2-40B4-BE49-F238E27FC236}">
                  <a16:creationId xmlns:a16="http://schemas.microsoft.com/office/drawing/2014/main" id="{E826BA7A-EC85-4B9E-BE56-BB38C4C99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35">
              <a:extLst>
                <a:ext uri="{FF2B5EF4-FFF2-40B4-BE49-F238E27FC236}">
                  <a16:creationId xmlns:a16="http://schemas.microsoft.com/office/drawing/2014/main" id="{19134FAA-90C5-48A3-81AB-D3167A96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36">
              <a:extLst>
                <a:ext uri="{FF2B5EF4-FFF2-40B4-BE49-F238E27FC236}">
                  <a16:creationId xmlns:a16="http://schemas.microsoft.com/office/drawing/2014/main" id="{057B8F81-36A1-45F9-8553-F6F0943D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37">
              <a:extLst>
                <a:ext uri="{FF2B5EF4-FFF2-40B4-BE49-F238E27FC236}">
                  <a16:creationId xmlns:a16="http://schemas.microsoft.com/office/drawing/2014/main" id="{50F22FCE-181A-4BCF-A988-59C0124F7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338">
              <a:extLst>
                <a:ext uri="{FF2B5EF4-FFF2-40B4-BE49-F238E27FC236}">
                  <a16:creationId xmlns:a16="http://schemas.microsoft.com/office/drawing/2014/main" id="{9F6DC629-C18A-4551-9411-C81D29C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339">
              <a:extLst>
                <a:ext uri="{FF2B5EF4-FFF2-40B4-BE49-F238E27FC236}">
                  <a16:creationId xmlns:a16="http://schemas.microsoft.com/office/drawing/2014/main" id="{EDA7EB05-A444-425D-B3EB-170DE7E23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340">
              <a:extLst>
                <a:ext uri="{FF2B5EF4-FFF2-40B4-BE49-F238E27FC236}">
                  <a16:creationId xmlns:a16="http://schemas.microsoft.com/office/drawing/2014/main" id="{A99DF24A-412A-45A9-8AEA-4EB9E98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341">
              <a:extLst>
                <a:ext uri="{FF2B5EF4-FFF2-40B4-BE49-F238E27FC236}">
                  <a16:creationId xmlns:a16="http://schemas.microsoft.com/office/drawing/2014/main" id="{3A0F7D04-D868-4119-A156-EA41FBB88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342">
              <a:extLst>
                <a:ext uri="{FF2B5EF4-FFF2-40B4-BE49-F238E27FC236}">
                  <a16:creationId xmlns:a16="http://schemas.microsoft.com/office/drawing/2014/main" id="{C030E6C9-B8EC-4356-9EC9-083D3382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343">
              <a:extLst>
                <a:ext uri="{FF2B5EF4-FFF2-40B4-BE49-F238E27FC236}">
                  <a16:creationId xmlns:a16="http://schemas.microsoft.com/office/drawing/2014/main" id="{808D8539-48F6-4B48-99D8-6045077A2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344">
              <a:extLst>
                <a:ext uri="{FF2B5EF4-FFF2-40B4-BE49-F238E27FC236}">
                  <a16:creationId xmlns:a16="http://schemas.microsoft.com/office/drawing/2014/main" id="{A2B5145A-110F-4E76-BFEA-AE3BDF71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345">
              <a:extLst>
                <a:ext uri="{FF2B5EF4-FFF2-40B4-BE49-F238E27FC236}">
                  <a16:creationId xmlns:a16="http://schemas.microsoft.com/office/drawing/2014/main" id="{7FD25280-5D68-4646-8A17-AB9E86037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346">
              <a:extLst>
                <a:ext uri="{FF2B5EF4-FFF2-40B4-BE49-F238E27FC236}">
                  <a16:creationId xmlns:a16="http://schemas.microsoft.com/office/drawing/2014/main" id="{ECDBEAC5-226B-493A-8C1C-18C88004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347">
              <a:extLst>
                <a:ext uri="{FF2B5EF4-FFF2-40B4-BE49-F238E27FC236}">
                  <a16:creationId xmlns:a16="http://schemas.microsoft.com/office/drawing/2014/main" id="{7C025C99-07F6-4D3A-8F09-B1212826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348">
              <a:extLst>
                <a:ext uri="{FF2B5EF4-FFF2-40B4-BE49-F238E27FC236}">
                  <a16:creationId xmlns:a16="http://schemas.microsoft.com/office/drawing/2014/main" id="{E355646D-06FA-4FE2-A8E2-DBD43630A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349">
              <a:extLst>
                <a:ext uri="{FF2B5EF4-FFF2-40B4-BE49-F238E27FC236}">
                  <a16:creationId xmlns:a16="http://schemas.microsoft.com/office/drawing/2014/main" id="{0FD8D255-9ACE-4577-AFAF-7DFC2195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350">
              <a:extLst>
                <a:ext uri="{FF2B5EF4-FFF2-40B4-BE49-F238E27FC236}">
                  <a16:creationId xmlns:a16="http://schemas.microsoft.com/office/drawing/2014/main" id="{8F614595-C473-470E-942E-4842B199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351">
              <a:extLst>
                <a:ext uri="{FF2B5EF4-FFF2-40B4-BE49-F238E27FC236}">
                  <a16:creationId xmlns:a16="http://schemas.microsoft.com/office/drawing/2014/main" id="{034687E4-C43F-4A3B-89E1-7765198D2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352">
              <a:extLst>
                <a:ext uri="{FF2B5EF4-FFF2-40B4-BE49-F238E27FC236}">
                  <a16:creationId xmlns:a16="http://schemas.microsoft.com/office/drawing/2014/main" id="{7086397C-F4F2-4176-8A18-D4EC0165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353">
              <a:extLst>
                <a:ext uri="{FF2B5EF4-FFF2-40B4-BE49-F238E27FC236}">
                  <a16:creationId xmlns:a16="http://schemas.microsoft.com/office/drawing/2014/main" id="{32C6D5CC-DB64-4AEE-A820-B8E2DF3BA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354">
              <a:extLst>
                <a:ext uri="{FF2B5EF4-FFF2-40B4-BE49-F238E27FC236}">
                  <a16:creationId xmlns:a16="http://schemas.microsoft.com/office/drawing/2014/main" id="{5EB9A1B3-636A-4C2B-A3DD-F941D41D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355">
              <a:extLst>
                <a:ext uri="{FF2B5EF4-FFF2-40B4-BE49-F238E27FC236}">
                  <a16:creationId xmlns:a16="http://schemas.microsoft.com/office/drawing/2014/main" id="{EC748467-BBA1-4D4B-8852-CA019F15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356">
              <a:extLst>
                <a:ext uri="{FF2B5EF4-FFF2-40B4-BE49-F238E27FC236}">
                  <a16:creationId xmlns:a16="http://schemas.microsoft.com/office/drawing/2014/main" id="{4BB92F79-799E-4DCC-8DF5-B265F970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357">
              <a:extLst>
                <a:ext uri="{FF2B5EF4-FFF2-40B4-BE49-F238E27FC236}">
                  <a16:creationId xmlns:a16="http://schemas.microsoft.com/office/drawing/2014/main" id="{74FE4254-489F-4549-B0E6-6A915E40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4" name="TextBox 13">
            <a:extLst>
              <a:ext uri="{FF2B5EF4-FFF2-40B4-BE49-F238E27FC236}">
                <a16:creationId xmlns:a16="http://schemas.microsoft.com/office/drawing/2014/main" id="{7D761EC1-23D5-4120-8138-93C9B3BDF558}"/>
              </a:ext>
            </a:extLst>
          </p:cNvPr>
          <p:cNvSpPr txBox="1"/>
          <p:nvPr/>
        </p:nvSpPr>
        <p:spPr>
          <a:xfrm>
            <a:off x="4657624" y="437510"/>
            <a:ext cx="287675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rgbClr val="063D7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6" name="缺角矩形 355">
            <a:extLst>
              <a:ext uri="{FF2B5EF4-FFF2-40B4-BE49-F238E27FC236}">
                <a16:creationId xmlns:a16="http://schemas.microsoft.com/office/drawing/2014/main" id="{EF504682-3BC5-4F0D-83FC-744196537A80}"/>
              </a:ext>
            </a:extLst>
          </p:cNvPr>
          <p:cNvSpPr/>
          <p:nvPr/>
        </p:nvSpPr>
        <p:spPr>
          <a:xfrm>
            <a:off x="4601633" y="375920"/>
            <a:ext cx="2988734" cy="497840"/>
          </a:xfrm>
          <a:prstGeom prst="plaque">
            <a:avLst/>
          </a:prstGeom>
          <a:noFill/>
          <a:ln w="25400">
            <a:solidFill>
              <a:srgbClr val="063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Freeform 7">
            <a:extLst>
              <a:ext uri="{FF2B5EF4-FFF2-40B4-BE49-F238E27FC236}">
                <a16:creationId xmlns:a16="http://schemas.microsoft.com/office/drawing/2014/main" id="{F4A3D7BE-0EDC-4466-8F66-D45CDF3B0848}"/>
              </a:ext>
            </a:extLst>
          </p:cNvPr>
          <p:cNvSpPr>
            <a:spLocks noEditPoints="1"/>
          </p:cNvSpPr>
          <p:nvPr/>
        </p:nvSpPr>
        <p:spPr bwMode="auto">
          <a:xfrm>
            <a:off x="8116413" y="3387853"/>
            <a:ext cx="345052" cy="542549"/>
          </a:xfrm>
          <a:custGeom>
            <a:avLst/>
            <a:gdLst>
              <a:gd name="T0" fmla="*/ 3 w 223"/>
              <a:gd name="T1" fmla="*/ 196 h 351"/>
              <a:gd name="T2" fmla="*/ 10 w 223"/>
              <a:gd name="T3" fmla="*/ 177 h 351"/>
              <a:gd name="T4" fmla="*/ 53 w 223"/>
              <a:gd name="T5" fmla="*/ 157 h 351"/>
              <a:gd name="T6" fmla="*/ 76 w 223"/>
              <a:gd name="T7" fmla="*/ 97 h 351"/>
              <a:gd name="T8" fmla="*/ 90 w 223"/>
              <a:gd name="T9" fmla="*/ 88 h 351"/>
              <a:gd name="T10" fmla="*/ 90 w 223"/>
              <a:gd name="T11" fmla="*/ 88 h 351"/>
              <a:gd name="T12" fmla="*/ 119 w 223"/>
              <a:gd name="T13" fmla="*/ 88 h 351"/>
              <a:gd name="T14" fmla="*/ 119 w 223"/>
              <a:gd name="T15" fmla="*/ 88 h 351"/>
              <a:gd name="T16" fmla="*/ 125 w 223"/>
              <a:gd name="T17" fmla="*/ 89 h 351"/>
              <a:gd name="T18" fmla="*/ 184 w 223"/>
              <a:gd name="T19" fmla="*/ 118 h 351"/>
              <a:gd name="T20" fmla="*/ 190 w 223"/>
              <a:gd name="T21" fmla="*/ 123 h 351"/>
              <a:gd name="T22" fmla="*/ 219 w 223"/>
              <a:gd name="T23" fmla="*/ 167 h 351"/>
              <a:gd name="T24" fmla="*/ 215 w 223"/>
              <a:gd name="T25" fmla="*/ 187 h 351"/>
              <a:gd name="T26" fmla="*/ 207 w 223"/>
              <a:gd name="T27" fmla="*/ 190 h 351"/>
              <a:gd name="T28" fmla="*/ 195 w 223"/>
              <a:gd name="T29" fmla="*/ 183 h 351"/>
              <a:gd name="T30" fmla="*/ 167 w 223"/>
              <a:gd name="T31" fmla="*/ 143 h 351"/>
              <a:gd name="T32" fmla="*/ 134 w 223"/>
              <a:gd name="T33" fmla="*/ 126 h 351"/>
              <a:gd name="T34" fmla="*/ 135 w 223"/>
              <a:gd name="T35" fmla="*/ 131 h 351"/>
              <a:gd name="T36" fmla="*/ 148 w 223"/>
              <a:gd name="T37" fmla="*/ 190 h 351"/>
              <a:gd name="T38" fmla="*/ 138 w 223"/>
              <a:gd name="T39" fmla="*/ 222 h 351"/>
              <a:gd name="T40" fmla="*/ 87 w 223"/>
              <a:gd name="T41" fmla="*/ 273 h 351"/>
              <a:gd name="T42" fmla="*/ 59 w 223"/>
              <a:gd name="T43" fmla="*/ 342 h 351"/>
              <a:gd name="T44" fmla="*/ 46 w 223"/>
              <a:gd name="T45" fmla="*/ 351 h 351"/>
              <a:gd name="T46" fmla="*/ 40 w 223"/>
              <a:gd name="T47" fmla="*/ 350 h 351"/>
              <a:gd name="T48" fmla="*/ 32 w 223"/>
              <a:gd name="T49" fmla="*/ 331 h 351"/>
              <a:gd name="T50" fmla="*/ 61 w 223"/>
              <a:gd name="T51" fmla="*/ 258 h 351"/>
              <a:gd name="T52" fmla="*/ 63 w 223"/>
              <a:gd name="T53" fmla="*/ 254 h 351"/>
              <a:gd name="T54" fmla="*/ 72 w 223"/>
              <a:gd name="T55" fmla="*/ 242 h 351"/>
              <a:gd name="T56" fmla="*/ 97 w 223"/>
              <a:gd name="T57" fmla="*/ 203 h 351"/>
              <a:gd name="T58" fmla="*/ 86 w 223"/>
              <a:gd name="T59" fmla="*/ 152 h 351"/>
              <a:gd name="T60" fmla="*/ 78 w 223"/>
              <a:gd name="T61" fmla="*/ 173 h 351"/>
              <a:gd name="T62" fmla="*/ 71 w 223"/>
              <a:gd name="T63" fmla="*/ 181 h 351"/>
              <a:gd name="T64" fmla="*/ 22 w 223"/>
              <a:gd name="T65" fmla="*/ 203 h 351"/>
              <a:gd name="T66" fmla="*/ 16 w 223"/>
              <a:gd name="T67" fmla="*/ 205 h 351"/>
              <a:gd name="T68" fmla="*/ 3 w 223"/>
              <a:gd name="T69" fmla="*/ 196 h 351"/>
              <a:gd name="T70" fmla="*/ 82 w 223"/>
              <a:gd name="T71" fmla="*/ 73 h 351"/>
              <a:gd name="T72" fmla="*/ 119 w 223"/>
              <a:gd name="T73" fmla="*/ 36 h 351"/>
              <a:gd name="T74" fmla="*/ 82 w 223"/>
              <a:gd name="T75" fmla="*/ 0 h 351"/>
              <a:gd name="T76" fmla="*/ 46 w 223"/>
              <a:gd name="T77" fmla="*/ 36 h 351"/>
              <a:gd name="T78" fmla="*/ 82 w 223"/>
              <a:gd name="T79" fmla="*/ 73 h 351"/>
              <a:gd name="T80" fmla="*/ 153 w 223"/>
              <a:gd name="T81" fmla="*/ 225 h 351"/>
              <a:gd name="T82" fmla="*/ 147 w 223"/>
              <a:gd name="T83" fmla="*/ 232 h 351"/>
              <a:gd name="T84" fmla="*/ 123 w 223"/>
              <a:gd name="T85" fmla="*/ 256 h 351"/>
              <a:gd name="T86" fmla="*/ 133 w 223"/>
              <a:gd name="T87" fmla="*/ 281 h 351"/>
              <a:gd name="T88" fmla="*/ 138 w 223"/>
              <a:gd name="T89" fmla="*/ 288 h 351"/>
              <a:gd name="T90" fmla="*/ 180 w 223"/>
              <a:gd name="T91" fmla="*/ 345 h 351"/>
              <a:gd name="T92" fmla="*/ 192 w 223"/>
              <a:gd name="T93" fmla="*/ 351 h 351"/>
              <a:gd name="T94" fmla="*/ 201 w 223"/>
              <a:gd name="T95" fmla="*/ 348 h 351"/>
              <a:gd name="T96" fmla="*/ 204 w 223"/>
              <a:gd name="T97" fmla="*/ 328 h 351"/>
              <a:gd name="T98" fmla="*/ 162 w 223"/>
              <a:gd name="T99" fmla="*/ 272 h 351"/>
              <a:gd name="T100" fmla="*/ 153 w 223"/>
              <a:gd name="T101" fmla="*/ 225 h 351"/>
              <a:gd name="T102" fmla="*/ 153 w 223"/>
              <a:gd name="T103" fmla="*/ 225 h 351"/>
              <a:gd name="T104" fmla="*/ 153 w 223"/>
              <a:gd name="T105" fmla="*/ 225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3" h="351">
                <a:moveTo>
                  <a:pt x="3" y="196"/>
                </a:moveTo>
                <a:cubicBezTo>
                  <a:pt x="0" y="189"/>
                  <a:pt x="3" y="180"/>
                  <a:pt x="10" y="177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76" y="97"/>
                  <a:pt x="76" y="97"/>
                  <a:pt x="76" y="97"/>
                </a:cubicBezTo>
                <a:cubicBezTo>
                  <a:pt x="78" y="91"/>
                  <a:pt x="84" y="88"/>
                  <a:pt x="90" y="88"/>
                </a:cubicBezTo>
                <a:cubicBezTo>
                  <a:pt x="90" y="88"/>
                  <a:pt x="90" y="88"/>
                  <a:pt x="90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21" y="88"/>
                  <a:pt x="123" y="88"/>
                  <a:pt x="125" y="89"/>
                </a:cubicBezTo>
                <a:cubicBezTo>
                  <a:pt x="184" y="118"/>
                  <a:pt x="184" y="118"/>
                  <a:pt x="184" y="118"/>
                </a:cubicBezTo>
                <a:cubicBezTo>
                  <a:pt x="186" y="119"/>
                  <a:pt x="188" y="121"/>
                  <a:pt x="190" y="123"/>
                </a:cubicBezTo>
                <a:cubicBezTo>
                  <a:pt x="219" y="167"/>
                  <a:pt x="219" y="167"/>
                  <a:pt x="219" y="167"/>
                </a:cubicBezTo>
                <a:cubicBezTo>
                  <a:pt x="223" y="174"/>
                  <a:pt x="222" y="183"/>
                  <a:pt x="215" y="187"/>
                </a:cubicBezTo>
                <a:cubicBezTo>
                  <a:pt x="212" y="189"/>
                  <a:pt x="209" y="190"/>
                  <a:pt x="207" y="190"/>
                </a:cubicBezTo>
                <a:cubicBezTo>
                  <a:pt x="202" y="190"/>
                  <a:pt x="197" y="188"/>
                  <a:pt x="195" y="183"/>
                </a:cubicBezTo>
                <a:cubicBezTo>
                  <a:pt x="167" y="143"/>
                  <a:pt x="167" y="143"/>
                  <a:pt x="167" y="143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9"/>
                  <a:pt x="135" y="131"/>
                  <a:pt x="135" y="131"/>
                </a:cubicBezTo>
                <a:cubicBezTo>
                  <a:pt x="139" y="153"/>
                  <a:pt x="145" y="181"/>
                  <a:pt x="148" y="190"/>
                </a:cubicBezTo>
                <a:cubicBezTo>
                  <a:pt x="153" y="210"/>
                  <a:pt x="138" y="222"/>
                  <a:pt x="138" y="222"/>
                </a:cubicBezTo>
                <a:cubicBezTo>
                  <a:pt x="87" y="273"/>
                  <a:pt x="87" y="273"/>
                  <a:pt x="87" y="273"/>
                </a:cubicBezTo>
                <a:cubicBezTo>
                  <a:pt x="59" y="342"/>
                  <a:pt x="59" y="342"/>
                  <a:pt x="59" y="342"/>
                </a:cubicBezTo>
                <a:cubicBezTo>
                  <a:pt x="57" y="348"/>
                  <a:pt x="52" y="351"/>
                  <a:pt x="46" y="351"/>
                </a:cubicBezTo>
                <a:cubicBezTo>
                  <a:pt x="44" y="351"/>
                  <a:pt x="42" y="351"/>
                  <a:pt x="40" y="350"/>
                </a:cubicBezTo>
                <a:cubicBezTo>
                  <a:pt x="33" y="347"/>
                  <a:pt x="29" y="338"/>
                  <a:pt x="32" y="331"/>
                </a:cubicBezTo>
                <a:cubicBezTo>
                  <a:pt x="61" y="258"/>
                  <a:pt x="61" y="258"/>
                  <a:pt x="61" y="258"/>
                </a:cubicBezTo>
                <a:cubicBezTo>
                  <a:pt x="62" y="256"/>
                  <a:pt x="62" y="255"/>
                  <a:pt x="63" y="254"/>
                </a:cubicBezTo>
                <a:cubicBezTo>
                  <a:pt x="72" y="242"/>
                  <a:pt x="72" y="242"/>
                  <a:pt x="72" y="242"/>
                </a:cubicBezTo>
                <a:cubicBezTo>
                  <a:pt x="97" y="203"/>
                  <a:pt x="97" y="203"/>
                  <a:pt x="97" y="203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78" y="173"/>
                  <a:pt x="78" y="173"/>
                  <a:pt x="78" y="173"/>
                </a:cubicBezTo>
                <a:cubicBezTo>
                  <a:pt x="77" y="177"/>
                  <a:pt x="74" y="180"/>
                  <a:pt x="71" y="181"/>
                </a:cubicBezTo>
                <a:cubicBezTo>
                  <a:pt x="22" y="203"/>
                  <a:pt x="22" y="203"/>
                  <a:pt x="22" y="203"/>
                </a:cubicBezTo>
                <a:cubicBezTo>
                  <a:pt x="20" y="204"/>
                  <a:pt x="18" y="205"/>
                  <a:pt x="16" y="205"/>
                </a:cubicBezTo>
                <a:cubicBezTo>
                  <a:pt x="11" y="205"/>
                  <a:pt x="6" y="201"/>
                  <a:pt x="3" y="196"/>
                </a:cubicBezTo>
                <a:close/>
                <a:moveTo>
                  <a:pt x="82" y="73"/>
                </a:moveTo>
                <a:cubicBezTo>
                  <a:pt x="102" y="73"/>
                  <a:pt x="119" y="56"/>
                  <a:pt x="119" y="36"/>
                </a:cubicBezTo>
                <a:cubicBezTo>
                  <a:pt x="119" y="16"/>
                  <a:pt x="102" y="0"/>
                  <a:pt x="82" y="0"/>
                </a:cubicBezTo>
                <a:cubicBezTo>
                  <a:pt x="62" y="0"/>
                  <a:pt x="46" y="16"/>
                  <a:pt x="46" y="36"/>
                </a:cubicBezTo>
                <a:cubicBezTo>
                  <a:pt x="46" y="56"/>
                  <a:pt x="62" y="73"/>
                  <a:pt x="82" y="73"/>
                </a:cubicBezTo>
                <a:close/>
                <a:moveTo>
                  <a:pt x="153" y="225"/>
                </a:moveTo>
                <a:cubicBezTo>
                  <a:pt x="151" y="228"/>
                  <a:pt x="148" y="231"/>
                  <a:pt x="147" y="232"/>
                </a:cubicBezTo>
                <a:cubicBezTo>
                  <a:pt x="123" y="256"/>
                  <a:pt x="123" y="256"/>
                  <a:pt x="123" y="256"/>
                </a:cubicBezTo>
                <a:cubicBezTo>
                  <a:pt x="133" y="281"/>
                  <a:pt x="133" y="281"/>
                  <a:pt x="133" y="281"/>
                </a:cubicBezTo>
                <a:cubicBezTo>
                  <a:pt x="134" y="284"/>
                  <a:pt x="136" y="286"/>
                  <a:pt x="138" y="288"/>
                </a:cubicBezTo>
                <a:cubicBezTo>
                  <a:pt x="180" y="345"/>
                  <a:pt x="180" y="345"/>
                  <a:pt x="180" y="345"/>
                </a:cubicBezTo>
                <a:cubicBezTo>
                  <a:pt x="183" y="349"/>
                  <a:pt x="188" y="351"/>
                  <a:pt x="192" y="351"/>
                </a:cubicBezTo>
                <a:cubicBezTo>
                  <a:pt x="195" y="351"/>
                  <a:pt x="198" y="350"/>
                  <a:pt x="201" y="348"/>
                </a:cubicBezTo>
                <a:cubicBezTo>
                  <a:pt x="207" y="343"/>
                  <a:pt x="209" y="334"/>
                  <a:pt x="204" y="328"/>
                </a:cubicBezTo>
                <a:cubicBezTo>
                  <a:pt x="162" y="272"/>
                  <a:pt x="162" y="272"/>
                  <a:pt x="162" y="272"/>
                </a:cubicBezTo>
                <a:cubicBezTo>
                  <a:pt x="153" y="225"/>
                  <a:pt x="153" y="225"/>
                  <a:pt x="153" y="225"/>
                </a:cubicBezTo>
                <a:close/>
                <a:moveTo>
                  <a:pt x="153" y="225"/>
                </a:moveTo>
                <a:cubicBezTo>
                  <a:pt x="153" y="225"/>
                  <a:pt x="153" y="225"/>
                  <a:pt x="153" y="22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</a:endParaRPr>
          </a:p>
        </p:txBody>
      </p:sp>
      <p:grpSp>
        <p:nvGrpSpPr>
          <p:cNvPr id="346" name="组合 345">
            <a:extLst>
              <a:ext uri="{FF2B5EF4-FFF2-40B4-BE49-F238E27FC236}">
                <a16:creationId xmlns:a16="http://schemas.microsoft.com/office/drawing/2014/main" id="{60577CE3-2B38-4ABE-B658-39303851AE3E}"/>
              </a:ext>
            </a:extLst>
          </p:cNvPr>
          <p:cNvGrpSpPr/>
          <p:nvPr/>
        </p:nvGrpSpPr>
        <p:grpSpPr>
          <a:xfrm>
            <a:off x="7091783" y="2495318"/>
            <a:ext cx="463008" cy="500645"/>
            <a:chOff x="6902450" y="3638551"/>
            <a:chExt cx="666750" cy="720725"/>
          </a:xfrm>
          <a:solidFill>
            <a:schemeClr val="bg1"/>
          </a:solidFill>
          <a:effectLst/>
        </p:grpSpPr>
        <p:sp>
          <p:nvSpPr>
            <p:cNvPr id="347" name="Oval 8">
              <a:extLst>
                <a:ext uri="{FF2B5EF4-FFF2-40B4-BE49-F238E27FC236}">
                  <a16:creationId xmlns:a16="http://schemas.microsoft.com/office/drawing/2014/main" id="{E623CF59-660E-4958-9DF6-269F3A0D5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6112" y="363855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48" name="Freeform 9">
              <a:extLst>
                <a:ext uri="{FF2B5EF4-FFF2-40B4-BE49-F238E27FC236}">
                  <a16:creationId xmlns:a16="http://schemas.microsoft.com/office/drawing/2014/main" id="{6CC70466-CFD2-4BCB-B8AA-CC4B8711B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625" y="4048126"/>
              <a:ext cx="282575" cy="134938"/>
            </a:xfrm>
            <a:custGeom>
              <a:avLst/>
              <a:gdLst>
                <a:gd name="T0" fmla="*/ 27 w 127"/>
                <a:gd name="T1" fmla="*/ 0 h 61"/>
                <a:gd name="T2" fmla="*/ 0 w 127"/>
                <a:gd name="T3" fmla="*/ 26 h 61"/>
                <a:gd name="T4" fmla="*/ 17 w 127"/>
                <a:gd name="T5" fmla="*/ 51 h 61"/>
                <a:gd name="T6" fmla="*/ 34 w 127"/>
                <a:gd name="T7" fmla="*/ 61 h 61"/>
                <a:gd name="T8" fmla="*/ 108 w 127"/>
                <a:gd name="T9" fmla="*/ 61 h 61"/>
                <a:gd name="T10" fmla="*/ 127 w 127"/>
                <a:gd name="T11" fmla="*/ 42 h 61"/>
                <a:gd name="T12" fmla="*/ 108 w 127"/>
                <a:gd name="T13" fmla="*/ 24 h 61"/>
                <a:gd name="T14" fmla="*/ 44 w 127"/>
                <a:gd name="T15" fmla="*/ 24 h 61"/>
                <a:gd name="T16" fmla="*/ 27 w 1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1">
                  <a:moveTo>
                    <a:pt x="27" y="0"/>
                  </a:moveTo>
                  <a:cubicBezTo>
                    <a:pt x="25" y="9"/>
                    <a:pt x="1" y="26"/>
                    <a:pt x="0" y="2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58"/>
                    <a:pt x="27" y="61"/>
                    <a:pt x="34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9" y="61"/>
                    <a:pt x="127" y="53"/>
                    <a:pt x="127" y="42"/>
                  </a:cubicBezTo>
                  <a:cubicBezTo>
                    <a:pt x="127" y="32"/>
                    <a:pt x="118" y="24"/>
                    <a:pt x="10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49" name="Freeform 10">
              <a:extLst>
                <a:ext uri="{FF2B5EF4-FFF2-40B4-BE49-F238E27FC236}">
                  <a16:creationId xmlns:a16="http://schemas.microsoft.com/office/drawing/2014/main" id="{948866AF-6ACD-418F-BADE-749AA640C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2450" y="3729038"/>
              <a:ext cx="549275" cy="630238"/>
            </a:xfrm>
            <a:custGeom>
              <a:avLst/>
              <a:gdLst>
                <a:gd name="T0" fmla="*/ 14 w 247"/>
                <a:gd name="T1" fmla="*/ 106 h 283"/>
                <a:gd name="T2" fmla="*/ 3 w 247"/>
                <a:gd name="T3" fmla="*/ 125 h 283"/>
                <a:gd name="T4" fmla="*/ 19 w 247"/>
                <a:gd name="T5" fmla="*/ 137 h 283"/>
                <a:gd name="T6" fmla="*/ 20 w 247"/>
                <a:gd name="T7" fmla="*/ 137 h 283"/>
                <a:gd name="T8" fmla="*/ 79 w 247"/>
                <a:gd name="T9" fmla="*/ 122 h 283"/>
                <a:gd name="T10" fmla="*/ 90 w 247"/>
                <a:gd name="T11" fmla="*/ 112 h 283"/>
                <a:gd name="T12" fmla="*/ 99 w 247"/>
                <a:gd name="T13" fmla="*/ 83 h 283"/>
                <a:gd name="T14" fmla="*/ 131 w 247"/>
                <a:gd name="T15" fmla="*/ 136 h 283"/>
                <a:gd name="T16" fmla="*/ 91 w 247"/>
                <a:gd name="T17" fmla="*/ 166 h 283"/>
                <a:gd name="T18" fmla="*/ 86 w 247"/>
                <a:gd name="T19" fmla="*/ 188 h 283"/>
                <a:gd name="T20" fmla="*/ 122 w 247"/>
                <a:gd name="T21" fmla="*/ 272 h 283"/>
                <a:gd name="T22" fmla="*/ 139 w 247"/>
                <a:gd name="T23" fmla="*/ 283 h 283"/>
                <a:gd name="T24" fmla="*/ 147 w 247"/>
                <a:gd name="T25" fmla="*/ 281 h 283"/>
                <a:gd name="T26" fmla="*/ 156 w 247"/>
                <a:gd name="T27" fmla="*/ 257 h 283"/>
                <a:gd name="T28" fmla="*/ 125 w 247"/>
                <a:gd name="T29" fmla="*/ 188 h 283"/>
                <a:gd name="T30" fmla="*/ 177 w 247"/>
                <a:gd name="T31" fmla="*/ 150 h 283"/>
                <a:gd name="T32" fmla="*/ 183 w 247"/>
                <a:gd name="T33" fmla="*/ 143 h 283"/>
                <a:gd name="T34" fmla="*/ 179 w 247"/>
                <a:gd name="T35" fmla="*/ 106 h 283"/>
                <a:gd name="T36" fmla="*/ 139 w 247"/>
                <a:gd name="T37" fmla="*/ 44 h 283"/>
                <a:gd name="T38" fmla="*/ 170 w 247"/>
                <a:gd name="T39" fmla="*/ 33 h 283"/>
                <a:gd name="T40" fmla="*/ 223 w 247"/>
                <a:gd name="T41" fmla="*/ 60 h 283"/>
                <a:gd name="T42" fmla="*/ 231 w 247"/>
                <a:gd name="T43" fmla="*/ 61 h 283"/>
                <a:gd name="T44" fmla="*/ 243 w 247"/>
                <a:gd name="T45" fmla="*/ 53 h 283"/>
                <a:gd name="T46" fmla="*/ 236 w 247"/>
                <a:gd name="T47" fmla="*/ 33 h 283"/>
                <a:gd name="T48" fmla="*/ 178 w 247"/>
                <a:gd name="T49" fmla="*/ 1 h 283"/>
                <a:gd name="T50" fmla="*/ 166 w 247"/>
                <a:gd name="T51" fmla="*/ 1 h 283"/>
                <a:gd name="T52" fmla="*/ 114 w 247"/>
                <a:gd name="T53" fmla="*/ 19 h 283"/>
                <a:gd name="T54" fmla="*/ 108 w 247"/>
                <a:gd name="T55" fmla="*/ 23 h 283"/>
                <a:gd name="T56" fmla="*/ 86 w 247"/>
                <a:gd name="T57" fmla="*/ 38 h 283"/>
                <a:gd name="T58" fmla="*/ 80 w 247"/>
                <a:gd name="T59" fmla="*/ 45 h 283"/>
                <a:gd name="T60" fmla="*/ 79 w 247"/>
                <a:gd name="T61" fmla="*/ 48 h 283"/>
                <a:gd name="T62" fmla="*/ 64 w 247"/>
                <a:gd name="T63" fmla="*/ 94 h 283"/>
                <a:gd name="T64" fmla="*/ 14 w 247"/>
                <a:gd name="T65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83">
                  <a:moveTo>
                    <a:pt x="14" y="106"/>
                  </a:moveTo>
                  <a:cubicBezTo>
                    <a:pt x="5" y="107"/>
                    <a:pt x="0" y="116"/>
                    <a:pt x="3" y="125"/>
                  </a:cubicBezTo>
                  <a:cubicBezTo>
                    <a:pt x="4" y="133"/>
                    <a:pt x="11" y="139"/>
                    <a:pt x="19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4" y="121"/>
                    <a:pt x="88" y="117"/>
                    <a:pt x="90" y="11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84" y="171"/>
                    <a:pt x="82" y="181"/>
                    <a:pt x="86" y="188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5" y="279"/>
                    <a:pt x="132" y="283"/>
                    <a:pt x="139" y="283"/>
                  </a:cubicBezTo>
                  <a:cubicBezTo>
                    <a:pt x="141" y="283"/>
                    <a:pt x="144" y="283"/>
                    <a:pt x="147" y="281"/>
                  </a:cubicBezTo>
                  <a:cubicBezTo>
                    <a:pt x="156" y="277"/>
                    <a:pt x="160" y="266"/>
                    <a:pt x="156" y="257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0" y="148"/>
                    <a:pt x="182" y="145"/>
                    <a:pt x="183" y="143"/>
                  </a:cubicBezTo>
                  <a:cubicBezTo>
                    <a:pt x="191" y="132"/>
                    <a:pt x="187" y="119"/>
                    <a:pt x="179" y="106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1"/>
                    <a:pt x="228" y="61"/>
                    <a:pt x="231" y="61"/>
                  </a:cubicBezTo>
                  <a:cubicBezTo>
                    <a:pt x="236" y="61"/>
                    <a:pt x="241" y="58"/>
                    <a:pt x="243" y="53"/>
                  </a:cubicBezTo>
                  <a:cubicBezTo>
                    <a:pt x="247" y="46"/>
                    <a:pt x="245" y="37"/>
                    <a:pt x="236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0" y="0"/>
                    <a:pt x="166" y="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0" y="21"/>
                    <a:pt x="108" y="23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40"/>
                    <a:pt x="81" y="43"/>
                    <a:pt x="80" y="45"/>
                  </a:cubicBezTo>
                  <a:cubicBezTo>
                    <a:pt x="80" y="46"/>
                    <a:pt x="79" y="47"/>
                    <a:pt x="79" y="48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14" y="106"/>
                    <a:pt x="14" y="106"/>
                    <a:pt x="1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482BB2B0-DFB5-489E-959C-8E701AFEE8B7}"/>
              </a:ext>
            </a:extLst>
          </p:cNvPr>
          <p:cNvGrpSpPr/>
          <p:nvPr/>
        </p:nvGrpSpPr>
        <p:grpSpPr>
          <a:xfrm>
            <a:off x="5915781" y="3320851"/>
            <a:ext cx="510412" cy="456535"/>
            <a:chOff x="5514975" y="2330451"/>
            <a:chExt cx="735013" cy="657225"/>
          </a:xfrm>
          <a:solidFill>
            <a:schemeClr val="bg1"/>
          </a:solidFill>
          <a:effectLst/>
        </p:grpSpPr>
        <p:sp>
          <p:nvSpPr>
            <p:cNvPr id="351" name="Freeform 11">
              <a:extLst>
                <a:ext uri="{FF2B5EF4-FFF2-40B4-BE49-F238E27FC236}">
                  <a16:creationId xmlns:a16="http://schemas.microsoft.com/office/drawing/2014/main" id="{BFF7BACB-4570-4308-AD09-24A48458F5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2650" y="2709863"/>
              <a:ext cx="287338" cy="174625"/>
            </a:xfrm>
            <a:custGeom>
              <a:avLst/>
              <a:gdLst>
                <a:gd name="T0" fmla="*/ 52 w 129"/>
                <a:gd name="T1" fmla="*/ 35 h 79"/>
                <a:gd name="T2" fmla="*/ 24 w 129"/>
                <a:gd name="T3" fmla="*/ 0 h 79"/>
                <a:gd name="T4" fmla="*/ 10 w 129"/>
                <a:gd name="T5" fmla="*/ 18 h 79"/>
                <a:gd name="T6" fmla="*/ 0 w 129"/>
                <a:gd name="T7" fmla="*/ 23 h 79"/>
                <a:gd name="T8" fmla="*/ 29 w 129"/>
                <a:gd name="T9" fmla="*/ 60 h 79"/>
                <a:gd name="T10" fmla="*/ 39 w 129"/>
                <a:gd name="T11" fmla="*/ 66 h 79"/>
                <a:gd name="T12" fmla="*/ 107 w 129"/>
                <a:gd name="T13" fmla="*/ 79 h 79"/>
                <a:gd name="T14" fmla="*/ 111 w 129"/>
                <a:gd name="T15" fmla="*/ 79 h 79"/>
                <a:gd name="T16" fmla="*/ 127 w 129"/>
                <a:gd name="T17" fmla="*/ 66 h 79"/>
                <a:gd name="T18" fmla="*/ 114 w 129"/>
                <a:gd name="T19" fmla="*/ 47 h 79"/>
                <a:gd name="T20" fmla="*/ 52 w 129"/>
                <a:gd name="T21" fmla="*/ 35 h 79"/>
                <a:gd name="T22" fmla="*/ 114 w 129"/>
                <a:gd name="T23" fmla="*/ 47 h 79"/>
                <a:gd name="T24" fmla="*/ 114 w 129"/>
                <a:gd name="T2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79">
                  <a:moveTo>
                    <a:pt x="52" y="35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8"/>
                    <a:pt x="17" y="14"/>
                    <a:pt x="1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2" y="63"/>
                    <a:pt x="35" y="65"/>
                    <a:pt x="39" y="6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10" y="79"/>
                    <a:pt x="111" y="79"/>
                  </a:cubicBezTo>
                  <a:cubicBezTo>
                    <a:pt x="118" y="79"/>
                    <a:pt x="125" y="74"/>
                    <a:pt x="127" y="66"/>
                  </a:cubicBezTo>
                  <a:cubicBezTo>
                    <a:pt x="129" y="57"/>
                    <a:pt x="123" y="48"/>
                    <a:pt x="114" y="47"/>
                  </a:cubicBezTo>
                  <a:lnTo>
                    <a:pt x="52" y="35"/>
                  </a:lnTo>
                  <a:close/>
                  <a:moveTo>
                    <a:pt x="114" y="47"/>
                  </a:moveTo>
                  <a:cubicBezTo>
                    <a:pt x="114" y="47"/>
                    <a:pt x="114" y="47"/>
                    <a:pt x="114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52" name="Freeform 12">
              <a:extLst>
                <a:ext uri="{FF2B5EF4-FFF2-40B4-BE49-F238E27FC236}">
                  <a16:creationId xmlns:a16="http://schemas.microsoft.com/office/drawing/2014/main" id="{5B9E7175-F038-4751-89D8-79910CD0DA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0" y="2330451"/>
              <a:ext cx="160338" cy="161925"/>
            </a:xfrm>
            <a:custGeom>
              <a:avLst/>
              <a:gdLst>
                <a:gd name="T0" fmla="*/ 0 w 72"/>
                <a:gd name="T1" fmla="*/ 36 h 73"/>
                <a:gd name="T2" fmla="*/ 36 w 72"/>
                <a:gd name="T3" fmla="*/ 0 h 73"/>
                <a:gd name="T4" fmla="*/ 72 w 72"/>
                <a:gd name="T5" fmla="*/ 36 h 73"/>
                <a:gd name="T6" fmla="*/ 36 w 72"/>
                <a:gd name="T7" fmla="*/ 73 h 73"/>
                <a:gd name="T8" fmla="*/ 0 w 72"/>
                <a:gd name="T9" fmla="*/ 36 h 73"/>
                <a:gd name="T10" fmla="*/ 0 w 72"/>
                <a:gd name="T11" fmla="*/ 36 h 73"/>
                <a:gd name="T12" fmla="*/ 0 w 72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0" y="36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3"/>
                    <a:pt x="36" y="73"/>
                  </a:cubicBezTo>
                  <a:cubicBezTo>
                    <a:pt x="16" y="73"/>
                    <a:pt x="0" y="56"/>
                    <a:pt x="0" y="36"/>
                  </a:cubicBezTo>
                  <a:close/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53" name="Freeform 13">
              <a:extLst>
                <a:ext uri="{FF2B5EF4-FFF2-40B4-BE49-F238E27FC236}">
                  <a16:creationId xmlns:a16="http://schemas.microsoft.com/office/drawing/2014/main" id="{C9607B9B-3C7C-4F9F-B638-3707378780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4975" y="2379663"/>
              <a:ext cx="541338" cy="608013"/>
            </a:xfrm>
            <a:custGeom>
              <a:avLst/>
              <a:gdLst>
                <a:gd name="T0" fmla="*/ 151 w 243"/>
                <a:gd name="T1" fmla="*/ 5 h 273"/>
                <a:gd name="T2" fmla="*/ 60 w 243"/>
                <a:gd name="T3" fmla="*/ 92 h 273"/>
                <a:gd name="T4" fmla="*/ 29 w 243"/>
                <a:gd name="T5" fmla="*/ 64 h 273"/>
                <a:gd name="T6" fmla="*/ 18 w 243"/>
                <a:gd name="T7" fmla="*/ 59 h 273"/>
                <a:gd name="T8" fmla="*/ 6 w 243"/>
                <a:gd name="T9" fmla="*/ 64 h 273"/>
                <a:gd name="T10" fmla="*/ 7 w 243"/>
                <a:gd name="T11" fmla="*/ 87 h 273"/>
                <a:gd name="T12" fmla="*/ 48 w 243"/>
                <a:gd name="T13" fmla="*/ 126 h 273"/>
                <a:gd name="T14" fmla="*/ 59 w 243"/>
                <a:gd name="T15" fmla="*/ 130 h 273"/>
                <a:gd name="T16" fmla="*/ 70 w 243"/>
                <a:gd name="T17" fmla="*/ 126 h 273"/>
                <a:gd name="T18" fmla="*/ 106 w 243"/>
                <a:gd name="T19" fmla="*/ 95 h 273"/>
                <a:gd name="T20" fmla="*/ 154 w 243"/>
                <a:gd name="T21" fmla="*/ 147 h 273"/>
                <a:gd name="T22" fmla="*/ 108 w 243"/>
                <a:gd name="T23" fmla="*/ 170 h 273"/>
                <a:gd name="T24" fmla="*/ 100 w 243"/>
                <a:gd name="T25" fmla="*/ 180 h 273"/>
                <a:gd name="T26" fmla="*/ 101 w 243"/>
                <a:gd name="T27" fmla="*/ 193 h 273"/>
                <a:gd name="T28" fmla="*/ 146 w 243"/>
                <a:gd name="T29" fmla="*/ 265 h 273"/>
                <a:gd name="T30" fmla="*/ 160 w 243"/>
                <a:gd name="T31" fmla="*/ 273 h 273"/>
                <a:gd name="T32" fmla="*/ 169 w 243"/>
                <a:gd name="T33" fmla="*/ 270 h 273"/>
                <a:gd name="T34" fmla="*/ 174 w 243"/>
                <a:gd name="T35" fmla="*/ 248 h 273"/>
                <a:gd name="T36" fmla="*/ 139 w 243"/>
                <a:gd name="T37" fmla="*/ 191 h 273"/>
                <a:gd name="T38" fmla="*/ 195 w 243"/>
                <a:gd name="T39" fmla="*/ 163 h 273"/>
                <a:gd name="T40" fmla="*/ 206 w 243"/>
                <a:gd name="T41" fmla="*/ 157 h 273"/>
                <a:gd name="T42" fmla="*/ 211 w 243"/>
                <a:gd name="T43" fmla="*/ 131 h 273"/>
                <a:gd name="T44" fmla="*/ 210 w 243"/>
                <a:gd name="T45" fmla="*/ 130 h 273"/>
                <a:gd name="T46" fmla="*/ 145 w 243"/>
                <a:gd name="T47" fmla="*/ 60 h 273"/>
                <a:gd name="T48" fmla="*/ 169 w 243"/>
                <a:gd name="T49" fmla="*/ 34 h 273"/>
                <a:gd name="T50" fmla="*/ 222 w 243"/>
                <a:gd name="T51" fmla="*/ 46 h 273"/>
                <a:gd name="T52" fmla="*/ 225 w 243"/>
                <a:gd name="T53" fmla="*/ 47 h 273"/>
                <a:gd name="T54" fmla="*/ 241 w 243"/>
                <a:gd name="T55" fmla="*/ 34 h 273"/>
                <a:gd name="T56" fmla="*/ 229 w 243"/>
                <a:gd name="T57" fmla="*/ 15 h 273"/>
                <a:gd name="T58" fmla="*/ 167 w 243"/>
                <a:gd name="T59" fmla="*/ 0 h 273"/>
                <a:gd name="T60" fmla="*/ 162 w 243"/>
                <a:gd name="T61" fmla="*/ 0 h 273"/>
                <a:gd name="T62" fmla="*/ 151 w 243"/>
                <a:gd name="T63" fmla="*/ 5 h 273"/>
                <a:gd name="T64" fmla="*/ 151 w 243"/>
                <a:gd name="T65" fmla="*/ 5 h 273"/>
                <a:gd name="T66" fmla="*/ 151 w 243"/>
                <a:gd name="T67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3" h="273">
                  <a:moveTo>
                    <a:pt x="151" y="5"/>
                  </a:moveTo>
                  <a:cubicBezTo>
                    <a:pt x="137" y="19"/>
                    <a:pt x="60" y="92"/>
                    <a:pt x="60" y="9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6" y="61"/>
                    <a:pt x="22" y="59"/>
                    <a:pt x="18" y="59"/>
                  </a:cubicBezTo>
                  <a:cubicBezTo>
                    <a:pt x="13" y="59"/>
                    <a:pt x="9" y="61"/>
                    <a:pt x="6" y="64"/>
                  </a:cubicBezTo>
                  <a:cubicBezTo>
                    <a:pt x="0" y="71"/>
                    <a:pt x="0" y="81"/>
                    <a:pt x="7" y="8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51" y="128"/>
                    <a:pt x="55" y="130"/>
                    <a:pt x="59" y="130"/>
                  </a:cubicBezTo>
                  <a:cubicBezTo>
                    <a:pt x="63" y="130"/>
                    <a:pt x="67" y="129"/>
                    <a:pt x="70" y="12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4" y="172"/>
                    <a:pt x="101" y="176"/>
                    <a:pt x="100" y="180"/>
                  </a:cubicBezTo>
                  <a:cubicBezTo>
                    <a:pt x="98" y="185"/>
                    <a:pt x="99" y="189"/>
                    <a:pt x="101" y="193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49" y="270"/>
                    <a:pt x="154" y="273"/>
                    <a:pt x="160" y="273"/>
                  </a:cubicBezTo>
                  <a:cubicBezTo>
                    <a:pt x="163" y="273"/>
                    <a:pt x="166" y="272"/>
                    <a:pt x="169" y="270"/>
                  </a:cubicBezTo>
                  <a:cubicBezTo>
                    <a:pt x="176" y="266"/>
                    <a:pt x="179" y="255"/>
                    <a:pt x="174" y="248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16" y="152"/>
                    <a:pt x="218" y="139"/>
                    <a:pt x="211" y="131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189" y="106"/>
                    <a:pt x="167" y="83"/>
                    <a:pt x="145" y="60"/>
                  </a:cubicBezTo>
                  <a:cubicBezTo>
                    <a:pt x="148" y="56"/>
                    <a:pt x="165" y="38"/>
                    <a:pt x="169" y="34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23" y="47"/>
                    <a:pt x="224" y="47"/>
                    <a:pt x="225" y="47"/>
                  </a:cubicBezTo>
                  <a:cubicBezTo>
                    <a:pt x="233" y="47"/>
                    <a:pt x="239" y="42"/>
                    <a:pt x="241" y="34"/>
                  </a:cubicBezTo>
                  <a:cubicBezTo>
                    <a:pt x="243" y="26"/>
                    <a:pt x="238" y="17"/>
                    <a:pt x="229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0"/>
                    <a:pt x="162" y="0"/>
                  </a:cubicBezTo>
                  <a:cubicBezTo>
                    <a:pt x="158" y="0"/>
                    <a:pt x="155" y="1"/>
                    <a:pt x="151" y="5"/>
                  </a:cubicBezTo>
                  <a:close/>
                  <a:moveTo>
                    <a:pt x="151" y="5"/>
                  </a:moveTo>
                  <a:cubicBezTo>
                    <a:pt x="151" y="5"/>
                    <a:pt x="151" y="5"/>
                    <a:pt x="1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355" name="组合 354">
            <a:extLst>
              <a:ext uri="{FF2B5EF4-FFF2-40B4-BE49-F238E27FC236}">
                <a16:creationId xmlns:a16="http://schemas.microsoft.com/office/drawing/2014/main" id="{5B9EE6EF-06AC-4738-8D16-90F41E2C543A}"/>
              </a:ext>
            </a:extLst>
          </p:cNvPr>
          <p:cNvGrpSpPr/>
          <p:nvPr/>
        </p:nvGrpSpPr>
        <p:grpSpPr>
          <a:xfrm>
            <a:off x="4932362" y="2058041"/>
            <a:ext cx="357178" cy="513877"/>
            <a:chOff x="4256087" y="1109663"/>
            <a:chExt cx="514350" cy="739775"/>
          </a:xfrm>
          <a:solidFill>
            <a:schemeClr val="bg1"/>
          </a:solidFill>
          <a:effectLst/>
        </p:grpSpPr>
        <p:sp>
          <p:nvSpPr>
            <p:cNvPr id="357" name="Freeform 14">
              <a:extLst>
                <a:ext uri="{FF2B5EF4-FFF2-40B4-BE49-F238E27FC236}">
                  <a16:creationId xmlns:a16="http://schemas.microsoft.com/office/drawing/2014/main" id="{9881468C-36B4-4F7E-83A0-F10632C76F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7" y="1130301"/>
              <a:ext cx="171450" cy="168275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58" name="Freeform 15">
              <a:extLst>
                <a:ext uri="{FF2B5EF4-FFF2-40B4-BE49-F238E27FC236}">
                  <a16:creationId xmlns:a16="http://schemas.microsoft.com/office/drawing/2014/main" id="{7CD9750F-F509-48EF-A774-41BD06E6E3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6087" y="1109663"/>
              <a:ext cx="514350" cy="739775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id="{4482CC10-D505-4AEF-A6CB-8EDA25842B59}"/>
              </a:ext>
            </a:extLst>
          </p:cNvPr>
          <p:cNvGrpSpPr/>
          <p:nvPr/>
        </p:nvGrpSpPr>
        <p:grpSpPr>
          <a:xfrm>
            <a:off x="4226899" y="2648756"/>
            <a:ext cx="1558048" cy="1551584"/>
            <a:chOff x="3151690" y="2386575"/>
            <a:chExt cx="2077397" cy="2068140"/>
          </a:xfrm>
          <a:solidFill>
            <a:schemeClr val="bg1"/>
          </a:solidFill>
        </p:grpSpPr>
        <p:sp>
          <p:nvSpPr>
            <p:cNvPr id="360" name="Freeform 24">
              <a:extLst>
                <a:ext uri="{FF2B5EF4-FFF2-40B4-BE49-F238E27FC236}">
                  <a16:creationId xmlns:a16="http://schemas.microsoft.com/office/drawing/2014/main" id="{DD6CE6B3-4467-46D8-BDF4-3BA8E4CA65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6411" y="2895741"/>
              <a:ext cx="1047956" cy="1049808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2 h 404"/>
                <a:gd name="T4" fmla="*/ 202 w 404"/>
                <a:gd name="T5" fmla="*/ 404 h 404"/>
                <a:gd name="T6" fmla="*/ 404 w 404"/>
                <a:gd name="T7" fmla="*/ 202 h 404"/>
                <a:gd name="T8" fmla="*/ 202 w 404"/>
                <a:gd name="T9" fmla="*/ 0 h 404"/>
                <a:gd name="T10" fmla="*/ 202 w 404"/>
                <a:gd name="T11" fmla="*/ 232 h 404"/>
                <a:gd name="T12" fmla="*/ 172 w 404"/>
                <a:gd name="T13" fmla="*/ 202 h 404"/>
                <a:gd name="T14" fmla="*/ 202 w 404"/>
                <a:gd name="T15" fmla="*/ 172 h 404"/>
                <a:gd name="T16" fmla="*/ 232 w 404"/>
                <a:gd name="T17" fmla="*/ 202 h 404"/>
                <a:gd name="T18" fmla="*/ 202 w 404"/>
                <a:gd name="T19" fmla="*/ 23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90" y="0"/>
                    <a:pt x="0" y="90"/>
                    <a:pt x="0" y="202"/>
                  </a:cubicBezTo>
                  <a:cubicBezTo>
                    <a:pt x="0" y="314"/>
                    <a:pt x="90" y="404"/>
                    <a:pt x="202" y="404"/>
                  </a:cubicBezTo>
                  <a:cubicBezTo>
                    <a:pt x="313" y="404"/>
                    <a:pt x="404" y="314"/>
                    <a:pt x="404" y="202"/>
                  </a:cubicBezTo>
                  <a:cubicBezTo>
                    <a:pt x="404" y="90"/>
                    <a:pt x="313" y="0"/>
                    <a:pt x="202" y="0"/>
                  </a:cubicBezTo>
                  <a:close/>
                  <a:moveTo>
                    <a:pt x="202" y="232"/>
                  </a:moveTo>
                  <a:cubicBezTo>
                    <a:pt x="185" y="232"/>
                    <a:pt x="172" y="219"/>
                    <a:pt x="172" y="202"/>
                  </a:cubicBezTo>
                  <a:cubicBezTo>
                    <a:pt x="172" y="185"/>
                    <a:pt x="185" y="172"/>
                    <a:pt x="202" y="172"/>
                  </a:cubicBezTo>
                  <a:cubicBezTo>
                    <a:pt x="218" y="172"/>
                    <a:pt x="232" y="185"/>
                    <a:pt x="232" y="202"/>
                  </a:cubicBezTo>
                  <a:cubicBezTo>
                    <a:pt x="232" y="219"/>
                    <a:pt x="218" y="232"/>
                    <a:pt x="202" y="232"/>
                  </a:cubicBezTo>
                  <a:close/>
                </a:path>
              </a:pathLst>
            </a:cu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361" name="组合 360">
              <a:extLst>
                <a:ext uri="{FF2B5EF4-FFF2-40B4-BE49-F238E27FC236}">
                  <a16:creationId xmlns:a16="http://schemas.microsoft.com/office/drawing/2014/main" id="{EDDF04B9-7CA9-46EC-B291-A23A7255E436}"/>
                </a:ext>
              </a:extLst>
            </p:cNvPr>
            <p:cNvGrpSpPr/>
            <p:nvPr/>
          </p:nvGrpSpPr>
          <p:grpSpPr>
            <a:xfrm>
              <a:off x="3151690" y="2386575"/>
              <a:ext cx="2077397" cy="2068140"/>
              <a:chOff x="3151690" y="2386575"/>
              <a:chExt cx="2077397" cy="2068140"/>
            </a:xfrm>
            <a:grpFill/>
          </p:grpSpPr>
          <p:sp>
            <p:nvSpPr>
              <p:cNvPr id="362" name="Freeform 22">
                <a:extLst>
                  <a:ext uri="{FF2B5EF4-FFF2-40B4-BE49-F238E27FC236}">
                    <a16:creationId xmlns:a16="http://schemas.microsoft.com/office/drawing/2014/main" id="{194EC891-872A-48D4-BF46-BA60E72BCD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51690" y="2386575"/>
                <a:ext cx="2077397" cy="2068140"/>
              </a:xfrm>
              <a:custGeom>
                <a:avLst/>
                <a:gdLst>
                  <a:gd name="T0" fmla="*/ 713 w 800"/>
                  <a:gd name="T1" fmla="*/ 273 h 796"/>
                  <a:gd name="T2" fmla="*/ 720 w 800"/>
                  <a:gd name="T3" fmla="*/ 157 h 796"/>
                  <a:gd name="T4" fmla="*/ 651 w 800"/>
                  <a:gd name="T5" fmla="*/ 174 h 796"/>
                  <a:gd name="T6" fmla="*/ 618 w 800"/>
                  <a:gd name="T7" fmla="*/ 62 h 796"/>
                  <a:gd name="T8" fmla="*/ 560 w 800"/>
                  <a:gd name="T9" fmla="*/ 101 h 796"/>
                  <a:gd name="T10" fmla="*/ 490 w 800"/>
                  <a:gd name="T11" fmla="*/ 8 h 796"/>
                  <a:gd name="T12" fmla="*/ 448 w 800"/>
                  <a:gd name="T13" fmla="*/ 65 h 796"/>
                  <a:gd name="T14" fmla="*/ 351 w 800"/>
                  <a:gd name="T15" fmla="*/ 0 h 796"/>
                  <a:gd name="T16" fmla="*/ 331 w 800"/>
                  <a:gd name="T17" fmla="*/ 68 h 796"/>
                  <a:gd name="T18" fmla="*/ 218 w 800"/>
                  <a:gd name="T19" fmla="*/ 41 h 796"/>
                  <a:gd name="T20" fmla="*/ 223 w 800"/>
                  <a:gd name="T21" fmla="*/ 111 h 796"/>
                  <a:gd name="T22" fmla="*/ 107 w 800"/>
                  <a:gd name="T23" fmla="*/ 125 h 796"/>
                  <a:gd name="T24" fmla="*/ 135 w 800"/>
                  <a:gd name="T25" fmla="*/ 189 h 796"/>
                  <a:gd name="T26" fmla="*/ 31 w 800"/>
                  <a:gd name="T27" fmla="*/ 241 h 796"/>
                  <a:gd name="T28" fmla="*/ 80 w 800"/>
                  <a:gd name="T29" fmla="*/ 292 h 796"/>
                  <a:gd name="T30" fmla="*/ 0 w 800"/>
                  <a:gd name="T31" fmla="*/ 377 h 796"/>
                  <a:gd name="T32" fmla="*/ 63 w 800"/>
                  <a:gd name="T33" fmla="*/ 398 h 796"/>
                  <a:gd name="T34" fmla="*/ 0 w 800"/>
                  <a:gd name="T35" fmla="*/ 419 h 796"/>
                  <a:gd name="T36" fmla="*/ 80 w 800"/>
                  <a:gd name="T37" fmla="*/ 504 h 796"/>
                  <a:gd name="T38" fmla="*/ 31 w 800"/>
                  <a:gd name="T39" fmla="*/ 555 h 796"/>
                  <a:gd name="T40" fmla="*/ 135 w 800"/>
                  <a:gd name="T41" fmla="*/ 607 h 796"/>
                  <a:gd name="T42" fmla="*/ 107 w 800"/>
                  <a:gd name="T43" fmla="*/ 671 h 796"/>
                  <a:gd name="T44" fmla="*/ 223 w 800"/>
                  <a:gd name="T45" fmla="*/ 685 h 796"/>
                  <a:gd name="T46" fmla="*/ 218 w 800"/>
                  <a:gd name="T47" fmla="*/ 755 h 796"/>
                  <a:gd name="T48" fmla="*/ 331 w 800"/>
                  <a:gd name="T49" fmla="*/ 728 h 796"/>
                  <a:gd name="T50" fmla="*/ 351 w 800"/>
                  <a:gd name="T51" fmla="*/ 796 h 796"/>
                  <a:gd name="T52" fmla="*/ 448 w 800"/>
                  <a:gd name="T53" fmla="*/ 731 h 796"/>
                  <a:gd name="T54" fmla="*/ 490 w 800"/>
                  <a:gd name="T55" fmla="*/ 788 h 796"/>
                  <a:gd name="T56" fmla="*/ 560 w 800"/>
                  <a:gd name="T57" fmla="*/ 695 h 796"/>
                  <a:gd name="T58" fmla="*/ 618 w 800"/>
                  <a:gd name="T59" fmla="*/ 734 h 796"/>
                  <a:gd name="T60" fmla="*/ 651 w 800"/>
                  <a:gd name="T61" fmla="*/ 622 h 796"/>
                  <a:gd name="T62" fmla="*/ 720 w 800"/>
                  <a:gd name="T63" fmla="*/ 639 h 796"/>
                  <a:gd name="T64" fmla="*/ 713 w 800"/>
                  <a:gd name="T65" fmla="*/ 523 h 796"/>
                  <a:gd name="T66" fmla="*/ 783 w 800"/>
                  <a:gd name="T67" fmla="*/ 515 h 796"/>
                  <a:gd name="T68" fmla="*/ 737 w 800"/>
                  <a:gd name="T69" fmla="*/ 408 h 796"/>
                  <a:gd name="T70" fmla="*/ 737 w 800"/>
                  <a:gd name="T71" fmla="*/ 388 h 796"/>
                  <a:gd name="T72" fmla="*/ 783 w 800"/>
                  <a:gd name="T73" fmla="*/ 281 h 796"/>
                  <a:gd name="T74" fmla="*/ 674 w 800"/>
                  <a:gd name="T75" fmla="*/ 398 h 796"/>
                  <a:gd name="T76" fmla="*/ 126 w 800"/>
                  <a:gd name="T77" fmla="*/ 398 h 796"/>
                  <a:gd name="T78" fmla="*/ 674 w 800"/>
                  <a:gd name="T79" fmla="*/ 398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00" h="796">
                    <a:moveTo>
                      <a:pt x="720" y="292"/>
                    </a:moveTo>
                    <a:cubicBezTo>
                      <a:pt x="718" y="286"/>
                      <a:pt x="715" y="280"/>
                      <a:pt x="713" y="273"/>
                    </a:cubicBezTo>
                    <a:cubicBezTo>
                      <a:pt x="769" y="241"/>
                      <a:pt x="769" y="241"/>
                      <a:pt x="769" y="241"/>
                    </a:cubicBezTo>
                    <a:cubicBezTo>
                      <a:pt x="720" y="157"/>
                      <a:pt x="720" y="157"/>
                      <a:pt x="720" y="157"/>
                    </a:cubicBezTo>
                    <a:cubicBezTo>
                      <a:pt x="664" y="189"/>
                      <a:pt x="664" y="189"/>
                      <a:pt x="664" y="189"/>
                    </a:cubicBezTo>
                    <a:cubicBezTo>
                      <a:pt x="660" y="184"/>
                      <a:pt x="656" y="179"/>
                      <a:pt x="651" y="174"/>
                    </a:cubicBezTo>
                    <a:cubicBezTo>
                      <a:pt x="693" y="125"/>
                      <a:pt x="693" y="125"/>
                      <a:pt x="693" y="125"/>
                    </a:cubicBezTo>
                    <a:cubicBezTo>
                      <a:pt x="618" y="62"/>
                      <a:pt x="618" y="62"/>
                      <a:pt x="618" y="62"/>
                    </a:cubicBezTo>
                    <a:cubicBezTo>
                      <a:pt x="577" y="111"/>
                      <a:pt x="577" y="111"/>
                      <a:pt x="577" y="111"/>
                    </a:cubicBezTo>
                    <a:cubicBezTo>
                      <a:pt x="571" y="108"/>
                      <a:pt x="566" y="104"/>
                      <a:pt x="560" y="101"/>
                    </a:cubicBezTo>
                    <a:cubicBezTo>
                      <a:pt x="582" y="41"/>
                      <a:pt x="582" y="41"/>
                      <a:pt x="582" y="41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468" y="68"/>
                      <a:pt x="468" y="68"/>
                      <a:pt x="468" y="68"/>
                    </a:cubicBezTo>
                    <a:cubicBezTo>
                      <a:pt x="462" y="67"/>
                      <a:pt x="455" y="66"/>
                      <a:pt x="448" y="65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351" y="0"/>
                      <a:pt x="351" y="0"/>
                      <a:pt x="351" y="0"/>
                    </a:cubicBezTo>
                    <a:cubicBezTo>
                      <a:pt x="351" y="65"/>
                      <a:pt x="351" y="65"/>
                      <a:pt x="351" y="65"/>
                    </a:cubicBezTo>
                    <a:cubicBezTo>
                      <a:pt x="345" y="66"/>
                      <a:pt x="338" y="67"/>
                      <a:pt x="331" y="68"/>
                    </a:cubicBezTo>
                    <a:cubicBezTo>
                      <a:pt x="309" y="8"/>
                      <a:pt x="309" y="8"/>
                      <a:pt x="309" y="8"/>
                    </a:cubicBezTo>
                    <a:cubicBezTo>
                      <a:pt x="218" y="41"/>
                      <a:pt x="218" y="41"/>
                      <a:pt x="218" y="41"/>
                    </a:cubicBezTo>
                    <a:cubicBezTo>
                      <a:pt x="240" y="101"/>
                      <a:pt x="240" y="101"/>
                      <a:pt x="240" y="101"/>
                    </a:cubicBezTo>
                    <a:cubicBezTo>
                      <a:pt x="234" y="104"/>
                      <a:pt x="228" y="108"/>
                      <a:pt x="223" y="111"/>
                    </a:cubicBezTo>
                    <a:cubicBezTo>
                      <a:pt x="181" y="62"/>
                      <a:pt x="181" y="62"/>
                      <a:pt x="181" y="62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48" y="174"/>
                      <a:pt x="148" y="174"/>
                      <a:pt x="148" y="174"/>
                    </a:cubicBezTo>
                    <a:cubicBezTo>
                      <a:pt x="144" y="179"/>
                      <a:pt x="140" y="184"/>
                      <a:pt x="135" y="189"/>
                    </a:cubicBezTo>
                    <a:cubicBezTo>
                      <a:pt x="80" y="157"/>
                      <a:pt x="80" y="157"/>
                      <a:pt x="80" y="157"/>
                    </a:cubicBezTo>
                    <a:cubicBezTo>
                      <a:pt x="31" y="241"/>
                      <a:pt x="31" y="241"/>
                      <a:pt x="31" y="241"/>
                    </a:cubicBezTo>
                    <a:cubicBezTo>
                      <a:pt x="87" y="273"/>
                      <a:pt x="87" y="273"/>
                      <a:pt x="87" y="273"/>
                    </a:cubicBezTo>
                    <a:cubicBezTo>
                      <a:pt x="84" y="280"/>
                      <a:pt x="82" y="286"/>
                      <a:pt x="80" y="292"/>
                    </a:cubicBezTo>
                    <a:cubicBezTo>
                      <a:pt x="17" y="281"/>
                      <a:pt x="17" y="281"/>
                      <a:pt x="17" y="281"/>
                    </a:cubicBezTo>
                    <a:cubicBezTo>
                      <a:pt x="0" y="377"/>
                      <a:pt x="0" y="377"/>
                      <a:pt x="0" y="377"/>
                    </a:cubicBezTo>
                    <a:cubicBezTo>
                      <a:pt x="63" y="388"/>
                      <a:pt x="63" y="388"/>
                      <a:pt x="63" y="388"/>
                    </a:cubicBezTo>
                    <a:cubicBezTo>
                      <a:pt x="63" y="391"/>
                      <a:pt x="63" y="395"/>
                      <a:pt x="63" y="398"/>
                    </a:cubicBezTo>
                    <a:cubicBezTo>
                      <a:pt x="63" y="401"/>
                      <a:pt x="63" y="405"/>
                      <a:pt x="63" y="408"/>
                    </a:cubicBezTo>
                    <a:cubicBezTo>
                      <a:pt x="0" y="419"/>
                      <a:pt x="0" y="419"/>
                      <a:pt x="0" y="419"/>
                    </a:cubicBezTo>
                    <a:cubicBezTo>
                      <a:pt x="17" y="515"/>
                      <a:pt x="17" y="515"/>
                      <a:pt x="17" y="515"/>
                    </a:cubicBezTo>
                    <a:cubicBezTo>
                      <a:pt x="80" y="504"/>
                      <a:pt x="80" y="504"/>
                      <a:pt x="80" y="504"/>
                    </a:cubicBezTo>
                    <a:cubicBezTo>
                      <a:pt x="82" y="510"/>
                      <a:pt x="84" y="516"/>
                      <a:pt x="87" y="523"/>
                    </a:cubicBezTo>
                    <a:cubicBezTo>
                      <a:pt x="31" y="555"/>
                      <a:pt x="31" y="555"/>
                      <a:pt x="31" y="555"/>
                    </a:cubicBezTo>
                    <a:cubicBezTo>
                      <a:pt x="80" y="639"/>
                      <a:pt x="80" y="639"/>
                      <a:pt x="80" y="639"/>
                    </a:cubicBezTo>
                    <a:cubicBezTo>
                      <a:pt x="135" y="607"/>
                      <a:pt x="135" y="607"/>
                      <a:pt x="135" y="607"/>
                    </a:cubicBezTo>
                    <a:cubicBezTo>
                      <a:pt x="140" y="612"/>
                      <a:pt x="144" y="617"/>
                      <a:pt x="148" y="622"/>
                    </a:cubicBezTo>
                    <a:cubicBezTo>
                      <a:pt x="107" y="671"/>
                      <a:pt x="107" y="671"/>
                      <a:pt x="107" y="671"/>
                    </a:cubicBezTo>
                    <a:cubicBezTo>
                      <a:pt x="181" y="734"/>
                      <a:pt x="181" y="734"/>
                      <a:pt x="181" y="734"/>
                    </a:cubicBezTo>
                    <a:cubicBezTo>
                      <a:pt x="223" y="685"/>
                      <a:pt x="223" y="685"/>
                      <a:pt x="223" y="685"/>
                    </a:cubicBezTo>
                    <a:cubicBezTo>
                      <a:pt x="228" y="688"/>
                      <a:pt x="234" y="692"/>
                      <a:pt x="240" y="695"/>
                    </a:cubicBezTo>
                    <a:cubicBezTo>
                      <a:pt x="218" y="755"/>
                      <a:pt x="218" y="755"/>
                      <a:pt x="218" y="755"/>
                    </a:cubicBezTo>
                    <a:cubicBezTo>
                      <a:pt x="310" y="788"/>
                      <a:pt x="310" y="788"/>
                      <a:pt x="310" y="788"/>
                    </a:cubicBezTo>
                    <a:cubicBezTo>
                      <a:pt x="331" y="728"/>
                      <a:pt x="331" y="728"/>
                      <a:pt x="331" y="728"/>
                    </a:cubicBezTo>
                    <a:cubicBezTo>
                      <a:pt x="338" y="729"/>
                      <a:pt x="345" y="731"/>
                      <a:pt x="351" y="731"/>
                    </a:cubicBezTo>
                    <a:cubicBezTo>
                      <a:pt x="351" y="796"/>
                      <a:pt x="351" y="796"/>
                      <a:pt x="351" y="796"/>
                    </a:cubicBezTo>
                    <a:cubicBezTo>
                      <a:pt x="448" y="796"/>
                      <a:pt x="448" y="796"/>
                      <a:pt x="448" y="796"/>
                    </a:cubicBezTo>
                    <a:cubicBezTo>
                      <a:pt x="448" y="731"/>
                      <a:pt x="448" y="731"/>
                      <a:pt x="448" y="731"/>
                    </a:cubicBezTo>
                    <a:cubicBezTo>
                      <a:pt x="455" y="731"/>
                      <a:pt x="462" y="729"/>
                      <a:pt x="468" y="728"/>
                    </a:cubicBezTo>
                    <a:cubicBezTo>
                      <a:pt x="490" y="788"/>
                      <a:pt x="490" y="788"/>
                      <a:pt x="490" y="788"/>
                    </a:cubicBezTo>
                    <a:cubicBezTo>
                      <a:pt x="582" y="755"/>
                      <a:pt x="582" y="755"/>
                      <a:pt x="582" y="755"/>
                    </a:cubicBezTo>
                    <a:cubicBezTo>
                      <a:pt x="560" y="695"/>
                      <a:pt x="560" y="695"/>
                      <a:pt x="560" y="695"/>
                    </a:cubicBezTo>
                    <a:cubicBezTo>
                      <a:pt x="566" y="692"/>
                      <a:pt x="571" y="688"/>
                      <a:pt x="577" y="685"/>
                    </a:cubicBezTo>
                    <a:cubicBezTo>
                      <a:pt x="618" y="734"/>
                      <a:pt x="618" y="734"/>
                      <a:pt x="618" y="734"/>
                    </a:cubicBezTo>
                    <a:cubicBezTo>
                      <a:pt x="693" y="671"/>
                      <a:pt x="693" y="671"/>
                      <a:pt x="693" y="671"/>
                    </a:cubicBezTo>
                    <a:cubicBezTo>
                      <a:pt x="651" y="622"/>
                      <a:pt x="651" y="622"/>
                      <a:pt x="651" y="622"/>
                    </a:cubicBezTo>
                    <a:cubicBezTo>
                      <a:pt x="656" y="617"/>
                      <a:pt x="660" y="612"/>
                      <a:pt x="664" y="607"/>
                    </a:cubicBezTo>
                    <a:cubicBezTo>
                      <a:pt x="720" y="639"/>
                      <a:pt x="720" y="639"/>
                      <a:pt x="720" y="639"/>
                    </a:cubicBezTo>
                    <a:cubicBezTo>
                      <a:pt x="769" y="555"/>
                      <a:pt x="769" y="555"/>
                      <a:pt x="769" y="555"/>
                    </a:cubicBezTo>
                    <a:cubicBezTo>
                      <a:pt x="713" y="523"/>
                      <a:pt x="713" y="523"/>
                      <a:pt x="713" y="523"/>
                    </a:cubicBezTo>
                    <a:cubicBezTo>
                      <a:pt x="715" y="516"/>
                      <a:pt x="718" y="510"/>
                      <a:pt x="720" y="504"/>
                    </a:cubicBezTo>
                    <a:cubicBezTo>
                      <a:pt x="783" y="515"/>
                      <a:pt x="783" y="515"/>
                      <a:pt x="783" y="515"/>
                    </a:cubicBezTo>
                    <a:cubicBezTo>
                      <a:pt x="800" y="419"/>
                      <a:pt x="800" y="419"/>
                      <a:pt x="800" y="419"/>
                    </a:cubicBezTo>
                    <a:cubicBezTo>
                      <a:pt x="737" y="408"/>
                      <a:pt x="737" y="408"/>
                      <a:pt x="737" y="408"/>
                    </a:cubicBezTo>
                    <a:cubicBezTo>
                      <a:pt x="737" y="405"/>
                      <a:pt x="737" y="401"/>
                      <a:pt x="737" y="398"/>
                    </a:cubicBezTo>
                    <a:cubicBezTo>
                      <a:pt x="737" y="395"/>
                      <a:pt x="737" y="391"/>
                      <a:pt x="737" y="388"/>
                    </a:cubicBezTo>
                    <a:cubicBezTo>
                      <a:pt x="800" y="377"/>
                      <a:pt x="800" y="377"/>
                      <a:pt x="800" y="377"/>
                    </a:cubicBezTo>
                    <a:cubicBezTo>
                      <a:pt x="783" y="281"/>
                      <a:pt x="783" y="281"/>
                      <a:pt x="783" y="281"/>
                    </a:cubicBezTo>
                    <a:lnTo>
                      <a:pt x="720" y="292"/>
                    </a:lnTo>
                    <a:close/>
                    <a:moveTo>
                      <a:pt x="674" y="398"/>
                    </a:moveTo>
                    <a:cubicBezTo>
                      <a:pt x="674" y="549"/>
                      <a:pt x="551" y="672"/>
                      <a:pt x="400" y="672"/>
                    </a:cubicBezTo>
                    <a:cubicBezTo>
                      <a:pt x="248" y="672"/>
                      <a:pt x="126" y="549"/>
                      <a:pt x="126" y="398"/>
                    </a:cubicBezTo>
                    <a:cubicBezTo>
                      <a:pt x="126" y="247"/>
                      <a:pt x="248" y="124"/>
                      <a:pt x="400" y="124"/>
                    </a:cubicBezTo>
                    <a:cubicBezTo>
                      <a:pt x="551" y="124"/>
                      <a:pt x="674" y="247"/>
                      <a:pt x="674" y="398"/>
                    </a:cubicBezTo>
                    <a:close/>
                  </a:path>
                </a:pathLst>
              </a:custGeom>
              <a:grpFill/>
              <a:ln w="222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63" name="Oval 7">
                <a:extLst>
                  <a:ext uri="{FF2B5EF4-FFF2-40B4-BE49-F238E27FC236}">
                    <a16:creationId xmlns:a16="http://schemas.microsoft.com/office/drawing/2014/main" id="{B84DA07D-C92C-4F7F-958B-21819A86FE9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776388" y="3006645"/>
                <a:ext cx="828000" cy="828000"/>
              </a:xfrm>
              <a:prstGeom prst="ellipse">
                <a:avLst/>
              </a:prstGeom>
              <a:grpFill/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4" name="组合 363">
            <a:extLst>
              <a:ext uri="{FF2B5EF4-FFF2-40B4-BE49-F238E27FC236}">
                <a16:creationId xmlns:a16="http://schemas.microsoft.com/office/drawing/2014/main" id="{4596E60F-2A7B-4B88-A45B-DC9128429B14}"/>
              </a:ext>
            </a:extLst>
          </p:cNvPr>
          <p:cNvGrpSpPr/>
          <p:nvPr/>
        </p:nvGrpSpPr>
        <p:grpSpPr>
          <a:xfrm>
            <a:off x="5241990" y="3855853"/>
            <a:ext cx="1751069" cy="1741885"/>
            <a:chOff x="4505145" y="3995540"/>
            <a:chExt cx="2334758" cy="2321797"/>
          </a:xfrm>
          <a:solidFill>
            <a:schemeClr val="bg1"/>
          </a:solidFill>
        </p:grpSpPr>
        <p:sp>
          <p:nvSpPr>
            <p:cNvPr id="365" name="Freeform 16">
              <a:extLst>
                <a:ext uri="{FF2B5EF4-FFF2-40B4-BE49-F238E27FC236}">
                  <a16:creationId xmlns:a16="http://schemas.microsoft.com/office/drawing/2014/main" id="{DF325A21-0BD4-4A07-B8FD-422ADF5AD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5145" y="3995540"/>
              <a:ext cx="2334758" cy="2321797"/>
            </a:xfrm>
            <a:custGeom>
              <a:avLst/>
              <a:gdLst>
                <a:gd name="T0" fmla="*/ 880 w 899"/>
                <a:gd name="T1" fmla="*/ 316 h 894"/>
                <a:gd name="T2" fmla="*/ 809 w 899"/>
                <a:gd name="T3" fmla="*/ 177 h 894"/>
                <a:gd name="T4" fmla="*/ 695 w 899"/>
                <a:gd name="T5" fmla="*/ 70 h 894"/>
                <a:gd name="T6" fmla="*/ 551 w 899"/>
                <a:gd name="T7" fmla="*/ 9 h 894"/>
                <a:gd name="T8" fmla="*/ 395 w 899"/>
                <a:gd name="T9" fmla="*/ 0 h 894"/>
                <a:gd name="T10" fmla="*/ 245 w 899"/>
                <a:gd name="T11" fmla="*/ 46 h 894"/>
                <a:gd name="T12" fmla="*/ 120 w 899"/>
                <a:gd name="T13" fmla="*/ 140 h 894"/>
                <a:gd name="T14" fmla="*/ 35 w 899"/>
                <a:gd name="T15" fmla="*/ 271 h 894"/>
                <a:gd name="T16" fmla="*/ 0 w 899"/>
                <a:gd name="T17" fmla="*/ 423 h 894"/>
                <a:gd name="T18" fmla="*/ 0 w 899"/>
                <a:gd name="T19" fmla="*/ 471 h 894"/>
                <a:gd name="T20" fmla="*/ 35 w 899"/>
                <a:gd name="T21" fmla="*/ 623 h 894"/>
                <a:gd name="T22" fmla="*/ 120 w 899"/>
                <a:gd name="T23" fmla="*/ 754 h 894"/>
                <a:gd name="T24" fmla="*/ 245 w 899"/>
                <a:gd name="T25" fmla="*/ 849 h 894"/>
                <a:gd name="T26" fmla="*/ 395 w 899"/>
                <a:gd name="T27" fmla="*/ 894 h 894"/>
                <a:gd name="T28" fmla="*/ 551 w 899"/>
                <a:gd name="T29" fmla="*/ 886 h 894"/>
                <a:gd name="T30" fmla="*/ 695 w 899"/>
                <a:gd name="T31" fmla="*/ 825 h 894"/>
                <a:gd name="T32" fmla="*/ 809 w 899"/>
                <a:gd name="T33" fmla="*/ 718 h 894"/>
                <a:gd name="T34" fmla="*/ 880 w 899"/>
                <a:gd name="T35" fmla="*/ 579 h 894"/>
                <a:gd name="T36" fmla="*/ 499 w 899"/>
                <a:gd name="T37" fmla="*/ 149 h 894"/>
                <a:gd name="T38" fmla="*/ 499 w 899"/>
                <a:gd name="T39" fmla="*/ 149 h 894"/>
                <a:gd name="T40" fmla="*/ 577 w 899"/>
                <a:gd name="T41" fmla="*/ 348 h 894"/>
                <a:gd name="T42" fmla="*/ 544 w 899"/>
                <a:gd name="T43" fmla="*/ 560 h 894"/>
                <a:gd name="T44" fmla="*/ 576 w 899"/>
                <a:gd name="T45" fmla="*/ 372 h 894"/>
                <a:gd name="T46" fmla="*/ 605 w 899"/>
                <a:gd name="T47" fmla="*/ 402 h 894"/>
                <a:gd name="T48" fmla="*/ 605 w 899"/>
                <a:gd name="T49" fmla="*/ 402 h 894"/>
                <a:gd name="T50" fmla="*/ 569 w 899"/>
                <a:gd name="T51" fmla="*/ 533 h 894"/>
                <a:gd name="T52" fmla="*/ 606 w 899"/>
                <a:gd name="T53" fmla="*/ 487 h 894"/>
                <a:gd name="T54" fmla="*/ 597 w 899"/>
                <a:gd name="T55" fmla="*/ 447 h 894"/>
                <a:gd name="T56" fmla="*/ 610 w 899"/>
                <a:gd name="T57" fmla="*/ 467 h 894"/>
                <a:gd name="T58" fmla="*/ 525 w 899"/>
                <a:gd name="T59" fmla="*/ 321 h 894"/>
                <a:gd name="T60" fmla="*/ 514 w 899"/>
                <a:gd name="T61" fmla="*/ 299 h 894"/>
                <a:gd name="T62" fmla="*/ 455 w 899"/>
                <a:gd name="T63" fmla="*/ 286 h 894"/>
                <a:gd name="T64" fmla="*/ 455 w 899"/>
                <a:gd name="T65" fmla="*/ 286 h 894"/>
                <a:gd name="T66" fmla="*/ 449 w 899"/>
                <a:gd name="T67" fmla="*/ 342 h 894"/>
                <a:gd name="T68" fmla="*/ 513 w 899"/>
                <a:gd name="T69" fmla="*/ 580 h 894"/>
                <a:gd name="T70" fmla="*/ 382 w 899"/>
                <a:gd name="T71" fmla="*/ 594 h 894"/>
                <a:gd name="T72" fmla="*/ 306 w 899"/>
                <a:gd name="T73" fmla="*/ 413 h 894"/>
                <a:gd name="T74" fmla="*/ 306 w 899"/>
                <a:gd name="T75" fmla="*/ 413 h 894"/>
                <a:gd name="T76" fmla="*/ 311 w 899"/>
                <a:gd name="T77" fmla="*/ 396 h 894"/>
                <a:gd name="T78" fmla="*/ 289 w 899"/>
                <a:gd name="T79" fmla="*/ 470 h 894"/>
                <a:gd name="T80" fmla="*/ 313 w 899"/>
                <a:gd name="T81" fmla="*/ 504 h 894"/>
                <a:gd name="T82" fmla="*/ 321 w 899"/>
                <a:gd name="T83" fmla="*/ 520 h 894"/>
                <a:gd name="T84" fmla="*/ 321 w 899"/>
                <a:gd name="T85" fmla="*/ 520 h 894"/>
                <a:gd name="T86" fmla="*/ 340 w 899"/>
                <a:gd name="T87" fmla="*/ 349 h 894"/>
                <a:gd name="T88" fmla="*/ 348 w 899"/>
                <a:gd name="T89" fmla="*/ 573 h 894"/>
                <a:gd name="T90" fmla="*/ 359 w 899"/>
                <a:gd name="T91" fmla="*/ 313 h 894"/>
                <a:gd name="T92" fmla="*/ 435 w 899"/>
                <a:gd name="T93" fmla="*/ 286 h 894"/>
                <a:gd name="T94" fmla="*/ 435 w 899"/>
                <a:gd name="T95" fmla="*/ 286 h 894"/>
                <a:gd name="T96" fmla="*/ 400 w 899"/>
                <a:gd name="T97" fmla="*/ 308 h 894"/>
                <a:gd name="T98" fmla="*/ 312 w 899"/>
                <a:gd name="T99" fmla="*/ 311 h 894"/>
                <a:gd name="T100" fmla="*/ 147 w 899"/>
                <a:gd name="T101" fmla="*/ 447 h 894"/>
                <a:gd name="T102" fmla="*/ 263 w 899"/>
                <a:gd name="T103" fmla="*/ 498 h 894"/>
                <a:gd name="T104" fmla="*/ 312 w 899"/>
                <a:gd name="T105" fmla="*/ 583 h 894"/>
                <a:gd name="T106" fmla="*/ 401 w 899"/>
                <a:gd name="T107" fmla="*/ 602 h 894"/>
                <a:gd name="T108" fmla="*/ 449 w 899"/>
                <a:gd name="T109" fmla="*/ 609 h 894"/>
                <a:gd name="T110" fmla="*/ 461 w 899"/>
                <a:gd name="T111" fmla="*/ 609 h 894"/>
                <a:gd name="T112" fmla="*/ 500 w 899"/>
                <a:gd name="T113" fmla="*/ 601 h 894"/>
                <a:gd name="T114" fmla="*/ 499 w 899"/>
                <a:gd name="T115" fmla="*/ 634 h 894"/>
                <a:gd name="T116" fmla="*/ 732 w 899"/>
                <a:gd name="T117" fmla="*/ 554 h 894"/>
                <a:gd name="T118" fmla="*/ 732 w 899"/>
                <a:gd name="T119" fmla="*/ 34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9" h="894">
                  <a:moveTo>
                    <a:pt x="828" y="447"/>
                  </a:moveTo>
                  <a:cubicBezTo>
                    <a:pt x="828" y="443"/>
                    <a:pt x="828" y="440"/>
                    <a:pt x="828" y="436"/>
                  </a:cubicBezTo>
                  <a:cubicBezTo>
                    <a:pt x="899" y="423"/>
                    <a:pt x="899" y="423"/>
                    <a:pt x="899" y="423"/>
                  </a:cubicBezTo>
                  <a:cubicBezTo>
                    <a:pt x="880" y="316"/>
                    <a:pt x="880" y="316"/>
                    <a:pt x="880" y="316"/>
                  </a:cubicBezTo>
                  <a:cubicBezTo>
                    <a:pt x="809" y="328"/>
                    <a:pt x="809" y="328"/>
                    <a:pt x="809" y="328"/>
                  </a:cubicBezTo>
                  <a:cubicBezTo>
                    <a:pt x="806" y="321"/>
                    <a:pt x="804" y="314"/>
                    <a:pt x="801" y="307"/>
                  </a:cubicBezTo>
                  <a:cubicBezTo>
                    <a:pt x="864" y="271"/>
                    <a:pt x="864" y="271"/>
                    <a:pt x="864" y="271"/>
                  </a:cubicBezTo>
                  <a:cubicBezTo>
                    <a:pt x="809" y="177"/>
                    <a:pt x="809" y="177"/>
                    <a:pt x="809" y="177"/>
                  </a:cubicBezTo>
                  <a:cubicBezTo>
                    <a:pt x="746" y="213"/>
                    <a:pt x="746" y="213"/>
                    <a:pt x="746" y="213"/>
                  </a:cubicBezTo>
                  <a:cubicBezTo>
                    <a:pt x="742" y="207"/>
                    <a:pt x="737" y="201"/>
                    <a:pt x="732" y="195"/>
                  </a:cubicBezTo>
                  <a:cubicBezTo>
                    <a:pt x="778" y="140"/>
                    <a:pt x="778" y="140"/>
                    <a:pt x="778" y="140"/>
                  </a:cubicBezTo>
                  <a:cubicBezTo>
                    <a:pt x="695" y="70"/>
                    <a:pt x="695" y="70"/>
                    <a:pt x="695" y="70"/>
                  </a:cubicBezTo>
                  <a:cubicBezTo>
                    <a:pt x="648" y="125"/>
                    <a:pt x="648" y="125"/>
                    <a:pt x="648" y="125"/>
                  </a:cubicBezTo>
                  <a:cubicBezTo>
                    <a:pt x="642" y="121"/>
                    <a:pt x="635" y="117"/>
                    <a:pt x="629" y="114"/>
                  </a:cubicBezTo>
                  <a:cubicBezTo>
                    <a:pt x="653" y="46"/>
                    <a:pt x="653" y="46"/>
                    <a:pt x="653" y="46"/>
                  </a:cubicBezTo>
                  <a:cubicBezTo>
                    <a:pt x="551" y="9"/>
                    <a:pt x="551" y="9"/>
                    <a:pt x="551" y="9"/>
                  </a:cubicBezTo>
                  <a:cubicBezTo>
                    <a:pt x="526" y="76"/>
                    <a:pt x="526" y="76"/>
                    <a:pt x="526" y="76"/>
                  </a:cubicBezTo>
                  <a:cubicBezTo>
                    <a:pt x="519" y="75"/>
                    <a:pt x="511" y="74"/>
                    <a:pt x="504" y="73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87" y="74"/>
                    <a:pt x="380" y="75"/>
                    <a:pt x="372" y="76"/>
                  </a:cubicBezTo>
                  <a:cubicBezTo>
                    <a:pt x="348" y="9"/>
                    <a:pt x="348" y="9"/>
                    <a:pt x="348" y="9"/>
                  </a:cubicBezTo>
                  <a:cubicBezTo>
                    <a:pt x="245" y="46"/>
                    <a:pt x="245" y="46"/>
                    <a:pt x="245" y="46"/>
                  </a:cubicBezTo>
                  <a:cubicBezTo>
                    <a:pt x="270" y="114"/>
                    <a:pt x="270" y="114"/>
                    <a:pt x="270" y="114"/>
                  </a:cubicBezTo>
                  <a:cubicBezTo>
                    <a:pt x="263" y="117"/>
                    <a:pt x="257" y="121"/>
                    <a:pt x="250" y="125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67" y="195"/>
                    <a:pt x="167" y="195"/>
                    <a:pt x="167" y="195"/>
                  </a:cubicBezTo>
                  <a:cubicBezTo>
                    <a:pt x="162" y="201"/>
                    <a:pt x="157" y="207"/>
                    <a:pt x="152" y="213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5" y="314"/>
                    <a:pt x="92" y="321"/>
                    <a:pt x="90" y="328"/>
                  </a:cubicBezTo>
                  <a:cubicBezTo>
                    <a:pt x="19" y="316"/>
                    <a:pt x="19" y="316"/>
                    <a:pt x="19" y="316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71" y="436"/>
                    <a:pt x="71" y="436"/>
                    <a:pt x="71" y="436"/>
                  </a:cubicBezTo>
                  <a:cubicBezTo>
                    <a:pt x="71" y="440"/>
                    <a:pt x="71" y="443"/>
                    <a:pt x="71" y="447"/>
                  </a:cubicBezTo>
                  <a:cubicBezTo>
                    <a:pt x="71" y="451"/>
                    <a:pt x="71" y="455"/>
                    <a:pt x="71" y="45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9" y="579"/>
                    <a:pt x="19" y="579"/>
                    <a:pt x="19" y="579"/>
                  </a:cubicBezTo>
                  <a:cubicBezTo>
                    <a:pt x="90" y="566"/>
                    <a:pt x="90" y="566"/>
                    <a:pt x="90" y="566"/>
                  </a:cubicBezTo>
                  <a:cubicBezTo>
                    <a:pt x="92" y="573"/>
                    <a:pt x="95" y="580"/>
                    <a:pt x="97" y="587"/>
                  </a:cubicBezTo>
                  <a:cubicBezTo>
                    <a:pt x="35" y="623"/>
                    <a:pt x="35" y="623"/>
                    <a:pt x="35" y="623"/>
                  </a:cubicBezTo>
                  <a:cubicBezTo>
                    <a:pt x="90" y="718"/>
                    <a:pt x="90" y="718"/>
                    <a:pt x="90" y="718"/>
                  </a:cubicBezTo>
                  <a:cubicBezTo>
                    <a:pt x="152" y="682"/>
                    <a:pt x="152" y="682"/>
                    <a:pt x="152" y="682"/>
                  </a:cubicBezTo>
                  <a:cubicBezTo>
                    <a:pt x="157" y="688"/>
                    <a:pt x="162" y="694"/>
                    <a:pt x="167" y="699"/>
                  </a:cubicBezTo>
                  <a:cubicBezTo>
                    <a:pt x="120" y="754"/>
                    <a:pt x="120" y="754"/>
                    <a:pt x="120" y="754"/>
                  </a:cubicBezTo>
                  <a:cubicBezTo>
                    <a:pt x="204" y="825"/>
                    <a:pt x="204" y="825"/>
                    <a:pt x="204" y="825"/>
                  </a:cubicBezTo>
                  <a:cubicBezTo>
                    <a:pt x="250" y="769"/>
                    <a:pt x="250" y="769"/>
                    <a:pt x="250" y="769"/>
                  </a:cubicBezTo>
                  <a:cubicBezTo>
                    <a:pt x="257" y="773"/>
                    <a:pt x="263" y="777"/>
                    <a:pt x="270" y="781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348" y="886"/>
                    <a:pt x="348" y="886"/>
                    <a:pt x="348" y="886"/>
                  </a:cubicBezTo>
                  <a:cubicBezTo>
                    <a:pt x="372" y="818"/>
                    <a:pt x="372" y="818"/>
                    <a:pt x="372" y="818"/>
                  </a:cubicBezTo>
                  <a:cubicBezTo>
                    <a:pt x="380" y="820"/>
                    <a:pt x="387" y="821"/>
                    <a:pt x="395" y="822"/>
                  </a:cubicBezTo>
                  <a:cubicBezTo>
                    <a:pt x="395" y="894"/>
                    <a:pt x="395" y="894"/>
                    <a:pt x="395" y="894"/>
                  </a:cubicBezTo>
                  <a:cubicBezTo>
                    <a:pt x="504" y="894"/>
                    <a:pt x="504" y="894"/>
                    <a:pt x="504" y="894"/>
                  </a:cubicBezTo>
                  <a:cubicBezTo>
                    <a:pt x="504" y="822"/>
                    <a:pt x="504" y="822"/>
                    <a:pt x="504" y="822"/>
                  </a:cubicBezTo>
                  <a:cubicBezTo>
                    <a:pt x="511" y="821"/>
                    <a:pt x="519" y="820"/>
                    <a:pt x="526" y="818"/>
                  </a:cubicBezTo>
                  <a:cubicBezTo>
                    <a:pt x="551" y="886"/>
                    <a:pt x="551" y="886"/>
                    <a:pt x="551" y="886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29" y="781"/>
                    <a:pt x="629" y="781"/>
                    <a:pt x="629" y="781"/>
                  </a:cubicBezTo>
                  <a:cubicBezTo>
                    <a:pt x="635" y="777"/>
                    <a:pt x="642" y="773"/>
                    <a:pt x="648" y="769"/>
                  </a:cubicBezTo>
                  <a:cubicBezTo>
                    <a:pt x="695" y="825"/>
                    <a:pt x="695" y="825"/>
                    <a:pt x="695" y="825"/>
                  </a:cubicBezTo>
                  <a:cubicBezTo>
                    <a:pt x="778" y="754"/>
                    <a:pt x="778" y="754"/>
                    <a:pt x="778" y="754"/>
                  </a:cubicBezTo>
                  <a:cubicBezTo>
                    <a:pt x="732" y="699"/>
                    <a:pt x="732" y="699"/>
                    <a:pt x="732" y="699"/>
                  </a:cubicBezTo>
                  <a:cubicBezTo>
                    <a:pt x="737" y="694"/>
                    <a:pt x="742" y="688"/>
                    <a:pt x="746" y="682"/>
                  </a:cubicBezTo>
                  <a:cubicBezTo>
                    <a:pt x="809" y="718"/>
                    <a:pt x="809" y="718"/>
                    <a:pt x="809" y="718"/>
                  </a:cubicBezTo>
                  <a:cubicBezTo>
                    <a:pt x="864" y="623"/>
                    <a:pt x="864" y="623"/>
                    <a:pt x="864" y="623"/>
                  </a:cubicBezTo>
                  <a:cubicBezTo>
                    <a:pt x="801" y="587"/>
                    <a:pt x="801" y="587"/>
                    <a:pt x="801" y="587"/>
                  </a:cubicBezTo>
                  <a:cubicBezTo>
                    <a:pt x="804" y="580"/>
                    <a:pt x="806" y="573"/>
                    <a:pt x="809" y="566"/>
                  </a:cubicBezTo>
                  <a:cubicBezTo>
                    <a:pt x="880" y="579"/>
                    <a:pt x="880" y="579"/>
                    <a:pt x="880" y="579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828" y="459"/>
                    <a:pt x="828" y="459"/>
                    <a:pt x="828" y="459"/>
                  </a:cubicBezTo>
                  <a:cubicBezTo>
                    <a:pt x="828" y="455"/>
                    <a:pt x="828" y="451"/>
                    <a:pt x="828" y="447"/>
                  </a:cubicBezTo>
                  <a:close/>
                  <a:moveTo>
                    <a:pt x="499" y="149"/>
                  </a:moveTo>
                  <a:cubicBezTo>
                    <a:pt x="572" y="161"/>
                    <a:pt x="637" y="200"/>
                    <a:pt x="683" y="255"/>
                  </a:cubicBezTo>
                  <a:cubicBezTo>
                    <a:pt x="586" y="311"/>
                    <a:pt x="586" y="311"/>
                    <a:pt x="586" y="311"/>
                  </a:cubicBezTo>
                  <a:cubicBezTo>
                    <a:pt x="562" y="287"/>
                    <a:pt x="532" y="270"/>
                    <a:pt x="499" y="261"/>
                  </a:cubicBezTo>
                  <a:lnTo>
                    <a:pt x="499" y="149"/>
                  </a:lnTo>
                  <a:close/>
                  <a:moveTo>
                    <a:pt x="566" y="357"/>
                  </a:moveTo>
                  <a:cubicBezTo>
                    <a:pt x="562" y="352"/>
                    <a:pt x="558" y="348"/>
                    <a:pt x="554" y="343"/>
                  </a:cubicBezTo>
                  <a:cubicBezTo>
                    <a:pt x="564" y="333"/>
                    <a:pt x="564" y="333"/>
                    <a:pt x="564" y="333"/>
                  </a:cubicBezTo>
                  <a:cubicBezTo>
                    <a:pt x="568" y="338"/>
                    <a:pt x="573" y="343"/>
                    <a:pt x="577" y="348"/>
                  </a:cubicBezTo>
                  <a:lnTo>
                    <a:pt x="566" y="357"/>
                  </a:lnTo>
                  <a:close/>
                  <a:moveTo>
                    <a:pt x="568" y="558"/>
                  </a:moveTo>
                  <a:cubicBezTo>
                    <a:pt x="563" y="562"/>
                    <a:pt x="558" y="567"/>
                    <a:pt x="553" y="571"/>
                  </a:cubicBezTo>
                  <a:cubicBezTo>
                    <a:pt x="544" y="560"/>
                    <a:pt x="544" y="560"/>
                    <a:pt x="544" y="560"/>
                  </a:cubicBezTo>
                  <a:cubicBezTo>
                    <a:pt x="548" y="556"/>
                    <a:pt x="553" y="552"/>
                    <a:pt x="557" y="548"/>
                  </a:cubicBezTo>
                  <a:lnTo>
                    <a:pt x="568" y="558"/>
                  </a:lnTo>
                  <a:close/>
                  <a:moveTo>
                    <a:pt x="584" y="389"/>
                  </a:moveTo>
                  <a:cubicBezTo>
                    <a:pt x="582" y="383"/>
                    <a:pt x="579" y="377"/>
                    <a:pt x="576" y="372"/>
                  </a:cubicBezTo>
                  <a:cubicBezTo>
                    <a:pt x="588" y="365"/>
                    <a:pt x="588" y="365"/>
                    <a:pt x="588" y="365"/>
                  </a:cubicBezTo>
                  <a:cubicBezTo>
                    <a:pt x="592" y="371"/>
                    <a:pt x="595" y="377"/>
                    <a:pt x="598" y="383"/>
                  </a:cubicBezTo>
                  <a:lnTo>
                    <a:pt x="584" y="389"/>
                  </a:lnTo>
                  <a:close/>
                  <a:moveTo>
                    <a:pt x="605" y="402"/>
                  </a:moveTo>
                  <a:cubicBezTo>
                    <a:pt x="606" y="408"/>
                    <a:pt x="608" y="415"/>
                    <a:pt x="609" y="422"/>
                  </a:cubicBezTo>
                  <a:cubicBezTo>
                    <a:pt x="595" y="424"/>
                    <a:pt x="595" y="424"/>
                    <a:pt x="595" y="424"/>
                  </a:cubicBezTo>
                  <a:cubicBezTo>
                    <a:pt x="594" y="418"/>
                    <a:pt x="592" y="412"/>
                    <a:pt x="591" y="406"/>
                  </a:cubicBezTo>
                  <a:lnTo>
                    <a:pt x="605" y="402"/>
                  </a:lnTo>
                  <a:close/>
                  <a:moveTo>
                    <a:pt x="579" y="518"/>
                  </a:moveTo>
                  <a:cubicBezTo>
                    <a:pt x="591" y="525"/>
                    <a:pt x="591" y="525"/>
                    <a:pt x="591" y="525"/>
                  </a:cubicBezTo>
                  <a:cubicBezTo>
                    <a:pt x="588" y="531"/>
                    <a:pt x="584" y="536"/>
                    <a:pt x="580" y="542"/>
                  </a:cubicBezTo>
                  <a:cubicBezTo>
                    <a:pt x="569" y="533"/>
                    <a:pt x="569" y="533"/>
                    <a:pt x="569" y="533"/>
                  </a:cubicBezTo>
                  <a:cubicBezTo>
                    <a:pt x="572" y="528"/>
                    <a:pt x="576" y="523"/>
                    <a:pt x="579" y="518"/>
                  </a:cubicBezTo>
                  <a:close/>
                  <a:moveTo>
                    <a:pt x="586" y="501"/>
                  </a:moveTo>
                  <a:cubicBezTo>
                    <a:pt x="589" y="495"/>
                    <a:pt x="590" y="490"/>
                    <a:pt x="592" y="484"/>
                  </a:cubicBezTo>
                  <a:cubicBezTo>
                    <a:pt x="606" y="487"/>
                    <a:pt x="606" y="487"/>
                    <a:pt x="606" y="487"/>
                  </a:cubicBezTo>
                  <a:cubicBezTo>
                    <a:pt x="604" y="494"/>
                    <a:pt x="602" y="500"/>
                    <a:pt x="600" y="507"/>
                  </a:cubicBezTo>
                  <a:lnTo>
                    <a:pt x="586" y="501"/>
                  </a:lnTo>
                  <a:close/>
                  <a:moveTo>
                    <a:pt x="595" y="466"/>
                  </a:moveTo>
                  <a:cubicBezTo>
                    <a:pt x="596" y="460"/>
                    <a:pt x="597" y="453"/>
                    <a:pt x="597" y="447"/>
                  </a:cubicBezTo>
                  <a:cubicBezTo>
                    <a:pt x="597" y="446"/>
                    <a:pt x="596" y="444"/>
                    <a:pt x="596" y="442"/>
                  </a:cubicBezTo>
                  <a:cubicBezTo>
                    <a:pt x="611" y="442"/>
                    <a:pt x="611" y="442"/>
                    <a:pt x="611" y="442"/>
                  </a:cubicBezTo>
                  <a:cubicBezTo>
                    <a:pt x="611" y="444"/>
                    <a:pt x="611" y="445"/>
                    <a:pt x="611" y="447"/>
                  </a:cubicBezTo>
                  <a:cubicBezTo>
                    <a:pt x="611" y="454"/>
                    <a:pt x="611" y="461"/>
                    <a:pt x="610" y="467"/>
                  </a:cubicBezTo>
                  <a:lnTo>
                    <a:pt x="595" y="466"/>
                  </a:lnTo>
                  <a:close/>
                  <a:moveTo>
                    <a:pt x="549" y="320"/>
                  </a:moveTo>
                  <a:cubicBezTo>
                    <a:pt x="540" y="331"/>
                    <a:pt x="540" y="331"/>
                    <a:pt x="540" y="331"/>
                  </a:cubicBezTo>
                  <a:cubicBezTo>
                    <a:pt x="535" y="327"/>
                    <a:pt x="530" y="324"/>
                    <a:pt x="525" y="321"/>
                  </a:cubicBezTo>
                  <a:cubicBezTo>
                    <a:pt x="532" y="308"/>
                    <a:pt x="532" y="308"/>
                    <a:pt x="532" y="308"/>
                  </a:cubicBezTo>
                  <a:cubicBezTo>
                    <a:pt x="538" y="312"/>
                    <a:pt x="543" y="315"/>
                    <a:pt x="549" y="320"/>
                  </a:cubicBezTo>
                  <a:close/>
                  <a:moveTo>
                    <a:pt x="495" y="292"/>
                  </a:moveTo>
                  <a:cubicBezTo>
                    <a:pt x="501" y="294"/>
                    <a:pt x="508" y="296"/>
                    <a:pt x="514" y="299"/>
                  </a:cubicBezTo>
                  <a:cubicBezTo>
                    <a:pt x="508" y="312"/>
                    <a:pt x="508" y="312"/>
                    <a:pt x="508" y="312"/>
                  </a:cubicBezTo>
                  <a:cubicBezTo>
                    <a:pt x="503" y="310"/>
                    <a:pt x="497" y="308"/>
                    <a:pt x="491" y="306"/>
                  </a:cubicBezTo>
                  <a:lnTo>
                    <a:pt x="495" y="292"/>
                  </a:lnTo>
                  <a:close/>
                  <a:moveTo>
                    <a:pt x="455" y="286"/>
                  </a:moveTo>
                  <a:cubicBezTo>
                    <a:pt x="462" y="286"/>
                    <a:pt x="469" y="286"/>
                    <a:pt x="475" y="288"/>
                  </a:cubicBezTo>
                  <a:cubicBezTo>
                    <a:pt x="473" y="302"/>
                    <a:pt x="473" y="302"/>
                    <a:pt x="473" y="302"/>
                  </a:cubicBezTo>
                  <a:cubicBezTo>
                    <a:pt x="467" y="301"/>
                    <a:pt x="461" y="300"/>
                    <a:pt x="455" y="300"/>
                  </a:cubicBezTo>
                  <a:lnTo>
                    <a:pt x="455" y="286"/>
                  </a:lnTo>
                  <a:close/>
                  <a:moveTo>
                    <a:pt x="554" y="447"/>
                  </a:moveTo>
                  <a:cubicBezTo>
                    <a:pt x="554" y="505"/>
                    <a:pt x="507" y="552"/>
                    <a:pt x="449" y="552"/>
                  </a:cubicBezTo>
                  <a:cubicBezTo>
                    <a:pt x="391" y="552"/>
                    <a:pt x="344" y="505"/>
                    <a:pt x="344" y="447"/>
                  </a:cubicBezTo>
                  <a:cubicBezTo>
                    <a:pt x="344" y="389"/>
                    <a:pt x="391" y="342"/>
                    <a:pt x="449" y="342"/>
                  </a:cubicBezTo>
                  <a:cubicBezTo>
                    <a:pt x="507" y="342"/>
                    <a:pt x="554" y="389"/>
                    <a:pt x="554" y="447"/>
                  </a:cubicBezTo>
                  <a:close/>
                  <a:moveTo>
                    <a:pt x="537" y="583"/>
                  </a:moveTo>
                  <a:cubicBezTo>
                    <a:pt x="531" y="587"/>
                    <a:pt x="525" y="590"/>
                    <a:pt x="519" y="593"/>
                  </a:cubicBezTo>
                  <a:cubicBezTo>
                    <a:pt x="513" y="580"/>
                    <a:pt x="513" y="580"/>
                    <a:pt x="513" y="580"/>
                  </a:cubicBezTo>
                  <a:cubicBezTo>
                    <a:pt x="518" y="578"/>
                    <a:pt x="524" y="575"/>
                    <a:pt x="529" y="571"/>
                  </a:cubicBezTo>
                  <a:lnTo>
                    <a:pt x="537" y="583"/>
                  </a:lnTo>
                  <a:close/>
                  <a:moveTo>
                    <a:pt x="388" y="581"/>
                  </a:moveTo>
                  <a:cubicBezTo>
                    <a:pt x="382" y="594"/>
                    <a:pt x="382" y="594"/>
                    <a:pt x="382" y="594"/>
                  </a:cubicBezTo>
                  <a:cubicBezTo>
                    <a:pt x="376" y="592"/>
                    <a:pt x="370" y="588"/>
                    <a:pt x="364" y="585"/>
                  </a:cubicBezTo>
                  <a:cubicBezTo>
                    <a:pt x="372" y="573"/>
                    <a:pt x="372" y="573"/>
                    <a:pt x="372" y="573"/>
                  </a:cubicBezTo>
                  <a:cubicBezTo>
                    <a:pt x="377" y="576"/>
                    <a:pt x="382" y="579"/>
                    <a:pt x="388" y="581"/>
                  </a:cubicBezTo>
                  <a:close/>
                  <a:moveTo>
                    <a:pt x="306" y="413"/>
                  </a:moveTo>
                  <a:cubicBezTo>
                    <a:pt x="305" y="419"/>
                    <a:pt x="303" y="425"/>
                    <a:pt x="303" y="431"/>
                  </a:cubicBezTo>
                  <a:cubicBezTo>
                    <a:pt x="288" y="430"/>
                    <a:pt x="288" y="430"/>
                    <a:pt x="288" y="430"/>
                  </a:cubicBezTo>
                  <a:cubicBezTo>
                    <a:pt x="289" y="423"/>
                    <a:pt x="290" y="416"/>
                    <a:pt x="292" y="410"/>
                  </a:cubicBezTo>
                  <a:lnTo>
                    <a:pt x="306" y="413"/>
                  </a:lnTo>
                  <a:close/>
                  <a:moveTo>
                    <a:pt x="298" y="391"/>
                  </a:moveTo>
                  <a:cubicBezTo>
                    <a:pt x="300" y="384"/>
                    <a:pt x="303" y="378"/>
                    <a:pt x="306" y="372"/>
                  </a:cubicBezTo>
                  <a:cubicBezTo>
                    <a:pt x="319" y="379"/>
                    <a:pt x="319" y="379"/>
                    <a:pt x="319" y="379"/>
                  </a:cubicBezTo>
                  <a:cubicBezTo>
                    <a:pt x="316" y="384"/>
                    <a:pt x="313" y="390"/>
                    <a:pt x="311" y="396"/>
                  </a:cubicBezTo>
                  <a:lnTo>
                    <a:pt x="298" y="391"/>
                  </a:lnTo>
                  <a:close/>
                  <a:moveTo>
                    <a:pt x="302" y="450"/>
                  </a:moveTo>
                  <a:cubicBezTo>
                    <a:pt x="302" y="456"/>
                    <a:pt x="303" y="462"/>
                    <a:pt x="303" y="468"/>
                  </a:cubicBezTo>
                  <a:cubicBezTo>
                    <a:pt x="289" y="470"/>
                    <a:pt x="289" y="470"/>
                    <a:pt x="289" y="470"/>
                  </a:cubicBezTo>
                  <a:cubicBezTo>
                    <a:pt x="288" y="464"/>
                    <a:pt x="288" y="457"/>
                    <a:pt x="288" y="450"/>
                  </a:cubicBezTo>
                  <a:lnTo>
                    <a:pt x="302" y="450"/>
                  </a:lnTo>
                  <a:close/>
                  <a:moveTo>
                    <a:pt x="307" y="486"/>
                  </a:moveTo>
                  <a:cubicBezTo>
                    <a:pt x="309" y="492"/>
                    <a:pt x="311" y="498"/>
                    <a:pt x="313" y="504"/>
                  </a:cubicBezTo>
                  <a:cubicBezTo>
                    <a:pt x="300" y="509"/>
                    <a:pt x="300" y="509"/>
                    <a:pt x="300" y="509"/>
                  </a:cubicBezTo>
                  <a:cubicBezTo>
                    <a:pt x="297" y="503"/>
                    <a:pt x="295" y="496"/>
                    <a:pt x="293" y="490"/>
                  </a:cubicBezTo>
                  <a:lnTo>
                    <a:pt x="307" y="486"/>
                  </a:lnTo>
                  <a:close/>
                  <a:moveTo>
                    <a:pt x="321" y="520"/>
                  </a:moveTo>
                  <a:cubicBezTo>
                    <a:pt x="324" y="525"/>
                    <a:pt x="328" y="531"/>
                    <a:pt x="331" y="535"/>
                  </a:cubicBezTo>
                  <a:cubicBezTo>
                    <a:pt x="320" y="544"/>
                    <a:pt x="320" y="544"/>
                    <a:pt x="320" y="544"/>
                  </a:cubicBezTo>
                  <a:cubicBezTo>
                    <a:pt x="316" y="539"/>
                    <a:pt x="312" y="533"/>
                    <a:pt x="309" y="527"/>
                  </a:cubicBezTo>
                  <a:lnTo>
                    <a:pt x="321" y="520"/>
                  </a:lnTo>
                  <a:close/>
                  <a:moveTo>
                    <a:pt x="328" y="363"/>
                  </a:moveTo>
                  <a:cubicBezTo>
                    <a:pt x="316" y="355"/>
                    <a:pt x="316" y="355"/>
                    <a:pt x="316" y="355"/>
                  </a:cubicBezTo>
                  <a:cubicBezTo>
                    <a:pt x="320" y="349"/>
                    <a:pt x="325" y="344"/>
                    <a:pt x="329" y="339"/>
                  </a:cubicBezTo>
                  <a:cubicBezTo>
                    <a:pt x="340" y="349"/>
                    <a:pt x="340" y="349"/>
                    <a:pt x="340" y="349"/>
                  </a:cubicBezTo>
                  <a:cubicBezTo>
                    <a:pt x="336" y="353"/>
                    <a:pt x="332" y="358"/>
                    <a:pt x="328" y="363"/>
                  </a:cubicBezTo>
                  <a:close/>
                  <a:moveTo>
                    <a:pt x="343" y="549"/>
                  </a:moveTo>
                  <a:cubicBezTo>
                    <a:pt x="347" y="554"/>
                    <a:pt x="352" y="558"/>
                    <a:pt x="357" y="562"/>
                  </a:cubicBezTo>
                  <a:cubicBezTo>
                    <a:pt x="348" y="573"/>
                    <a:pt x="348" y="573"/>
                    <a:pt x="348" y="573"/>
                  </a:cubicBezTo>
                  <a:cubicBezTo>
                    <a:pt x="342" y="569"/>
                    <a:pt x="337" y="564"/>
                    <a:pt x="333" y="559"/>
                  </a:cubicBezTo>
                  <a:lnTo>
                    <a:pt x="343" y="549"/>
                  </a:lnTo>
                  <a:close/>
                  <a:moveTo>
                    <a:pt x="343" y="325"/>
                  </a:moveTo>
                  <a:cubicBezTo>
                    <a:pt x="349" y="320"/>
                    <a:pt x="354" y="316"/>
                    <a:pt x="359" y="313"/>
                  </a:cubicBezTo>
                  <a:cubicBezTo>
                    <a:pt x="368" y="325"/>
                    <a:pt x="368" y="325"/>
                    <a:pt x="368" y="325"/>
                  </a:cubicBezTo>
                  <a:cubicBezTo>
                    <a:pt x="362" y="328"/>
                    <a:pt x="358" y="332"/>
                    <a:pt x="353" y="336"/>
                  </a:cubicBezTo>
                  <a:lnTo>
                    <a:pt x="343" y="325"/>
                  </a:lnTo>
                  <a:close/>
                  <a:moveTo>
                    <a:pt x="435" y="286"/>
                  </a:moveTo>
                  <a:cubicBezTo>
                    <a:pt x="436" y="301"/>
                    <a:pt x="436" y="301"/>
                    <a:pt x="436" y="301"/>
                  </a:cubicBezTo>
                  <a:cubicBezTo>
                    <a:pt x="430" y="301"/>
                    <a:pt x="424" y="302"/>
                    <a:pt x="418" y="303"/>
                  </a:cubicBezTo>
                  <a:cubicBezTo>
                    <a:pt x="415" y="289"/>
                    <a:pt x="415" y="289"/>
                    <a:pt x="415" y="289"/>
                  </a:cubicBezTo>
                  <a:cubicBezTo>
                    <a:pt x="422" y="288"/>
                    <a:pt x="428" y="287"/>
                    <a:pt x="435" y="286"/>
                  </a:cubicBezTo>
                  <a:close/>
                  <a:moveTo>
                    <a:pt x="383" y="315"/>
                  </a:moveTo>
                  <a:cubicBezTo>
                    <a:pt x="377" y="302"/>
                    <a:pt x="377" y="302"/>
                    <a:pt x="377" y="302"/>
                  </a:cubicBezTo>
                  <a:cubicBezTo>
                    <a:pt x="383" y="299"/>
                    <a:pt x="389" y="297"/>
                    <a:pt x="396" y="295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395" y="310"/>
                    <a:pt x="389" y="313"/>
                    <a:pt x="383" y="315"/>
                  </a:cubicBezTo>
                  <a:close/>
                  <a:moveTo>
                    <a:pt x="400" y="149"/>
                  </a:moveTo>
                  <a:cubicBezTo>
                    <a:pt x="400" y="261"/>
                    <a:pt x="400" y="261"/>
                    <a:pt x="400" y="261"/>
                  </a:cubicBezTo>
                  <a:cubicBezTo>
                    <a:pt x="366" y="270"/>
                    <a:pt x="336" y="287"/>
                    <a:pt x="312" y="311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61" y="200"/>
                    <a:pt x="326" y="161"/>
                    <a:pt x="400" y="149"/>
                  </a:cubicBezTo>
                  <a:close/>
                  <a:moveTo>
                    <a:pt x="166" y="554"/>
                  </a:moveTo>
                  <a:cubicBezTo>
                    <a:pt x="154" y="520"/>
                    <a:pt x="147" y="485"/>
                    <a:pt x="147" y="447"/>
                  </a:cubicBezTo>
                  <a:cubicBezTo>
                    <a:pt x="147" y="410"/>
                    <a:pt x="154" y="374"/>
                    <a:pt x="166" y="341"/>
                  </a:cubicBezTo>
                  <a:cubicBezTo>
                    <a:pt x="263" y="397"/>
                    <a:pt x="263" y="397"/>
                    <a:pt x="263" y="397"/>
                  </a:cubicBezTo>
                  <a:cubicBezTo>
                    <a:pt x="259" y="413"/>
                    <a:pt x="256" y="430"/>
                    <a:pt x="256" y="447"/>
                  </a:cubicBezTo>
                  <a:cubicBezTo>
                    <a:pt x="256" y="465"/>
                    <a:pt x="259" y="482"/>
                    <a:pt x="263" y="498"/>
                  </a:cubicBezTo>
                  <a:lnTo>
                    <a:pt x="166" y="554"/>
                  </a:lnTo>
                  <a:close/>
                  <a:moveTo>
                    <a:pt x="400" y="745"/>
                  </a:moveTo>
                  <a:cubicBezTo>
                    <a:pt x="326" y="733"/>
                    <a:pt x="261" y="695"/>
                    <a:pt x="216" y="639"/>
                  </a:cubicBezTo>
                  <a:cubicBezTo>
                    <a:pt x="312" y="583"/>
                    <a:pt x="312" y="583"/>
                    <a:pt x="312" y="583"/>
                  </a:cubicBezTo>
                  <a:cubicBezTo>
                    <a:pt x="336" y="607"/>
                    <a:pt x="366" y="625"/>
                    <a:pt x="400" y="634"/>
                  </a:cubicBezTo>
                  <a:lnTo>
                    <a:pt x="400" y="745"/>
                  </a:lnTo>
                  <a:close/>
                  <a:moveTo>
                    <a:pt x="420" y="606"/>
                  </a:moveTo>
                  <a:cubicBezTo>
                    <a:pt x="414" y="605"/>
                    <a:pt x="407" y="604"/>
                    <a:pt x="401" y="602"/>
                  </a:cubicBezTo>
                  <a:cubicBezTo>
                    <a:pt x="405" y="588"/>
                    <a:pt x="405" y="588"/>
                    <a:pt x="405" y="588"/>
                  </a:cubicBezTo>
                  <a:cubicBezTo>
                    <a:pt x="411" y="590"/>
                    <a:pt x="417" y="591"/>
                    <a:pt x="423" y="592"/>
                  </a:cubicBezTo>
                  <a:lnTo>
                    <a:pt x="420" y="606"/>
                  </a:lnTo>
                  <a:close/>
                  <a:moveTo>
                    <a:pt x="449" y="609"/>
                  </a:moveTo>
                  <a:cubicBezTo>
                    <a:pt x="446" y="609"/>
                    <a:pt x="443" y="609"/>
                    <a:pt x="441" y="609"/>
                  </a:cubicBezTo>
                  <a:cubicBezTo>
                    <a:pt x="441" y="594"/>
                    <a:pt x="441" y="594"/>
                    <a:pt x="441" y="594"/>
                  </a:cubicBezTo>
                  <a:cubicBezTo>
                    <a:pt x="447" y="595"/>
                    <a:pt x="454" y="595"/>
                    <a:pt x="460" y="594"/>
                  </a:cubicBezTo>
                  <a:cubicBezTo>
                    <a:pt x="461" y="609"/>
                    <a:pt x="461" y="609"/>
                    <a:pt x="461" y="609"/>
                  </a:cubicBezTo>
                  <a:cubicBezTo>
                    <a:pt x="457" y="609"/>
                    <a:pt x="453" y="609"/>
                    <a:pt x="449" y="609"/>
                  </a:cubicBezTo>
                  <a:close/>
                  <a:moveTo>
                    <a:pt x="478" y="592"/>
                  </a:moveTo>
                  <a:cubicBezTo>
                    <a:pt x="484" y="591"/>
                    <a:pt x="490" y="589"/>
                    <a:pt x="496" y="587"/>
                  </a:cubicBezTo>
                  <a:cubicBezTo>
                    <a:pt x="500" y="601"/>
                    <a:pt x="500" y="601"/>
                    <a:pt x="500" y="601"/>
                  </a:cubicBezTo>
                  <a:cubicBezTo>
                    <a:pt x="494" y="603"/>
                    <a:pt x="487" y="605"/>
                    <a:pt x="481" y="606"/>
                  </a:cubicBezTo>
                  <a:lnTo>
                    <a:pt x="478" y="592"/>
                  </a:lnTo>
                  <a:close/>
                  <a:moveTo>
                    <a:pt x="499" y="745"/>
                  </a:moveTo>
                  <a:cubicBezTo>
                    <a:pt x="499" y="634"/>
                    <a:pt x="499" y="634"/>
                    <a:pt x="499" y="634"/>
                  </a:cubicBezTo>
                  <a:cubicBezTo>
                    <a:pt x="532" y="625"/>
                    <a:pt x="562" y="607"/>
                    <a:pt x="586" y="583"/>
                  </a:cubicBezTo>
                  <a:cubicBezTo>
                    <a:pt x="683" y="639"/>
                    <a:pt x="683" y="639"/>
                    <a:pt x="683" y="639"/>
                  </a:cubicBezTo>
                  <a:cubicBezTo>
                    <a:pt x="637" y="695"/>
                    <a:pt x="572" y="733"/>
                    <a:pt x="499" y="745"/>
                  </a:cubicBezTo>
                  <a:close/>
                  <a:moveTo>
                    <a:pt x="732" y="554"/>
                  </a:moveTo>
                  <a:cubicBezTo>
                    <a:pt x="636" y="498"/>
                    <a:pt x="636" y="498"/>
                    <a:pt x="636" y="498"/>
                  </a:cubicBezTo>
                  <a:cubicBezTo>
                    <a:pt x="640" y="482"/>
                    <a:pt x="642" y="465"/>
                    <a:pt x="642" y="447"/>
                  </a:cubicBezTo>
                  <a:cubicBezTo>
                    <a:pt x="642" y="430"/>
                    <a:pt x="640" y="413"/>
                    <a:pt x="636" y="397"/>
                  </a:cubicBezTo>
                  <a:cubicBezTo>
                    <a:pt x="732" y="341"/>
                    <a:pt x="732" y="341"/>
                    <a:pt x="732" y="341"/>
                  </a:cubicBezTo>
                  <a:cubicBezTo>
                    <a:pt x="745" y="374"/>
                    <a:pt x="752" y="410"/>
                    <a:pt x="752" y="447"/>
                  </a:cubicBezTo>
                  <a:cubicBezTo>
                    <a:pt x="752" y="485"/>
                    <a:pt x="745" y="520"/>
                    <a:pt x="732" y="554"/>
                  </a:cubicBezTo>
                  <a:close/>
                </a:path>
              </a:pathLst>
            </a:cu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66" name="Oval 7">
              <a:extLst>
                <a:ext uri="{FF2B5EF4-FFF2-40B4-BE49-F238E27FC236}">
                  <a16:creationId xmlns:a16="http://schemas.microsoft.com/office/drawing/2014/main" id="{5ABD27A2-AB10-4E1E-A897-1236D817A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8152" y="4724438"/>
              <a:ext cx="864000" cy="864000"/>
            </a:xfrm>
            <a:prstGeom prst="ellipse">
              <a:avLst/>
            </a:prstGeom>
            <a:grpFill/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FD5F3DF8-C7CC-4579-8EE8-7C4297567D2A}"/>
              </a:ext>
            </a:extLst>
          </p:cNvPr>
          <p:cNvGrpSpPr/>
          <p:nvPr/>
        </p:nvGrpSpPr>
        <p:grpSpPr>
          <a:xfrm>
            <a:off x="6622293" y="3055751"/>
            <a:ext cx="1294208" cy="1284884"/>
            <a:chOff x="6345549" y="2929068"/>
            <a:chExt cx="1725610" cy="1712650"/>
          </a:xfrm>
          <a:solidFill>
            <a:schemeClr val="bg1"/>
          </a:solidFill>
        </p:grpSpPr>
        <p:sp>
          <p:nvSpPr>
            <p:cNvPr id="368" name="Freeform 18">
              <a:extLst>
                <a:ext uri="{FF2B5EF4-FFF2-40B4-BE49-F238E27FC236}">
                  <a16:creationId xmlns:a16="http://schemas.microsoft.com/office/drawing/2014/main" id="{B1DA00C6-4A10-4651-9F0E-0559478499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5549" y="2929068"/>
              <a:ext cx="1725610" cy="1712650"/>
            </a:xfrm>
            <a:custGeom>
              <a:avLst/>
              <a:gdLst>
                <a:gd name="T0" fmla="*/ 664 w 664"/>
                <a:gd name="T1" fmla="*/ 312 h 659"/>
                <a:gd name="T2" fmla="*/ 592 w 664"/>
                <a:gd name="T3" fmla="*/ 226 h 659"/>
                <a:gd name="T4" fmla="*/ 551 w 664"/>
                <a:gd name="T5" fmla="*/ 156 h 659"/>
                <a:gd name="T6" fmla="*/ 513 w 664"/>
                <a:gd name="T7" fmla="*/ 51 h 659"/>
                <a:gd name="T8" fmla="*/ 483 w 664"/>
                <a:gd name="T9" fmla="*/ 33 h 659"/>
                <a:gd name="T10" fmla="*/ 372 w 664"/>
                <a:gd name="T11" fmla="*/ 53 h 659"/>
                <a:gd name="T12" fmla="*/ 292 w 664"/>
                <a:gd name="T13" fmla="*/ 53 h 659"/>
                <a:gd name="T14" fmla="*/ 181 w 664"/>
                <a:gd name="T15" fmla="*/ 33 h 659"/>
                <a:gd name="T16" fmla="*/ 151 w 664"/>
                <a:gd name="T17" fmla="*/ 51 h 659"/>
                <a:gd name="T18" fmla="*/ 113 w 664"/>
                <a:gd name="T19" fmla="*/ 156 h 659"/>
                <a:gd name="T20" fmla="*/ 73 w 664"/>
                <a:gd name="T21" fmla="*/ 226 h 659"/>
                <a:gd name="T22" fmla="*/ 0 w 664"/>
                <a:gd name="T23" fmla="*/ 312 h 659"/>
                <a:gd name="T24" fmla="*/ 53 w 664"/>
                <a:gd name="T25" fmla="*/ 337 h 659"/>
                <a:gd name="T26" fmla="*/ 67 w 664"/>
                <a:gd name="T27" fmla="*/ 417 h 659"/>
                <a:gd name="T28" fmla="*/ 67 w 664"/>
                <a:gd name="T29" fmla="*/ 529 h 659"/>
                <a:gd name="T30" fmla="*/ 89 w 664"/>
                <a:gd name="T31" fmla="*/ 556 h 659"/>
                <a:gd name="T32" fmla="*/ 200 w 664"/>
                <a:gd name="T33" fmla="*/ 575 h 659"/>
                <a:gd name="T34" fmla="*/ 275 w 664"/>
                <a:gd name="T35" fmla="*/ 603 h 659"/>
                <a:gd name="T36" fmla="*/ 372 w 664"/>
                <a:gd name="T37" fmla="*/ 659 h 659"/>
                <a:gd name="T38" fmla="*/ 407 w 664"/>
                <a:gd name="T39" fmla="*/ 653 h 659"/>
                <a:gd name="T40" fmla="*/ 479 w 664"/>
                <a:gd name="T41" fmla="*/ 567 h 659"/>
                <a:gd name="T42" fmla="*/ 540 w 664"/>
                <a:gd name="T43" fmla="*/ 515 h 659"/>
                <a:gd name="T44" fmla="*/ 638 w 664"/>
                <a:gd name="T45" fmla="*/ 459 h 659"/>
                <a:gd name="T46" fmla="*/ 650 w 664"/>
                <a:gd name="T47" fmla="*/ 426 h 659"/>
                <a:gd name="T48" fmla="*/ 611 w 664"/>
                <a:gd name="T49" fmla="*/ 329 h 659"/>
                <a:gd name="T50" fmla="*/ 511 w 664"/>
                <a:gd name="T51" fmla="*/ 201 h 659"/>
                <a:gd name="T52" fmla="*/ 439 w 664"/>
                <a:gd name="T53" fmla="*/ 232 h 659"/>
                <a:gd name="T54" fmla="*/ 439 w 664"/>
                <a:gd name="T55" fmla="*/ 232 h 659"/>
                <a:gd name="T56" fmla="*/ 429 w 664"/>
                <a:gd name="T57" fmla="*/ 222 h 659"/>
                <a:gd name="T58" fmla="*/ 314 w 664"/>
                <a:gd name="T59" fmla="*/ 322 h 659"/>
                <a:gd name="T60" fmla="*/ 235 w 664"/>
                <a:gd name="T61" fmla="*/ 222 h 659"/>
                <a:gd name="T62" fmla="*/ 235 w 664"/>
                <a:gd name="T63" fmla="*/ 222 h 659"/>
                <a:gd name="T64" fmla="*/ 188 w 664"/>
                <a:gd name="T65" fmla="*/ 337 h 659"/>
                <a:gd name="T66" fmla="*/ 325 w 664"/>
                <a:gd name="T67" fmla="*/ 473 h 659"/>
                <a:gd name="T68" fmla="*/ 340 w 664"/>
                <a:gd name="T69" fmla="*/ 347 h 659"/>
                <a:gd name="T70" fmla="*/ 340 w 664"/>
                <a:gd name="T71" fmla="*/ 347 h 659"/>
                <a:gd name="T72" fmla="*/ 476 w 664"/>
                <a:gd name="T73" fmla="*/ 337 h 659"/>
                <a:gd name="T74" fmla="*/ 311 w 664"/>
                <a:gd name="T75" fmla="*/ 110 h 659"/>
                <a:gd name="T76" fmla="*/ 311 w 664"/>
                <a:gd name="T77" fmla="*/ 83 h 659"/>
                <a:gd name="T78" fmla="*/ 108 w 664"/>
                <a:gd name="T79" fmla="*/ 224 h 659"/>
                <a:gd name="T80" fmla="*/ 132 w 664"/>
                <a:gd name="T81" fmla="*/ 420 h 659"/>
                <a:gd name="T82" fmla="*/ 129 w 664"/>
                <a:gd name="T83" fmla="*/ 471 h 659"/>
                <a:gd name="T84" fmla="*/ 311 w 664"/>
                <a:gd name="T85" fmla="*/ 575 h 659"/>
                <a:gd name="T86" fmla="*/ 511 w 664"/>
                <a:gd name="T87" fmla="*/ 457 h 659"/>
                <a:gd name="T88" fmla="*/ 556 w 664"/>
                <a:gd name="T89" fmla="*/ 434 h 659"/>
                <a:gd name="T90" fmla="*/ 532 w 664"/>
                <a:gd name="T91" fmla="*/ 238 h 659"/>
                <a:gd name="T92" fmla="*/ 556 w 664"/>
                <a:gd name="T93" fmla="*/ 43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4" h="659">
                  <a:moveTo>
                    <a:pt x="611" y="329"/>
                  </a:moveTo>
                  <a:cubicBezTo>
                    <a:pt x="611" y="326"/>
                    <a:pt x="611" y="324"/>
                    <a:pt x="611" y="321"/>
                  </a:cubicBezTo>
                  <a:cubicBezTo>
                    <a:pt x="664" y="312"/>
                    <a:pt x="664" y="312"/>
                    <a:pt x="664" y="312"/>
                  </a:cubicBezTo>
                  <a:cubicBezTo>
                    <a:pt x="650" y="232"/>
                    <a:pt x="650" y="232"/>
                    <a:pt x="650" y="232"/>
                  </a:cubicBezTo>
                  <a:cubicBezTo>
                    <a:pt x="597" y="242"/>
                    <a:pt x="597" y="242"/>
                    <a:pt x="597" y="242"/>
                  </a:cubicBezTo>
                  <a:cubicBezTo>
                    <a:pt x="595" y="236"/>
                    <a:pt x="594" y="231"/>
                    <a:pt x="592" y="226"/>
                  </a:cubicBezTo>
                  <a:cubicBezTo>
                    <a:pt x="638" y="199"/>
                    <a:pt x="638" y="199"/>
                    <a:pt x="638" y="199"/>
                  </a:cubicBezTo>
                  <a:cubicBezTo>
                    <a:pt x="597" y="129"/>
                    <a:pt x="597" y="129"/>
                    <a:pt x="597" y="129"/>
                  </a:cubicBezTo>
                  <a:cubicBezTo>
                    <a:pt x="551" y="156"/>
                    <a:pt x="551" y="156"/>
                    <a:pt x="551" y="156"/>
                  </a:cubicBezTo>
                  <a:cubicBezTo>
                    <a:pt x="548" y="152"/>
                    <a:pt x="544" y="148"/>
                    <a:pt x="540" y="143"/>
                  </a:cubicBezTo>
                  <a:cubicBezTo>
                    <a:pt x="575" y="103"/>
                    <a:pt x="575" y="103"/>
                    <a:pt x="575" y="103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479" y="92"/>
                    <a:pt x="479" y="92"/>
                    <a:pt x="479" y="92"/>
                  </a:cubicBezTo>
                  <a:cubicBezTo>
                    <a:pt x="474" y="89"/>
                    <a:pt x="469" y="86"/>
                    <a:pt x="464" y="83"/>
                  </a:cubicBezTo>
                  <a:cubicBezTo>
                    <a:pt x="483" y="33"/>
                    <a:pt x="483" y="33"/>
                    <a:pt x="483" y="33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3" y="55"/>
                    <a:pt x="378" y="54"/>
                    <a:pt x="372" y="53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286" y="54"/>
                    <a:pt x="281" y="55"/>
                    <a:pt x="275" y="5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195" y="86"/>
                    <a:pt x="190" y="89"/>
                    <a:pt x="185" y="9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0" y="147"/>
                    <a:pt x="116" y="152"/>
                    <a:pt x="113" y="156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70" y="231"/>
                    <a:pt x="69" y="236"/>
                    <a:pt x="67" y="24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3" y="324"/>
                    <a:pt x="53" y="326"/>
                    <a:pt x="53" y="329"/>
                  </a:cubicBezTo>
                  <a:cubicBezTo>
                    <a:pt x="53" y="332"/>
                    <a:pt x="53" y="335"/>
                    <a:pt x="53" y="33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67" y="417"/>
                    <a:pt x="67" y="417"/>
                    <a:pt x="67" y="417"/>
                  </a:cubicBezTo>
                  <a:cubicBezTo>
                    <a:pt x="69" y="422"/>
                    <a:pt x="70" y="427"/>
                    <a:pt x="73" y="432"/>
                  </a:cubicBezTo>
                  <a:cubicBezTo>
                    <a:pt x="26" y="459"/>
                    <a:pt x="26" y="459"/>
                    <a:pt x="26" y="459"/>
                  </a:cubicBezTo>
                  <a:cubicBezTo>
                    <a:pt x="67" y="529"/>
                    <a:pt x="67" y="529"/>
                    <a:pt x="67" y="529"/>
                  </a:cubicBezTo>
                  <a:cubicBezTo>
                    <a:pt x="113" y="502"/>
                    <a:pt x="113" y="502"/>
                    <a:pt x="113" y="502"/>
                  </a:cubicBezTo>
                  <a:cubicBezTo>
                    <a:pt x="116" y="507"/>
                    <a:pt x="120" y="511"/>
                    <a:pt x="124" y="515"/>
                  </a:cubicBezTo>
                  <a:cubicBezTo>
                    <a:pt x="89" y="556"/>
                    <a:pt x="89" y="556"/>
                    <a:pt x="89" y="556"/>
                  </a:cubicBezTo>
                  <a:cubicBezTo>
                    <a:pt x="151" y="608"/>
                    <a:pt x="151" y="608"/>
                    <a:pt x="151" y="608"/>
                  </a:cubicBezTo>
                  <a:cubicBezTo>
                    <a:pt x="185" y="567"/>
                    <a:pt x="185" y="567"/>
                    <a:pt x="185" y="567"/>
                  </a:cubicBezTo>
                  <a:cubicBezTo>
                    <a:pt x="190" y="570"/>
                    <a:pt x="195" y="572"/>
                    <a:pt x="200" y="575"/>
                  </a:cubicBezTo>
                  <a:cubicBezTo>
                    <a:pt x="181" y="625"/>
                    <a:pt x="181" y="625"/>
                    <a:pt x="181" y="625"/>
                  </a:cubicBezTo>
                  <a:cubicBezTo>
                    <a:pt x="257" y="653"/>
                    <a:pt x="257" y="653"/>
                    <a:pt x="257" y="653"/>
                  </a:cubicBezTo>
                  <a:cubicBezTo>
                    <a:pt x="275" y="603"/>
                    <a:pt x="275" y="603"/>
                    <a:pt x="275" y="603"/>
                  </a:cubicBezTo>
                  <a:cubicBezTo>
                    <a:pt x="281" y="604"/>
                    <a:pt x="286" y="605"/>
                    <a:pt x="292" y="606"/>
                  </a:cubicBezTo>
                  <a:cubicBezTo>
                    <a:pt x="292" y="659"/>
                    <a:pt x="292" y="659"/>
                    <a:pt x="292" y="659"/>
                  </a:cubicBezTo>
                  <a:cubicBezTo>
                    <a:pt x="372" y="659"/>
                    <a:pt x="372" y="659"/>
                    <a:pt x="372" y="659"/>
                  </a:cubicBezTo>
                  <a:cubicBezTo>
                    <a:pt x="372" y="606"/>
                    <a:pt x="372" y="606"/>
                    <a:pt x="372" y="606"/>
                  </a:cubicBezTo>
                  <a:cubicBezTo>
                    <a:pt x="378" y="605"/>
                    <a:pt x="383" y="604"/>
                    <a:pt x="389" y="603"/>
                  </a:cubicBezTo>
                  <a:cubicBezTo>
                    <a:pt x="407" y="653"/>
                    <a:pt x="407" y="653"/>
                    <a:pt x="407" y="653"/>
                  </a:cubicBezTo>
                  <a:cubicBezTo>
                    <a:pt x="483" y="625"/>
                    <a:pt x="483" y="625"/>
                    <a:pt x="483" y="625"/>
                  </a:cubicBezTo>
                  <a:cubicBezTo>
                    <a:pt x="464" y="575"/>
                    <a:pt x="464" y="575"/>
                    <a:pt x="464" y="575"/>
                  </a:cubicBezTo>
                  <a:cubicBezTo>
                    <a:pt x="469" y="572"/>
                    <a:pt x="474" y="570"/>
                    <a:pt x="479" y="567"/>
                  </a:cubicBezTo>
                  <a:cubicBezTo>
                    <a:pt x="513" y="608"/>
                    <a:pt x="513" y="608"/>
                    <a:pt x="513" y="60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540" y="515"/>
                    <a:pt x="540" y="515"/>
                    <a:pt x="540" y="515"/>
                  </a:cubicBezTo>
                  <a:cubicBezTo>
                    <a:pt x="544" y="511"/>
                    <a:pt x="548" y="507"/>
                    <a:pt x="551" y="502"/>
                  </a:cubicBezTo>
                  <a:cubicBezTo>
                    <a:pt x="597" y="529"/>
                    <a:pt x="597" y="529"/>
                    <a:pt x="597" y="529"/>
                  </a:cubicBezTo>
                  <a:cubicBezTo>
                    <a:pt x="638" y="459"/>
                    <a:pt x="638" y="459"/>
                    <a:pt x="638" y="459"/>
                  </a:cubicBezTo>
                  <a:cubicBezTo>
                    <a:pt x="592" y="432"/>
                    <a:pt x="592" y="432"/>
                    <a:pt x="592" y="432"/>
                  </a:cubicBezTo>
                  <a:cubicBezTo>
                    <a:pt x="594" y="427"/>
                    <a:pt x="595" y="422"/>
                    <a:pt x="597" y="417"/>
                  </a:cubicBezTo>
                  <a:cubicBezTo>
                    <a:pt x="650" y="426"/>
                    <a:pt x="650" y="426"/>
                    <a:pt x="650" y="426"/>
                  </a:cubicBezTo>
                  <a:cubicBezTo>
                    <a:pt x="664" y="347"/>
                    <a:pt x="664" y="347"/>
                    <a:pt x="664" y="347"/>
                  </a:cubicBezTo>
                  <a:cubicBezTo>
                    <a:pt x="611" y="337"/>
                    <a:pt x="611" y="337"/>
                    <a:pt x="611" y="337"/>
                  </a:cubicBezTo>
                  <a:cubicBezTo>
                    <a:pt x="611" y="335"/>
                    <a:pt x="611" y="332"/>
                    <a:pt x="611" y="329"/>
                  </a:cubicBezTo>
                  <a:close/>
                  <a:moveTo>
                    <a:pt x="353" y="83"/>
                  </a:moveTo>
                  <a:cubicBezTo>
                    <a:pt x="428" y="89"/>
                    <a:pt x="494" y="129"/>
                    <a:pt x="535" y="188"/>
                  </a:cubicBezTo>
                  <a:cubicBezTo>
                    <a:pt x="511" y="201"/>
                    <a:pt x="511" y="201"/>
                    <a:pt x="511" y="201"/>
                  </a:cubicBezTo>
                  <a:cubicBezTo>
                    <a:pt x="475" y="151"/>
                    <a:pt x="418" y="116"/>
                    <a:pt x="353" y="110"/>
                  </a:cubicBezTo>
                  <a:lnTo>
                    <a:pt x="353" y="83"/>
                  </a:lnTo>
                  <a:close/>
                  <a:moveTo>
                    <a:pt x="439" y="232"/>
                  </a:moveTo>
                  <a:cubicBezTo>
                    <a:pt x="461" y="256"/>
                    <a:pt x="475" y="287"/>
                    <a:pt x="476" y="322"/>
                  </a:cubicBezTo>
                  <a:cubicBezTo>
                    <a:pt x="350" y="322"/>
                    <a:pt x="350" y="322"/>
                    <a:pt x="350" y="322"/>
                  </a:cubicBezTo>
                  <a:lnTo>
                    <a:pt x="439" y="232"/>
                  </a:lnTo>
                  <a:close/>
                  <a:moveTo>
                    <a:pt x="340" y="311"/>
                  </a:moveTo>
                  <a:cubicBezTo>
                    <a:pt x="340" y="185"/>
                    <a:pt x="340" y="185"/>
                    <a:pt x="340" y="185"/>
                  </a:cubicBezTo>
                  <a:cubicBezTo>
                    <a:pt x="374" y="187"/>
                    <a:pt x="405" y="200"/>
                    <a:pt x="429" y="222"/>
                  </a:cubicBezTo>
                  <a:lnTo>
                    <a:pt x="340" y="311"/>
                  </a:lnTo>
                  <a:close/>
                  <a:moveTo>
                    <a:pt x="225" y="232"/>
                  </a:moveTo>
                  <a:cubicBezTo>
                    <a:pt x="314" y="322"/>
                    <a:pt x="314" y="322"/>
                    <a:pt x="314" y="322"/>
                  </a:cubicBezTo>
                  <a:cubicBezTo>
                    <a:pt x="188" y="322"/>
                    <a:pt x="188" y="322"/>
                    <a:pt x="188" y="322"/>
                  </a:cubicBezTo>
                  <a:cubicBezTo>
                    <a:pt x="190" y="287"/>
                    <a:pt x="203" y="256"/>
                    <a:pt x="225" y="232"/>
                  </a:cubicBezTo>
                  <a:close/>
                  <a:moveTo>
                    <a:pt x="235" y="222"/>
                  </a:moveTo>
                  <a:cubicBezTo>
                    <a:pt x="259" y="200"/>
                    <a:pt x="290" y="187"/>
                    <a:pt x="325" y="185"/>
                  </a:cubicBezTo>
                  <a:cubicBezTo>
                    <a:pt x="325" y="311"/>
                    <a:pt x="325" y="311"/>
                    <a:pt x="325" y="311"/>
                  </a:cubicBezTo>
                  <a:lnTo>
                    <a:pt x="235" y="222"/>
                  </a:lnTo>
                  <a:close/>
                  <a:moveTo>
                    <a:pt x="314" y="337"/>
                  </a:moveTo>
                  <a:cubicBezTo>
                    <a:pt x="225" y="426"/>
                    <a:pt x="225" y="426"/>
                    <a:pt x="225" y="426"/>
                  </a:cubicBezTo>
                  <a:cubicBezTo>
                    <a:pt x="203" y="402"/>
                    <a:pt x="189" y="371"/>
                    <a:pt x="188" y="337"/>
                  </a:cubicBezTo>
                  <a:lnTo>
                    <a:pt x="314" y="337"/>
                  </a:lnTo>
                  <a:close/>
                  <a:moveTo>
                    <a:pt x="325" y="347"/>
                  </a:moveTo>
                  <a:cubicBezTo>
                    <a:pt x="325" y="473"/>
                    <a:pt x="325" y="473"/>
                    <a:pt x="325" y="473"/>
                  </a:cubicBezTo>
                  <a:cubicBezTo>
                    <a:pt x="290" y="472"/>
                    <a:pt x="259" y="458"/>
                    <a:pt x="235" y="436"/>
                  </a:cubicBezTo>
                  <a:lnTo>
                    <a:pt x="325" y="347"/>
                  </a:lnTo>
                  <a:close/>
                  <a:moveTo>
                    <a:pt x="340" y="347"/>
                  </a:moveTo>
                  <a:cubicBezTo>
                    <a:pt x="429" y="436"/>
                    <a:pt x="429" y="436"/>
                    <a:pt x="429" y="436"/>
                  </a:cubicBezTo>
                  <a:cubicBezTo>
                    <a:pt x="405" y="458"/>
                    <a:pt x="374" y="472"/>
                    <a:pt x="340" y="473"/>
                  </a:cubicBezTo>
                  <a:lnTo>
                    <a:pt x="340" y="347"/>
                  </a:lnTo>
                  <a:close/>
                  <a:moveTo>
                    <a:pt x="439" y="426"/>
                  </a:moveTo>
                  <a:cubicBezTo>
                    <a:pt x="350" y="337"/>
                    <a:pt x="350" y="337"/>
                    <a:pt x="350" y="337"/>
                  </a:cubicBezTo>
                  <a:cubicBezTo>
                    <a:pt x="476" y="337"/>
                    <a:pt x="476" y="337"/>
                    <a:pt x="476" y="337"/>
                  </a:cubicBezTo>
                  <a:cubicBezTo>
                    <a:pt x="475" y="371"/>
                    <a:pt x="461" y="402"/>
                    <a:pt x="439" y="426"/>
                  </a:cubicBezTo>
                  <a:close/>
                  <a:moveTo>
                    <a:pt x="311" y="83"/>
                  </a:moveTo>
                  <a:cubicBezTo>
                    <a:pt x="311" y="110"/>
                    <a:pt x="311" y="110"/>
                    <a:pt x="311" y="110"/>
                  </a:cubicBezTo>
                  <a:cubicBezTo>
                    <a:pt x="246" y="116"/>
                    <a:pt x="189" y="151"/>
                    <a:pt x="153" y="201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70" y="129"/>
                    <a:pt x="236" y="89"/>
                    <a:pt x="311" y="83"/>
                  </a:cubicBezTo>
                  <a:close/>
                  <a:moveTo>
                    <a:pt x="108" y="434"/>
                  </a:moveTo>
                  <a:cubicBezTo>
                    <a:pt x="93" y="402"/>
                    <a:pt x="85" y="367"/>
                    <a:pt x="85" y="329"/>
                  </a:cubicBezTo>
                  <a:cubicBezTo>
                    <a:pt x="85" y="292"/>
                    <a:pt x="93" y="256"/>
                    <a:pt x="108" y="224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19" y="266"/>
                    <a:pt x="112" y="297"/>
                    <a:pt x="112" y="329"/>
                  </a:cubicBezTo>
                  <a:cubicBezTo>
                    <a:pt x="112" y="362"/>
                    <a:pt x="119" y="393"/>
                    <a:pt x="132" y="420"/>
                  </a:cubicBezTo>
                  <a:lnTo>
                    <a:pt x="108" y="434"/>
                  </a:lnTo>
                  <a:close/>
                  <a:moveTo>
                    <a:pt x="311" y="575"/>
                  </a:moveTo>
                  <a:cubicBezTo>
                    <a:pt x="236" y="569"/>
                    <a:pt x="170" y="529"/>
                    <a:pt x="129" y="471"/>
                  </a:cubicBezTo>
                  <a:cubicBezTo>
                    <a:pt x="153" y="457"/>
                    <a:pt x="153" y="457"/>
                    <a:pt x="153" y="457"/>
                  </a:cubicBezTo>
                  <a:cubicBezTo>
                    <a:pt x="189" y="507"/>
                    <a:pt x="246" y="542"/>
                    <a:pt x="311" y="548"/>
                  </a:cubicBezTo>
                  <a:lnTo>
                    <a:pt x="311" y="575"/>
                  </a:lnTo>
                  <a:close/>
                  <a:moveTo>
                    <a:pt x="353" y="575"/>
                  </a:moveTo>
                  <a:cubicBezTo>
                    <a:pt x="353" y="548"/>
                    <a:pt x="353" y="548"/>
                    <a:pt x="353" y="548"/>
                  </a:cubicBezTo>
                  <a:cubicBezTo>
                    <a:pt x="418" y="542"/>
                    <a:pt x="475" y="507"/>
                    <a:pt x="511" y="457"/>
                  </a:cubicBezTo>
                  <a:cubicBezTo>
                    <a:pt x="535" y="471"/>
                    <a:pt x="535" y="471"/>
                    <a:pt x="535" y="471"/>
                  </a:cubicBezTo>
                  <a:cubicBezTo>
                    <a:pt x="494" y="529"/>
                    <a:pt x="428" y="569"/>
                    <a:pt x="353" y="575"/>
                  </a:cubicBezTo>
                  <a:close/>
                  <a:moveTo>
                    <a:pt x="556" y="434"/>
                  </a:moveTo>
                  <a:cubicBezTo>
                    <a:pt x="532" y="420"/>
                    <a:pt x="532" y="420"/>
                    <a:pt x="532" y="420"/>
                  </a:cubicBezTo>
                  <a:cubicBezTo>
                    <a:pt x="545" y="393"/>
                    <a:pt x="552" y="362"/>
                    <a:pt x="552" y="329"/>
                  </a:cubicBezTo>
                  <a:cubicBezTo>
                    <a:pt x="552" y="297"/>
                    <a:pt x="545" y="266"/>
                    <a:pt x="532" y="238"/>
                  </a:cubicBezTo>
                  <a:cubicBezTo>
                    <a:pt x="556" y="224"/>
                    <a:pt x="556" y="224"/>
                    <a:pt x="556" y="224"/>
                  </a:cubicBezTo>
                  <a:cubicBezTo>
                    <a:pt x="571" y="256"/>
                    <a:pt x="579" y="292"/>
                    <a:pt x="579" y="329"/>
                  </a:cubicBezTo>
                  <a:cubicBezTo>
                    <a:pt x="579" y="367"/>
                    <a:pt x="571" y="402"/>
                    <a:pt x="556" y="434"/>
                  </a:cubicBezTo>
                  <a:close/>
                </a:path>
              </a:pathLst>
            </a:cu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69" name="Oval 7">
              <a:extLst>
                <a:ext uri="{FF2B5EF4-FFF2-40B4-BE49-F238E27FC236}">
                  <a16:creationId xmlns:a16="http://schemas.microsoft.com/office/drawing/2014/main" id="{18B566EC-2CA5-46C7-9188-8DACD1806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0782" y="3357388"/>
              <a:ext cx="828000" cy="828000"/>
            </a:xfrm>
            <a:prstGeom prst="ellipse">
              <a:avLst/>
            </a:prstGeom>
            <a:grpFill/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27E15E5F-84D9-42E8-A54F-3895B19F211D}"/>
              </a:ext>
            </a:extLst>
          </p:cNvPr>
          <p:cNvGrpSpPr/>
          <p:nvPr/>
        </p:nvGrpSpPr>
        <p:grpSpPr>
          <a:xfrm>
            <a:off x="7656825" y="3978090"/>
            <a:ext cx="941495" cy="937618"/>
            <a:chOff x="7724926" y="4158473"/>
            <a:chExt cx="1255326" cy="1249772"/>
          </a:xfrm>
          <a:solidFill>
            <a:schemeClr val="bg1"/>
          </a:solidFill>
        </p:grpSpPr>
        <p:sp>
          <p:nvSpPr>
            <p:cNvPr id="371" name="Freeform 19">
              <a:extLst>
                <a:ext uri="{FF2B5EF4-FFF2-40B4-BE49-F238E27FC236}">
                  <a16:creationId xmlns:a16="http://schemas.microsoft.com/office/drawing/2014/main" id="{A68FC6E9-3EF7-4770-8431-55D79EC76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4926" y="4158473"/>
              <a:ext cx="1255326" cy="1249772"/>
            </a:xfrm>
            <a:custGeom>
              <a:avLst/>
              <a:gdLst>
                <a:gd name="T0" fmla="*/ 431 w 483"/>
                <a:gd name="T1" fmla="*/ 165 h 481"/>
                <a:gd name="T2" fmla="*/ 435 w 483"/>
                <a:gd name="T3" fmla="*/ 95 h 481"/>
                <a:gd name="T4" fmla="*/ 394 w 483"/>
                <a:gd name="T5" fmla="*/ 105 h 481"/>
                <a:gd name="T6" fmla="*/ 374 w 483"/>
                <a:gd name="T7" fmla="*/ 38 h 481"/>
                <a:gd name="T8" fmla="*/ 338 w 483"/>
                <a:gd name="T9" fmla="*/ 61 h 481"/>
                <a:gd name="T10" fmla="*/ 296 w 483"/>
                <a:gd name="T11" fmla="*/ 5 h 481"/>
                <a:gd name="T12" fmla="*/ 271 w 483"/>
                <a:gd name="T13" fmla="*/ 39 h 481"/>
                <a:gd name="T14" fmla="*/ 212 w 483"/>
                <a:gd name="T15" fmla="*/ 0 h 481"/>
                <a:gd name="T16" fmla="*/ 200 w 483"/>
                <a:gd name="T17" fmla="*/ 41 h 481"/>
                <a:gd name="T18" fmla="*/ 132 w 483"/>
                <a:gd name="T19" fmla="*/ 25 h 481"/>
                <a:gd name="T20" fmla="*/ 135 w 483"/>
                <a:gd name="T21" fmla="*/ 68 h 481"/>
                <a:gd name="T22" fmla="*/ 65 w 483"/>
                <a:gd name="T23" fmla="*/ 76 h 481"/>
                <a:gd name="T24" fmla="*/ 82 w 483"/>
                <a:gd name="T25" fmla="*/ 115 h 481"/>
                <a:gd name="T26" fmla="*/ 19 w 483"/>
                <a:gd name="T27" fmla="*/ 146 h 481"/>
                <a:gd name="T28" fmla="*/ 48 w 483"/>
                <a:gd name="T29" fmla="*/ 177 h 481"/>
                <a:gd name="T30" fmla="*/ 0 w 483"/>
                <a:gd name="T31" fmla="*/ 228 h 481"/>
                <a:gd name="T32" fmla="*/ 38 w 483"/>
                <a:gd name="T33" fmla="*/ 241 h 481"/>
                <a:gd name="T34" fmla="*/ 0 w 483"/>
                <a:gd name="T35" fmla="*/ 254 h 481"/>
                <a:gd name="T36" fmla="*/ 48 w 483"/>
                <a:gd name="T37" fmla="*/ 305 h 481"/>
                <a:gd name="T38" fmla="*/ 19 w 483"/>
                <a:gd name="T39" fmla="*/ 335 h 481"/>
                <a:gd name="T40" fmla="*/ 82 w 483"/>
                <a:gd name="T41" fmla="*/ 367 h 481"/>
                <a:gd name="T42" fmla="*/ 65 w 483"/>
                <a:gd name="T43" fmla="*/ 406 h 481"/>
                <a:gd name="T44" fmla="*/ 135 w 483"/>
                <a:gd name="T45" fmla="*/ 414 h 481"/>
                <a:gd name="T46" fmla="*/ 132 w 483"/>
                <a:gd name="T47" fmla="*/ 456 h 481"/>
                <a:gd name="T48" fmla="*/ 200 w 483"/>
                <a:gd name="T49" fmla="*/ 440 h 481"/>
                <a:gd name="T50" fmla="*/ 212 w 483"/>
                <a:gd name="T51" fmla="*/ 481 h 481"/>
                <a:gd name="T52" fmla="*/ 271 w 483"/>
                <a:gd name="T53" fmla="*/ 442 h 481"/>
                <a:gd name="T54" fmla="*/ 296 w 483"/>
                <a:gd name="T55" fmla="*/ 476 h 481"/>
                <a:gd name="T56" fmla="*/ 338 w 483"/>
                <a:gd name="T57" fmla="*/ 420 h 481"/>
                <a:gd name="T58" fmla="*/ 374 w 483"/>
                <a:gd name="T59" fmla="*/ 444 h 481"/>
                <a:gd name="T60" fmla="*/ 394 w 483"/>
                <a:gd name="T61" fmla="*/ 376 h 481"/>
                <a:gd name="T62" fmla="*/ 435 w 483"/>
                <a:gd name="T63" fmla="*/ 386 h 481"/>
                <a:gd name="T64" fmla="*/ 431 w 483"/>
                <a:gd name="T65" fmla="*/ 316 h 481"/>
                <a:gd name="T66" fmla="*/ 473 w 483"/>
                <a:gd name="T67" fmla="*/ 311 h 481"/>
                <a:gd name="T68" fmla="*/ 445 w 483"/>
                <a:gd name="T69" fmla="*/ 247 h 481"/>
                <a:gd name="T70" fmla="*/ 445 w 483"/>
                <a:gd name="T71" fmla="*/ 235 h 481"/>
                <a:gd name="T72" fmla="*/ 473 w 483"/>
                <a:gd name="T73" fmla="*/ 170 h 481"/>
                <a:gd name="T74" fmla="*/ 271 w 483"/>
                <a:gd name="T75" fmla="*/ 405 h 481"/>
                <a:gd name="T76" fmla="*/ 328 w 483"/>
                <a:gd name="T77" fmla="*/ 270 h 481"/>
                <a:gd name="T78" fmla="*/ 271 w 483"/>
                <a:gd name="T79" fmla="*/ 405 h 481"/>
                <a:gd name="T80" fmla="*/ 287 w 483"/>
                <a:gd name="T81" fmla="*/ 241 h 481"/>
                <a:gd name="T82" fmla="*/ 196 w 483"/>
                <a:gd name="T83" fmla="*/ 241 h 481"/>
                <a:gd name="T84" fmla="*/ 77 w 483"/>
                <a:gd name="T85" fmla="*/ 270 h 481"/>
                <a:gd name="T86" fmla="*/ 212 w 483"/>
                <a:gd name="T87" fmla="*/ 327 h 481"/>
                <a:gd name="T88" fmla="*/ 77 w 483"/>
                <a:gd name="T89" fmla="*/ 270 h 481"/>
                <a:gd name="T90" fmla="*/ 212 w 483"/>
                <a:gd name="T91" fmla="*/ 155 h 481"/>
                <a:gd name="T92" fmla="*/ 77 w 483"/>
                <a:gd name="T93" fmla="*/ 211 h 481"/>
                <a:gd name="T94" fmla="*/ 406 w 483"/>
                <a:gd name="T95" fmla="*/ 211 h 481"/>
                <a:gd name="T96" fmla="*/ 271 w 483"/>
                <a:gd name="T97" fmla="*/ 155 h 481"/>
                <a:gd name="T98" fmla="*/ 406 w 483"/>
                <a:gd name="T99" fmla="*/ 21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81">
                  <a:moveTo>
                    <a:pt x="435" y="177"/>
                  </a:moveTo>
                  <a:cubicBezTo>
                    <a:pt x="434" y="173"/>
                    <a:pt x="432" y="169"/>
                    <a:pt x="431" y="165"/>
                  </a:cubicBezTo>
                  <a:cubicBezTo>
                    <a:pt x="464" y="146"/>
                    <a:pt x="464" y="146"/>
                    <a:pt x="464" y="146"/>
                  </a:cubicBezTo>
                  <a:cubicBezTo>
                    <a:pt x="435" y="95"/>
                    <a:pt x="435" y="95"/>
                    <a:pt x="435" y="9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9" y="111"/>
                    <a:pt x="396" y="108"/>
                    <a:pt x="394" y="105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374" y="38"/>
                    <a:pt x="374" y="38"/>
                    <a:pt x="374" y="38"/>
                  </a:cubicBezTo>
                  <a:cubicBezTo>
                    <a:pt x="349" y="68"/>
                    <a:pt x="349" y="68"/>
                    <a:pt x="349" y="68"/>
                  </a:cubicBezTo>
                  <a:cubicBezTo>
                    <a:pt x="345" y="65"/>
                    <a:pt x="342" y="63"/>
                    <a:pt x="338" y="61"/>
                  </a:cubicBezTo>
                  <a:cubicBezTo>
                    <a:pt x="351" y="25"/>
                    <a:pt x="351" y="25"/>
                    <a:pt x="351" y="25"/>
                  </a:cubicBezTo>
                  <a:cubicBezTo>
                    <a:pt x="296" y="5"/>
                    <a:pt x="296" y="5"/>
                    <a:pt x="296" y="5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79" y="41"/>
                    <a:pt x="275" y="40"/>
                    <a:pt x="271" y="39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08" y="40"/>
                    <a:pt x="204" y="41"/>
                    <a:pt x="200" y="41"/>
                  </a:cubicBezTo>
                  <a:cubicBezTo>
                    <a:pt x="187" y="5"/>
                    <a:pt x="187" y="5"/>
                    <a:pt x="187" y="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2" y="63"/>
                    <a:pt x="138" y="65"/>
                    <a:pt x="135" y="6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7" y="108"/>
                    <a:pt x="84" y="111"/>
                    <a:pt x="82" y="11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9"/>
                    <a:pt x="50" y="173"/>
                    <a:pt x="48" y="177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8" y="237"/>
                    <a:pt x="38" y="239"/>
                    <a:pt x="38" y="241"/>
                  </a:cubicBezTo>
                  <a:cubicBezTo>
                    <a:pt x="38" y="243"/>
                    <a:pt x="38" y="245"/>
                    <a:pt x="38" y="24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" y="311"/>
                    <a:pt x="10" y="311"/>
                    <a:pt x="10" y="311"/>
                  </a:cubicBezTo>
                  <a:cubicBezTo>
                    <a:pt x="48" y="305"/>
                    <a:pt x="48" y="305"/>
                    <a:pt x="48" y="305"/>
                  </a:cubicBezTo>
                  <a:cubicBezTo>
                    <a:pt x="50" y="308"/>
                    <a:pt x="51" y="312"/>
                    <a:pt x="52" y="316"/>
                  </a:cubicBezTo>
                  <a:cubicBezTo>
                    <a:pt x="19" y="335"/>
                    <a:pt x="19" y="335"/>
                    <a:pt x="19" y="335"/>
                  </a:cubicBezTo>
                  <a:cubicBezTo>
                    <a:pt x="48" y="386"/>
                    <a:pt x="48" y="386"/>
                    <a:pt x="48" y="386"/>
                  </a:cubicBezTo>
                  <a:cubicBezTo>
                    <a:pt x="82" y="367"/>
                    <a:pt x="82" y="367"/>
                    <a:pt x="82" y="367"/>
                  </a:cubicBezTo>
                  <a:cubicBezTo>
                    <a:pt x="84" y="370"/>
                    <a:pt x="87" y="373"/>
                    <a:pt x="90" y="376"/>
                  </a:cubicBezTo>
                  <a:cubicBezTo>
                    <a:pt x="65" y="406"/>
                    <a:pt x="65" y="406"/>
                    <a:pt x="65" y="406"/>
                  </a:cubicBezTo>
                  <a:cubicBezTo>
                    <a:pt x="110" y="444"/>
                    <a:pt x="110" y="444"/>
                    <a:pt x="110" y="444"/>
                  </a:cubicBezTo>
                  <a:cubicBezTo>
                    <a:pt x="135" y="414"/>
                    <a:pt x="135" y="414"/>
                    <a:pt x="135" y="414"/>
                  </a:cubicBezTo>
                  <a:cubicBezTo>
                    <a:pt x="138" y="416"/>
                    <a:pt x="142" y="418"/>
                    <a:pt x="145" y="420"/>
                  </a:cubicBezTo>
                  <a:cubicBezTo>
                    <a:pt x="132" y="456"/>
                    <a:pt x="132" y="456"/>
                    <a:pt x="132" y="456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200" y="440"/>
                    <a:pt x="200" y="440"/>
                    <a:pt x="200" y="440"/>
                  </a:cubicBezTo>
                  <a:cubicBezTo>
                    <a:pt x="204" y="441"/>
                    <a:pt x="208" y="442"/>
                    <a:pt x="212" y="442"/>
                  </a:cubicBezTo>
                  <a:cubicBezTo>
                    <a:pt x="212" y="481"/>
                    <a:pt x="212" y="481"/>
                    <a:pt x="212" y="481"/>
                  </a:cubicBezTo>
                  <a:cubicBezTo>
                    <a:pt x="271" y="481"/>
                    <a:pt x="271" y="481"/>
                    <a:pt x="271" y="481"/>
                  </a:cubicBezTo>
                  <a:cubicBezTo>
                    <a:pt x="271" y="442"/>
                    <a:pt x="271" y="442"/>
                    <a:pt x="271" y="442"/>
                  </a:cubicBezTo>
                  <a:cubicBezTo>
                    <a:pt x="275" y="442"/>
                    <a:pt x="279" y="441"/>
                    <a:pt x="283" y="440"/>
                  </a:cubicBezTo>
                  <a:cubicBezTo>
                    <a:pt x="296" y="476"/>
                    <a:pt x="296" y="476"/>
                    <a:pt x="296" y="476"/>
                  </a:cubicBezTo>
                  <a:cubicBezTo>
                    <a:pt x="351" y="456"/>
                    <a:pt x="351" y="456"/>
                    <a:pt x="351" y="456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42" y="418"/>
                    <a:pt x="345" y="416"/>
                    <a:pt x="349" y="414"/>
                  </a:cubicBezTo>
                  <a:cubicBezTo>
                    <a:pt x="374" y="444"/>
                    <a:pt x="374" y="444"/>
                    <a:pt x="374" y="444"/>
                  </a:cubicBezTo>
                  <a:cubicBezTo>
                    <a:pt x="419" y="406"/>
                    <a:pt x="419" y="406"/>
                    <a:pt x="419" y="406"/>
                  </a:cubicBezTo>
                  <a:cubicBezTo>
                    <a:pt x="394" y="376"/>
                    <a:pt x="394" y="376"/>
                    <a:pt x="394" y="376"/>
                  </a:cubicBezTo>
                  <a:cubicBezTo>
                    <a:pt x="396" y="373"/>
                    <a:pt x="399" y="370"/>
                    <a:pt x="401" y="367"/>
                  </a:cubicBezTo>
                  <a:cubicBezTo>
                    <a:pt x="435" y="386"/>
                    <a:pt x="435" y="386"/>
                    <a:pt x="435" y="386"/>
                  </a:cubicBezTo>
                  <a:cubicBezTo>
                    <a:pt x="464" y="335"/>
                    <a:pt x="464" y="335"/>
                    <a:pt x="464" y="335"/>
                  </a:cubicBezTo>
                  <a:cubicBezTo>
                    <a:pt x="431" y="316"/>
                    <a:pt x="431" y="316"/>
                    <a:pt x="431" y="316"/>
                  </a:cubicBezTo>
                  <a:cubicBezTo>
                    <a:pt x="432" y="312"/>
                    <a:pt x="434" y="308"/>
                    <a:pt x="435" y="305"/>
                  </a:cubicBezTo>
                  <a:cubicBezTo>
                    <a:pt x="473" y="311"/>
                    <a:pt x="473" y="311"/>
                    <a:pt x="473" y="311"/>
                  </a:cubicBezTo>
                  <a:cubicBezTo>
                    <a:pt x="483" y="254"/>
                    <a:pt x="483" y="254"/>
                    <a:pt x="483" y="254"/>
                  </a:cubicBezTo>
                  <a:cubicBezTo>
                    <a:pt x="445" y="247"/>
                    <a:pt x="445" y="247"/>
                    <a:pt x="445" y="247"/>
                  </a:cubicBezTo>
                  <a:cubicBezTo>
                    <a:pt x="445" y="245"/>
                    <a:pt x="445" y="243"/>
                    <a:pt x="445" y="241"/>
                  </a:cubicBezTo>
                  <a:cubicBezTo>
                    <a:pt x="445" y="239"/>
                    <a:pt x="445" y="237"/>
                    <a:pt x="445" y="235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73" y="170"/>
                    <a:pt x="473" y="170"/>
                    <a:pt x="473" y="170"/>
                  </a:cubicBezTo>
                  <a:lnTo>
                    <a:pt x="435" y="177"/>
                  </a:lnTo>
                  <a:close/>
                  <a:moveTo>
                    <a:pt x="271" y="405"/>
                  </a:moveTo>
                  <a:cubicBezTo>
                    <a:pt x="271" y="327"/>
                    <a:pt x="271" y="327"/>
                    <a:pt x="271" y="327"/>
                  </a:cubicBezTo>
                  <a:cubicBezTo>
                    <a:pt x="297" y="318"/>
                    <a:pt x="318" y="297"/>
                    <a:pt x="328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394" y="339"/>
                    <a:pt x="340" y="393"/>
                    <a:pt x="271" y="405"/>
                  </a:cubicBezTo>
                  <a:close/>
                  <a:moveTo>
                    <a:pt x="242" y="195"/>
                  </a:moveTo>
                  <a:cubicBezTo>
                    <a:pt x="267" y="195"/>
                    <a:pt x="287" y="215"/>
                    <a:pt x="287" y="241"/>
                  </a:cubicBezTo>
                  <a:cubicBezTo>
                    <a:pt x="287" y="266"/>
                    <a:pt x="267" y="287"/>
                    <a:pt x="242" y="287"/>
                  </a:cubicBezTo>
                  <a:cubicBezTo>
                    <a:pt x="216" y="287"/>
                    <a:pt x="196" y="266"/>
                    <a:pt x="196" y="241"/>
                  </a:cubicBezTo>
                  <a:cubicBezTo>
                    <a:pt x="196" y="215"/>
                    <a:pt x="216" y="195"/>
                    <a:pt x="242" y="195"/>
                  </a:cubicBezTo>
                  <a:close/>
                  <a:moveTo>
                    <a:pt x="77" y="270"/>
                  </a:moveTo>
                  <a:cubicBezTo>
                    <a:pt x="156" y="270"/>
                    <a:pt x="156" y="270"/>
                    <a:pt x="156" y="270"/>
                  </a:cubicBezTo>
                  <a:cubicBezTo>
                    <a:pt x="165" y="297"/>
                    <a:pt x="186" y="318"/>
                    <a:pt x="212" y="327"/>
                  </a:cubicBezTo>
                  <a:cubicBezTo>
                    <a:pt x="212" y="405"/>
                    <a:pt x="212" y="405"/>
                    <a:pt x="212" y="405"/>
                  </a:cubicBezTo>
                  <a:cubicBezTo>
                    <a:pt x="144" y="393"/>
                    <a:pt x="90" y="339"/>
                    <a:pt x="77" y="270"/>
                  </a:cubicBezTo>
                  <a:close/>
                  <a:moveTo>
                    <a:pt x="212" y="76"/>
                  </a:moveTo>
                  <a:cubicBezTo>
                    <a:pt x="212" y="155"/>
                    <a:pt x="212" y="155"/>
                    <a:pt x="212" y="155"/>
                  </a:cubicBezTo>
                  <a:cubicBezTo>
                    <a:pt x="186" y="164"/>
                    <a:pt x="165" y="185"/>
                    <a:pt x="156" y="211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90" y="143"/>
                    <a:pt x="144" y="89"/>
                    <a:pt x="212" y="76"/>
                  </a:cubicBezTo>
                  <a:close/>
                  <a:moveTo>
                    <a:pt x="406" y="211"/>
                  </a:moveTo>
                  <a:cubicBezTo>
                    <a:pt x="328" y="211"/>
                    <a:pt x="328" y="211"/>
                    <a:pt x="328" y="211"/>
                  </a:cubicBezTo>
                  <a:cubicBezTo>
                    <a:pt x="318" y="185"/>
                    <a:pt x="297" y="164"/>
                    <a:pt x="271" y="15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340" y="89"/>
                    <a:pt x="394" y="143"/>
                    <a:pt x="406" y="211"/>
                  </a:cubicBezTo>
                  <a:close/>
                </a:path>
              </a:pathLst>
            </a:cu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72" name="Oval 7">
              <a:extLst>
                <a:ext uri="{FF2B5EF4-FFF2-40B4-BE49-F238E27FC236}">
                  <a16:creationId xmlns:a16="http://schemas.microsoft.com/office/drawing/2014/main" id="{10427FCA-8F89-494D-AA85-D2887A3191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4414" y="4331478"/>
              <a:ext cx="900000" cy="900000"/>
            </a:xfrm>
            <a:prstGeom prst="ellipse">
              <a:avLst/>
            </a:prstGeom>
            <a:grpFill/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77" name="TextBox 13">
            <a:extLst>
              <a:ext uri="{FF2B5EF4-FFF2-40B4-BE49-F238E27FC236}">
                <a16:creationId xmlns:a16="http://schemas.microsoft.com/office/drawing/2014/main" id="{4982C207-5406-4AA0-B6DD-276CAD19269E}"/>
              </a:ext>
            </a:extLst>
          </p:cNvPr>
          <p:cNvSpPr txBox="1"/>
          <p:nvPr/>
        </p:nvSpPr>
        <p:spPr>
          <a:xfrm>
            <a:off x="2053805" y="2740896"/>
            <a:ext cx="187886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" name="TextBox 13">
            <a:extLst>
              <a:ext uri="{FF2B5EF4-FFF2-40B4-BE49-F238E27FC236}">
                <a16:creationId xmlns:a16="http://schemas.microsoft.com/office/drawing/2014/main" id="{8E719B78-4B49-423E-8BDA-F3CFD41C62A0}"/>
              </a:ext>
            </a:extLst>
          </p:cNvPr>
          <p:cNvSpPr txBox="1"/>
          <p:nvPr/>
        </p:nvSpPr>
        <p:spPr>
          <a:xfrm>
            <a:off x="2053805" y="3120696"/>
            <a:ext cx="198449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" name="TextBox 13">
            <a:extLst>
              <a:ext uri="{FF2B5EF4-FFF2-40B4-BE49-F238E27FC236}">
                <a16:creationId xmlns:a16="http://schemas.microsoft.com/office/drawing/2014/main" id="{EEAF10DF-8B6B-4D7E-879F-CD4F579597CE}"/>
              </a:ext>
            </a:extLst>
          </p:cNvPr>
          <p:cNvSpPr txBox="1"/>
          <p:nvPr/>
        </p:nvSpPr>
        <p:spPr>
          <a:xfrm>
            <a:off x="3234320" y="4747952"/>
            <a:ext cx="187886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0" name="TextBox 13">
            <a:extLst>
              <a:ext uri="{FF2B5EF4-FFF2-40B4-BE49-F238E27FC236}">
                <a16:creationId xmlns:a16="http://schemas.microsoft.com/office/drawing/2014/main" id="{2BB01788-CEB9-4514-853D-B2A21114EA98}"/>
              </a:ext>
            </a:extLst>
          </p:cNvPr>
          <p:cNvSpPr txBox="1"/>
          <p:nvPr/>
        </p:nvSpPr>
        <p:spPr>
          <a:xfrm>
            <a:off x="3107694" y="5091343"/>
            <a:ext cx="198449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1" name="TextBox 13">
            <a:extLst>
              <a:ext uri="{FF2B5EF4-FFF2-40B4-BE49-F238E27FC236}">
                <a16:creationId xmlns:a16="http://schemas.microsoft.com/office/drawing/2014/main" id="{8C392E4D-20DD-473B-9119-F763F15ECD2A}"/>
              </a:ext>
            </a:extLst>
          </p:cNvPr>
          <p:cNvSpPr txBox="1"/>
          <p:nvPr/>
        </p:nvSpPr>
        <p:spPr>
          <a:xfrm>
            <a:off x="8504623" y="4747952"/>
            <a:ext cx="187886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2" name="TextBox 13">
            <a:extLst>
              <a:ext uri="{FF2B5EF4-FFF2-40B4-BE49-F238E27FC236}">
                <a16:creationId xmlns:a16="http://schemas.microsoft.com/office/drawing/2014/main" id="{443C8EAC-DEC7-4499-B57F-070CE75099F7}"/>
              </a:ext>
            </a:extLst>
          </p:cNvPr>
          <p:cNvSpPr txBox="1"/>
          <p:nvPr/>
        </p:nvSpPr>
        <p:spPr>
          <a:xfrm>
            <a:off x="8430812" y="5091343"/>
            <a:ext cx="198449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3" name="TextBox 13">
            <a:extLst>
              <a:ext uri="{FF2B5EF4-FFF2-40B4-BE49-F238E27FC236}">
                <a16:creationId xmlns:a16="http://schemas.microsoft.com/office/drawing/2014/main" id="{A456E658-E11B-457C-8055-6CACA81C5965}"/>
              </a:ext>
            </a:extLst>
          </p:cNvPr>
          <p:cNvSpPr txBox="1"/>
          <p:nvPr/>
        </p:nvSpPr>
        <p:spPr>
          <a:xfrm>
            <a:off x="8430812" y="2740896"/>
            <a:ext cx="187886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4" name="TextBox 13">
            <a:extLst>
              <a:ext uri="{FF2B5EF4-FFF2-40B4-BE49-F238E27FC236}">
                <a16:creationId xmlns:a16="http://schemas.microsoft.com/office/drawing/2014/main" id="{DE35EDCB-EA02-4649-A0D8-925BB3288422}"/>
              </a:ext>
            </a:extLst>
          </p:cNvPr>
          <p:cNvSpPr txBox="1"/>
          <p:nvPr/>
        </p:nvSpPr>
        <p:spPr>
          <a:xfrm>
            <a:off x="8430812" y="3120696"/>
            <a:ext cx="198449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id="{FFDC086C-FE3B-49A4-85A8-439DB5865EB2}"/>
              </a:ext>
            </a:extLst>
          </p:cNvPr>
          <p:cNvSpPr/>
          <p:nvPr/>
        </p:nvSpPr>
        <p:spPr>
          <a:xfrm>
            <a:off x="4478866" y="304800"/>
            <a:ext cx="3234267" cy="670560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533082" y="-419312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9" name="Group 245">
            <a:extLst>
              <a:ext uri="{FF2B5EF4-FFF2-40B4-BE49-F238E27FC236}">
                <a16:creationId xmlns:a16="http://schemas.microsoft.com/office/drawing/2014/main" id="{01A9A162-47AD-4738-BD98-315065B31E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66251" y="5592021"/>
            <a:ext cx="1464847" cy="1574165"/>
            <a:chOff x="-3" y="-6"/>
            <a:chExt cx="469" cy="504"/>
          </a:xfrm>
        </p:grpSpPr>
        <p:sp>
          <p:nvSpPr>
            <p:cNvPr id="640" name="Freeform 246">
              <a:extLst>
                <a:ext uri="{FF2B5EF4-FFF2-40B4-BE49-F238E27FC236}">
                  <a16:creationId xmlns:a16="http://schemas.microsoft.com/office/drawing/2014/main" id="{1575E69B-3BD3-4D43-B7F3-021F97D7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47">
              <a:extLst>
                <a:ext uri="{FF2B5EF4-FFF2-40B4-BE49-F238E27FC236}">
                  <a16:creationId xmlns:a16="http://schemas.microsoft.com/office/drawing/2014/main" id="{A57B5C25-5AE8-4A33-A500-09126FE26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248">
              <a:extLst>
                <a:ext uri="{FF2B5EF4-FFF2-40B4-BE49-F238E27FC236}">
                  <a16:creationId xmlns:a16="http://schemas.microsoft.com/office/drawing/2014/main" id="{2567C5D8-DCE1-4E03-B90E-9DDDA7486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249">
              <a:extLst>
                <a:ext uri="{FF2B5EF4-FFF2-40B4-BE49-F238E27FC236}">
                  <a16:creationId xmlns:a16="http://schemas.microsoft.com/office/drawing/2014/main" id="{53EB8AA7-CD0E-434B-95D7-3583CEC4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250">
              <a:extLst>
                <a:ext uri="{FF2B5EF4-FFF2-40B4-BE49-F238E27FC236}">
                  <a16:creationId xmlns:a16="http://schemas.microsoft.com/office/drawing/2014/main" id="{36F71E80-49E9-4D04-972A-6B06E4E7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251">
              <a:extLst>
                <a:ext uri="{FF2B5EF4-FFF2-40B4-BE49-F238E27FC236}">
                  <a16:creationId xmlns:a16="http://schemas.microsoft.com/office/drawing/2014/main" id="{B7AB84DB-D62F-4C6D-8B7E-79A95733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52">
              <a:extLst>
                <a:ext uri="{FF2B5EF4-FFF2-40B4-BE49-F238E27FC236}">
                  <a16:creationId xmlns:a16="http://schemas.microsoft.com/office/drawing/2014/main" id="{C5E5BB08-D421-4E5B-A380-2BADE2B5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53">
              <a:extLst>
                <a:ext uri="{FF2B5EF4-FFF2-40B4-BE49-F238E27FC236}">
                  <a16:creationId xmlns:a16="http://schemas.microsoft.com/office/drawing/2014/main" id="{AF582987-B3A9-482F-B055-05D5F16B0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54">
              <a:extLst>
                <a:ext uri="{FF2B5EF4-FFF2-40B4-BE49-F238E27FC236}">
                  <a16:creationId xmlns:a16="http://schemas.microsoft.com/office/drawing/2014/main" id="{F559FC90-3F5C-4EFA-9665-1BA5F887B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55">
              <a:extLst>
                <a:ext uri="{FF2B5EF4-FFF2-40B4-BE49-F238E27FC236}">
                  <a16:creationId xmlns:a16="http://schemas.microsoft.com/office/drawing/2014/main" id="{501ECCCC-A348-4C41-B1C8-BFE21B3F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56">
              <a:extLst>
                <a:ext uri="{FF2B5EF4-FFF2-40B4-BE49-F238E27FC236}">
                  <a16:creationId xmlns:a16="http://schemas.microsoft.com/office/drawing/2014/main" id="{AFB04623-1E3B-44D9-AEDD-19437AB4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57">
              <a:extLst>
                <a:ext uri="{FF2B5EF4-FFF2-40B4-BE49-F238E27FC236}">
                  <a16:creationId xmlns:a16="http://schemas.microsoft.com/office/drawing/2014/main" id="{F15A27B2-2280-4CF8-AC74-277C9AD1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258">
              <a:extLst>
                <a:ext uri="{FF2B5EF4-FFF2-40B4-BE49-F238E27FC236}">
                  <a16:creationId xmlns:a16="http://schemas.microsoft.com/office/drawing/2014/main" id="{C8EA5E61-DEF5-4C48-A1C8-D70D89D0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259">
              <a:extLst>
                <a:ext uri="{FF2B5EF4-FFF2-40B4-BE49-F238E27FC236}">
                  <a16:creationId xmlns:a16="http://schemas.microsoft.com/office/drawing/2014/main" id="{87C29CD0-B5D7-4649-B07D-03E8438D0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260">
              <a:extLst>
                <a:ext uri="{FF2B5EF4-FFF2-40B4-BE49-F238E27FC236}">
                  <a16:creationId xmlns:a16="http://schemas.microsoft.com/office/drawing/2014/main" id="{38E8B131-2A37-4DFF-B5DE-19FAC219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261">
              <a:extLst>
                <a:ext uri="{FF2B5EF4-FFF2-40B4-BE49-F238E27FC236}">
                  <a16:creationId xmlns:a16="http://schemas.microsoft.com/office/drawing/2014/main" id="{525E0328-7E17-47FF-96EE-6CB12DE7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262">
              <a:extLst>
                <a:ext uri="{FF2B5EF4-FFF2-40B4-BE49-F238E27FC236}">
                  <a16:creationId xmlns:a16="http://schemas.microsoft.com/office/drawing/2014/main" id="{1C05136E-8BDB-4E1F-890A-B3F25DDA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63">
              <a:extLst>
                <a:ext uri="{FF2B5EF4-FFF2-40B4-BE49-F238E27FC236}">
                  <a16:creationId xmlns:a16="http://schemas.microsoft.com/office/drawing/2014/main" id="{7791CCF2-97C9-4A34-A14C-23B3D6476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264">
              <a:extLst>
                <a:ext uri="{FF2B5EF4-FFF2-40B4-BE49-F238E27FC236}">
                  <a16:creationId xmlns:a16="http://schemas.microsoft.com/office/drawing/2014/main" id="{E7B28596-7FF8-408D-8774-583175EC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265">
              <a:extLst>
                <a:ext uri="{FF2B5EF4-FFF2-40B4-BE49-F238E27FC236}">
                  <a16:creationId xmlns:a16="http://schemas.microsoft.com/office/drawing/2014/main" id="{06E73D83-EA73-42D7-AC56-661AA662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266">
              <a:extLst>
                <a:ext uri="{FF2B5EF4-FFF2-40B4-BE49-F238E27FC236}">
                  <a16:creationId xmlns:a16="http://schemas.microsoft.com/office/drawing/2014/main" id="{81B19997-BC52-476F-870F-4E72A51F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67">
              <a:extLst>
                <a:ext uri="{FF2B5EF4-FFF2-40B4-BE49-F238E27FC236}">
                  <a16:creationId xmlns:a16="http://schemas.microsoft.com/office/drawing/2014/main" id="{93B63276-81CC-4DAE-A82F-CADA5784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68">
              <a:extLst>
                <a:ext uri="{FF2B5EF4-FFF2-40B4-BE49-F238E27FC236}">
                  <a16:creationId xmlns:a16="http://schemas.microsoft.com/office/drawing/2014/main" id="{9CA56067-14E2-4267-9FCD-D9803C44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69">
              <a:extLst>
                <a:ext uri="{FF2B5EF4-FFF2-40B4-BE49-F238E27FC236}">
                  <a16:creationId xmlns:a16="http://schemas.microsoft.com/office/drawing/2014/main" id="{96571A91-C3D1-4F70-91E0-83AA4AB88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270">
              <a:extLst>
                <a:ext uri="{FF2B5EF4-FFF2-40B4-BE49-F238E27FC236}">
                  <a16:creationId xmlns:a16="http://schemas.microsoft.com/office/drawing/2014/main" id="{FBD9D640-6C85-4DB0-8077-79EBBB80D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271">
              <a:extLst>
                <a:ext uri="{FF2B5EF4-FFF2-40B4-BE49-F238E27FC236}">
                  <a16:creationId xmlns:a16="http://schemas.microsoft.com/office/drawing/2014/main" id="{A1AEAFFB-EDDD-44A5-AA05-8F3C5AF1E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72">
              <a:extLst>
                <a:ext uri="{FF2B5EF4-FFF2-40B4-BE49-F238E27FC236}">
                  <a16:creationId xmlns:a16="http://schemas.microsoft.com/office/drawing/2014/main" id="{68D292FF-6ED7-44D3-BE90-F90DB024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73">
              <a:extLst>
                <a:ext uri="{FF2B5EF4-FFF2-40B4-BE49-F238E27FC236}">
                  <a16:creationId xmlns:a16="http://schemas.microsoft.com/office/drawing/2014/main" id="{D6566611-BFFB-4600-B13B-CBD69D70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74">
              <a:extLst>
                <a:ext uri="{FF2B5EF4-FFF2-40B4-BE49-F238E27FC236}">
                  <a16:creationId xmlns:a16="http://schemas.microsoft.com/office/drawing/2014/main" id="{6F63616F-4EAC-474A-9162-113BCAA7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275">
              <a:extLst>
                <a:ext uri="{FF2B5EF4-FFF2-40B4-BE49-F238E27FC236}">
                  <a16:creationId xmlns:a16="http://schemas.microsoft.com/office/drawing/2014/main" id="{F4F53C62-4A33-4341-8416-9D95F61C8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276">
              <a:extLst>
                <a:ext uri="{FF2B5EF4-FFF2-40B4-BE49-F238E27FC236}">
                  <a16:creationId xmlns:a16="http://schemas.microsoft.com/office/drawing/2014/main" id="{BB8A9B1F-09AC-4309-AD9C-E3A1F650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277">
              <a:extLst>
                <a:ext uri="{FF2B5EF4-FFF2-40B4-BE49-F238E27FC236}">
                  <a16:creationId xmlns:a16="http://schemas.microsoft.com/office/drawing/2014/main" id="{1FC9B12C-E842-4AEE-B291-E4715471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278">
              <a:extLst>
                <a:ext uri="{FF2B5EF4-FFF2-40B4-BE49-F238E27FC236}">
                  <a16:creationId xmlns:a16="http://schemas.microsoft.com/office/drawing/2014/main" id="{E60E86D2-522E-4E9E-ABCB-3B3A1B9B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279">
              <a:extLst>
                <a:ext uri="{FF2B5EF4-FFF2-40B4-BE49-F238E27FC236}">
                  <a16:creationId xmlns:a16="http://schemas.microsoft.com/office/drawing/2014/main" id="{26208180-C53B-4CBF-9B38-A6942441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280">
              <a:extLst>
                <a:ext uri="{FF2B5EF4-FFF2-40B4-BE49-F238E27FC236}">
                  <a16:creationId xmlns:a16="http://schemas.microsoft.com/office/drawing/2014/main" id="{31C3669D-CDC0-46B8-8C13-E0A76EACD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281">
              <a:extLst>
                <a:ext uri="{FF2B5EF4-FFF2-40B4-BE49-F238E27FC236}">
                  <a16:creationId xmlns:a16="http://schemas.microsoft.com/office/drawing/2014/main" id="{200D4FCF-A5B8-4189-8FBC-4A7E30C6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282">
              <a:extLst>
                <a:ext uri="{FF2B5EF4-FFF2-40B4-BE49-F238E27FC236}">
                  <a16:creationId xmlns:a16="http://schemas.microsoft.com/office/drawing/2014/main" id="{A28ADBC7-4CD5-4874-A876-5324D892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283">
              <a:extLst>
                <a:ext uri="{FF2B5EF4-FFF2-40B4-BE49-F238E27FC236}">
                  <a16:creationId xmlns:a16="http://schemas.microsoft.com/office/drawing/2014/main" id="{2265677C-2F24-4F08-BD95-03654841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284">
              <a:extLst>
                <a:ext uri="{FF2B5EF4-FFF2-40B4-BE49-F238E27FC236}">
                  <a16:creationId xmlns:a16="http://schemas.microsoft.com/office/drawing/2014/main" id="{DE23784E-3DF6-4153-BF90-44602796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285">
              <a:extLst>
                <a:ext uri="{FF2B5EF4-FFF2-40B4-BE49-F238E27FC236}">
                  <a16:creationId xmlns:a16="http://schemas.microsoft.com/office/drawing/2014/main" id="{1CFD9885-3D19-44DA-B2FA-F0086378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286">
              <a:extLst>
                <a:ext uri="{FF2B5EF4-FFF2-40B4-BE49-F238E27FC236}">
                  <a16:creationId xmlns:a16="http://schemas.microsoft.com/office/drawing/2014/main" id="{3BDC3368-7BEA-44CA-8EC5-3A126EE83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287">
              <a:extLst>
                <a:ext uri="{FF2B5EF4-FFF2-40B4-BE49-F238E27FC236}">
                  <a16:creationId xmlns:a16="http://schemas.microsoft.com/office/drawing/2014/main" id="{126E4A7B-BB19-4AB5-B7A5-CE5E1CF80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288">
              <a:extLst>
                <a:ext uri="{FF2B5EF4-FFF2-40B4-BE49-F238E27FC236}">
                  <a16:creationId xmlns:a16="http://schemas.microsoft.com/office/drawing/2014/main" id="{56AE125C-5CC4-4CEB-8F83-B2B2EB1EF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289">
              <a:extLst>
                <a:ext uri="{FF2B5EF4-FFF2-40B4-BE49-F238E27FC236}">
                  <a16:creationId xmlns:a16="http://schemas.microsoft.com/office/drawing/2014/main" id="{C79353CA-9CA4-4A34-8356-5338813C4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290">
              <a:extLst>
                <a:ext uri="{FF2B5EF4-FFF2-40B4-BE49-F238E27FC236}">
                  <a16:creationId xmlns:a16="http://schemas.microsoft.com/office/drawing/2014/main" id="{16A46367-A990-4716-95A2-77DD03EA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291">
              <a:extLst>
                <a:ext uri="{FF2B5EF4-FFF2-40B4-BE49-F238E27FC236}">
                  <a16:creationId xmlns:a16="http://schemas.microsoft.com/office/drawing/2014/main" id="{F4A0BBD6-CEA4-4310-B059-ACD84B3F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292">
              <a:extLst>
                <a:ext uri="{FF2B5EF4-FFF2-40B4-BE49-F238E27FC236}">
                  <a16:creationId xmlns:a16="http://schemas.microsoft.com/office/drawing/2014/main" id="{A55819F0-2F2F-42E5-A39A-B19335BA6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293">
              <a:extLst>
                <a:ext uri="{FF2B5EF4-FFF2-40B4-BE49-F238E27FC236}">
                  <a16:creationId xmlns:a16="http://schemas.microsoft.com/office/drawing/2014/main" id="{37F1EC53-5E29-4B51-B2B8-6DFBA528D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94">
              <a:extLst>
                <a:ext uri="{FF2B5EF4-FFF2-40B4-BE49-F238E27FC236}">
                  <a16:creationId xmlns:a16="http://schemas.microsoft.com/office/drawing/2014/main" id="{C257E74A-BE3E-4CE8-90B7-1D307296C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95">
              <a:extLst>
                <a:ext uri="{FF2B5EF4-FFF2-40B4-BE49-F238E27FC236}">
                  <a16:creationId xmlns:a16="http://schemas.microsoft.com/office/drawing/2014/main" id="{ACFF017E-373B-41C5-B43E-C7428E3E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296">
              <a:extLst>
                <a:ext uri="{FF2B5EF4-FFF2-40B4-BE49-F238E27FC236}">
                  <a16:creationId xmlns:a16="http://schemas.microsoft.com/office/drawing/2014/main" id="{3173DD26-7411-4B0F-932A-91DFFB32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297">
              <a:extLst>
                <a:ext uri="{FF2B5EF4-FFF2-40B4-BE49-F238E27FC236}">
                  <a16:creationId xmlns:a16="http://schemas.microsoft.com/office/drawing/2014/main" id="{3D83A2AF-89E2-4EF7-A005-323350EB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298">
              <a:extLst>
                <a:ext uri="{FF2B5EF4-FFF2-40B4-BE49-F238E27FC236}">
                  <a16:creationId xmlns:a16="http://schemas.microsoft.com/office/drawing/2014/main" id="{349A5040-713E-424C-99EB-46213607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99">
              <a:extLst>
                <a:ext uri="{FF2B5EF4-FFF2-40B4-BE49-F238E27FC236}">
                  <a16:creationId xmlns:a16="http://schemas.microsoft.com/office/drawing/2014/main" id="{EB3E0F82-D0B5-4963-9251-9E4BEAFF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300">
              <a:extLst>
                <a:ext uri="{FF2B5EF4-FFF2-40B4-BE49-F238E27FC236}">
                  <a16:creationId xmlns:a16="http://schemas.microsoft.com/office/drawing/2014/main" id="{946530F1-B945-45D9-8CD8-2C85B64C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301">
              <a:extLst>
                <a:ext uri="{FF2B5EF4-FFF2-40B4-BE49-F238E27FC236}">
                  <a16:creationId xmlns:a16="http://schemas.microsoft.com/office/drawing/2014/main" id="{99E3AB6F-0DD4-4724-927D-BD8B4D7B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302">
              <a:extLst>
                <a:ext uri="{FF2B5EF4-FFF2-40B4-BE49-F238E27FC236}">
                  <a16:creationId xmlns:a16="http://schemas.microsoft.com/office/drawing/2014/main" id="{5E37A6FF-442F-4C69-8087-6213F63F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303">
              <a:extLst>
                <a:ext uri="{FF2B5EF4-FFF2-40B4-BE49-F238E27FC236}">
                  <a16:creationId xmlns:a16="http://schemas.microsoft.com/office/drawing/2014/main" id="{F6DCD4BB-769A-466D-ABAB-8A986661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304">
              <a:extLst>
                <a:ext uri="{FF2B5EF4-FFF2-40B4-BE49-F238E27FC236}">
                  <a16:creationId xmlns:a16="http://schemas.microsoft.com/office/drawing/2014/main" id="{0692030F-AC53-4CC0-AD85-9F356E39E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305">
              <a:extLst>
                <a:ext uri="{FF2B5EF4-FFF2-40B4-BE49-F238E27FC236}">
                  <a16:creationId xmlns:a16="http://schemas.microsoft.com/office/drawing/2014/main" id="{1E8A287B-05BB-4739-B349-93070B12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306">
              <a:extLst>
                <a:ext uri="{FF2B5EF4-FFF2-40B4-BE49-F238E27FC236}">
                  <a16:creationId xmlns:a16="http://schemas.microsoft.com/office/drawing/2014/main" id="{A6715FB7-E431-4411-93FB-8609B6CF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307">
              <a:extLst>
                <a:ext uri="{FF2B5EF4-FFF2-40B4-BE49-F238E27FC236}">
                  <a16:creationId xmlns:a16="http://schemas.microsoft.com/office/drawing/2014/main" id="{08A9C042-25BB-4FEF-8294-3031132A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308">
              <a:extLst>
                <a:ext uri="{FF2B5EF4-FFF2-40B4-BE49-F238E27FC236}">
                  <a16:creationId xmlns:a16="http://schemas.microsoft.com/office/drawing/2014/main" id="{3034CCA7-6D11-4359-B39C-ADADCC38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309">
              <a:extLst>
                <a:ext uri="{FF2B5EF4-FFF2-40B4-BE49-F238E27FC236}">
                  <a16:creationId xmlns:a16="http://schemas.microsoft.com/office/drawing/2014/main" id="{A81A2DAB-DEF6-4E63-BD3E-A747BB3B1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310">
              <a:extLst>
                <a:ext uri="{FF2B5EF4-FFF2-40B4-BE49-F238E27FC236}">
                  <a16:creationId xmlns:a16="http://schemas.microsoft.com/office/drawing/2014/main" id="{807A025B-D80C-4E79-8839-DA34E9E7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311">
              <a:extLst>
                <a:ext uri="{FF2B5EF4-FFF2-40B4-BE49-F238E27FC236}">
                  <a16:creationId xmlns:a16="http://schemas.microsoft.com/office/drawing/2014/main" id="{035B915F-8FB5-43F0-9975-77EAD0D6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312">
              <a:extLst>
                <a:ext uri="{FF2B5EF4-FFF2-40B4-BE49-F238E27FC236}">
                  <a16:creationId xmlns:a16="http://schemas.microsoft.com/office/drawing/2014/main" id="{72AB5243-60A1-4E24-A13C-3DBDCB7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313">
              <a:extLst>
                <a:ext uri="{FF2B5EF4-FFF2-40B4-BE49-F238E27FC236}">
                  <a16:creationId xmlns:a16="http://schemas.microsoft.com/office/drawing/2014/main" id="{1FD2A266-93F5-422C-BADA-61D9D0E5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314">
              <a:extLst>
                <a:ext uri="{FF2B5EF4-FFF2-40B4-BE49-F238E27FC236}">
                  <a16:creationId xmlns:a16="http://schemas.microsoft.com/office/drawing/2014/main" id="{57FF2D17-23BF-4E4D-9241-381A3823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315">
              <a:extLst>
                <a:ext uri="{FF2B5EF4-FFF2-40B4-BE49-F238E27FC236}">
                  <a16:creationId xmlns:a16="http://schemas.microsoft.com/office/drawing/2014/main" id="{9BAAD4FC-CA5F-4437-A342-C278BABC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316">
              <a:extLst>
                <a:ext uri="{FF2B5EF4-FFF2-40B4-BE49-F238E27FC236}">
                  <a16:creationId xmlns:a16="http://schemas.microsoft.com/office/drawing/2014/main" id="{E5A3D5EC-398A-4A53-A18A-D9FD6F787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317">
              <a:extLst>
                <a:ext uri="{FF2B5EF4-FFF2-40B4-BE49-F238E27FC236}">
                  <a16:creationId xmlns:a16="http://schemas.microsoft.com/office/drawing/2014/main" id="{D02D8B3D-A384-445A-87A2-5C7E74B83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318">
              <a:extLst>
                <a:ext uri="{FF2B5EF4-FFF2-40B4-BE49-F238E27FC236}">
                  <a16:creationId xmlns:a16="http://schemas.microsoft.com/office/drawing/2014/main" id="{A3B61603-2C93-4A80-AECC-B5C257E55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319">
              <a:extLst>
                <a:ext uri="{FF2B5EF4-FFF2-40B4-BE49-F238E27FC236}">
                  <a16:creationId xmlns:a16="http://schemas.microsoft.com/office/drawing/2014/main" id="{3A62C332-BADE-4C71-B297-4FCDBFD6F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320">
              <a:extLst>
                <a:ext uri="{FF2B5EF4-FFF2-40B4-BE49-F238E27FC236}">
                  <a16:creationId xmlns:a16="http://schemas.microsoft.com/office/drawing/2014/main" id="{D3E8CA19-D85B-4874-9399-315E588D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321">
              <a:extLst>
                <a:ext uri="{FF2B5EF4-FFF2-40B4-BE49-F238E27FC236}">
                  <a16:creationId xmlns:a16="http://schemas.microsoft.com/office/drawing/2014/main" id="{BCCCEC50-8D20-41E0-B386-EEF4B2C1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322">
              <a:extLst>
                <a:ext uri="{FF2B5EF4-FFF2-40B4-BE49-F238E27FC236}">
                  <a16:creationId xmlns:a16="http://schemas.microsoft.com/office/drawing/2014/main" id="{DDB43142-F004-480F-8B7E-003D38F9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323">
              <a:extLst>
                <a:ext uri="{FF2B5EF4-FFF2-40B4-BE49-F238E27FC236}">
                  <a16:creationId xmlns:a16="http://schemas.microsoft.com/office/drawing/2014/main" id="{78A2017A-A99C-4F8E-99E3-F61603C3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324">
              <a:extLst>
                <a:ext uri="{FF2B5EF4-FFF2-40B4-BE49-F238E27FC236}">
                  <a16:creationId xmlns:a16="http://schemas.microsoft.com/office/drawing/2014/main" id="{CDA9EB20-265F-44F4-8B19-C72E8066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325">
              <a:extLst>
                <a:ext uri="{FF2B5EF4-FFF2-40B4-BE49-F238E27FC236}">
                  <a16:creationId xmlns:a16="http://schemas.microsoft.com/office/drawing/2014/main" id="{36B43CE2-8EFA-4160-BFCF-731273E87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326">
              <a:extLst>
                <a:ext uri="{FF2B5EF4-FFF2-40B4-BE49-F238E27FC236}">
                  <a16:creationId xmlns:a16="http://schemas.microsoft.com/office/drawing/2014/main" id="{C1586E4B-F0ED-4C1F-8B1D-10183399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327">
              <a:extLst>
                <a:ext uri="{FF2B5EF4-FFF2-40B4-BE49-F238E27FC236}">
                  <a16:creationId xmlns:a16="http://schemas.microsoft.com/office/drawing/2014/main" id="{2EDC0DE2-852F-4578-AA52-A6BABF63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328">
              <a:extLst>
                <a:ext uri="{FF2B5EF4-FFF2-40B4-BE49-F238E27FC236}">
                  <a16:creationId xmlns:a16="http://schemas.microsoft.com/office/drawing/2014/main" id="{F8228CA3-3739-454C-8A05-DD5D3E02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329">
              <a:extLst>
                <a:ext uri="{FF2B5EF4-FFF2-40B4-BE49-F238E27FC236}">
                  <a16:creationId xmlns:a16="http://schemas.microsoft.com/office/drawing/2014/main" id="{0C0318E7-1F03-4771-94EA-F167CFD9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330">
              <a:extLst>
                <a:ext uri="{FF2B5EF4-FFF2-40B4-BE49-F238E27FC236}">
                  <a16:creationId xmlns:a16="http://schemas.microsoft.com/office/drawing/2014/main" id="{23679EF6-7210-4E3E-B770-7BEA4E06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331">
              <a:extLst>
                <a:ext uri="{FF2B5EF4-FFF2-40B4-BE49-F238E27FC236}">
                  <a16:creationId xmlns:a16="http://schemas.microsoft.com/office/drawing/2014/main" id="{73297BA1-A52E-41C3-8676-4613CEBE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332">
              <a:extLst>
                <a:ext uri="{FF2B5EF4-FFF2-40B4-BE49-F238E27FC236}">
                  <a16:creationId xmlns:a16="http://schemas.microsoft.com/office/drawing/2014/main" id="{AA075DBD-4759-4CAA-8DB4-1DDC9B0E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333">
              <a:extLst>
                <a:ext uri="{FF2B5EF4-FFF2-40B4-BE49-F238E27FC236}">
                  <a16:creationId xmlns:a16="http://schemas.microsoft.com/office/drawing/2014/main" id="{FB8B2579-F8FE-431E-B5A5-BA314466D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334">
              <a:extLst>
                <a:ext uri="{FF2B5EF4-FFF2-40B4-BE49-F238E27FC236}">
                  <a16:creationId xmlns:a16="http://schemas.microsoft.com/office/drawing/2014/main" id="{DE6D5A2E-ED1B-4D58-BE89-8D41954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335">
              <a:extLst>
                <a:ext uri="{FF2B5EF4-FFF2-40B4-BE49-F238E27FC236}">
                  <a16:creationId xmlns:a16="http://schemas.microsoft.com/office/drawing/2014/main" id="{3CB5B9B0-3DA7-43D7-9356-9B3D5CC3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336">
              <a:extLst>
                <a:ext uri="{FF2B5EF4-FFF2-40B4-BE49-F238E27FC236}">
                  <a16:creationId xmlns:a16="http://schemas.microsoft.com/office/drawing/2014/main" id="{B6999A01-7A95-4735-BA36-92005A6F6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337">
              <a:extLst>
                <a:ext uri="{FF2B5EF4-FFF2-40B4-BE49-F238E27FC236}">
                  <a16:creationId xmlns:a16="http://schemas.microsoft.com/office/drawing/2014/main" id="{DD4D2879-CE24-42F5-AD42-CC0A6080A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338">
              <a:extLst>
                <a:ext uri="{FF2B5EF4-FFF2-40B4-BE49-F238E27FC236}">
                  <a16:creationId xmlns:a16="http://schemas.microsoft.com/office/drawing/2014/main" id="{12CE851B-2B96-4543-B6F7-9BA03748E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339">
              <a:extLst>
                <a:ext uri="{FF2B5EF4-FFF2-40B4-BE49-F238E27FC236}">
                  <a16:creationId xmlns:a16="http://schemas.microsoft.com/office/drawing/2014/main" id="{3F534F10-083D-4438-8739-91B0CF35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340">
              <a:extLst>
                <a:ext uri="{FF2B5EF4-FFF2-40B4-BE49-F238E27FC236}">
                  <a16:creationId xmlns:a16="http://schemas.microsoft.com/office/drawing/2014/main" id="{34074851-9B76-4C1F-99D3-60301A01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341">
              <a:extLst>
                <a:ext uri="{FF2B5EF4-FFF2-40B4-BE49-F238E27FC236}">
                  <a16:creationId xmlns:a16="http://schemas.microsoft.com/office/drawing/2014/main" id="{319F1D5C-8660-4574-AA35-68E3C4FE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342">
              <a:extLst>
                <a:ext uri="{FF2B5EF4-FFF2-40B4-BE49-F238E27FC236}">
                  <a16:creationId xmlns:a16="http://schemas.microsoft.com/office/drawing/2014/main" id="{E7AE1502-5B00-4676-87C6-CA59E5F7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343">
              <a:extLst>
                <a:ext uri="{FF2B5EF4-FFF2-40B4-BE49-F238E27FC236}">
                  <a16:creationId xmlns:a16="http://schemas.microsoft.com/office/drawing/2014/main" id="{A815750C-B825-48F7-B81F-FFD687B18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344">
              <a:extLst>
                <a:ext uri="{FF2B5EF4-FFF2-40B4-BE49-F238E27FC236}">
                  <a16:creationId xmlns:a16="http://schemas.microsoft.com/office/drawing/2014/main" id="{3FDBE188-A2EB-4B2C-958E-BD4A404D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345">
              <a:extLst>
                <a:ext uri="{FF2B5EF4-FFF2-40B4-BE49-F238E27FC236}">
                  <a16:creationId xmlns:a16="http://schemas.microsoft.com/office/drawing/2014/main" id="{4A5E550D-DF26-4DCE-92DF-00652C69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346">
              <a:extLst>
                <a:ext uri="{FF2B5EF4-FFF2-40B4-BE49-F238E27FC236}">
                  <a16:creationId xmlns:a16="http://schemas.microsoft.com/office/drawing/2014/main" id="{59804CDE-B0DC-444A-93B6-B42574C0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347">
              <a:extLst>
                <a:ext uri="{FF2B5EF4-FFF2-40B4-BE49-F238E27FC236}">
                  <a16:creationId xmlns:a16="http://schemas.microsoft.com/office/drawing/2014/main" id="{BFB32687-294D-40CC-8194-3DFA7419A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348">
              <a:extLst>
                <a:ext uri="{FF2B5EF4-FFF2-40B4-BE49-F238E27FC236}">
                  <a16:creationId xmlns:a16="http://schemas.microsoft.com/office/drawing/2014/main" id="{BD5D2F8C-55C7-4FB4-91CA-F73881B4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349">
              <a:extLst>
                <a:ext uri="{FF2B5EF4-FFF2-40B4-BE49-F238E27FC236}">
                  <a16:creationId xmlns:a16="http://schemas.microsoft.com/office/drawing/2014/main" id="{E3770ABB-F897-4932-8649-A1836C1E0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350">
              <a:extLst>
                <a:ext uri="{FF2B5EF4-FFF2-40B4-BE49-F238E27FC236}">
                  <a16:creationId xmlns:a16="http://schemas.microsoft.com/office/drawing/2014/main" id="{AFC67D8D-A16F-4EC9-9B34-FAE2CADF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351">
              <a:extLst>
                <a:ext uri="{FF2B5EF4-FFF2-40B4-BE49-F238E27FC236}">
                  <a16:creationId xmlns:a16="http://schemas.microsoft.com/office/drawing/2014/main" id="{18A6B3B4-FA79-4E86-900F-2746C1395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352">
              <a:extLst>
                <a:ext uri="{FF2B5EF4-FFF2-40B4-BE49-F238E27FC236}">
                  <a16:creationId xmlns:a16="http://schemas.microsoft.com/office/drawing/2014/main" id="{3FCACCA7-A661-4F44-845F-70DFA6BF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353">
              <a:extLst>
                <a:ext uri="{FF2B5EF4-FFF2-40B4-BE49-F238E27FC236}">
                  <a16:creationId xmlns:a16="http://schemas.microsoft.com/office/drawing/2014/main" id="{3F64A9BA-F358-442C-96AC-CABC8452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354">
              <a:extLst>
                <a:ext uri="{FF2B5EF4-FFF2-40B4-BE49-F238E27FC236}">
                  <a16:creationId xmlns:a16="http://schemas.microsoft.com/office/drawing/2014/main" id="{A9E1B1E7-7F12-4DA5-8FCD-6481714EA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355">
              <a:extLst>
                <a:ext uri="{FF2B5EF4-FFF2-40B4-BE49-F238E27FC236}">
                  <a16:creationId xmlns:a16="http://schemas.microsoft.com/office/drawing/2014/main" id="{2FBE7F7F-914D-4C8B-9B06-93205A36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356">
              <a:extLst>
                <a:ext uri="{FF2B5EF4-FFF2-40B4-BE49-F238E27FC236}">
                  <a16:creationId xmlns:a16="http://schemas.microsoft.com/office/drawing/2014/main" id="{989851D1-CBCB-4D5E-9F45-8AD9542E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357">
              <a:extLst>
                <a:ext uri="{FF2B5EF4-FFF2-40B4-BE49-F238E27FC236}">
                  <a16:creationId xmlns:a16="http://schemas.microsoft.com/office/drawing/2014/main" id="{D4452E7A-DEAC-4918-804B-9A424F26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CAC6EE8-8AF8-4DA4-8138-37A2446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4" y="0"/>
            <a:ext cx="2282876" cy="1736113"/>
          </a:xfrm>
          <a:prstGeom prst="rect">
            <a:avLst/>
          </a:prstGeom>
        </p:spPr>
      </p:pic>
      <p:grpSp>
        <p:nvGrpSpPr>
          <p:cNvPr id="752" name="Group 245">
            <a:extLst>
              <a:ext uri="{FF2B5EF4-FFF2-40B4-BE49-F238E27FC236}">
                <a16:creationId xmlns:a16="http://schemas.microsoft.com/office/drawing/2014/main" id="{0999028B-21F2-46D1-B835-2954384DDF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76686"/>
            <a:ext cx="1464847" cy="1574165"/>
            <a:chOff x="-3" y="-6"/>
            <a:chExt cx="469" cy="504"/>
          </a:xfrm>
        </p:grpSpPr>
        <p:sp>
          <p:nvSpPr>
            <p:cNvPr id="753" name="Freeform 246">
              <a:extLst>
                <a:ext uri="{FF2B5EF4-FFF2-40B4-BE49-F238E27FC236}">
                  <a16:creationId xmlns:a16="http://schemas.microsoft.com/office/drawing/2014/main" id="{3FD18A86-29BA-4165-B9E1-16509D35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247">
              <a:extLst>
                <a:ext uri="{FF2B5EF4-FFF2-40B4-BE49-F238E27FC236}">
                  <a16:creationId xmlns:a16="http://schemas.microsoft.com/office/drawing/2014/main" id="{3F1ED8C3-A188-4F0C-AF4B-EEA9CBA6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48">
              <a:extLst>
                <a:ext uri="{FF2B5EF4-FFF2-40B4-BE49-F238E27FC236}">
                  <a16:creationId xmlns:a16="http://schemas.microsoft.com/office/drawing/2014/main" id="{37BBE64B-B0A6-4BA7-9E95-EC4FDCED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249">
              <a:extLst>
                <a:ext uri="{FF2B5EF4-FFF2-40B4-BE49-F238E27FC236}">
                  <a16:creationId xmlns:a16="http://schemas.microsoft.com/office/drawing/2014/main" id="{F4B8C756-8913-49F9-ACAA-241A9CDC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250">
              <a:extLst>
                <a:ext uri="{FF2B5EF4-FFF2-40B4-BE49-F238E27FC236}">
                  <a16:creationId xmlns:a16="http://schemas.microsoft.com/office/drawing/2014/main" id="{1F674F00-98A6-4EAB-ABDC-D8361CE1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251">
              <a:extLst>
                <a:ext uri="{FF2B5EF4-FFF2-40B4-BE49-F238E27FC236}">
                  <a16:creationId xmlns:a16="http://schemas.microsoft.com/office/drawing/2014/main" id="{D556A6F3-3478-4565-A47C-455AAEF4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52">
              <a:extLst>
                <a:ext uri="{FF2B5EF4-FFF2-40B4-BE49-F238E27FC236}">
                  <a16:creationId xmlns:a16="http://schemas.microsoft.com/office/drawing/2014/main" id="{1532CBAB-D3D8-4F09-95E4-F744DEC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53">
              <a:extLst>
                <a:ext uri="{FF2B5EF4-FFF2-40B4-BE49-F238E27FC236}">
                  <a16:creationId xmlns:a16="http://schemas.microsoft.com/office/drawing/2014/main" id="{6954002E-5BE2-43A7-8CD3-60F6F8B4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254">
              <a:extLst>
                <a:ext uri="{FF2B5EF4-FFF2-40B4-BE49-F238E27FC236}">
                  <a16:creationId xmlns:a16="http://schemas.microsoft.com/office/drawing/2014/main" id="{388518B6-3986-4679-BDAE-36936C791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255">
              <a:extLst>
                <a:ext uri="{FF2B5EF4-FFF2-40B4-BE49-F238E27FC236}">
                  <a16:creationId xmlns:a16="http://schemas.microsoft.com/office/drawing/2014/main" id="{A170207E-4AAD-448A-AAE9-E65BC1EFA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256">
              <a:extLst>
                <a:ext uri="{FF2B5EF4-FFF2-40B4-BE49-F238E27FC236}">
                  <a16:creationId xmlns:a16="http://schemas.microsoft.com/office/drawing/2014/main" id="{1FF6D1D0-799A-4264-9817-8F2C8E41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57">
              <a:extLst>
                <a:ext uri="{FF2B5EF4-FFF2-40B4-BE49-F238E27FC236}">
                  <a16:creationId xmlns:a16="http://schemas.microsoft.com/office/drawing/2014/main" id="{404DC13F-595B-4CBF-820C-E8C7B2303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58">
              <a:extLst>
                <a:ext uri="{FF2B5EF4-FFF2-40B4-BE49-F238E27FC236}">
                  <a16:creationId xmlns:a16="http://schemas.microsoft.com/office/drawing/2014/main" id="{826F8623-5D1B-483F-B399-06AEEB0D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259">
              <a:extLst>
                <a:ext uri="{FF2B5EF4-FFF2-40B4-BE49-F238E27FC236}">
                  <a16:creationId xmlns:a16="http://schemas.microsoft.com/office/drawing/2014/main" id="{6CA8AFC1-42EE-4C5C-A4A5-8119589FF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260">
              <a:extLst>
                <a:ext uri="{FF2B5EF4-FFF2-40B4-BE49-F238E27FC236}">
                  <a16:creationId xmlns:a16="http://schemas.microsoft.com/office/drawing/2014/main" id="{3419DF70-78F1-44BD-9DD9-5B897F7D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261">
              <a:extLst>
                <a:ext uri="{FF2B5EF4-FFF2-40B4-BE49-F238E27FC236}">
                  <a16:creationId xmlns:a16="http://schemas.microsoft.com/office/drawing/2014/main" id="{A958BEB9-0CDD-47D7-9CBE-436EC5CCB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62">
              <a:extLst>
                <a:ext uri="{FF2B5EF4-FFF2-40B4-BE49-F238E27FC236}">
                  <a16:creationId xmlns:a16="http://schemas.microsoft.com/office/drawing/2014/main" id="{84991732-023A-4ECA-B5EE-798CE31B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63">
              <a:extLst>
                <a:ext uri="{FF2B5EF4-FFF2-40B4-BE49-F238E27FC236}">
                  <a16:creationId xmlns:a16="http://schemas.microsoft.com/office/drawing/2014/main" id="{6B88EFDF-8C7A-4176-ACEF-4F653AE2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64">
              <a:extLst>
                <a:ext uri="{FF2B5EF4-FFF2-40B4-BE49-F238E27FC236}">
                  <a16:creationId xmlns:a16="http://schemas.microsoft.com/office/drawing/2014/main" id="{AB5B443C-518C-4149-9A55-DFE5BE30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65">
              <a:extLst>
                <a:ext uri="{FF2B5EF4-FFF2-40B4-BE49-F238E27FC236}">
                  <a16:creationId xmlns:a16="http://schemas.microsoft.com/office/drawing/2014/main" id="{4DD15B99-9FDA-49B7-B829-60191C6CF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66">
              <a:extLst>
                <a:ext uri="{FF2B5EF4-FFF2-40B4-BE49-F238E27FC236}">
                  <a16:creationId xmlns:a16="http://schemas.microsoft.com/office/drawing/2014/main" id="{35A2CBAE-0795-44CC-BCFD-4C7E58AF0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67">
              <a:extLst>
                <a:ext uri="{FF2B5EF4-FFF2-40B4-BE49-F238E27FC236}">
                  <a16:creationId xmlns:a16="http://schemas.microsoft.com/office/drawing/2014/main" id="{CAD1FCAC-6464-4412-9D4F-E637AAF73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68">
              <a:extLst>
                <a:ext uri="{FF2B5EF4-FFF2-40B4-BE49-F238E27FC236}">
                  <a16:creationId xmlns:a16="http://schemas.microsoft.com/office/drawing/2014/main" id="{CEED838E-28EC-40CE-8BB6-290139364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269">
              <a:extLst>
                <a:ext uri="{FF2B5EF4-FFF2-40B4-BE49-F238E27FC236}">
                  <a16:creationId xmlns:a16="http://schemas.microsoft.com/office/drawing/2014/main" id="{A3750FD6-5B08-4ECC-9A19-7A55AFC9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270">
              <a:extLst>
                <a:ext uri="{FF2B5EF4-FFF2-40B4-BE49-F238E27FC236}">
                  <a16:creationId xmlns:a16="http://schemas.microsoft.com/office/drawing/2014/main" id="{514B6335-D190-4D8F-8756-D9F3B70C3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271">
              <a:extLst>
                <a:ext uri="{FF2B5EF4-FFF2-40B4-BE49-F238E27FC236}">
                  <a16:creationId xmlns:a16="http://schemas.microsoft.com/office/drawing/2014/main" id="{97CE06ED-BBB2-4013-BD1E-A5E0A5B53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72">
              <a:extLst>
                <a:ext uri="{FF2B5EF4-FFF2-40B4-BE49-F238E27FC236}">
                  <a16:creationId xmlns:a16="http://schemas.microsoft.com/office/drawing/2014/main" id="{B849BEB8-E6E3-4A47-9176-BD228C183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73">
              <a:extLst>
                <a:ext uri="{FF2B5EF4-FFF2-40B4-BE49-F238E27FC236}">
                  <a16:creationId xmlns:a16="http://schemas.microsoft.com/office/drawing/2014/main" id="{F3B92AF0-173F-41E0-B2AE-4EB45BCD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74">
              <a:extLst>
                <a:ext uri="{FF2B5EF4-FFF2-40B4-BE49-F238E27FC236}">
                  <a16:creationId xmlns:a16="http://schemas.microsoft.com/office/drawing/2014/main" id="{8D4D9BBD-D174-477B-8AEE-E127704D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75">
              <a:extLst>
                <a:ext uri="{FF2B5EF4-FFF2-40B4-BE49-F238E27FC236}">
                  <a16:creationId xmlns:a16="http://schemas.microsoft.com/office/drawing/2014/main" id="{4B45AF9B-E389-457F-A328-3131DC49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76">
              <a:extLst>
                <a:ext uri="{FF2B5EF4-FFF2-40B4-BE49-F238E27FC236}">
                  <a16:creationId xmlns:a16="http://schemas.microsoft.com/office/drawing/2014/main" id="{45D44835-B3FF-4211-AFA5-FD9706AB7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277">
              <a:extLst>
                <a:ext uri="{FF2B5EF4-FFF2-40B4-BE49-F238E27FC236}">
                  <a16:creationId xmlns:a16="http://schemas.microsoft.com/office/drawing/2014/main" id="{558B1909-F8AA-4EFC-AA76-262C7117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278">
              <a:extLst>
                <a:ext uri="{FF2B5EF4-FFF2-40B4-BE49-F238E27FC236}">
                  <a16:creationId xmlns:a16="http://schemas.microsoft.com/office/drawing/2014/main" id="{86EA1266-3EDC-4B88-82FA-224BA629B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79">
              <a:extLst>
                <a:ext uri="{FF2B5EF4-FFF2-40B4-BE49-F238E27FC236}">
                  <a16:creationId xmlns:a16="http://schemas.microsoft.com/office/drawing/2014/main" id="{87F1C4BD-7761-43C7-96CB-90A9643F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80">
              <a:extLst>
                <a:ext uri="{FF2B5EF4-FFF2-40B4-BE49-F238E27FC236}">
                  <a16:creationId xmlns:a16="http://schemas.microsoft.com/office/drawing/2014/main" id="{046F5411-D39D-4C25-AE2C-A81CEC0D4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81">
              <a:extLst>
                <a:ext uri="{FF2B5EF4-FFF2-40B4-BE49-F238E27FC236}">
                  <a16:creationId xmlns:a16="http://schemas.microsoft.com/office/drawing/2014/main" id="{E1CDA851-75AF-4605-A51A-814766681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82">
              <a:extLst>
                <a:ext uri="{FF2B5EF4-FFF2-40B4-BE49-F238E27FC236}">
                  <a16:creationId xmlns:a16="http://schemas.microsoft.com/office/drawing/2014/main" id="{57C4D594-85AF-4710-AC51-ED1103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83">
              <a:extLst>
                <a:ext uri="{FF2B5EF4-FFF2-40B4-BE49-F238E27FC236}">
                  <a16:creationId xmlns:a16="http://schemas.microsoft.com/office/drawing/2014/main" id="{73620B7C-7AEA-4599-AC99-C83FCD0BF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84">
              <a:extLst>
                <a:ext uri="{FF2B5EF4-FFF2-40B4-BE49-F238E27FC236}">
                  <a16:creationId xmlns:a16="http://schemas.microsoft.com/office/drawing/2014/main" id="{9BD67246-ACA3-4EA2-B6B4-E639D832C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85">
              <a:extLst>
                <a:ext uri="{FF2B5EF4-FFF2-40B4-BE49-F238E27FC236}">
                  <a16:creationId xmlns:a16="http://schemas.microsoft.com/office/drawing/2014/main" id="{D72A7B75-FB91-498C-AABD-4362DDA5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86">
              <a:extLst>
                <a:ext uri="{FF2B5EF4-FFF2-40B4-BE49-F238E27FC236}">
                  <a16:creationId xmlns:a16="http://schemas.microsoft.com/office/drawing/2014/main" id="{E4D3DFDE-4576-4329-A38D-C7A7271E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87">
              <a:extLst>
                <a:ext uri="{FF2B5EF4-FFF2-40B4-BE49-F238E27FC236}">
                  <a16:creationId xmlns:a16="http://schemas.microsoft.com/office/drawing/2014/main" id="{72CB952A-3F3A-492B-A388-F79D8CC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88">
              <a:extLst>
                <a:ext uri="{FF2B5EF4-FFF2-40B4-BE49-F238E27FC236}">
                  <a16:creationId xmlns:a16="http://schemas.microsoft.com/office/drawing/2014/main" id="{7A3651A8-1104-40B7-9ADA-825B4BAA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89">
              <a:extLst>
                <a:ext uri="{FF2B5EF4-FFF2-40B4-BE49-F238E27FC236}">
                  <a16:creationId xmlns:a16="http://schemas.microsoft.com/office/drawing/2014/main" id="{89198F1A-00CC-4821-86A2-E434EC49D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90">
              <a:extLst>
                <a:ext uri="{FF2B5EF4-FFF2-40B4-BE49-F238E27FC236}">
                  <a16:creationId xmlns:a16="http://schemas.microsoft.com/office/drawing/2014/main" id="{EB2611A2-6DE0-4ADD-AF4B-40465A6A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91">
              <a:extLst>
                <a:ext uri="{FF2B5EF4-FFF2-40B4-BE49-F238E27FC236}">
                  <a16:creationId xmlns:a16="http://schemas.microsoft.com/office/drawing/2014/main" id="{5FF81ABD-6197-4269-9930-D4725906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92">
              <a:extLst>
                <a:ext uri="{FF2B5EF4-FFF2-40B4-BE49-F238E27FC236}">
                  <a16:creationId xmlns:a16="http://schemas.microsoft.com/office/drawing/2014/main" id="{2D17D61F-1F9A-4180-A301-3C29911D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93">
              <a:extLst>
                <a:ext uri="{FF2B5EF4-FFF2-40B4-BE49-F238E27FC236}">
                  <a16:creationId xmlns:a16="http://schemas.microsoft.com/office/drawing/2014/main" id="{0E9F7F7D-8932-44AB-A4E9-EB7EB775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94">
              <a:extLst>
                <a:ext uri="{FF2B5EF4-FFF2-40B4-BE49-F238E27FC236}">
                  <a16:creationId xmlns:a16="http://schemas.microsoft.com/office/drawing/2014/main" id="{8F454500-B6E1-44CE-88DC-F8642FC0C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95">
              <a:extLst>
                <a:ext uri="{FF2B5EF4-FFF2-40B4-BE49-F238E27FC236}">
                  <a16:creationId xmlns:a16="http://schemas.microsoft.com/office/drawing/2014/main" id="{6B5105DE-8905-4B31-A5F0-E0EB289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96">
              <a:extLst>
                <a:ext uri="{FF2B5EF4-FFF2-40B4-BE49-F238E27FC236}">
                  <a16:creationId xmlns:a16="http://schemas.microsoft.com/office/drawing/2014/main" id="{81A9977F-7259-4632-A121-3F6647A2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97">
              <a:extLst>
                <a:ext uri="{FF2B5EF4-FFF2-40B4-BE49-F238E27FC236}">
                  <a16:creationId xmlns:a16="http://schemas.microsoft.com/office/drawing/2014/main" id="{49058252-7971-4D2D-AA14-A474EF8C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98">
              <a:extLst>
                <a:ext uri="{FF2B5EF4-FFF2-40B4-BE49-F238E27FC236}">
                  <a16:creationId xmlns:a16="http://schemas.microsoft.com/office/drawing/2014/main" id="{A58E64B2-3A80-4540-9721-A0D4F931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99">
              <a:extLst>
                <a:ext uri="{FF2B5EF4-FFF2-40B4-BE49-F238E27FC236}">
                  <a16:creationId xmlns:a16="http://schemas.microsoft.com/office/drawing/2014/main" id="{22AC62AB-7368-4522-9471-5B182D3A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300">
              <a:extLst>
                <a:ext uri="{FF2B5EF4-FFF2-40B4-BE49-F238E27FC236}">
                  <a16:creationId xmlns:a16="http://schemas.microsoft.com/office/drawing/2014/main" id="{BD62CEDA-C4A5-4B14-A733-FA47E99D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301">
              <a:extLst>
                <a:ext uri="{FF2B5EF4-FFF2-40B4-BE49-F238E27FC236}">
                  <a16:creationId xmlns:a16="http://schemas.microsoft.com/office/drawing/2014/main" id="{4D680165-97E1-4398-9D05-7FE4A89E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302">
              <a:extLst>
                <a:ext uri="{FF2B5EF4-FFF2-40B4-BE49-F238E27FC236}">
                  <a16:creationId xmlns:a16="http://schemas.microsoft.com/office/drawing/2014/main" id="{F89DCBE0-4877-484E-9B12-6D695028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303">
              <a:extLst>
                <a:ext uri="{FF2B5EF4-FFF2-40B4-BE49-F238E27FC236}">
                  <a16:creationId xmlns:a16="http://schemas.microsoft.com/office/drawing/2014/main" id="{7A51DE3A-AFD8-4613-BDB2-4CF4CA9A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304">
              <a:extLst>
                <a:ext uri="{FF2B5EF4-FFF2-40B4-BE49-F238E27FC236}">
                  <a16:creationId xmlns:a16="http://schemas.microsoft.com/office/drawing/2014/main" id="{9BE1753F-D4F6-4606-94EB-687BE5937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305">
              <a:extLst>
                <a:ext uri="{FF2B5EF4-FFF2-40B4-BE49-F238E27FC236}">
                  <a16:creationId xmlns:a16="http://schemas.microsoft.com/office/drawing/2014/main" id="{7F0E2C3B-5DFB-444A-B55C-2F25F63A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306">
              <a:extLst>
                <a:ext uri="{FF2B5EF4-FFF2-40B4-BE49-F238E27FC236}">
                  <a16:creationId xmlns:a16="http://schemas.microsoft.com/office/drawing/2014/main" id="{B6602F95-6A46-4667-B553-F3B976BC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307">
              <a:extLst>
                <a:ext uri="{FF2B5EF4-FFF2-40B4-BE49-F238E27FC236}">
                  <a16:creationId xmlns:a16="http://schemas.microsoft.com/office/drawing/2014/main" id="{946740ED-CA80-4777-A59C-74A291A6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308">
              <a:extLst>
                <a:ext uri="{FF2B5EF4-FFF2-40B4-BE49-F238E27FC236}">
                  <a16:creationId xmlns:a16="http://schemas.microsoft.com/office/drawing/2014/main" id="{779D8397-E625-4BE7-A927-13F1E519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309">
              <a:extLst>
                <a:ext uri="{FF2B5EF4-FFF2-40B4-BE49-F238E27FC236}">
                  <a16:creationId xmlns:a16="http://schemas.microsoft.com/office/drawing/2014/main" id="{862E8588-2731-431F-885E-3FF05010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10">
              <a:extLst>
                <a:ext uri="{FF2B5EF4-FFF2-40B4-BE49-F238E27FC236}">
                  <a16:creationId xmlns:a16="http://schemas.microsoft.com/office/drawing/2014/main" id="{FFEA9A8F-BF06-45AA-8BC5-48203F0D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11">
              <a:extLst>
                <a:ext uri="{FF2B5EF4-FFF2-40B4-BE49-F238E27FC236}">
                  <a16:creationId xmlns:a16="http://schemas.microsoft.com/office/drawing/2014/main" id="{87BB5648-0CB3-4667-A128-FDE772B3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12">
              <a:extLst>
                <a:ext uri="{FF2B5EF4-FFF2-40B4-BE49-F238E27FC236}">
                  <a16:creationId xmlns:a16="http://schemas.microsoft.com/office/drawing/2014/main" id="{8D7E41F8-798D-4137-BD68-21B031BE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13">
              <a:extLst>
                <a:ext uri="{FF2B5EF4-FFF2-40B4-BE49-F238E27FC236}">
                  <a16:creationId xmlns:a16="http://schemas.microsoft.com/office/drawing/2014/main" id="{660DACBF-9439-40CA-B212-6AB1F2B0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314">
              <a:extLst>
                <a:ext uri="{FF2B5EF4-FFF2-40B4-BE49-F238E27FC236}">
                  <a16:creationId xmlns:a16="http://schemas.microsoft.com/office/drawing/2014/main" id="{A2EF10D1-AF05-4C80-8163-9C2032B4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315">
              <a:extLst>
                <a:ext uri="{FF2B5EF4-FFF2-40B4-BE49-F238E27FC236}">
                  <a16:creationId xmlns:a16="http://schemas.microsoft.com/office/drawing/2014/main" id="{40549BEC-8696-468E-9B04-86CD4410A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316">
              <a:extLst>
                <a:ext uri="{FF2B5EF4-FFF2-40B4-BE49-F238E27FC236}">
                  <a16:creationId xmlns:a16="http://schemas.microsoft.com/office/drawing/2014/main" id="{98CF7412-D1C7-4CE8-BA21-0C0005D18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317">
              <a:extLst>
                <a:ext uri="{FF2B5EF4-FFF2-40B4-BE49-F238E27FC236}">
                  <a16:creationId xmlns:a16="http://schemas.microsoft.com/office/drawing/2014/main" id="{4D674A78-D1C3-4C82-825F-652E3D9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318">
              <a:extLst>
                <a:ext uri="{FF2B5EF4-FFF2-40B4-BE49-F238E27FC236}">
                  <a16:creationId xmlns:a16="http://schemas.microsoft.com/office/drawing/2014/main" id="{80714CD4-F9AB-465F-8654-B54653AF0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19">
              <a:extLst>
                <a:ext uri="{FF2B5EF4-FFF2-40B4-BE49-F238E27FC236}">
                  <a16:creationId xmlns:a16="http://schemas.microsoft.com/office/drawing/2014/main" id="{0AF32369-59D4-4EE8-91B1-DBC312AB4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20">
              <a:extLst>
                <a:ext uri="{FF2B5EF4-FFF2-40B4-BE49-F238E27FC236}">
                  <a16:creationId xmlns:a16="http://schemas.microsoft.com/office/drawing/2014/main" id="{BFB1662A-B75A-4A1F-BA20-6058F112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21">
              <a:extLst>
                <a:ext uri="{FF2B5EF4-FFF2-40B4-BE49-F238E27FC236}">
                  <a16:creationId xmlns:a16="http://schemas.microsoft.com/office/drawing/2014/main" id="{CA8A0600-7AFD-4746-BC11-5FEC4668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22">
              <a:extLst>
                <a:ext uri="{FF2B5EF4-FFF2-40B4-BE49-F238E27FC236}">
                  <a16:creationId xmlns:a16="http://schemas.microsoft.com/office/drawing/2014/main" id="{669A1147-08D1-4F9F-811E-EC16F706B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323">
              <a:extLst>
                <a:ext uri="{FF2B5EF4-FFF2-40B4-BE49-F238E27FC236}">
                  <a16:creationId xmlns:a16="http://schemas.microsoft.com/office/drawing/2014/main" id="{824BB982-9D18-4D8A-A6F3-17B54170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324">
              <a:extLst>
                <a:ext uri="{FF2B5EF4-FFF2-40B4-BE49-F238E27FC236}">
                  <a16:creationId xmlns:a16="http://schemas.microsoft.com/office/drawing/2014/main" id="{4AAE1F3F-79D9-4FA7-89CB-49BBAEB9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325">
              <a:extLst>
                <a:ext uri="{FF2B5EF4-FFF2-40B4-BE49-F238E27FC236}">
                  <a16:creationId xmlns:a16="http://schemas.microsoft.com/office/drawing/2014/main" id="{696D2CAA-90D2-4492-A287-6D801FE5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26">
              <a:extLst>
                <a:ext uri="{FF2B5EF4-FFF2-40B4-BE49-F238E27FC236}">
                  <a16:creationId xmlns:a16="http://schemas.microsoft.com/office/drawing/2014/main" id="{8B80FC18-BDB4-4FAB-BBD0-A6540B92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27">
              <a:extLst>
                <a:ext uri="{FF2B5EF4-FFF2-40B4-BE49-F238E27FC236}">
                  <a16:creationId xmlns:a16="http://schemas.microsoft.com/office/drawing/2014/main" id="{D22DC265-3658-46F3-B339-64DC7C7C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28">
              <a:extLst>
                <a:ext uri="{FF2B5EF4-FFF2-40B4-BE49-F238E27FC236}">
                  <a16:creationId xmlns:a16="http://schemas.microsoft.com/office/drawing/2014/main" id="{908F4AF5-2A46-4095-B488-9F2F07EE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29">
              <a:extLst>
                <a:ext uri="{FF2B5EF4-FFF2-40B4-BE49-F238E27FC236}">
                  <a16:creationId xmlns:a16="http://schemas.microsoft.com/office/drawing/2014/main" id="{EB992588-83AC-421A-9230-2AD0CDCB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330">
              <a:extLst>
                <a:ext uri="{FF2B5EF4-FFF2-40B4-BE49-F238E27FC236}">
                  <a16:creationId xmlns:a16="http://schemas.microsoft.com/office/drawing/2014/main" id="{FAAB2884-203F-4359-9816-A69E33C1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331">
              <a:extLst>
                <a:ext uri="{FF2B5EF4-FFF2-40B4-BE49-F238E27FC236}">
                  <a16:creationId xmlns:a16="http://schemas.microsoft.com/office/drawing/2014/main" id="{AD24BE4D-8D49-4FE8-99EB-0F4987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332">
              <a:extLst>
                <a:ext uri="{FF2B5EF4-FFF2-40B4-BE49-F238E27FC236}">
                  <a16:creationId xmlns:a16="http://schemas.microsoft.com/office/drawing/2014/main" id="{38959D58-4AC2-4146-BD23-BFBBFC394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333">
              <a:extLst>
                <a:ext uri="{FF2B5EF4-FFF2-40B4-BE49-F238E27FC236}">
                  <a16:creationId xmlns:a16="http://schemas.microsoft.com/office/drawing/2014/main" id="{C5AC76DE-E808-40EC-9120-7BC2F1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34">
              <a:extLst>
                <a:ext uri="{FF2B5EF4-FFF2-40B4-BE49-F238E27FC236}">
                  <a16:creationId xmlns:a16="http://schemas.microsoft.com/office/drawing/2014/main" id="{E826BA7A-EC85-4B9E-BE56-BB38C4C99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35">
              <a:extLst>
                <a:ext uri="{FF2B5EF4-FFF2-40B4-BE49-F238E27FC236}">
                  <a16:creationId xmlns:a16="http://schemas.microsoft.com/office/drawing/2014/main" id="{19134FAA-90C5-48A3-81AB-D3167A96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36">
              <a:extLst>
                <a:ext uri="{FF2B5EF4-FFF2-40B4-BE49-F238E27FC236}">
                  <a16:creationId xmlns:a16="http://schemas.microsoft.com/office/drawing/2014/main" id="{057B8F81-36A1-45F9-8553-F6F0943D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37">
              <a:extLst>
                <a:ext uri="{FF2B5EF4-FFF2-40B4-BE49-F238E27FC236}">
                  <a16:creationId xmlns:a16="http://schemas.microsoft.com/office/drawing/2014/main" id="{50F22FCE-181A-4BCF-A988-59C0124F7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338">
              <a:extLst>
                <a:ext uri="{FF2B5EF4-FFF2-40B4-BE49-F238E27FC236}">
                  <a16:creationId xmlns:a16="http://schemas.microsoft.com/office/drawing/2014/main" id="{9F6DC629-C18A-4551-9411-C81D29C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339">
              <a:extLst>
                <a:ext uri="{FF2B5EF4-FFF2-40B4-BE49-F238E27FC236}">
                  <a16:creationId xmlns:a16="http://schemas.microsoft.com/office/drawing/2014/main" id="{EDA7EB05-A444-425D-B3EB-170DE7E23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340">
              <a:extLst>
                <a:ext uri="{FF2B5EF4-FFF2-40B4-BE49-F238E27FC236}">
                  <a16:creationId xmlns:a16="http://schemas.microsoft.com/office/drawing/2014/main" id="{A99DF24A-412A-45A9-8AEA-4EB9E98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341">
              <a:extLst>
                <a:ext uri="{FF2B5EF4-FFF2-40B4-BE49-F238E27FC236}">
                  <a16:creationId xmlns:a16="http://schemas.microsoft.com/office/drawing/2014/main" id="{3A0F7D04-D868-4119-A156-EA41FBB88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342">
              <a:extLst>
                <a:ext uri="{FF2B5EF4-FFF2-40B4-BE49-F238E27FC236}">
                  <a16:creationId xmlns:a16="http://schemas.microsoft.com/office/drawing/2014/main" id="{C030E6C9-B8EC-4356-9EC9-083D3382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343">
              <a:extLst>
                <a:ext uri="{FF2B5EF4-FFF2-40B4-BE49-F238E27FC236}">
                  <a16:creationId xmlns:a16="http://schemas.microsoft.com/office/drawing/2014/main" id="{808D8539-48F6-4B48-99D8-6045077A2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344">
              <a:extLst>
                <a:ext uri="{FF2B5EF4-FFF2-40B4-BE49-F238E27FC236}">
                  <a16:creationId xmlns:a16="http://schemas.microsoft.com/office/drawing/2014/main" id="{A2B5145A-110F-4E76-BFEA-AE3BDF71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345">
              <a:extLst>
                <a:ext uri="{FF2B5EF4-FFF2-40B4-BE49-F238E27FC236}">
                  <a16:creationId xmlns:a16="http://schemas.microsoft.com/office/drawing/2014/main" id="{7FD25280-5D68-4646-8A17-AB9E86037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346">
              <a:extLst>
                <a:ext uri="{FF2B5EF4-FFF2-40B4-BE49-F238E27FC236}">
                  <a16:creationId xmlns:a16="http://schemas.microsoft.com/office/drawing/2014/main" id="{ECDBEAC5-226B-493A-8C1C-18C88004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347">
              <a:extLst>
                <a:ext uri="{FF2B5EF4-FFF2-40B4-BE49-F238E27FC236}">
                  <a16:creationId xmlns:a16="http://schemas.microsoft.com/office/drawing/2014/main" id="{7C025C99-07F6-4D3A-8F09-B1212826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348">
              <a:extLst>
                <a:ext uri="{FF2B5EF4-FFF2-40B4-BE49-F238E27FC236}">
                  <a16:creationId xmlns:a16="http://schemas.microsoft.com/office/drawing/2014/main" id="{E355646D-06FA-4FE2-A8E2-DBD43630A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349">
              <a:extLst>
                <a:ext uri="{FF2B5EF4-FFF2-40B4-BE49-F238E27FC236}">
                  <a16:creationId xmlns:a16="http://schemas.microsoft.com/office/drawing/2014/main" id="{0FD8D255-9ACE-4577-AFAF-7DFC2195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350">
              <a:extLst>
                <a:ext uri="{FF2B5EF4-FFF2-40B4-BE49-F238E27FC236}">
                  <a16:creationId xmlns:a16="http://schemas.microsoft.com/office/drawing/2014/main" id="{8F614595-C473-470E-942E-4842B199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351">
              <a:extLst>
                <a:ext uri="{FF2B5EF4-FFF2-40B4-BE49-F238E27FC236}">
                  <a16:creationId xmlns:a16="http://schemas.microsoft.com/office/drawing/2014/main" id="{034687E4-C43F-4A3B-89E1-7765198D2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352">
              <a:extLst>
                <a:ext uri="{FF2B5EF4-FFF2-40B4-BE49-F238E27FC236}">
                  <a16:creationId xmlns:a16="http://schemas.microsoft.com/office/drawing/2014/main" id="{7086397C-F4F2-4176-8A18-D4EC0165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353">
              <a:extLst>
                <a:ext uri="{FF2B5EF4-FFF2-40B4-BE49-F238E27FC236}">
                  <a16:creationId xmlns:a16="http://schemas.microsoft.com/office/drawing/2014/main" id="{32C6D5CC-DB64-4AEE-A820-B8E2DF3BA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354">
              <a:extLst>
                <a:ext uri="{FF2B5EF4-FFF2-40B4-BE49-F238E27FC236}">
                  <a16:creationId xmlns:a16="http://schemas.microsoft.com/office/drawing/2014/main" id="{5EB9A1B3-636A-4C2B-A3DD-F941D41D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355">
              <a:extLst>
                <a:ext uri="{FF2B5EF4-FFF2-40B4-BE49-F238E27FC236}">
                  <a16:creationId xmlns:a16="http://schemas.microsoft.com/office/drawing/2014/main" id="{EC748467-BBA1-4D4B-8852-CA019F15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356">
              <a:extLst>
                <a:ext uri="{FF2B5EF4-FFF2-40B4-BE49-F238E27FC236}">
                  <a16:creationId xmlns:a16="http://schemas.microsoft.com/office/drawing/2014/main" id="{4BB92F79-799E-4DCC-8DF5-B265F970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357">
              <a:extLst>
                <a:ext uri="{FF2B5EF4-FFF2-40B4-BE49-F238E27FC236}">
                  <a16:creationId xmlns:a16="http://schemas.microsoft.com/office/drawing/2014/main" id="{74FE4254-489F-4549-B0E6-6A915E40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4" name="TextBox 13">
            <a:extLst>
              <a:ext uri="{FF2B5EF4-FFF2-40B4-BE49-F238E27FC236}">
                <a16:creationId xmlns:a16="http://schemas.microsoft.com/office/drawing/2014/main" id="{7D761EC1-23D5-4120-8138-93C9B3BDF558}"/>
              </a:ext>
            </a:extLst>
          </p:cNvPr>
          <p:cNvSpPr txBox="1"/>
          <p:nvPr/>
        </p:nvSpPr>
        <p:spPr>
          <a:xfrm>
            <a:off x="4657624" y="437510"/>
            <a:ext cx="287675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rgbClr val="063D7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6" name="缺角矩形 355">
            <a:extLst>
              <a:ext uri="{FF2B5EF4-FFF2-40B4-BE49-F238E27FC236}">
                <a16:creationId xmlns:a16="http://schemas.microsoft.com/office/drawing/2014/main" id="{EF504682-3BC5-4F0D-83FC-744196537A80}"/>
              </a:ext>
            </a:extLst>
          </p:cNvPr>
          <p:cNvSpPr/>
          <p:nvPr/>
        </p:nvSpPr>
        <p:spPr>
          <a:xfrm>
            <a:off x="4601633" y="375920"/>
            <a:ext cx="2988734" cy="497840"/>
          </a:xfrm>
          <a:prstGeom prst="plaque">
            <a:avLst/>
          </a:prstGeom>
          <a:noFill/>
          <a:ln w="25400">
            <a:solidFill>
              <a:srgbClr val="063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5" name="图片 344">
            <a:extLst>
              <a:ext uri="{FF2B5EF4-FFF2-40B4-BE49-F238E27FC236}">
                <a16:creationId xmlns:a16="http://schemas.microsoft.com/office/drawing/2014/main" id="{7EAA31EA-D663-4B62-A1B4-E937E37C0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" y="1639330"/>
            <a:ext cx="2672080" cy="1781386"/>
          </a:xfrm>
          <a:prstGeom prst="rect">
            <a:avLst/>
          </a:prstGeom>
        </p:spPr>
      </p:pic>
      <p:pic>
        <p:nvPicPr>
          <p:cNvPr id="346" name="图片 345">
            <a:extLst>
              <a:ext uri="{FF2B5EF4-FFF2-40B4-BE49-F238E27FC236}">
                <a16:creationId xmlns:a16="http://schemas.microsoft.com/office/drawing/2014/main" id="{1DCF0F37-3944-4F56-B617-F031CCAB12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775" y="3429000"/>
            <a:ext cx="2608324" cy="1738882"/>
          </a:xfrm>
          <a:prstGeom prst="rect">
            <a:avLst/>
          </a:prstGeom>
        </p:spPr>
      </p:pic>
      <p:pic>
        <p:nvPicPr>
          <p:cNvPr id="347" name="图片 346">
            <a:extLst>
              <a:ext uri="{FF2B5EF4-FFF2-40B4-BE49-F238E27FC236}">
                <a16:creationId xmlns:a16="http://schemas.microsoft.com/office/drawing/2014/main" id="{ED754E4A-021E-4951-BD9D-10F2800CDF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388" y="2026592"/>
            <a:ext cx="4207224" cy="2804816"/>
          </a:xfrm>
          <a:prstGeom prst="rect">
            <a:avLst/>
          </a:prstGeom>
          <a:effectLst>
            <a:outerShdw blurRad="114300" dist="152400" dir="5400000" algn="t" rotWithShape="0">
              <a:schemeClr val="bg1">
                <a:lumMod val="65000"/>
                <a:alpha val="40000"/>
              </a:schemeClr>
            </a:outerShdw>
          </a:effectLst>
        </p:spPr>
      </p:pic>
      <p:sp>
        <p:nvSpPr>
          <p:cNvPr id="348" name="矩形 347">
            <a:extLst>
              <a:ext uri="{FF2B5EF4-FFF2-40B4-BE49-F238E27FC236}">
                <a16:creationId xmlns:a16="http://schemas.microsoft.com/office/drawing/2014/main" id="{FB26CA71-2FD7-4D83-83BB-C1AD425FDDED}"/>
              </a:ext>
            </a:extLst>
          </p:cNvPr>
          <p:cNvSpPr/>
          <p:nvPr/>
        </p:nvSpPr>
        <p:spPr>
          <a:xfrm>
            <a:off x="1065113" y="3634391"/>
            <a:ext cx="2521367" cy="11818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单击此处编辑您要的内容，本模版所有图形线条及其相应素材均可自由编辑、改色、替换。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9" name="矩形 348">
            <a:extLst>
              <a:ext uri="{FF2B5EF4-FFF2-40B4-BE49-F238E27FC236}">
                <a16:creationId xmlns:a16="http://schemas.microsoft.com/office/drawing/2014/main" id="{665AEE5F-4598-429D-8656-B42614D54C66}"/>
              </a:ext>
            </a:extLst>
          </p:cNvPr>
          <p:cNvSpPr/>
          <p:nvPr/>
        </p:nvSpPr>
        <p:spPr>
          <a:xfrm>
            <a:off x="8817193" y="2059591"/>
            <a:ext cx="2521367" cy="11818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单击此处编辑您要的内容，本模版所有图形线条及其相应素材均可自由编辑、改色、替换。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945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矩形 159">
            <a:extLst>
              <a:ext uri="{FF2B5EF4-FFF2-40B4-BE49-F238E27FC236}">
                <a16:creationId xmlns:a16="http://schemas.microsoft.com/office/drawing/2014/main" id="{0FC02CA7-0974-4EB3-9AFE-BEF6BD48F295}"/>
              </a:ext>
            </a:extLst>
          </p:cNvPr>
          <p:cNvSpPr/>
          <p:nvPr/>
        </p:nvSpPr>
        <p:spPr>
          <a:xfrm>
            <a:off x="810781" y="2252618"/>
            <a:ext cx="11079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感</a:t>
            </a: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53307197-61F4-4D74-A409-7B87444D4CE0}"/>
              </a:ext>
            </a:extLst>
          </p:cNvPr>
          <p:cNvSpPr/>
          <p:nvPr/>
        </p:nvSpPr>
        <p:spPr>
          <a:xfrm>
            <a:off x="1768428" y="2252618"/>
            <a:ext cx="1414259" cy="156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谢</a:t>
            </a:r>
            <a:endParaRPr lang="en-US" altLang="zh-CN" sz="9600" dirty="0">
              <a:gradFill>
                <a:gsLst>
                  <a:gs pos="0">
                    <a:schemeClr val="bg1"/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D13782BF-C583-47F0-BEE7-BA4C344EB8C6}"/>
              </a:ext>
            </a:extLst>
          </p:cNvPr>
          <p:cNvSpPr/>
          <p:nvPr/>
        </p:nvSpPr>
        <p:spPr>
          <a:xfrm>
            <a:off x="3032338" y="2252618"/>
            <a:ext cx="12821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您</a:t>
            </a:r>
          </a:p>
        </p:txBody>
      </p: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8B105E86-5D87-4BB5-91BA-36ECD5CCFE02}"/>
              </a:ext>
            </a:extLst>
          </p:cNvPr>
          <p:cNvCxnSpPr>
            <a:cxnSpLocks/>
          </p:cNvCxnSpPr>
          <p:nvPr/>
        </p:nvCxnSpPr>
        <p:spPr>
          <a:xfrm>
            <a:off x="1178560" y="3850640"/>
            <a:ext cx="666496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8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9" name="Group 130">
            <a:extLst>
              <a:ext uri="{FF2B5EF4-FFF2-40B4-BE49-F238E27FC236}">
                <a16:creationId xmlns:a16="http://schemas.microsoft.com/office/drawing/2014/main" id="{78B780C2-8211-47C3-AD4C-40404C3BFF9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934960" y="-76750"/>
            <a:ext cx="6350000" cy="6782349"/>
            <a:chOff x="-2" y="-4"/>
            <a:chExt cx="470" cy="502"/>
          </a:xfrm>
        </p:grpSpPr>
        <p:sp>
          <p:nvSpPr>
            <p:cNvPr id="291" name="Freeform 131">
              <a:extLst>
                <a:ext uri="{FF2B5EF4-FFF2-40B4-BE49-F238E27FC236}">
                  <a16:creationId xmlns:a16="http://schemas.microsoft.com/office/drawing/2014/main" id="{C3AD58AA-B57C-4112-9C53-529738394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5"/>
              <a:ext cx="23" cy="29"/>
            </a:xfrm>
            <a:custGeom>
              <a:avLst/>
              <a:gdLst>
                <a:gd name="T0" fmla="*/ 19 w 19"/>
                <a:gd name="T1" fmla="*/ 10 h 25"/>
                <a:gd name="T2" fmla="*/ 14 w 19"/>
                <a:gd name="T3" fmla="*/ 25 h 25"/>
                <a:gd name="T4" fmla="*/ 4 w 19"/>
                <a:gd name="T5" fmla="*/ 22 h 25"/>
                <a:gd name="T6" fmla="*/ 0 w 19"/>
                <a:gd name="T7" fmla="*/ 8 h 25"/>
                <a:gd name="T8" fmla="*/ 19 w 19"/>
                <a:gd name="T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10"/>
                  </a:moveTo>
                  <a:cubicBezTo>
                    <a:pt x="18" y="15"/>
                    <a:pt x="19" y="20"/>
                    <a:pt x="14" y="25"/>
                  </a:cubicBezTo>
                  <a:cubicBezTo>
                    <a:pt x="11" y="23"/>
                    <a:pt x="8" y="23"/>
                    <a:pt x="4" y="22"/>
                  </a:cubicBezTo>
                  <a:cubicBezTo>
                    <a:pt x="10" y="17"/>
                    <a:pt x="7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2" name="Freeform 132">
              <a:extLst>
                <a:ext uri="{FF2B5EF4-FFF2-40B4-BE49-F238E27FC236}">
                  <a16:creationId xmlns:a16="http://schemas.microsoft.com/office/drawing/2014/main" id="{DA90B7FD-71FD-4494-939D-F4ADC00DC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" y="1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1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1"/>
                  </a:cubicBezTo>
                  <a:cubicBezTo>
                    <a:pt x="17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3" name="Freeform 133">
              <a:extLst>
                <a:ext uri="{FF2B5EF4-FFF2-40B4-BE49-F238E27FC236}">
                  <a16:creationId xmlns:a16="http://schemas.microsoft.com/office/drawing/2014/main" id="{AA533B1D-E471-4F94-BDDF-4BA5ACC67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6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1" y="23"/>
                    <a:pt x="2" y="21"/>
                    <a:pt x="0" y="19"/>
                  </a:cubicBezTo>
                  <a:cubicBezTo>
                    <a:pt x="5" y="16"/>
                    <a:pt x="9" y="7"/>
                    <a:pt x="3" y="3"/>
                  </a:cubicBezTo>
                  <a:cubicBezTo>
                    <a:pt x="13" y="0"/>
                    <a:pt x="17" y="12"/>
                    <a:pt x="16" y="19"/>
                  </a:cubicBezTo>
                  <a:cubicBezTo>
                    <a:pt x="12" y="23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4" name="Freeform 134">
              <a:extLst>
                <a:ext uri="{FF2B5EF4-FFF2-40B4-BE49-F238E27FC236}">
                  <a16:creationId xmlns:a16="http://schemas.microsoft.com/office/drawing/2014/main" id="{655B011D-1685-4907-98DB-AAA1E59D6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2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6"/>
                    <a:pt x="6" y="6"/>
                    <a:pt x="7" y="0"/>
                  </a:cubicBezTo>
                  <a:cubicBezTo>
                    <a:pt x="18" y="3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5" name="Freeform 135">
              <a:extLst>
                <a:ext uri="{FF2B5EF4-FFF2-40B4-BE49-F238E27FC236}">
                  <a16:creationId xmlns:a16="http://schemas.microsoft.com/office/drawing/2014/main" id="{6B9471DE-04E6-4EF4-8DCF-85BD070AB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119"/>
              <a:ext cx="21" cy="21"/>
            </a:xfrm>
            <a:custGeom>
              <a:avLst/>
              <a:gdLst>
                <a:gd name="T0" fmla="*/ 0 w 18"/>
                <a:gd name="T1" fmla="*/ 7 h 18"/>
                <a:gd name="T2" fmla="*/ 7 w 18"/>
                <a:gd name="T3" fmla="*/ 18 h 18"/>
                <a:gd name="T4" fmla="*/ 0 w 18"/>
                <a:gd name="T5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0" y="7"/>
                  </a:moveTo>
                  <a:cubicBezTo>
                    <a:pt x="6" y="0"/>
                    <a:pt x="18" y="14"/>
                    <a:pt x="7" y="18"/>
                  </a:cubicBezTo>
                  <a:cubicBezTo>
                    <a:pt x="4" y="15"/>
                    <a:pt x="5" y="11"/>
                    <a:pt x="0" y="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6" name="Freeform 136">
              <a:extLst>
                <a:ext uri="{FF2B5EF4-FFF2-40B4-BE49-F238E27FC236}">
                  <a16:creationId xmlns:a16="http://schemas.microsoft.com/office/drawing/2014/main" id="{DAB0F073-15FC-42F4-A71B-BDD07B15F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356"/>
              <a:ext cx="20" cy="23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8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7" name="Freeform 137">
              <a:extLst>
                <a:ext uri="{FF2B5EF4-FFF2-40B4-BE49-F238E27FC236}">
                  <a16:creationId xmlns:a16="http://schemas.microsoft.com/office/drawing/2014/main" id="{71B796FF-454B-4514-9E1D-FDED9DF35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" y="374"/>
              <a:ext cx="32" cy="23"/>
            </a:xfrm>
            <a:custGeom>
              <a:avLst/>
              <a:gdLst>
                <a:gd name="T0" fmla="*/ 0 w 28"/>
                <a:gd name="T1" fmla="*/ 10 h 20"/>
                <a:gd name="T2" fmla="*/ 3 w 28"/>
                <a:gd name="T3" fmla="*/ 4 h 20"/>
                <a:gd name="T4" fmla="*/ 18 w 28"/>
                <a:gd name="T5" fmla="*/ 0 h 20"/>
                <a:gd name="T6" fmla="*/ 12 w 28"/>
                <a:gd name="T7" fmla="*/ 20 h 20"/>
                <a:gd name="T8" fmla="*/ 0 w 2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0" y="10"/>
                  </a:moveTo>
                  <a:cubicBezTo>
                    <a:pt x="1" y="7"/>
                    <a:pt x="2" y="7"/>
                    <a:pt x="3" y="4"/>
                  </a:cubicBezTo>
                  <a:cubicBezTo>
                    <a:pt x="10" y="9"/>
                    <a:pt x="14" y="2"/>
                    <a:pt x="18" y="0"/>
                  </a:cubicBezTo>
                  <a:cubicBezTo>
                    <a:pt x="28" y="6"/>
                    <a:pt x="19" y="18"/>
                    <a:pt x="12" y="20"/>
                  </a:cubicBezTo>
                  <a:cubicBezTo>
                    <a:pt x="6" y="18"/>
                    <a:pt x="1" y="14"/>
                    <a:pt x="0" y="1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8" name="Freeform 138">
              <a:extLst>
                <a:ext uri="{FF2B5EF4-FFF2-40B4-BE49-F238E27FC236}">
                  <a16:creationId xmlns:a16="http://schemas.microsoft.com/office/drawing/2014/main" id="{13A87910-108D-4485-8735-C2B8B2469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3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2" y="14"/>
                    <a:pt x="4" y="13"/>
                    <a:pt x="0" y="8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2" y="8"/>
                    <a:pt x="22" y="12"/>
                  </a:cubicBezTo>
                  <a:cubicBezTo>
                    <a:pt x="20" y="13"/>
                    <a:pt x="17" y="16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9" name="Freeform 139">
              <a:extLst>
                <a:ext uri="{FF2B5EF4-FFF2-40B4-BE49-F238E27FC236}">
                  <a16:creationId xmlns:a16="http://schemas.microsoft.com/office/drawing/2014/main" id="{05568F52-AF9D-4F03-8005-A7CE07B51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0" name="Freeform 140">
              <a:extLst>
                <a:ext uri="{FF2B5EF4-FFF2-40B4-BE49-F238E27FC236}">
                  <a16:creationId xmlns:a16="http://schemas.microsoft.com/office/drawing/2014/main" id="{5B50C71A-FB31-435E-8C62-D23B5A12B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" y="329"/>
              <a:ext cx="24" cy="25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1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1"/>
                    <a:pt x="10" y="22"/>
                    <a:pt x="7" y="21"/>
                  </a:cubicBezTo>
                  <a:cubicBezTo>
                    <a:pt x="11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1" name="Freeform 141">
              <a:extLst>
                <a:ext uri="{FF2B5EF4-FFF2-40B4-BE49-F238E27FC236}">
                  <a16:creationId xmlns:a16="http://schemas.microsoft.com/office/drawing/2014/main" id="{4509CFD6-EF60-4CB1-AECF-AC884427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47"/>
              <a:ext cx="24" cy="26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3 w 20"/>
                <a:gd name="T5" fmla="*/ 6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7"/>
                    <a:pt x="19" y="9"/>
                  </a:cubicBezTo>
                  <a:cubicBezTo>
                    <a:pt x="17" y="22"/>
                    <a:pt x="0" y="16"/>
                    <a:pt x="3" y="6"/>
                  </a:cubicBezTo>
                  <a:cubicBezTo>
                    <a:pt x="5" y="0"/>
                    <a:pt x="8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2" name="Freeform 142">
              <a:extLst>
                <a:ext uri="{FF2B5EF4-FFF2-40B4-BE49-F238E27FC236}">
                  <a16:creationId xmlns:a16="http://schemas.microsoft.com/office/drawing/2014/main" id="{5F142C14-C0FB-4F14-AE17-6CA26340C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3" name="Freeform 143">
              <a:extLst>
                <a:ext uri="{FF2B5EF4-FFF2-40B4-BE49-F238E27FC236}">
                  <a16:creationId xmlns:a16="http://schemas.microsoft.com/office/drawing/2014/main" id="{BAC23409-BF6E-4B93-8067-66AC729FB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19"/>
              <a:ext cx="26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2" y="14"/>
                    <a:pt x="5" y="15"/>
                    <a:pt x="0" y="10"/>
                  </a:cubicBezTo>
                  <a:cubicBezTo>
                    <a:pt x="2" y="5"/>
                    <a:pt x="7" y="4"/>
                    <a:pt x="10" y="0"/>
                  </a:cubicBezTo>
                  <a:cubicBezTo>
                    <a:pt x="15" y="3"/>
                    <a:pt x="20" y="6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4" name="Freeform 144">
              <a:extLst>
                <a:ext uri="{FF2B5EF4-FFF2-40B4-BE49-F238E27FC236}">
                  <a16:creationId xmlns:a16="http://schemas.microsoft.com/office/drawing/2014/main" id="{443260F7-8A8B-4A46-B728-121C87980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129"/>
              <a:ext cx="26" cy="28"/>
            </a:xfrm>
            <a:custGeom>
              <a:avLst/>
              <a:gdLst>
                <a:gd name="T0" fmla="*/ 6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6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6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3"/>
                    <a:pt x="6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5" name="Freeform 145">
              <a:extLst>
                <a:ext uri="{FF2B5EF4-FFF2-40B4-BE49-F238E27FC236}">
                  <a16:creationId xmlns:a16="http://schemas.microsoft.com/office/drawing/2014/main" id="{79BDD993-FAF6-48CE-9D4C-A5CC34E6F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" y="158"/>
              <a:ext cx="34" cy="21"/>
            </a:xfrm>
            <a:custGeom>
              <a:avLst/>
              <a:gdLst>
                <a:gd name="T0" fmla="*/ 9 w 29"/>
                <a:gd name="T1" fmla="*/ 18 h 18"/>
                <a:gd name="T2" fmla="*/ 0 w 29"/>
                <a:gd name="T3" fmla="*/ 5 h 18"/>
                <a:gd name="T4" fmla="*/ 5 w 29"/>
                <a:gd name="T5" fmla="*/ 1 h 18"/>
                <a:gd name="T6" fmla="*/ 21 w 29"/>
                <a:gd name="T7" fmla="*/ 0 h 18"/>
                <a:gd name="T8" fmla="*/ 9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9" y="18"/>
                  </a:move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7" y="18"/>
                    <a:pt x="9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6" name="Freeform 146">
              <a:extLst>
                <a:ext uri="{FF2B5EF4-FFF2-40B4-BE49-F238E27FC236}">
                  <a16:creationId xmlns:a16="http://schemas.microsoft.com/office/drawing/2014/main" id="{CB229BA7-DF57-4228-9D52-120C9D9EF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14"/>
              <a:ext cx="21" cy="16"/>
            </a:xfrm>
            <a:custGeom>
              <a:avLst/>
              <a:gdLst>
                <a:gd name="T0" fmla="*/ 18 w 18"/>
                <a:gd name="T1" fmla="*/ 10 h 14"/>
                <a:gd name="T2" fmla="*/ 7 w 18"/>
                <a:gd name="T3" fmla="*/ 14 h 14"/>
                <a:gd name="T4" fmla="*/ 18 w 18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5" y="13"/>
                    <a:pt x="10" y="11"/>
                    <a:pt x="7" y="14"/>
                  </a:cubicBezTo>
                  <a:cubicBezTo>
                    <a:pt x="0" y="6"/>
                    <a:pt x="18" y="0"/>
                    <a:pt x="18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7" name="Freeform 147">
              <a:extLst>
                <a:ext uri="{FF2B5EF4-FFF2-40B4-BE49-F238E27FC236}">
                  <a16:creationId xmlns:a16="http://schemas.microsoft.com/office/drawing/2014/main" id="{294E62AA-E66D-4EED-8416-3BF0D27FD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47"/>
              <a:ext cx="26" cy="19"/>
            </a:xfrm>
            <a:custGeom>
              <a:avLst/>
              <a:gdLst>
                <a:gd name="T0" fmla="*/ 9 w 23"/>
                <a:gd name="T1" fmla="*/ 0 h 16"/>
                <a:gd name="T2" fmla="*/ 20 w 23"/>
                <a:gd name="T3" fmla="*/ 3 h 16"/>
                <a:gd name="T4" fmla="*/ 9 w 23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9" y="0"/>
                  </a:moveTo>
                  <a:cubicBezTo>
                    <a:pt x="13" y="1"/>
                    <a:pt x="16" y="4"/>
                    <a:pt x="20" y="3"/>
                  </a:cubicBezTo>
                  <a:cubicBezTo>
                    <a:pt x="23" y="16"/>
                    <a:pt x="0" y="11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8" name="Freeform 148">
              <a:extLst>
                <a:ext uri="{FF2B5EF4-FFF2-40B4-BE49-F238E27FC236}">
                  <a16:creationId xmlns:a16="http://schemas.microsoft.com/office/drawing/2014/main" id="{7DC82F06-6ABA-4D8D-B61C-6A024B3D5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31"/>
              <a:ext cx="22" cy="18"/>
            </a:xfrm>
            <a:custGeom>
              <a:avLst/>
              <a:gdLst>
                <a:gd name="T0" fmla="*/ 9 w 19"/>
                <a:gd name="T1" fmla="*/ 16 h 16"/>
                <a:gd name="T2" fmla="*/ 19 w 19"/>
                <a:gd name="T3" fmla="*/ 10 h 16"/>
                <a:gd name="T4" fmla="*/ 9 w 19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6">
                  <a:moveTo>
                    <a:pt x="9" y="16"/>
                  </a:moveTo>
                  <a:cubicBezTo>
                    <a:pt x="0" y="10"/>
                    <a:pt x="17" y="0"/>
                    <a:pt x="19" y="10"/>
                  </a:cubicBezTo>
                  <a:cubicBezTo>
                    <a:pt x="16" y="14"/>
                    <a:pt x="12" y="13"/>
                    <a:pt x="9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9" name="Freeform 149">
              <a:extLst>
                <a:ext uri="{FF2B5EF4-FFF2-40B4-BE49-F238E27FC236}">
                  <a16:creationId xmlns:a16="http://schemas.microsoft.com/office/drawing/2014/main" id="{04C89A59-A634-473A-8DF9-FF1EEFFEB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" y="125"/>
              <a:ext cx="14" cy="26"/>
            </a:xfrm>
            <a:custGeom>
              <a:avLst/>
              <a:gdLst>
                <a:gd name="T0" fmla="*/ 12 w 12"/>
                <a:gd name="T1" fmla="*/ 17 h 22"/>
                <a:gd name="T2" fmla="*/ 12 w 12"/>
                <a:gd name="T3" fmla="*/ 5 h 22"/>
                <a:gd name="T4" fmla="*/ 12 w 12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2">
                  <a:moveTo>
                    <a:pt x="12" y="17"/>
                  </a:moveTo>
                  <a:cubicBezTo>
                    <a:pt x="0" y="22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0" name="Freeform 150">
              <a:extLst>
                <a:ext uri="{FF2B5EF4-FFF2-40B4-BE49-F238E27FC236}">
                  <a16:creationId xmlns:a16="http://schemas.microsoft.com/office/drawing/2014/main" id="{A9A82662-315E-4C54-84B6-58B1B639F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359"/>
              <a:ext cx="27" cy="29"/>
            </a:xfrm>
            <a:custGeom>
              <a:avLst/>
              <a:gdLst>
                <a:gd name="T0" fmla="*/ 9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3 w 23"/>
                <a:gd name="T7" fmla="*/ 19 h 25"/>
                <a:gd name="T8" fmla="*/ 9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9" y="0"/>
                  </a:moveTo>
                  <a:cubicBezTo>
                    <a:pt x="11" y="4"/>
                    <a:pt x="14" y="11"/>
                    <a:pt x="21" y="9"/>
                  </a:cubicBezTo>
                  <a:cubicBezTo>
                    <a:pt x="21" y="11"/>
                    <a:pt x="21" y="14"/>
                    <a:pt x="23" y="16"/>
                  </a:cubicBezTo>
                  <a:cubicBezTo>
                    <a:pt x="19" y="25"/>
                    <a:pt x="11" y="22"/>
                    <a:pt x="3" y="19"/>
                  </a:cubicBezTo>
                  <a:cubicBezTo>
                    <a:pt x="0" y="14"/>
                    <a:pt x="2" y="2"/>
                    <a:pt x="9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1" name="Freeform 151">
              <a:extLst>
                <a:ext uri="{FF2B5EF4-FFF2-40B4-BE49-F238E27FC236}">
                  <a16:creationId xmlns:a16="http://schemas.microsoft.com/office/drawing/2014/main" id="{82EBEBB4-CA25-46AF-B85D-79C9F1FA0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" y="348"/>
              <a:ext cx="18" cy="27"/>
            </a:xfrm>
            <a:custGeom>
              <a:avLst/>
              <a:gdLst>
                <a:gd name="T0" fmla="*/ 15 w 15"/>
                <a:gd name="T1" fmla="*/ 14 h 23"/>
                <a:gd name="T2" fmla="*/ 13 w 15"/>
                <a:gd name="T3" fmla="*/ 2 h 23"/>
                <a:gd name="T4" fmla="*/ 15 w 15"/>
                <a:gd name="T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3">
                  <a:moveTo>
                    <a:pt x="15" y="14"/>
                  </a:moveTo>
                  <a:cubicBezTo>
                    <a:pt x="5" y="23"/>
                    <a:pt x="0" y="0"/>
                    <a:pt x="13" y="2"/>
                  </a:cubicBezTo>
                  <a:cubicBezTo>
                    <a:pt x="14" y="6"/>
                    <a:pt x="12" y="11"/>
                    <a:pt x="15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2" name="Freeform 152">
              <a:extLst>
                <a:ext uri="{FF2B5EF4-FFF2-40B4-BE49-F238E27FC236}">
                  <a16:creationId xmlns:a16="http://schemas.microsoft.com/office/drawing/2014/main" id="{6491F814-CAB9-4CF1-8D86-309C248B7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" y="102"/>
              <a:ext cx="32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1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5"/>
                    <a:pt x="17" y="0"/>
                    <a:pt x="27" y="13"/>
                  </a:cubicBezTo>
                  <a:cubicBezTo>
                    <a:pt x="23" y="15"/>
                    <a:pt x="21" y="19"/>
                    <a:pt x="21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3" name="Freeform 153">
              <a:extLst>
                <a:ext uri="{FF2B5EF4-FFF2-40B4-BE49-F238E27FC236}">
                  <a16:creationId xmlns:a16="http://schemas.microsoft.com/office/drawing/2014/main" id="{9D5BFC09-F269-423E-A729-5B8DF22ED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" y="135"/>
              <a:ext cx="26" cy="31"/>
            </a:xfrm>
            <a:custGeom>
              <a:avLst/>
              <a:gdLst>
                <a:gd name="T0" fmla="*/ 13 w 22"/>
                <a:gd name="T1" fmla="*/ 0 h 27"/>
                <a:gd name="T2" fmla="*/ 22 w 22"/>
                <a:gd name="T3" fmla="*/ 12 h 27"/>
                <a:gd name="T4" fmla="*/ 22 w 22"/>
                <a:gd name="T5" fmla="*/ 19 h 27"/>
                <a:gd name="T6" fmla="*/ 2 w 22"/>
                <a:gd name="T7" fmla="*/ 17 h 27"/>
                <a:gd name="T8" fmla="*/ 13 w 2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3" y="0"/>
                  </a:moveTo>
                  <a:cubicBezTo>
                    <a:pt x="14" y="4"/>
                    <a:pt x="15" y="12"/>
                    <a:pt x="22" y="12"/>
                  </a:cubicBezTo>
                  <a:cubicBezTo>
                    <a:pt x="21" y="14"/>
                    <a:pt x="21" y="17"/>
                    <a:pt x="22" y="19"/>
                  </a:cubicBezTo>
                  <a:cubicBezTo>
                    <a:pt x="16" y="27"/>
                    <a:pt x="9" y="22"/>
                    <a:pt x="2" y="17"/>
                  </a:cubicBezTo>
                  <a:cubicBezTo>
                    <a:pt x="0" y="12"/>
                    <a:pt x="5" y="1"/>
                    <a:pt x="13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4" name="Freeform 154">
              <a:extLst>
                <a:ext uri="{FF2B5EF4-FFF2-40B4-BE49-F238E27FC236}">
                  <a16:creationId xmlns:a16="http://schemas.microsoft.com/office/drawing/2014/main" id="{C5F8DF90-65F5-43FC-836A-5BE292DED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" y="325"/>
              <a:ext cx="30" cy="33"/>
            </a:xfrm>
            <a:custGeom>
              <a:avLst/>
              <a:gdLst>
                <a:gd name="T0" fmla="*/ 11 w 25"/>
                <a:gd name="T1" fmla="*/ 27 h 28"/>
                <a:gd name="T2" fmla="*/ 25 w 25"/>
                <a:gd name="T3" fmla="*/ 10 h 28"/>
                <a:gd name="T4" fmla="*/ 22 w 25"/>
                <a:gd name="T5" fmla="*/ 20 h 28"/>
                <a:gd name="T6" fmla="*/ 11 w 25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8">
                  <a:moveTo>
                    <a:pt x="11" y="27"/>
                  </a:moveTo>
                  <a:cubicBezTo>
                    <a:pt x="0" y="18"/>
                    <a:pt x="13" y="0"/>
                    <a:pt x="25" y="10"/>
                  </a:cubicBezTo>
                  <a:cubicBezTo>
                    <a:pt x="22" y="13"/>
                    <a:pt x="21" y="18"/>
                    <a:pt x="22" y="20"/>
                  </a:cubicBezTo>
                  <a:cubicBezTo>
                    <a:pt x="18" y="21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5" name="Freeform 155">
              <a:extLst>
                <a:ext uri="{FF2B5EF4-FFF2-40B4-BE49-F238E27FC236}">
                  <a16:creationId xmlns:a16="http://schemas.microsoft.com/office/drawing/2014/main" id="{4DF56157-518E-4A94-9B90-7B8C578AE6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5"/>
              <a:ext cx="85" cy="87"/>
            </a:xfrm>
            <a:custGeom>
              <a:avLst/>
              <a:gdLst>
                <a:gd name="T0" fmla="*/ 66 w 73"/>
                <a:gd name="T1" fmla="*/ 49 h 75"/>
                <a:gd name="T2" fmla="*/ 64 w 73"/>
                <a:gd name="T3" fmla="*/ 43 h 75"/>
                <a:gd name="T4" fmla="*/ 61 w 73"/>
                <a:gd name="T5" fmla="*/ 18 h 75"/>
                <a:gd name="T6" fmla="*/ 49 w 73"/>
                <a:gd name="T7" fmla="*/ 25 h 75"/>
                <a:gd name="T8" fmla="*/ 63 w 73"/>
                <a:gd name="T9" fmla="*/ 42 h 75"/>
                <a:gd name="T10" fmla="*/ 49 w 73"/>
                <a:gd name="T11" fmla="*/ 25 h 75"/>
                <a:gd name="T12" fmla="*/ 48 w 73"/>
                <a:gd name="T13" fmla="*/ 63 h 75"/>
                <a:gd name="T14" fmla="*/ 54 w 73"/>
                <a:gd name="T15" fmla="*/ 42 h 75"/>
                <a:gd name="T16" fmla="*/ 51 w 73"/>
                <a:gd name="T17" fmla="*/ 66 h 75"/>
                <a:gd name="T18" fmla="*/ 51 w 73"/>
                <a:gd name="T19" fmla="*/ 66 h 75"/>
                <a:gd name="T20" fmla="*/ 42 w 73"/>
                <a:gd name="T21" fmla="*/ 51 h 75"/>
                <a:gd name="T22" fmla="*/ 43 w 73"/>
                <a:gd name="T23" fmla="*/ 28 h 75"/>
                <a:gd name="T24" fmla="*/ 43 w 73"/>
                <a:gd name="T25" fmla="*/ 28 h 75"/>
                <a:gd name="T26" fmla="*/ 45 w 73"/>
                <a:gd name="T27" fmla="*/ 25 h 75"/>
                <a:gd name="T28" fmla="*/ 44 w 73"/>
                <a:gd name="T29" fmla="*/ 6 h 75"/>
                <a:gd name="T30" fmla="*/ 23 w 73"/>
                <a:gd name="T31" fmla="*/ 11 h 75"/>
                <a:gd name="T32" fmla="*/ 23 w 73"/>
                <a:gd name="T33" fmla="*/ 11 h 75"/>
                <a:gd name="T34" fmla="*/ 42 w 73"/>
                <a:gd name="T35" fmla="*/ 26 h 75"/>
                <a:gd name="T36" fmla="*/ 29 w 73"/>
                <a:gd name="T37" fmla="*/ 45 h 75"/>
                <a:gd name="T38" fmla="*/ 29 w 73"/>
                <a:gd name="T39" fmla="*/ 45 h 75"/>
                <a:gd name="T40" fmla="*/ 31 w 73"/>
                <a:gd name="T41" fmla="*/ 34 h 75"/>
                <a:gd name="T42" fmla="*/ 42 w 73"/>
                <a:gd name="T43" fmla="*/ 31 h 75"/>
                <a:gd name="T44" fmla="*/ 31 w 73"/>
                <a:gd name="T45" fmla="*/ 72 h 75"/>
                <a:gd name="T46" fmla="*/ 27 w 73"/>
                <a:gd name="T47" fmla="*/ 55 h 75"/>
                <a:gd name="T48" fmla="*/ 29 w 73"/>
                <a:gd name="T49" fmla="*/ 31 h 75"/>
                <a:gd name="T50" fmla="*/ 29 w 73"/>
                <a:gd name="T51" fmla="*/ 31 h 75"/>
                <a:gd name="T52" fmla="*/ 21 w 73"/>
                <a:gd name="T53" fmla="*/ 65 h 75"/>
                <a:gd name="T54" fmla="*/ 14 w 73"/>
                <a:gd name="T55" fmla="*/ 59 h 75"/>
                <a:gd name="T56" fmla="*/ 15 w 73"/>
                <a:gd name="T57" fmla="*/ 32 h 75"/>
                <a:gd name="T58" fmla="*/ 33 w 73"/>
                <a:gd name="T59" fmla="*/ 19 h 75"/>
                <a:gd name="T60" fmla="*/ 10 w 73"/>
                <a:gd name="T61" fmla="*/ 28 h 75"/>
                <a:gd name="T62" fmla="*/ 12 w 73"/>
                <a:gd name="T63" fmla="*/ 32 h 75"/>
                <a:gd name="T64" fmla="*/ 6 w 73"/>
                <a:gd name="T65" fmla="*/ 51 h 75"/>
                <a:gd name="T66" fmla="*/ 26 w 73"/>
                <a:gd name="T67" fmla="*/ 46 h 75"/>
                <a:gd name="T68" fmla="*/ 6 w 73"/>
                <a:gd name="T69" fmla="*/ 40 h 75"/>
                <a:gd name="T70" fmla="*/ 12 w 73"/>
                <a:gd name="T71" fmla="*/ 15 h 75"/>
                <a:gd name="T72" fmla="*/ 45 w 73"/>
                <a:gd name="T73" fmla="*/ 5 h 75"/>
                <a:gd name="T74" fmla="*/ 63 w 73"/>
                <a:gd name="T75" fmla="*/ 21 h 75"/>
                <a:gd name="T76" fmla="*/ 68 w 73"/>
                <a:gd name="T77" fmla="*/ 38 h 75"/>
                <a:gd name="T78" fmla="*/ 65 w 73"/>
                <a:gd name="T79" fmla="*/ 62 h 75"/>
                <a:gd name="T80" fmla="*/ 54 w 73"/>
                <a:gd name="T81" fmla="*/ 65 h 75"/>
                <a:gd name="T82" fmla="*/ 31 w 73"/>
                <a:gd name="T83" fmla="*/ 75 h 75"/>
                <a:gd name="T84" fmla="*/ 17 w 73"/>
                <a:gd name="T85" fmla="*/ 68 h 75"/>
                <a:gd name="T86" fmla="*/ 13 w 73"/>
                <a:gd name="T87" fmla="*/ 64 h 75"/>
                <a:gd name="T88" fmla="*/ 4 w 73"/>
                <a:gd name="T89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5">
                  <a:moveTo>
                    <a:pt x="64" y="43"/>
                  </a:moveTo>
                  <a:cubicBezTo>
                    <a:pt x="66" y="45"/>
                    <a:pt x="66" y="47"/>
                    <a:pt x="66" y="49"/>
                  </a:cubicBez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3"/>
                  </a:cubicBezTo>
                  <a:close/>
                  <a:moveTo>
                    <a:pt x="54" y="13"/>
                  </a:moveTo>
                  <a:cubicBezTo>
                    <a:pt x="56" y="17"/>
                    <a:pt x="56" y="20"/>
                    <a:pt x="61" y="18"/>
                  </a:cubicBezTo>
                  <a:cubicBezTo>
                    <a:pt x="63" y="14"/>
                    <a:pt x="57" y="9"/>
                    <a:pt x="54" y="13"/>
                  </a:cubicBezTo>
                  <a:close/>
                  <a:moveTo>
                    <a:pt x="49" y="25"/>
                  </a:moveTo>
                  <a:cubicBezTo>
                    <a:pt x="56" y="26"/>
                    <a:pt x="59" y="34"/>
                    <a:pt x="53" y="39"/>
                  </a:cubicBezTo>
                  <a:cubicBezTo>
                    <a:pt x="57" y="40"/>
                    <a:pt x="60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47" y="56"/>
                  </a:moveTo>
                  <a:cubicBezTo>
                    <a:pt x="48" y="59"/>
                    <a:pt x="47" y="61"/>
                    <a:pt x="48" y="63"/>
                  </a:cubicBezTo>
                  <a:cubicBezTo>
                    <a:pt x="53" y="63"/>
                    <a:pt x="58" y="63"/>
                    <a:pt x="63" y="60"/>
                  </a:cubicBezTo>
                  <a:cubicBezTo>
                    <a:pt x="65" y="54"/>
                    <a:pt x="64" y="41"/>
                    <a:pt x="54" y="42"/>
                  </a:cubicBezTo>
                  <a:cubicBezTo>
                    <a:pt x="59" y="46"/>
                    <a:pt x="53" y="55"/>
                    <a:pt x="47" y="56"/>
                  </a:cubicBezTo>
                  <a:close/>
                  <a:moveTo>
                    <a:pt x="51" y="66"/>
                  </a:moveTo>
                  <a:cubicBezTo>
                    <a:pt x="48" y="66"/>
                    <a:pt x="46" y="65"/>
                    <a:pt x="44" y="69"/>
                  </a:cubicBezTo>
                  <a:cubicBezTo>
                    <a:pt x="46" y="72"/>
                    <a:pt x="52" y="69"/>
                    <a:pt x="51" y="66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6"/>
                    <a:pt x="42" y="51"/>
                  </a:cubicBezTo>
                  <a:cubicBezTo>
                    <a:pt x="50" y="60"/>
                    <a:pt x="59" y="43"/>
                    <a:pt x="48" y="40"/>
                  </a:cubicBezTo>
                  <a:close/>
                  <a:moveTo>
                    <a:pt x="43" y="28"/>
                  </a:moveTo>
                  <a:cubicBezTo>
                    <a:pt x="48" y="32"/>
                    <a:pt x="47" y="36"/>
                    <a:pt x="50" y="39"/>
                  </a:cubicBezTo>
                  <a:cubicBezTo>
                    <a:pt x="61" y="35"/>
                    <a:pt x="49" y="21"/>
                    <a:pt x="43" y="28"/>
                  </a:cubicBezTo>
                  <a:close/>
                  <a:moveTo>
                    <a:pt x="31" y="14"/>
                  </a:moveTo>
                  <a:cubicBezTo>
                    <a:pt x="35" y="19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3" y="14"/>
                    <a:pt x="48" y="10"/>
                    <a:pt x="44" y="6"/>
                  </a:cubicBezTo>
                  <a:cubicBezTo>
                    <a:pt x="40" y="9"/>
                    <a:pt x="35" y="9"/>
                    <a:pt x="31" y="14"/>
                  </a:cubicBezTo>
                  <a:close/>
                  <a:moveTo>
                    <a:pt x="23" y="11"/>
                  </a:moveTo>
                  <a:cubicBezTo>
                    <a:pt x="26" y="12"/>
                    <a:pt x="29" y="14"/>
                    <a:pt x="32" y="10"/>
                  </a:cubicBezTo>
                  <a:cubicBezTo>
                    <a:pt x="29" y="6"/>
                    <a:pt x="26" y="8"/>
                    <a:pt x="23" y="11"/>
                  </a:cubicBezTo>
                  <a:close/>
                  <a:moveTo>
                    <a:pt x="31" y="30"/>
                  </a:moveTo>
                  <a:cubicBezTo>
                    <a:pt x="34" y="27"/>
                    <a:pt x="39" y="29"/>
                    <a:pt x="42" y="26"/>
                  </a:cubicBezTo>
                  <a:cubicBezTo>
                    <a:pt x="42" y="16"/>
                    <a:pt x="24" y="22"/>
                    <a:pt x="31" y="30"/>
                  </a:cubicBezTo>
                  <a:close/>
                  <a:moveTo>
                    <a:pt x="29" y="45"/>
                  </a:moveTo>
                  <a:cubicBezTo>
                    <a:pt x="20" y="56"/>
                    <a:pt x="43" y="61"/>
                    <a:pt x="40" y="48"/>
                  </a:cubicBezTo>
                  <a:cubicBezTo>
                    <a:pt x="36" y="49"/>
                    <a:pt x="33" y="46"/>
                    <a:pt x="29" y="45"/>
                  </a:cubicBezTo>
                  <a:close/>
                  <a:moveTo>
                    <a:pt x="42" y="31"/>
                  </a:moveTo>
                  <a:cubicBezTo>
                    <a:pt x="38" y="29"/>
                    <a:pt x="35" y="29"/>
                    <a:pt x="31" y="34"/>
                  </a:cubicBezTo>
                  <a:cubicBezTo>
                    <a:pt x="25" y="42"/>
                    <a:pt x="41" y="53"/>
                    <a:pt x="46" y="41"/>
                  </a:cubicBezTo>
                  <a:cubicBezTo>
                    <a:pt x="47" y="39"/>
                    <a:pt x="47" y="34"/>
                    <a:pt x="42" y="31"/>
                  </a:cubicBezTo>
                  <a:close/>
                  <a:moveTo>
                    <a:pt x="22" y="59"/>
                  </a:moveTo>
                  <a:cubicBezTo>
                    <a:pt x="23" y="64"/>
                    <a:pt x="26" y="68"/>
                    <a:pt x="31" y="72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1"/>
                    <a:pt x="27" y="55"/>
                  </a:cubicBezTo>
                  <a:cubicBezTo>
                    <a:pt x="26" y="57"/>
                    <a:pt x="24" y="57"/>
                    <a:pt x="22" y="59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8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14" y="59"/>
                  </a:moveTo>
                  <a:cubicBezTo>
                    <a:pt x="13" y="62"/>
                    <a:pt x="18" y="68"/>
                    <a:pt x="21" y="65"/>
                  </a:cubicBezTo>
                  <a:cubicBezTo>
                    <a:pt x="21" y="63"/>
                    <a:pt x="20" y="61"/>
                    <a:pt x="19" y="59"/>
                  </a:cubicBezTo>
                  <a:cubicBezTo>
                    <a:pt x="18" y="60"/>
                    <a:pt x="16" y="59"/>
                    <a:pt x="14" y="59"/>
                  </a:cubicBezTo>
                  <a:close/>
                  <a:moveTo>
                    <a:pt x="33" y="19"/>
                  </a:moveTo>
                  <a:cubicBezTo>
                    <a:pt x="23" y="6"/>
                    <a:pt x="6" y="21"/>
                    <a:pt x="15" y="32"/>
                  </a:cubicBezTo>
                  <a:cubicBezTo>
                    <a:pt x="19" y="34"/>
                    <a:pt x="23" y="27"/>
                    <a:pt x="27" y="28"/>
                  </a:cubicBezTo>
                  <a:cubicBezTo>
                    <a:pt x="27" y="25"/>
                    <a:pt x="29" y="21"/>
                    <a:pt x="33" y="19"/>
                  </a:cubicBezTo>
                  <a:close/>
                  <a:moveTo>
                    <a:pt x="12" y="32"/>
                  </a:moveTo>
                  <a:cubicBezTo>
                    <a:pt x="11" y="31"/>
                    <a:pt x="11" y="30"/>
                    <a:pt x="10" y="28"/>
                  </a:cubicBezTo>
                  <a:cubicBezTo>
                    <a:pt x="7" y="28"/>
                    <a:pt x="3" y="34"/>
                    <a:pt x="7" y="37"/>
                  </a:cubicBezTo>
                  <a:cubicBezTo>
                    <a:pt x="8" y="34"/>
                    <a:pt x="10" y="34"/>
                    <a:pt x="12" y="32"/>
                  </a:cubicBezTo>
                  <a:close/>
                  <a:moveTo>
                    <a:pt x="17" y="34"/>
                  </a:moveTo>
                  <a:cubicBezTo>
                    <a:pt x="9" y="35"/>
                    <a:pt x="4" y="46"/>
                    <a:pt x="6" y="51"/>
                  </a:cubicBezTo>
                  <a:cubicBezTo>
                    <a:pt x="13" y="56"/>
                    <a:pt x="20" y="61"/>
                    <a:pt x="26" y="53"/>
                  </a:cubicBezTo>
                  <a:cubicBezTo>
                    <a:pt x="25" y="51"/>
                    <a:pt x="25" y="48"/>
                    <a:pt x="26" y="46"/>
                  </a:cubicBezTo>
                  <a:cubicBezTo>
                    <a:pt x="19" y="46"/>
                    <a:pt x="18" y="38"/>
                    <a:pt x="17" y="34"/>
                  </a:cubicBezTo>
                  <a:close/>
                  <a:moveTo>
                    <a:pt x="6" y="40"/>
                  </a:moveTo>
                  <a:cubicBezTo>
                    <a:pt x="0" y="35"/>
                    <a:pt x="4" y="27"/>
                    <a:pt x="11" y="26"/>
                  </a:cubicBezTo>
                  <a:cubicBezTo>
                    <a:pt x="11" y="22"/>
                    <a:pt x="11" y="19"/>
                    <a:pt x="12" y="15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6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3"/>
                    <a:pt x="68" y="38"/>
                  </a:cubicBezTo>
                  <a:cubicBezTo>
                    <a:pt x="73" y="41"/>
                    <a:pt x="72" y="44"/>
                    <a:pt x="71" y="48"/>
                  </a:cubicBezTo>
                  <a:cubicBezTo>
                    <a:pt x="64" y="51"/>
                    <a:pt x="66" y="56"/>
                    <a:pt x="65" y="62"/>
                  </a:cubicBezTo>
                  <a:cubicBezTo>
                    <a:pt x="64" y="62"/>
                    <a:pt x="64" y="62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0"/>
                    <a:pt x="46" y="75"/>
                    <a:pt x="42" y="70"/>
                  </a:cubicBezTo>
                  <a:cubicBezTo>
                    <a:pt x="38" y="73"/>
                    <a:pt x="35" y="73"/>
                    <a:pt x="31" y="75"/>
                  </a:cubicBezTo>
                  <a:cubicBezTo>
                    <a:pt x="29" y="72"/>
                    <a:pt x="24" y="70"/>
                    <a:pt x="24" y="67"/>
                  </a:cubicBezTo>
                  <a:cubicBezTo>
                    <a:pt x="21" y="67"/>
                    <a:pt x="19" y="68"/>
                    <a:pt x="17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1" y="62"/>
                    <a:pt x="12" y="60"/>
                    <a:pt x="13" y="58"/>
                  </a:cubicBezTo>
                  <a:cubicBezTo>
                    <a:pt x="10" y="56"/>
                    <a:pt x="7" y="55"/>
                    <a:pt x="4" y="52"/>
                  </a:cubicBezTo>
                  <a:cubicBezTo>
                    <a:pt x="3" y="48"/>
                    <a:pt x="4" y="44"/>
                    <a:pt x="6" y="4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6" name="Freeform 156">
              <a:extLst>
                <a:ext uri="{FF2B5EF4-FFF2-40B4-BE49-F238E27FC236}">
                  <a16:creationId xmlns:a16="http://schemas.microsoft.com/office/drawing/2014/main" id="{F2229076-8131-4586-BA64-6DA87F7336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" y="316"/>
              <a:ext cx="84" cy="85"/>
            </a:xfrm>
            <a:custGeom>
              <a:avLst/>
              <a:gdLst>
                <a:gd name="T0" fmla="*/ 64 w 72"/>
                <a:gd name="T1" fmla="*/ 34 h 73"/>
                <a:gd name="T2" fmla="*/ 66 w 72"/>
                <a:gd name="T3" fmla="*/ 30 h 73"/>
                <a:gd name="T4" fmla="*/ 50 w 72"/>
                <a:gd name="T5" fmla="*/ 64 h 73"/>
                <a:gd name="T6" fmla="*/ 50 w 72"/>
                <a:gd name="T7" fmla="*/ 51 h 73"/>
                <a:gd name="T8" fmla="*/ 66 w 72"/>
                <a:gd name="T9" fmla="*/ 51 h 73"/>
                <a:gd name="T10" fmla="*/ 50 w 72"/>
                <a:gd name="T11" fmla="*/ 51 h 73"/>
                <a:gd name="T12" fmla="*/ 46 w 72"/>
                <a:gd name="T13" fmla="*/ 8 h 73"/>
                <a:gd name="T14" fmla="*/ 45 w 72"/>
                <a:gd name="T15" fmla="*/ 20 h 73"/>
                <a:gd name="T16" fmla="*/ 62 w 72"/>
                <a:gd name="T17" fmla="*/ 33 h 73"/>
                <a:gd name="T18" fmla="*/ 45 w 72"/>
                <a:gd name="T19" fmla="*/ 20 h 73"/>
                <a:gd name="T20" fmla="*/ 44 w 72"/>
                <a:gd name="T21" fmla="*/ 47 h 73"/>
                <a:gd name="T22" fmla="*/ 49 w 72"/>
                <a:gd name="T23" fmla="*/ 34 h 73"/>
                <a:gd name="T24" fmla="*/ 49 w 72"/>
                <a:gd name="T25" fmla="*/ 34 h 73"/>
                <a:gd name="T26" fmla="*/ 27 w 72"/>
                <a:gd name="T27" fmla="*/ 60 h 73"/>
                <a:gd name="T28" fmla="*/ 45 w 72"/>
                <a:gd name="T29" fmla="*/ 50 h 73"/>
                <a:gd name="T30" fmla="*/ 38 w 72"/>
                <a:gd name="T31" fmla="*/ 23 h 73"/>
                <a:gd name="T32" fmla="*/ 38 w 72"/>
                <a:gd name="T33" fmla="*/ 23 h 73"/>
                <a:gd name="T34" fmla="*/ 41 w 72"/>
                <a:gd name="T35" fmla="*/ 44 h 73"/>
                <a:gd name="T36" fmla="*/ 35 w 72"/>
                <a:gd name="T37" fmla="*/ 3 h 73"/>
                <a:gd name="T38" fmla="*/ 41 w 72"/>
                <a:gd name="T39" fmla="*/ 21 h 73"/>
                <a:gd name="T40" fmla="*/ 35 w 72"/>
                <a:gd name="T41" fmla="*/ 3 h 73"/>
                <a:gd name="T42" fmla="*/ 27 w 72"/>
                <a:gd name="T43" fmla="*/ 66 h 73"/>
                <a:gd name="T44" fmla="*/ 19 w 72"/>
                <a:gd name="T45" fmla="*/ 62 h 73"/>
                <a:gd name="T46" fmla="*/ 29 w 72"/>
                <a:gd name="T47" fmla="*/ 33 h 73"/>
                <a:gd name="T48" fmla="*/ 39 w 72"/>
                <a:gd name="T49" fmla="*/ 28 h 73"/>
                <a:gd name="T50" fmla="*/ 29 w 72"/>
                <a:gd name="T51" fmla="*/ 42 h 73"/>
                <a:gd name="T52" fmla="*/ 25 w 72"/>
                <a:gd name="T53" fmla="*/ 9 h 73"/>
                <a:gd name="T54" fmla="*/ 25 w 72"/>
                <a:gd name="T55" fmla="*/ 9 h 73"/>
                <a:gd name="T56" fmla="*/ 9 w 72"/>
                <a:gd name="T57" fmla="*/ 56 h 73"/>
                <a:gd name="T58" fmla="*/ 27 w 72"/>
                <a:gd name="T59" fmla="*/ 46 h 73"/>
                <a:gd name="T60" fmla="*/ 10 w 72"/>
                <a:gd name="T61" fmla="*/ 36 h 73"/>
                <a:gd name="T62" fmla="*/ 6 w 72"/>
                <a:gd name="T63" fmla="*/ 42 h 73"/>
                <a:gd name="T64" fmla="*/ 27 w 72"/>
                <a:gd name="T65" fmla="*/ 18 h 73"/>
                <a:gd name="T66" fmla="*/ 24 w 72"/>
                <a:gd name="T67" fmla="*/ 28 h 73"/>
                <a:gd name="T68" fmla="*/ 6 w 72"/>
                <a:gd name="T69" fmla="*/ 45 h 73"/>
                <a:gd name="T70" fmla="*/ 7 w 72"/>
                <a:gd name="T71" fmla="*/ 19 h 73"/>
                <a:gd name="T72" fmla="*/ 36 w 72"/>
                <a:gd name="T73" fmla="*/ 1 h 73"/>
                <a:gd name="T74" fmla="*/ 57 w 72"/>
                <a:gd name="T75" fmla="*/ 13 h 73"/>
                <a:gd name="T76" fmla="*/ 66 w 72"/>
                <a:gd name="T77" fmla="*/ 28 h 73"/>
                <a:gd name="T78" fmla="*/ 68 w 72"/>
                <a:gd name="T79" fmla="*/ 52 h 73"/>
                <a:gd name="T80" fmla="*/ 59 w 72"/>
                <a:gd name="T81" fmla="*/ 58 h 73"/>
                <a:gd name="T82" fmla="*/ 39 w 72"/>
                <a:gd name="T83" fmla="*/ 73 h 73"/>
                <a:gd name="T84" fmla="*/ 23 w 72"/>
                <a:gd name="T85" fmla="*/ 70 h 73"/>
                <a:gd name="T86" fmla="*/ 19 w 72"/>
                <a:gd name="T87" fmla="*/ 67 h 73"/>
                <a:gd name="T88" fmla="*/ 7 w 72"/>
                <a:gd name="T89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3">
                  <a:moveTo>
                    <a:pt x="66" y="30"/>
                  </a:moveTo>
                  <a:cubicBezTo>
                    <a:pt x="65" y="33"/>
                    <a:pt x="65" y="32"/>
                    <a:pt x="64" y="34"/>
                  </a:cubicBezTo>
                  <a:cubicBezTo>
                    <a:pt x="65" y="36"/>
                    <a:pt x="66" y="37"/>
                    <a:pt x="67" y="39"/>
                  </a:cubicBezTo>
                  <a:cubicBezTo>
                    <a:pt x="70" y="36"/>
                    <a:pt x="70" y="32"/>
                    <a:pt x="66" y="30"/>
                  </a:cubicBezTo>
                  <a:close/>
                  <a:moveTo>
                    <a:pt x="56" y="59"/>
                  </a:moveTo>
                  <a:cubicBezTo>
                    <a:pt x="54" y="60"/>
                    <a:pt x="51" y="60"/>
                    <a:pt x="50" y="64"/>
                  </a:cubicBezTo>
                  <a:cubicBezTo>
                    <a:pt x="53" y="66"/>
                    <a:pt x="58" y="62"/>
                    <a:pt x="56" y="59"/>
                  </a:cubicBezTo>
                  <a:close/>
                  <a:moveTo>
                    <a:pt x="50" y="51"/>
                  </a:moveTo>
                  <a:cubicBezTo>
                    <a:pt x="52" y="53"/>
                    <a:pt x="51" y="55"/>
                    <a:pt x="53" y="57"/>
                  </a:cubicBezTo>
                  <a:cubicBezTo>
                    <a:pt x="58" y="56"/>
                    <a:pt x="62" y="55"/>
                    <a:pt x="66" y="51"/>
                  </a:cubicBezTo>
                  <a:cubicBezTo>
                    <a:pt x="67" y="44"/>
                    <a:pt x="63" y="32"/>
                    <a:pt x="53" y="35"/>
                  </a:cubicBezTo>
                  <a:cubicBezTo>
                    <a:pt x="59" y="39"/>
                    <a:pt x="55" y="48"/>
                    <a:pt x="50" y="51"/>
                  </a:cubicBezTo>
                  <a:close/>
                  <a:moveTo>
                    <a:pt x="54" y="10"/>
                  </a:moveTo>
                  <a:cubicBezTo>
                    <a:pt x="55" y="6"/>
                    <a:pt x="48" y="3"/>
                    <a:pt x="46" y="8"/>
                  </a:cubicBezTo>
                  <a:cubicBezTo>
                    <a:pt x="49" y="11"/>
                    <a:pt x="51" y="13"/>
                    <a:pt x="54" y="10"/>
                  </a:cubicBezTo>
                  <a:close/>
                  <a:moveTo>
                    <a:pt x="45" y="20"/>
                  </a:moveTo>
                  <a:cubicBezTo>
                    <a:pt x="51" y="19"/>
                    <a:pt x="56" y="26"/>
                    <a:pt x="52" y="32"/>
                  </a:cubicBezTo>
                  <a:cubicBezTo>
                    <a:pt x="55" y="33"/>
                    <a:pt x="58" y="32"/>
                    <a:pt x="62" y="33"/>
                  </a:cubicBezTo>
                  <a:cubicBezTo>
                    <a:pt x="66" y="27"/>
                    <a:pt x="64" y="22"/>
                    <a:pt x="64" y="17"/>
                  </a:cubicBezTo>
                  <a:cubicBezTo>
                    <a:pt x="56" y="13"/>
                    <a:pt x="46" y="11"/>
                    <a:pt x="45" y="20"/>
                  </a:cubicBezTo>
                  <a:close/>
                  <a:moveTo>
                    <a:pt x="48" y="35"/>
                  </a:moveTo>
                  <a:cubicBezTo>
                    <a:pt x="48" y="40"/>
                    <a:pt x="42" y="43"/>
                    <a:pt x="44" y="47"/>
                  </a:cubicBezTo>
                  <a:cubicBezTo>
                    <a:pt x="54" y="54"/>
                    <a:pt x="59" y="35"/>
                    <a:pt x="48" y="35"/>
                  </a:cubicBezTo>
                  <a:close/>
                  <a:moveTo>
                    <a:pt x="49" y="34"/>
                  </a:moveTo>
                  <a:cubicBezTo>
                    <a:pt x="58" y="27"/>
                    <a:pt x="44" y="16"/>
                    <a:pt x="39" y="25"/>
                  </a:cubicBezTo>
                  <a:cubicBezTo>
                    <a:pt x="45" y="27"/>
                    <a:pt x="45" y="31"/>
                    <a:pt x="49" y="34"/>
                  </a:cubicBezTo>
                  <a:close/>
                  <a:moveTo>
                    <a:pt x="30" y="54"/>
                  </a:moveTo>
                  <a:cubicBezTo>
                    <a:pt x="29" y="57"/>
                    <a:pt x="28" y="57"/>
                    <a:pt x="27" y="60"/>
                  </a:cubicBezTo>
                  <a:cubicBezTo>
                    <a:pt x="28" y="64"/>
                    <a:pt x="33" y="68"/>
                    <a:pt x="39" y="70"/>
                  </a:cubicBezTo>
                  <a:cubicBezTo>
                    <a:pt x="46" y="68"/>
                    <a:pt x="55" y="56"/>
                    <a:pt x="45" y="50"/>
                  </a:cubicBezTo>
                  <a:cubicBezTo>
                    <a:pt x="41" y="52"/>
                    <a:pt x="37" y="59"/>
                    <a:pt x="30" y="54"/>
                  </a:cubicBezTo>
                  <a:close/>
                  <a:moveTo>
                    <a:pt x="38" y="23"/>
                  </a:moveTo>
                  <a:cubicBezTo>
                    <a:pt x="36" y="13"/>
                    <a:pt x="19" y="23"/>
                    <a:pt x="28" y="29"/>
                  </a:cubicBezTo>
                  <a:cubicBezTo>
                    <a:pt x="31" y="26"/>
                    <a:pt x="35" y="27"/>
                    <a:pt x="38" y="23"/>
                  </a:cubicBezTo>
                  <a:close/>
                  <a:moveTo>
                    <a:pt x="30" y="44"/>
                  </a:moveTo>
                  <a:cubicBezTo>
                    <a:pt x="23" y="57"/>
                    <a:pt x="47" y="56"/>
                    <a:pt x="41" y="44"/>
                  </a:cubicBezTo>
                  <a:cubicBezTo>
                    <a:pt x="38" y="47"/>
                    <a:pt x="34" y="45"/>
                    <a:pt x="30" y="44"/>
                  </a:cubicBezTo>
                  <a:close/>
                  <a:moveTo>
                    <a:pt x="35" y="3"/>
                  </a:moveTo>
                  <a:cubicBezTo>
                    <a:pt x="32" y="7"/>
                    <a:pt x="27" y="8"/>
                    <a:pt x="25" y="13"/>
                  </a:cubicBezTo>
                  <a:cubicBezTo>
                    <a:pt x="30" y="18"/>
                    <a:pt x="37" y="17"/>
                    <a:pt x="41" y="21"/>
                  </a:cubicBezTo>
                  <a:cubicBezTo>
                    <a:pt x="43" y="17"/>
                    <a:pt x="45" y="14"/>
                    <a:pt x="47" y="12"/>
                  </a:cubicBezTo>
                  <a:cubicBezTo>
                    <a:pt x="45" y="9"/>
                    <a:pt x="40" y="6"/>
                    <a:pt x="35" y="3"/>
                  </a:cubicBezTo>
                  <a:close/>
                  <a:moveTo>
                    <a:pt x="19" y="62"/>
                  </a:moveTo>
                  <a:cubicBezTo>
                    <a:pt x="18" y="65"/>
                    <a:pt x="24" y="70"/>
                    <a:pt x="27" y="66"/>
                  </a:cubicBezTo>
                  <a:cubicBezTo>
                    <a:pt x="26" y="64"/>
                    <a:pt x="25" y="62"/>
                    <a:pt x="24" y="60"/>
                  </a:cubicBezTo>
                  <a:cubicBezTo>
                    <a:pt x="23" y="62"/>
                    <a:pt x="21" y="61"/>
                    <a:pt x="19" y="62"/>
                  </a:cubicBezTo>
                  <a:close/>
                  <a:moveTo>
                    <a:pt x="39" y="28"/>
                  </a:moveTo>
                  <a:cubicBezTo>
                    <a:pt x="34" y="27"/>
                    <a:pt x="31" y="27"/>
                    <a:pt x="29" y="33"/>
                  </a:cubicBezTo>
                  <a:cubicBezTo>
                    <a:pt x="26" y="43"/>
                    <a:pt x="43" y="49"/>
                    <a:pt x="45" y="36"/>
                  </a:cubicBezTo>
                  <a:cubicBezTo>
                    <a:pt x="46" y="34"/>
                    <a:pt x="45" y="29"/>
                    <a:pt x="39" y="28"/>
                  </a:cubicBezTo>
                  <a:close/>
                  <a:moveTo>
                    <a:pt x="27" y="30"/>
                  </a:moveTo>
                  <a:cubicBezTo>
                    <a:pt x="14" y="28"/>
                    <a:pt x="19" y="51"/>
                    <a:pt x="29" y="42"/>
                  </a:cubicBezTo>
                  <a:cubicBezTo>
                    <a:pt x="26" y="39"/>
                    <a:pt x="28" y="34"/>
                    <a:pt x="27" y="30"/>
                  </a:cubicBezTo>
                  <a:close/>
                  <a:moveTo>
                    <a:pt x="25" y="9"/>
                  </a:moveTo>
                  <a:cubicBezTo>
                    <a:pt x="21" y="7"/>
                    <a:pt x="18" y="9"/>
                    <a:pt x="16" y="13"/>
                  </a:cubicBezTo>
                  <a:cubicBezTo>
                    <a:pt x="19" y="13"/>
                    <a:pt x="23" y="14"/>
                    <a:pt x="25" y="9"/>
                  </a:cubicBezTo>
                  <a:close/>
                  <a:moveTo>
                    <a:pt x="15" y="37"/>
                  </a:moveTo>
                  <a:cubicBezTo>
                    <a:pt x="8" y="39"/>
                    <a:pt x="6" y="51"/>
                    <a:pt x="9" y="56"/>
                  </a:cubicBezTo>
                  <a:cubicBezTo>
                    <a:pt x="17" y="59"/>
                    <a:pt x="25" y="62"/>
                    <a:pt x="29" y="53"/>
                  </a:cubicBezTo>
                  <a:cubicBezTo>
                    <a:pt x="27" y="51"/>
                    <a:pt x="27" y="48"/>
                    <a:pt x="27" y="46"/>
                  </a:cubicBezTo>
                  <a:cubicBezTo>
                    <a:pt x="20" y="48"/>
                    <a:pt x="17" y="41"/>
                    <a:pt x="15" y="37"/>
                  </a:cubicBezTo>
                  <a:close/>
                  <a:moveTo>
                    <a:pt x="10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4" y="33"/>
                    <a:pt x="2" y="40"/>
                    <a:pt x="6" y="42"/>
                  </a:cubicBezTo>
                  <a:cubicBezTo>
                    <a:pt x="7" y="39"/>
                    <a:pt x="9" y="38"/>
                    <a:pt x="10" y="36"/>
                  </a:cubicBezTo>
                  <a:close/>
                  <a:moveTo>
                    <a:pt x="27" y="18"/>
                  </a:moveTo>
                  <a:cubicBezTo>
                    <a:pt x="15" y="8"/>
                    <a:pt x="2" y="26"/>
                    <a:pt x="13" y="35"/>
                  </a:cubicBezTo>
                  <a:cubicBezTo>
                    <a:pt x="18" y="36"/>
                    <a:pt x="20" y="29"/>
                    <a:pt x="24" y="28"/>
                  </a:cubicBezTo>
                  <a:cubicBezTo>
                    <a:pt x="23" y="26"/>
                    <a:pt x="24" y="21"/>
                    <a:pt x="27" y="18"/>
                  </a:cubicBezTo>
                  <a:close/>
                  <a:moveTo>
                    <a:pt x="6" y="45"/>
                  </a:moveTo>
                  <a:cubicBezTo>
                    <a:pt x="0" y="42"/>
                    <a:pt x="1" y="33"/>
                    <a:pt x="7" y="30"/>
                  </a:cubicBezTo>
                  <a:cubicBezTo>
                    <a:pt x="7" y="27"/>
                    <a:pt x="6" y="23"/>
                    <a:pt x="7" y="19"/>
                  </a:cubicBezTo>
                  <a:cubicBezTo>
                    <a:pt x="16" y="19"/>
                    <a:pt x="14" y="1"/>
                    <a:pt x="26" y="8"/>
                  </a:cubicBezTo>
                  <a:cubicBezTo>
                    <a:pt x="29" y="5"/>
                    <a:pt x="32" y="2"/>
                    <a:pt x="36" y="1"/>
                  </a:cubicBezTo>
                  <a:cubicBezTo>
                    <a:pt x="39" y="3"/>
                    <a:pt x="41" y="4"/>
                    <a:pt x="44" y="6"/>
                  </a:cubicBezTo>
                  <a:cubicBezTo>
                    <a:pt x="49" y="0"/>
                    <a:pt x="58" y="6"/>
                    <a:pt x="57" y="13"/>
                  </a:cubicBezTo>
                  <a:cubicBezTo>
                    <a:pt x="59" y="12"/>
                    <a:pt x="63" y="15"/>
                    <a:pt x="65" y="15"/>
                  </a:cubicBezTo>
                  <a:cubicBezTo>
                    <a:pt x="66" y="19"/>
                    <a:pt x="67" y="23"/>
                    <a:pt x="66" y="28"/>
                  </a:cubicBezTo>
                  <a:cubicBezTo>
                    <a:pt x="71" y="30"/>
                    <a:pt x="72" y="33"/>
                    <a:pt x="71" y="37"/>
                  </a:cubicBezTo>
                  <a:cubicBezTo>
                    <a:pt x="65" y="41"/>
                    <a:pt x="68" y="47"/>
                    <a:pt x="68" y="52"/>
                  </a:cubicBezTo>
                  <a:cubicBezTo>
                    <a:pt x="68" y="52"/>
                    <a:pt x="68" y="53"/>
                    <a:pt x="68" y="53"/>
                  </a:cubicBezTo>
                  <a:cubicBezTo>
                    <a:pt x="65" y="54"/>
                    <a:pt x="62" y="57"/>
                    <a:pt x="59" y="58"/>
                  </a:cubicBezTo>
                  <a:cubicBezTo>
                    <a:pt x="60" y="63"/>
                    <a:pt x="54" y="70"/>
                    <a:pt x="48" y="66"/>
                  </a:cubicBezTo>
                  <a:cubicBezTo>
                    <a:pt x="46" y="69"/>
                    <a:pt x="42" y="71"/>
                    <a:pt x="39" y="73"/>
                  </a:cubicBezTo>
                  <a:cubicBezTo>
                    <a:pt x="36" y="71"/>
                    <a:pt x="31" y="70"/>
                    <a:pt x="30" y="67"/>
                  </a:cubicBezTo>
                  <a:cubicBezTo>
                    <a:pt x="28" y="68"/>
                    <a:pt x="26" y="69"/>
                    <a:pt x="23" y="70"/>
                  </a:cubicBezTo>
                  <a:cubicBezTo>
                    <a:pt x="22" y="69"/>
                    <a:pt x="20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7" y="65"/>
                    <a:pt x="17" y="63"/>
                    <a:pt x="17" y="61"/>
                  </a:cubicBezTo>
                  <a:cubicBezTo>
                    <a:pt x="14" y="60"/>
                    <a:pt x="11" y="59"/>
                    <a:pt x="7" y="57"/>
                  </a:cubicBezTo>
                  <a:cubicBezTo>
                    <a:pt x="6" y="53"/>
                    <a:pt x="5" y="49"/>
                    <a:pt x="6" y="45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7" name="Freeform 157">
              <a:extLst>
                <a:ext uri="{FF2B5EF4-FFF2-40B4-BE49-F238E27FC236}">
                  <a16:creationId xmlns:a16="http://schemas.microsoft.com/office/drawing/2014/main" id="{CDB7E75C-0273-464C-8E33-268FF5009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" y="209"/>
              <a:ext cx="46" cy="65"/>
            </a:xfrm>
            <a:custGeom>
              <a:avLst/>
              <a:gdLst>
                <a:gd name="T0" fmla="*/ 39 w 39"/>
                <a:gd name="T1" fmla="*/ 32 h 56"/>
                <a:gd name="T2" fmla="*/ 20 w 39"/>
                <a:gd name="T3" fmla="*/ 56 h 56"/>
                <a:gd name="T4" fmla="*/ 9 w 39"/>
                <a:gd name="T5" fmla="*/ 47 h 56"/>
                <a:gd name="T6" fmla="*/ 0 w 39"/>
                <a:gd name="T7" fmla="*/ 16 h 56"/>
                <a:gd name="T8" fmla="*/ 39 w 39"/>
                <a:gd name="T9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2"/>
                  </a:moveTo>
                  <a:cubicBezTo>
                    <a:pt x="35" y="42"/>
                    <a:pt x="29" y="50"/>
                    <a:pt x="20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6" y="37"/>
                    <a:pt x="14" y="16"/>
                    <a:pt x="0" y="16"/>
                  </a:cubicBezTo>
                  <a:cubicBezTo>
                    <a:pt x="16" y="0"/>
                    <a:pt x="34" y="19"/>
                    <a:pt x="39" y="3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8" name="Freeform 158">
              <a:extLst>
                <a:ext uri="{FF2B5EF4-FFF2-40B4-BE49-F238E27FC236}">
                  <a16:creationId xmlns:a16="http://schemas.microsoft.com/office/drawing/2014/main" id="{1F869315-864B-454C-A412-B93811C43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" y="161"/>
              <a:ext cx="166" cy="142"/>
            </a:xfrm>
            <a:custGeom>
              <a:avLst/>
              <a:gdLst>
                <a:gd name="T0" fmla="*/ 6 w 142"/>
                <a:gd name="T1" fmla="*/ 36 h 122"/>
                <a:gd name="T2" fmla="*/ 3 w 142"/>
                <a:gd name="T3" fmla="*/ 35 h 122"/>
                <a:gd name="T4" fmla="*/ 43 w 142"/>
                <a:gd name="T5" fmla="*/ 16 h 122"/>
                <a:gd name="T6" fmla="*/ 60 w 142"/>
                <a:gd name="T7" fmla="*/ 22 h 122"/>
                <a:gd name="T8" fmla="*/ 63 w 142"/>
                <a:gd name="T9" fmla="*/ 31 h 122"/>
                <a:gd name="T10" fmla="*/ 67 w 142"/>
                <a:gd name="T11" fmla="*/ 38 h 122"/>
                <a:gd name="T12" fmla="*/ 86 w 142"/>
                <a:gd name="T13" fmla="*/ 46 h 122"/>
                <a:gd name="T14" fmla="*/ 76 w 142"/>
                <a:gd name="T15" fmla="*/ 55 h 122"/>
                <a:gd name="T16" fmla="*/ 88 w 142"/>
                <a:gd name="T17" fmla="*/ 54 h 122"/>
                <a:gd name="T18" fmla="*/ 92 w 142"/>
                <a:gd name="T19" fmla="*/ 48 h 122"/>
                <a:gd name="T20" fmla="*/ 91 w 142"/>
                <a:gd name="T21" fmla="*/ 36 h 122"/>
                <a:gd name="T22" fmla="*/ 84 w 142"/>
                <a:gd name="T23" fmla="*/ 34 h 122"/>
                <a:gd name="T24" fmla="*/ 93 w 142"/>
                <a:gd name="T25" fmla="*/ 26 h 122"/>
                <a:gd name="T26" fmla="*/ 100 w 142"/>
                <a:gd name="T27" fmla="*/ 36 h 122"/>
                <a:gd name="T28" fmla="*/ 103 w 142"/>
                <a:gd name="T29" fmla="*/ 39 h 122"/>
                <a:gd name="T30" fmla="*/ 121 w 142"/>
                <a:gd name="T31" fmla="*/ 41 h 122"/>
                <a:gd name="T32" fmla="*/ 138 w 142"/>
                <a:gd name="T33" fmla="*/ 61 h 122"/>
                <a:gd name="T34" fmla="*/ 131 w 142"/>
                <a:gd name="T35" fmla="*/ 81 h 122"/>
                <a:gd name="T36" fmla="*/ 121 w 142"/>
                <a:gd name="T37" fmla="*/ 79 h 122"/>
                <a:gd name="T38" fmla="*/ 116 w 142"/>
                <a:gd name="T39" fmla="*/ 72 h 122"/>
                <a:gd name="T40" fmla="*/ 123 w 142"/>
                <a:gd name="T41" fmla="*/ 63 h 122"/>
                <a:gd name="T42" fmla="*/ 123 w 142"/>
                <a:gd name="T43" fmla="*/ 72 h 122"/>
                <a:gd name="T44" fmla="*/ 129 w 142"/>
                <a:gd name="T45" fmla="*/ 57 h 122"/>
                <a:gd name="T46" fmla="*/ 113 w 142"/>
                <a:gd name="T47" fmla="*/ 46 h 122"/>
                <a:gd name="T48" fmla="*/ 95 w 142"/>
                <a:gd name="T49" fmla="*/ 58 h 122"/>
                <a:gd name="T50" fmla="*/ 81 w 142"/>
                <a:gd name="T51" fmla="*/ 66 h 122"/>
                <a:gd name="T52" fmla="*/ 84 w 142"/>
                <a:gd name="T53" fmla="*/ 76 h 122"/>
                <a:gd name="T54" fmla="*/ 83 w 142"/>
                <a:gd name="T55" fmla="*/ 81 h 122"/>
                <a:gd name="T56" fmla="*/ 82 w 142"/>
                <a:gd name="T57" fmla="*/ 86 h 122"/>
                <a:gd name="T58" fmla="*/ 106 w 142"/>
                <a:gd name="T59" fmla="*/ 112 h 122"/>
                <a:gd name="T60" fmla="*/ 119 w 142"/>
                <a:gd name="T61" fmla="*/ 90 h 122"/>
                <a:gd name="T62" fmla="*/ 110 w 142"/>
                <a:gd name="T63" fmla="*/ 87 h 122"/>
                <a:gd name="T64" fmla="*/ 109 w 142"/>
                <a:gd name="T65" fmla="*/ 91 h 122"/>
                <a:gd name="T66" fmla="*/ 111 w 142"/>
                <a:gd name="T67" fmla="*/ 96 h 122"/>
                <a:gd name="T68" fmla="*/ 101 w 142"/>
                <a:gd name="T69" fmla="*/ 89 h 122"/>
                <a:gd name="T70" fmla="*/ 116 w 142"/>
                <a:gd name="T71" fmla="*/ 78 h 122"/>
                <a:gd name="T72" fmla="*/ 120 w 142"/>
                <a:gd name="T73" fmla="*/ 80 h 122"/>
                <a:gd name="T74" fmla="*/ 128 w 142"/>
                <a:gd name="T75" fmla="*/ 102 h 122"/>
                <a:gd name="T76" fmla="*/ 109 w 142"/>
                <a:gd name="T77" fmla="*/ 117 h 122"/>
                <a:gd name="T78" fmla="*/ 94 w 142"/>
                <a:gd name="T79" fmla="*/ 119 h 122"/>
                <a:gd name="T80" fmla="*/ 80 w 142"/>
                <a:gd name="T81" fmla="*/ 100 h 122"/>
                <a:gd name="T82" fmla="*/ 67 w 142"/>
                <a:gd name="T83" fmla="*/ 110 h 122"/>
                <a:gd name="T84" fmla="*/ 49 w 142"/>
                <a:gd name="T85" fmla="*/ 100 h 122"/>
                <a:gd name="T86" fmla="*/ 51 w 142"/>
                <a:gd name="T87" fmla="*/ 88 h 122"/>
                <a:gd name="T88" fmla="*/ 58 w 142"/>
                <a:gd name="T89" fmla="*/ 92 h 122"/>
                <a:gd name="T90" fmla="*/ 59 w 142"/>
                <a:gd name="T91" fmla="*/ 103 h 122"/>
                <a:gd name="T92" fmla="*/ 62 w 142"/>
                <a:gd name="T93" fmla="*/ 55 h 122"/>
                <a:gd name="T94" fmla="*/ 41 w 142"/>
                <a:gd name="T95" fmla="*/ 58 h 122"/>
                <a:gd name="T96" fmla="*/ 47 w 142"/>
                <a:gd name="T97" fmla="*/ 40 h 122"/>
                <a:gd name="T98" fmla="*/ 45 w 142"/>
                <a:gd name="T99" fmla="*/ 45 h 122"/>
                <a:gd name="T100" fmla="*/ 44 w 142"/>
                <a:gd name="T101" fmla="*/ 53 h 122"/>
                <a:gd name="T102" fmla="*/ 55 w 142"/>
                <a:gd name="T103" fmla="*/ 46 h 122"/>
                <a:gd name="T104" fmla="*/ 45 w 142"/>
                <a:gd name="T105" fmla="*/ 25 h 122"/>
                <a:gd name="T106" fmla="*/ 6 w 142"/>
                <a:gd name="T107" fmla="*/ 3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2">
                  <a:moveTo>
                    <a:pt x="6" y="36"/>
                  </a:moveTo>
                  <a:cubicBezTo>
                    <a:pt x="1" y="41"/>
                    <a:pt x="0" y="40"/>
                    <a:pt x="3" y="35"/>
                  </a:cubicBezTo>
                  <a:cubicBezTo>
                    <a:pt x="6" y="30"/>
                    <a:pt x="39" y="0"/>
                    <a:pt x="43" y="16"/>
                  </a:cubicBezTo>
                  <a:cubicBezTo>
                    <a:pt x="54" y="12"/>
                    <a:pt x="59" y="18"/>
                    <a:pt x="60" y="22"/>
                  </a:cubicBezTo>
                  <a:cubicBezTo>
                    <a:pt x="65" y="22"/>
                    <a:pt x="67" y="28"/>
                    <a:pt x="63" y="31"/>
                  </a:cubicBezTo>
                  <a:cubicBezTo>
                    <a:pt x="67" y="34"/>
                    <a:pt x="67" y="34"/>
                    <a:pt x="67" y="38"/>
                  </a:cubicBezTo>
                  <a:cubicBezTo>
                    <a:pt x="67" y="41"/>
                    <a:pt x="68" y="53"/>
                    <a:pt x="86" y="46"/>
                  </a:cubicBezTo>
                  <a:cubicBezTo>
                    <a:pt x="87" y="45"/>
                    <a:pt x="86" y="52"/>
                    <a:pt x="76" y="55"/>
                  </a:cubicBezTo>
                  <a:cubicBezTo>
                    <a:pt x="82" y="57"/>
                    <a:pt x="83" y="57"/>
                    <a:pt x="88" y="54"/>
                  </a:cubicBezTo>
                  <a:cubicBezTo>
                    <a:pt x="88" y="52"/>
                    <a:pt x="89" y="50"/>
                    <a:pt x="92" y="48"/>
                  </a:cubicBezTo>
                  <a:cubicBezTo>
                    <a:pt x="94" y="45"/>
                    <a:pt x="97" y="42"/>
                    <a:pt x="91" y="36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2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6"/>
                  </a:cubicBezTo>
                  <a:cubicBezTo>
                    <a:pt x="100" y="39"/>
                    <a:pt x="102" y="39"/>
                    <a:pt x="103" y="39"/>
                  </a:cubicBezTo>
                  <a:cubicBezTo>
                    <a:pt x="104" y="38"/>
                    <a:pt x="117" y="30"/>
                    <a:pt x="121" y="41"/>
                  </a:cubicBezTo>
                  <a:cubicBezTo>
                    <a:pt x="126" y="41"/>
                    <a:pt x="140" y="45"/>
                    <a:pt x="138" y="61"/>
                  </a:cubicBezTo>
                  <a:cubicBezTo>
                    <a:pt x="141" y="64"/>
                    <a:pt x="142" y="77"/>
                    <a:pt x="131" y="81"/>
                  </a:cubicBezTo>
                  <a:cubicBezTo>
                    <a:pt x="129" y="81"/>
                    <a:pt x="124" y="81"/>
                    <a:pt x="121" y="79"/>
                  </a:cubicBezTo>
                  <a:cubicBezTo>
                    <a:pt x="119" y="78"/>
                    <a:pt x="117" y="76"/>
                    <a:pt x="116" y="72"/>
                  </a:cubicBezTo>
                  <a:cubicBezTo>
                    <a:pt x="114" y="63"/>
                    <a:pt x="122" y="62"/>
                    <a:pt x="123" y="63"/>
                  </a:cubicBezTo>
                  <a:cubicBezTo>
                    <a:pt x="123" y="64"/>
                    <a:pt x="116" y="67"/>
                    <a:pt x="123" y="72"/>
                  </a:cubicBezTo>
                  <a:cubicBezTo>
                    <a:pt x="129" y="77"/>
                    <a:pt x="136" y="67"/>
                    <a:pt x="129" y="57"/>
                  </a:cubicBezTo>
                  <a:cubicBezTo>
                    <a:pt x="126" y="52"/>
                    <a:pt x="120" y="46"/>
                    <a:pt x="113" y="46"/>
                  </a:cubicBezTo>
                  <a:cubicBezTo>
                    <a:pt x="104" y="44"/>
                    <a:pt x="100" y="52"/>
                    <a:pt x="95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1"/>
                    <a:pt x="87" y="114"/>
                    <a:pt x="106" y="112"/>
                  </a:cubicBezTo>
                  <a:cubicBezTo>
                    <a:pt x="125" y="111"/>
                    <a:pt x="121" y="94"/>
                    <a:pt x="119" y="90"/>
                  </a:cubicBezTo>
                  <a:cubicBezTo>
                    <a:pt x="116" y="87"/>
                    <a:pt x="113" y="85"/>
                    <a:pt x="110" y="87"/>
                  </a:cubicBezTo>
                  <a:cubicBezTo>
                    <a:pt x="108" y="89"/>
                    <a:pt x="109" y="90"/>
                    <a:pt x="109" y="91"/>
                  </a:cubicBezTo>
                  <a:cubicBezTo>
                    <a:pt x="110" y="92"/>
                    <a:pt x="113" y="93"/>
                    <a:pt x="111" y="96"/>
                  </a:cubicBezTo>
                  <a:cubicBezTo>
                    <a:pt x="109" y="98"/>
                    <a:pt x="101" y="95"/>
                    <a:pt x="101" y="89"/>
                  </a:cubicBezTo>
                  <a:cubicBezTo>
                    <a:pt x="101" y="83"/>
                    <a:pt x="107" y="75"/>
                    <a:pt x="116" y="78"/>
                  </a:cubicBezTo>
                  <a:cubicBezTo>
                    <a:pt x="118" y="78"/>
                    <a:pt x="119" y="79"/>
                    <a:pt x="120" y="80"/>
                  </a:cubicBezTo>
                  <a:cubicBezTo>
                    <a:pt x="127" y="85"/>
                    <a:pt x="131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2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4" y="96"/>
                    <a:pt x="48" y="89"/>
                    <a:pt x="51" y="88"/>
                  </a:cubicBezTo>
                  <a:cubicBezTo>
                    <a:pt x="54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8"/>
                    <a:pt x="87" y="97"/>
                    <a:pt x="62" y="55"/>
                  </a:cubicBezTo>
                  <a:cubicBezTo>
                    <a:pt x="57" y="61"/>
                    <a:pt x="51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3"/>
                    <a:pt x="47" y="43"/>
                    <a:pt x="45" y="45"/>
                  </a:cubicBezTo>
                  <a:cubicBezTo>
                    <a:pt x="43" y="46"/>
                    <a:pt x="40" y="49"/>
                    <a:pt x="44" y="53"/>
                  </a:cubicBezTo>
                  <a:cubicBezTo>
                    <a:pt x="48" y="57"/>
                    <a:pt x="55" y="51"/>
                    <a:pt x="55" y="46"/>
                  </a:cubicBezTo>
                  <a:cubicBezTo>
                    <a:pt x="55" y="39"/>
                    <a:pt x="54" y="32"/>
                    <a:pt x="45" y="25"/>
                  </a:cubicBezTo>
                  <a:cubicBezTo>
                    <a:pt x="35" y="19"/>
                    <a:pt x="17" y="25"/>
                    <a:pt x="6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9" name="Freeform 159">
              <a:extLst>
                <a:ext uri="{FF2B5EF4-FFF2-40B4-BE49-F238E27FC236}">
                  <a16:creationId xmlns:a16="http://schemas.microsoft.com/office/drawing/2014/main" id="{8D269467-1A52-4EAE-A740-E2A0E3F44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" y="289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0" name="Freeform 160">
              <a:extLst>
                <a:ext uri="{FF2B5EF4-FFF2-40B4-BE49-F238E27FC236}">
                  <a16:creationId xmlns:a16="http://schemas.microsoft.com/office/drawing/2014/main" id="{C6EF0C96-652F-4F4E-BB44-000CAF534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" y="202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9" y="0"/>
                    <a:pt x="13" y="7"/>
                    <a:pt x="10" y="16"/>
                  </a:cubicBezTo>
                  <a:cubicBezTo>
                    <a:pt x="7" y="14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1" name="Freeform 161">
              <a:extLst>
                <a:ext uri="{FF2B5EF4-FFF2-40B4-BE49-F238E27FC236}">
                  <a16:creationId xmlns:a16="http://schemas.microsoft.com/office/drawing/2014/main" id="{66970DAD-A3D8-43DB-B96A-44D256E21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" y="274"/>
              <a:ext cx="17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2" name="Freeform 162">
              <a:extLst>
                <a:ext uri="{FF2B5EF4-FFF2-40B4-BE49-F238E27FC236}">
                  <a16:creationId xmlns:a16="http://schemas.microsoft.com/office/drawing/2014/main" id="{4A04D85E-B916-4710-A1CA-9F203B339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" y="222"/>
              <a:ext cx="37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3" name="Freeform 163">
              <a:extLst>
                <a:ext uri="{FF2B5EF4-FFF2-40B4-BE49-F238E27FC236}">
                  <a16:creationId xmlns:a16="http://schemas.microsoft.com/office/drawing/2014/main" id="{54029C38-76AD-40A3-9AFA-82D905D2E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" y="289"/>
              <a:ext cx="116" cy="169"/>
            </a:xfrm>
            <a:custGeom>
              <a:avLst/>
              <a:gdLst>
                <a:gd name="T0" fmla="*/ 6 w 99"/>
                <a:gd name="T1" fmla="*/ 88 h 145"/>
                <a:gd name="T2" fmla="*/ 1 w 99"/>
                <a:gd name="T3" fmla="*/ 74 h 145"/>
                <a:gd name="T4" fmla="*/ 8 w 99"/>
                <a:gd name="T5" fmla="*/ 68 h 145"/>
                <a:gd name="T6" fmla="*/ 20 w 99"/>
                <a:gd name="T7" fmla="*/ 65 h 145"/>
                <a:gd name="T8" fmla="*/ 18 w 99"/>
                <a:gd name="T9" fmla="*/ 73 h 145"/>
                <a:gd name="T10" fmla="*/ 9 w 99"/>
                <a:gd name="T11" fmla="*/ 78 h 145"/>
                <a:gd name="T12" fmla="*/ 55 w 99"/>
                <a:gd name="T13" fmla="*/ 62 h 145"/>
                <a:gd name="T14" fmla="*/ 44 w 99"/>
                <a:gd name="T15" fmla="*/ 44 h 145"/>
                <a:gd name="T16" fmla="*/ 62 w 99"/>
                <a:gd name="T17" fmla="*/ 43 h 145"/>
                <a:gd name="T18" fmla="*/ 57 w 99"/>
                <a:gd name="T19" fmla="*/ 43 h 145"/>
                <a:gd name="T20" fmla="*/ 49 w 99"/>
                <a:gd name="T21" fmla="*/ 46 h 145"/>
                <a:gd name="T22" fmla="*/ 60 w 99"/>
                <a:gd name="T23" fmla="*/ 53 h 145"/>
                <a:gd name="T24" fmla="*/ 75 w 99"/>
                <a:gd name="T25" fmla="*/ 35 h 145"/>
                <a:gd name="T26" fmla="*/ 50 w 99"/>
                <a:gd name="T27" fmla="*/ 4 h 145"/>
                <a:gd name="T28" fmla="*/ 46 w 99"/>
                <a:gd name="T29" fmla="*/ 1 h 145"/>
                <a:gd name="T30" fmla="*/ 47 w 99"/>
                <a:gd name="T31" fmla="*/ 0 h 145"/>
                <a:gd name="T32" fmla="*/ 50 w 99"/>
                <a:gd name="T33" fmla="*/ 0 h 145"/>
                <a:gd name="T34" fmla="*/ 83 w 99"/>
                <a:gd name="T35" fmla="*/ 30 h 145"/>
                <a:gd name="T36" fmla="*/ 84 w 99"/>
                <a:gd name="T37" fmla="*/ 47 h 145"/>
                <a:gd name="T38" fmla="*/ 77 w 99"/>
                <a:gd name="T39" fmla="*/ 54 h 145"/>
                <a:gd name="T40" fmla="*/ 73 w 99"/>
                <a:gd name="T41" fmla="*/ 60 h 145"/>
                <a:gd name="T42" fmla="*/ 72 w 99"/>
                <a:gd name="T43" fmla="*/ 81 h 145"/>
                <a:gd name="T44" fmla="*/ 61 w 99"/>
                <a:gd name="T45" fmla="*/ 76 h 145"/>
                <a:gd name="T46" fmla="*/ 65 w 99"/>
                <a:gd name="T47" fmla="*/ 86 h 145"/>
                <a:gd name="T48" fmla="*/ 73 w 99"/>
                <a:gd name="T49" fmla="*/ 88 h 145"/>
                <a:gd name="T50" fmla="*/ 84 w 99"/>
                <a:gd name="T51" fmla="*/ 81 h 145"/>
                <a:gd name="T52" fmla="*/ 83 w 99"/>
                <a:gd name="T53" fmla="*/ 74 h 145"/>
                <a:gd name="T54" fmla="*/ 93 w 99"/>
                <a:gd name="T55" fmla="*/ 80 h 145"/>
                <a:gd name="T56" fmla="*/ 87 w 99"/>
                <a:gd name="T57" fmla="*/ 90 h 145"/>
                <a:gd name="T58" fmla="*/ 86 w 99"/>
                <a:gd name="T59" fmla="*/ 94 h 145"/>
                <a:gd name="T60" fmla="*/ 90 w 99"/>
                <a:gd name="T61" fmla="*/ 111 h 145"/>
                <a:gd name="T62" fmla="*/ 79 w 99"/>
                <a:gd name="T63" fmla="*/ 135 h 145"/>
                <a:gd name="T64" fmla="*/ 58 w 99"/>
                <a:gd name="T65" fmla="*/ 136 h 145"/>
                <a:gd name="T66" fmla="*/ 56 w 99"/>
                <a:gd name="T67" fmla="*/ 126 h 145"/>
                <a:gd name="T68" fmla="*/ 60 w 99"/>
                <a:gd name="T69" fmla="*/ 119 h 145"/>
                <a:gd name="T70" fmla="*/ 71 w 99"/>
                <a:gd name="T71" fmla="*/ 121 h 145"/>
                <a:gd name="T72" fmla="*/ 63 w 99"/>
                <a:gd name="T73" fmla="*/ 125 h 145"/>
                <a:gd name="T74" fmla="*/ 79 w 99"/>
                <a:gd name="T75" fmla="*/ 125 h 145"/>
                <a:gd name="T76" fmla="*/ 83 w 99"/>
                <a:gd name="T77" fmla="*/ 106 h 145"/>
                <a:gd name="T78" fmla="*/ 65 w 99"/>
                <a:gd name="T79" fmla="*/ 95 h 145"/>
                <a:gd name="T80" fmla="*/ 52 w 99"/>
                <a:gd name="T81" fmla="*/ 84 h 145"/>
                <a:gd name="T82" fmla="*/ 44 w 99"/>
                <a:gd name="T83" fmla="*/ 91 h 145"/>
                <a:gd name="T84" fmla="*/ 39 w 99"/>
                <a:gd name="T85" fmla="*/ 92 h 145"/>
                <a:gd name="T86" fmla="*/ 34 w 99"/>
                <a:gd name="T87" fmla="*/ 93 h 145"/>
                <a:gd name="T88" fmla="*/ 19 w 99"/>
                <a:gd name="T89" fmla="*/ 126 h 145"/>
                <a:gd name="T90" fmla="*/ 44 w 99"/>
                <a:gd name="T91" fmla="*/ 129 h 145"/>
                <a:gd name="T92" fmla="*/ 44 w 99"/>
                <a:gd name="T93" fmla="*/ 120 h 145"/>
                <a:gd name="T94" fmla="*/ 40 w 99"/>
                <a:gd name="T95" fmla="*/ 120 h 145"/>
                <a:gd name="T96" fmla="*/ 36 w 99"/>
                <a:gd name="T97" fmla="*/ 123 h 145"/>
                <a:gd name="T98" fmla="*/ 39 w 99"/>
                <a:gd name="T99" fmla="*/ 112 h 145"/>
                <a:gd name="T100" fmla="*/ 55 w 99"/>
                <a:gd name="T101" fmla="*/ 121 h 145"/>
                <a:gd name="T102" fmla="*/ 55 w 99"/>
                <a:gd name="T103" fmla="*/ 126 h 145"/>
                <a:gd name="T104" fmla="*/ 37 w 99"/>
                <a:gd name="T105" fmla="*/ 141 h 145"/>
                <a:gd name="T106" fmla="*/ 16 w 99"/>
                <a:gd name="T107" fmla="*/ 130 h 145"/>
                <a:gd name="T108" fmla="*/ 9 w 99"/>
                <a:gd name="T109" fmla="*/ 122 h 145"/>
                <a:gd name="T110" fmla="*/ 9 w 99"/>
                <a:gd name="T111" fmla="*/ 117 h 145"/>
                <a:gd name="T112" fmla="*/ 21 w 99"/>
                <a:gd name="T113" fmla="*/ 97 h 145"/>
                <a:gd name="T114" fmla="*/ 6 w 99"/>
                <a:gd name="T115" fmla="*/ 8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5">
                  <a:moveTo>
                    <a:pt x="6" y="88"/>
                  </a:move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3"/>
                    <a:pt x="20" y="65"/>
                  </a:cubicBezTo>
                  <a:cubicBezTo>
                    <a:pt x="23" y="68"/>
                    <a:pt x="20" y="72"/>
                    <a:pt x="18" y="73"/>
                  </a:cubicBezTo>
                  <a:cubicBezTo>
                    <a:pt x="16" y="71"/>
                    <a:pt x="11" y="71"/>
                    <a:pt x="9" y="78"/>
                  </a:cubicBezTo>
                  <a:cubicBezTo>
                    <a:pt x="7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5"/>
                    <a:pt x="62" y="43"/>
                  </a:cubicBezTo>
                  <a:cubicBezTo>
                    <a:pt x="60" y="45"/>
                    <a:pt x="59" y="44"/>
                    <a:pt x="57" y="43"/>
                  </a:cubicBezTo>
                  <a:cubicBezTo>
                    <a:pt x="56" y="42"/>
                    <a:pt x="52" y="40"/>
                    <a:pt x="49" y="46"/>
                  </a:cubicBezTo>
                  <a:cubicBezTo>
                    <a:pt x="47" y="51"/>
                    <a:pt x="55" y="55"/>
                    <a:pt x="60" y="53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7" y="24"/>
                    <a:pt x="64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1"/>
                    <a:pt x="47" y="0"/>
                  </a:cubicBezTo>
                  <a:cubicBezTo>
                    <a:pt x="47" y="0"/>
                    <a:pt x="48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9"/>
                    <a:pt x="87" y="45"/>
                    <a:pt x="84" y="47"/>
                  </a:cubicBezTo>
                  <a:cubicBezTo>
                    <a:pt x="86" y="53"/>
                    <a:pt x="82" y="56"/>
                    <a:pt x="77" y="54"/>
                  </a:cubicBezTo>
                  <a:cubicBezTo>
                    <a:pt x="76" y="59"/>
                    <a:pt x="75" y="59"/>
                    <a:pt x="73" y="60"/>
                  </a:cubicBezTo>
                  <a:cubicBezTo>
                    <a:pt x="70" y="62"/>
                    <a:pt x="59" y="67"/>
                    <a:pt x="72" y="81"/>
                  </a:cubicBezTo>
                  <a:cubicBezTo>
                    <a:pt x="73" y="81"/>
                    <a:pt x="67" y="83"/>
                    <a:pt x="61" y="76"/>
                  </a:cubicBezTo>
                  <a:cubicBezTo>
                    <a:pt x="61" y="81"/>
                    <a:pt x="61" y="83"/>
                    <a:pt x="65" y="86"/>
                  </a:cubicBezTo>
                  <a:cubicBezTo>
                    <a:pt x="68" y="85"/>
                    <a:pt x="70" y="85"/>
                    <a:pt x="73" y="88"/>
                  </a:cubicBezTo>
                  <a:cubicBezTo>
                    <a:pt x="77" y="88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2"/>
                    <a:pt x="93" y="75"/>
                    <a:pt x="93" y="80"/>
                  </a:cubicBezTo>
                  <a:cubicBezTo>
                    <a:pt x="93" y="85"/>
                    <a:pt x="90" y="89"/>
                    <a:pt x="87" y="90"/>
                  </a:cubicBezTo>
                  <a:cubicBezTo>
                    <a:pt x="84" y="91"/>
                    <a:pt x="85" y="93"/>
                    <a:pt x="86" y="94"/>
                  </a:cubicBezTo>
                  <a:cubicBezTo>
                    <a:pt x="87" y="94"/>
                    <a:pt x="99" y="104"/>
                    <a:pt x="90" y="111"/>
                  </a:cubicBezTo>
                  <a:cubicBezTo>
                    <a:pt x="93" y="116"/>
                    <a:pt x="95" y="130"/>
                    <a:pt x="79" y="135"/>
                  </a:cubicBezTo>
                  <a:cubicBezTo>
                    <a:pt x="77" y="139"/>
                    <a:pt x="66" y="145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7" y="121"/>
                    <a:pt x="60" y="119"/>
                  </a:cubicBezTo>
                  <a:cubicBezTo>
                    <a:pt x="67" y="114"/>
                    <a:pt x="72" y="120"/>
                    <a:pt x="71" y="121"/>
                  </a:cubicBezTo>
                  <a:cubicBezTo>
                    <a:pt x="70" y="123"/>
                    <a:pt x="65" y="117"/>
                    <a:pt x="63" y="125"/>
                  </a:cubicBezTo>
                  <a:cubicBezTo>
                    <a:pt x="61" y="133"/>
                    <a:pt x="72" y="136"/>
                    <a:pt x="79" y="125"/>
                  </a:cubicBezTo>
                  <a:cubicBezTo>
                    <a:pt x="83" y="120"/>
                    <a:pt x="85" y="112"/>
                    <a:pt x="83" y="106"/>
                  </a:cubicBezTo>
                  <a:cubicBezTo>
                    <a:pt x="81" y="97"/>
                    <a:pt x="72" y="97"/>
                    <a:pt x="65" y="95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1"/>
                    <a:pt x="44" y="91"/>
                  </a:cubicBezTo>
                  <a:cubicBezTo>
                    <a:pt x="43" y="93"/>
                    <a:pt x="40" y="96"/>
                    <a:pt x="39" y="92"/>
                  </a:cubicBezTo>
                  <a:cubicBezTo>
                    <a:pt x="38" y="91"/>
                    <a:pt x="37" y="90"/>
                    <a:pt x="34" y="93"/>
                  </a:cubicBezTo>
                  <a:cubicBezTo>
                    <a:pt x="30" y="96"/>
                    <a:pt x="10" y="109"/>
                    <a:pt x="19" y="126"/>
                  </a:cubicBezTo>
                  <a:cubicBezTo>
                    <a:pt x="28" y="143"/>
                    <a:pt x="43" y="132"/>
                    <a:pt x="44" y="129"/>
                  </a:cubicBezTo>
                  <a:cubicBezTo>
                    <a:pt x="46" y="125"/>
                    <a:pt x="47" y="121"/>
                    <a:pt x="44" y="120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6" y="123"/>
                  </a:cubicBezTo>
                  <a:cubicBezTo>
                    <a:pt x="34" y="122"/>
                    <a:pt x="33" y="115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3"/>
                    <a:pt x="55" y="124"/>
                    <a:pt x="55" y="126"/>
                  </a:cubicBezTo>
                  <a:cubicBezTo>
                    <a:pt x="53" y="134"/>
                    <a:pt x="45" y="142"/>
                    <a:pt x="37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6"/>
                    <a:pt x="9" y="122"/>
                  </a:cubicBezTo>
                  <a:cubicBezTo>
                    <a:pt x="9" y="121"/>
                    <a:pt x="9" y="119"/>
                    <a:pt x="9" y="117"/>
                  </a:cubicBezTo>
                  <a:cubicBezTo>
                    <a:pt x="9" y="113"/>
                    <a:pt x="7" y="106"/>
                    <a:pt x="21" y="97"/>
                  </a:cubicBezTo>
                  <a:cubicBezTo>
                    <a:pt x="20" y="97"/>
                    <a:pt x="6" y="101"/>
                    <a:pt x="6" y="8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4" name="Freeform 164">
              <a:extLst>
                <a:ext uri="{FF2B5EF4-FFF2-40B4-BE49-F238E27FC236}">
                  <a16:creationId xmlns:a16="http://schemas.microsoft.com/office/drawing/2014/main" id="{09DC0D5B-6E49-4348-A885-7EBE9AF7B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6"/>
              <a:ext cx="22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4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ubicBezTo>
                    <a:pt x="11" y="23"/>
                    <a:pt x="8" y="23"/>
                    <a:pt x="4" y="22"/>
                  </a:cubicBezTo>
                  <a:cubicBezTo>
                    <a:pt x="10" y="17"/>
                    <a:pt x="7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5" name="Freeform 165">
              <a:extLst>
                <a:ext uri="{FF2B5EF4-FFF2-40B4-BE49-F238E27FC236}">
                  <a16:creationId xmlns:a16="http://schemas.microsoft.com/office/drawing/2014/main" id="{729C4743-0985-4706-9A96-81689D338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59"/>
              <a:ext cx="49" cy="45"/>
            </a:xfrm>
            <a:custGeom>
              <a:avLst/>
              <a:gdLst>
                <a:gd name="T0" fmla="*/ 20 w 42"/>
                <a:gd name="T1" fmla="*/ 0 h 39"/>
                <a:gd name="T2" fmla="*/ 0 w 42"/>
                <a:gd name="T3" fmla="*/ 10 h 39"/>
                <a:gd name="T4" fmla="*/ 20 w 42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9">
                  <a:moveTo>
                    <a:pt x="20" y="0"/>
                  </a:moveTo>
                  <a:cubicBezTo>
                    <a:pt x="42" y="16"/>
                    <a:pt x="0" y="39"/>
                    <a:pt x="0" y="10"/>
                  </a:cubicBezTo>
                  <a:cubicBezTo>
                    <a:pt x="8" y="8"/>
                    <a:pt x="17" y="7"/>
                    <a:pt x="20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6" name="Freeform 166">
              <a:extLst>
                <a:ext uri="{FF2B5EF4-FFF2-40B4-BE49-F238E27FC236}">
                  <a16:creationId xmlns:a16="http://schemas.microsoft.com/office/drawing/2014/main" id="{C1F397A4-3DEB-498D-9E5D-2661248F1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" y="44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1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6"/>
                    <a:pt x="7" y="1"/>
                  </a:cubicBezTo>
                  <a:cubicBezTo>
                    <a:pt x="17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7" name="Freeform 167">
              <a:extLst>
                <a:ext uri="{FF2B5EF4-FFF2-40B4-BE49-F238E27FC236}">
                  <a16:creationId xmlns:a16="http://schemas.microsoft.com/office/drawing/2014/main" id="{726CC981-5C8B-46CD-A824-24B23851A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4"/>
              <a:ext cx="48" cy="49"/>
            </a:xfrm>
            <a:custGeom>
              <a:avLst/>
              <a:gdLst>
                <a:gd name="T0" fmla="*/ 33 w 41"/>
                <a:gd name="T1" fmla="*/ 11 h 42"/>
                <a:gd name="T2" fmla="*/ 2 w 41"/>
                <a:gd name="T3" fmla="*/ 20 h 42"/>
                <a:gd name="T4" fmla="*/ 15 w 41"/>
                <a:gd name="T5" fmla="*/ 3 h 42"/>
                <a:gd name="T6" fmla="*/ 33 w 41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42">
                  <a:moveTo>
                    <a:pt x="33" y="11"/>
                  </a:moveTo>
                  <a:cubicBezTo>
                    <a:pt x="41" y="37"/>
                    <a:pt x="4" y="42"/>
                    <a:pt x="2" y="20"/>
                  </a:cubicBezTo>
                  <a:cubicBezTo>
                    <a:pt x="0" y="9"/>
                    <a:pt x="5" y="5"/>
                    <a:pt x="15" y="3"/>
                  </a:cubicBezTo>
                  <a:cubicBezTo>
                    <a:pt x="26" y="0"/>
                    <a:pt x="32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8" name="Freeform 168">
              <a:extLst>
                <a:ext uri="{FF2B5EF4-FFF2-40B4-BE49-F238E27FC236}">
                  <a16:creationId xmlns:a16="http://schemas.microsoft.com/office/drawing/2014/main" id="{1D992185-A9E4-4CAB-9D07-F3DF4374E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3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8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6"/>
                    <a:pt x="6" y="6"/>
                    <a:pt x="8" y="0"/>
                  </a:cubicBezTo>
                  <a:cubicBezTo>
                    <a:pt x="18" y="3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29" name="Freeform 169">
              <a:extLst>
                <a:ext uri="{FF2B5EF4-FFF2-40B4-BE49-F238E27FC236}">
                  <a16:creationId xmlns:a16="http://schemas.microsoft.com/office/drawing/2014/main" id="{F3A8626D-F9B1-49E6-B274-64A151F68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311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7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2" y="4"/>
                    <a:pt x="6" y="3"/>
                    <a:pt x="7" y="0"/>
                  </a:cubicBezTo>
                  <a:cubicBezTo>
                    <a:pt x="10" y="3"/>
                    <a:pt x="14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0" name="Freeform 170">
              <a:extLst>
                <a:ext uri="{FF2B5EF4-FFF2-40B4-BE49-F238E27FC236}">
                  <a16:creationId xmlns:a16="http://schemas.microsoft.com/office/drawing/2014/main" id="{81EC1510-0710-416E-9CB7-FDE73F2FF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21"/>
              <a:ext cx="21" cy="21"/>
            </a:xfrm>
            <a:custGeom>
              <a:avLst/>
              <a:gdLst>
                <a:gd name="T0" fmla="*/ 0 w 18"/>
                <a:gd name="T1" fmla="*/ 7 h 18"/>
                <a:gd name="T2" fmla="*/ 7 w 18"/>
                <a:gd name="T3" fmla="*/ 18 h 18"/>
                <a:gd name="T4" fmla="*/ 0 w 18"/>
                <a:gd name="T5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0" y="7"/>
                  </a:moveTo>
                  <a:cubicBezTo>
                    <a:pt x="6" y="0"/>
                    <a:pt x="18" y="14"/>
                    <a:pt x="7" y="18"/>
                  </a:cubicBezTo>
                  <a:cubicBezTo>
                    <a:pt x="4" y="15"/>
                    <a:pt x="5" y="11"/>
                    <a:pt x="0" y="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1" name="Freeform 171">
              <a:extLst>
                <a:ext uri="{FF2B5EF4-FFF2-40B4-BE49-F238E27FC236}">
                  <a16:creationId xmlns:a16="http://schemas.microsoft.com/office/drawing/2014/main" id="{AF37ADCA-1C0E-4875-86DF-143367FF9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165"/>
              <a:ext cx="21" cy="18"/>
            </a:xfrm>
            <a:custGeom>
              <a:avLst/>
              <a:gdLst>
                <a:gd name="T0" fmla="*/ 18 w 18"/>
                <a:gd name="T1" fmla="*/ 8 h 16"/>
                <a:gd name="T2" fmla="*/ 1 w 18"/>
                <a:gd name="T3" fmla="*/ 10 h 16"/>
                <a:gd name="T4" fmla="*/ 18 w 18"/>
                <a:gd name="T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8"/>
                  </a:moveTo>
                  <a:cubicBezTo>
                    <a:pt x="13" y="16"/>
                    <a:pt x="9" y="13"/>
                    <a:pt x="1" y="10"/>
                  </a:cubicBezTo>
                  <a:cubicBezTo>
                    <a:pt x="0" y="0"/>
                    <a:pt x="16" y="0"/>
                    <a:pt x="18" y="8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2" name="Freeform 172">
              <a:extLst>
                <a:ext uri="{FF2B5EF4-FFF2-40B4-BE49-F238E27FC236}">
                  <a16:creationId xmlns:a16="http://schemas.microsoft.com/office/drawing/2014/main" id="{5F647483-0F35-4ADC-8642-918FE6876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3"/>
              <a:ext cx="26" cy="22"/>
            </a:xfrm>
            <a:custGeom>
              <a:avLst/>
              <a:gdLst>
                <a:gd name="T0" fmla="*/ 22 w 22"/>
                <a:gd name="T1" fmla="*/ 12 h 19"/>
                <a:gd name="T2" fmla="*/ 13 w 22"/>
                <a:gd name="T3" fmla="*/ 19 h 19"/>
                <a:gd name="T4" fmla="*/ 0 w 22"/>
                <a:gd name="T5" fmla="*/ 8 h 19"/>
                <a:gd name="T6" fmla="*/ 12 w 22"/>
                <a:gd name="T7" fmla="*/ 0 h 19"/>
                <a:gd name="T8" fmla="*/ 22 w 22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22" y="12"/>
                  </a:moveTo>
                  <a:cubicBezTo>
                    <a:pt x="19" y="13"/>
                    <a:pt x="16" y="16"/>
                    <a:pt x="13" y="19"/>
                  </a:cubicBezTo>
                  <a:cubicBezTo>
                    <a:pt x="11" y="14"/>
                    <a:pt x="3" y="13"/>
                    <a:pt x="0" y="8"/>
                  </a:cubicBezTo>
                  <a:cubicBezTo>
                    <a:pt x="3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3" name="Freeform 173">
              <a:extLst>
                <a:ext uri="{FF2B5EF4-FFF2-40B4-BE49-F238E27FC236}">
                  <a16:creationId xmlns:a16="http://schemas.microsoft.com/office/drawing/2014/main" id="{497D620B-C7BE-4AAE-B870-7CCB2ACC5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266"/>
              <a:ext cx="56" cy="51"/>
            </a:xfrm>
            <a:custGeom>
              <a:avLst/>
              <a:gdLst>
                <a:gd name="T0" fmla="*/ 1 w 48"/>
                <a:gd name="T1" fmla="*/ 36 h 44"/>
                <a:gd name="T2" fmla="*/ 2 w 48"/>
                <a:gd name="T3" fmla="*/ 21 h 44"/>
                <a:gd name="T4" fmla="*/ 25 w 48"/>
                <a:gd name="T5" fmla="*/ 0 h 44"/>
                <a:gd name="T6" fmla="*/ 32 w 48"/>
                <a:gd name="T7" fmla="*/ 43 h 44"/>
                <a:gd name="T8" fmla="*/ 1 w 48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4">
                  <a:moveTo>
                    <a:pt x="1" y="36"/>
                  </a:moveTo>
                  <a:cubicBezTo>
                    <a:pt x="0" y="30"/>
                    <a:pt x="3" y="28"/>
                    <a:pt x="2" y="21"/>
                  </a:cubicBezTo>
                  <a:cubicBezTo>
                    <a:pt x="20" y="24"/>
                    <a:pt x="20" y="9"/>
                    <a:pt x="25" y="0"/>
                  </a:cubicBezTo>
                  <a:cubicBezTo>
                    <a:pt x="48" y="1"/>
                    <a:pt x="43" y="32"/>
                    <a:pt x="32" y="43"/>
                  </a:cubicBezTo>
                  <a:cubicBezTo>
                    <a:pt x="19" y="44"/>
                    <a:pt x="8" y="42"/>
                    <a:pt x="1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4" name="Freeform 174">
              <a:extLst>
                <a:ext uri="{FF2B5EF4-FFF2-40B4-BE49-F238E27FC236}">
                  <a16:creationId xmlns:a16="http://schemas.microsoft.com/office/drawing/2014/main" id="{5260348C-5878-4C86-99F5-E7D1D7D9F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51"/>
              <a:ext cx="20" cy="30"/>
            </a:xfrm>
            <a:custGeom>
              <a:avLst/>
              <a:gdLst>
                <a:gd name="T0" fmla="*/ 17 w 17"/>
                <a:gd name="T1" fmla="*/ 19 h 26"/>
                <a:gd name="T2" fmla="*/ 3 w 17"/>
                <a:gd name="T3" fmla="*/ 26 h 26"/>
                <a:gd name="T4" fmla="*/ 0 w 17"/>
                <a:gd name="T5" fmla="*/ 19 h 26"/>
                <a:gd name="T6" fmla="*/ 3 w 17"/>
                <a:gd name="T7" fmla="*/ 4 h 26"/>
                <a:gd name="T8" fmla="*/ 17 w 17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17" y="19"/>
                  </a:move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ubicBezTo>
                    <a:pt x="6" y="17"/>
                    <a:pt x="9" y="7"/>
                    <a:pt x="3" y="4"/>
                  </a:cubicBezTo>
                  <a:cubicBezTo>
                    <a:pt x="14" y="0"/>
                    <a:pt x="17" y="13"/>
                    <a:pt x="17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5" name="Freeform 175">
              <a:extLst>
                <a:ext uri="{FF2B5EF4-FFF2-40B4-BE49-F238E27FC236}">
                  <a16:creationId xmlns:a16="http://schemas.microsoft.com/office/drawing/2014/main" id="{50E95B66-6771-4237-A2A0-59A6DAB64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59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6 h 18"/>
                <a:gd name="T6" fmla="*/ 5 w 29"/>
                <a:gd name="T7" fmla="*/ 1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8"/>
                    <a:pt x="10" y="18"/>
                  </a:cubicBez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6" name="Freeform 176">
              <a:extLst>
                <a:ext uri="{FF2B5EF4-FFF2-40B4-BE49-F238E27FC236}">
                  <a16:creationId xmlns:a16="http://schemas.microsoft.com/office/drawing/2014/main" id="{F63BF047-B32D-475E-B501-7081C3FCB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178"/>
              <a:ext cx="58" cy="44"/>
            </a:xfrm>
            <a:custGeom>
              <a:avLst/>
              <a:gdLst>
                <a:gd name="T0" fmla="*/ 30 w 50"/>
                <a:gd name="T1" fmla="*/ 38 h 38"/>
                <a:gd name="T2" fmla="*/ 5 w 50"/>
                <a:gd name="T3" fmla="*/ 23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2" y="23"/>
                    <a:pt x="16" y="16"/>
                    <a:pt x="5" y="23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2"/>
                    <a:pt x="37" y="37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7" name="Freeform 177">
              <a:extLst>
                <a:ext uri="{FF2B5EF4-FFF2-40B4-BE49-F238E27FC236}">
                  <a16:creationId xmlns:a16="http://schemas.microsoft.com/office/drawing/2014/main" id="{F420CEB8-8116-4052-8561-E62028287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162"/>
              <a:ext cx="2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8" name="Freeform 178">
              <a:extLst>
                <a:ext uri="{FF2B5EF4-FFF2-40B4-BE49-F238E27FC236}">
                  <a16:creationId xmlns:a16="http://schemas.microsoft.com/office/drawing/2014/main" id="{D9602A6D-C352-44D3-A039-2E37CE32A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454"/>
              <a:ext cx="18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3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3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39" name="Freeform 179">
              <a:extLst>
                <a:ext uri="{FF2B5EF4-FFF2-40B4-BE49-F238E27FC236}">
                  <a16:creationId xmlns:a16="http://schemas.microsoft.com/office/drawing/2014/main" id="{14FC1F3A-A7BE-40BC-BBDA-D14890A1B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23"/>
              <a:ext cx="167" cy="141"/>
            </a:xfrm>
            <a:custGeom>
              <a:avLst/>
              <a:gdLst>
                <a:gd name="T0" fmla="*/ 25 w 143"/>
                <a:gd name="T1" fmla="*/ 77 h 121"/>
                <a:gd name="T2" fmla="*/ 18 w 143"/>
                <a:gd name="T3" fmla="*/ 116 h 121"/>
                <a:gd name="T4" fmla="*/ 19 w 143"/>
                <a:gd name="T5" fmla="*/ 121 h 121"/>
                <a:gd name="T6" fmla="*/ 17 w 143"/>
                <a:gd name="T7" fmla="*/ 120 h 121"/>
                <a:gd name="T8" fmla="*/ 15 w 143"/>
                <a:gd name="T9" fmla="*/ 118 h 121"/>
                <a:gd name="T10" fmla="*/ 17 w 143"/>
                <a:gd name="T11" fmla="*/ 74 h 121"/>
                <a:gd name="T12" fmla="*/ 29 w 143"/>
                <a:gd name="T13" fmla="*/ 62 h 121"/>
                <a:gd name="T14" fmla="*/ 38 w 143"/>
                <a:gd name="T15" fmla="*/ 63 h 121"/>
                <a:gd name="T16" fmla="*/ 46 w 143"/>
                <a:gd name="T17" fmla="*/ 62 h 121"/>
                <a:gd name="T18" fmla="*/ 62 w 143"/>
                <a:gd name="T19" fmla="*/ 50 h 121"/>
                <a:gd name="T20" fmla="*/ 66 w 143"/>
                <a:gd name="T21" fmla="*/ 62 h 121"/>
                <a:gd name="T22" fmla="*/ 71 w 143"/>
                <a:gd name="T23" fmla="*/ 52 h 121"/>
                <a:gd name="T24" fmla="*/ 67 w 143"/>
                <a:gd name="T25" fmla="*/ 44 h 121"/>
                <a:gd name="T26" fmla="*/ 55 w 143"/>
                <a:gd name="T27" fmla="*/ 40 h 121"/>
                <a:gd name="T28" fmla="*/ 50 w 143"/>
                <a:gd name="T29" fmla="*/ 46 h 121"/>
                <a:gd name="T30" fmla="*/ 46 w 143"/>
                <a:gd name="T31" fmla="*/ 37 h 121"/>
                <a:gd name="T32" fmla="*/ 48 w 143"/>
                <a:gd name="T33" fmla="*/ 34 h 121"/>
                <a:gd name="T34" fmla="*/ 59 w 143"/>
                <a:gd name="T35" fmla="*/ 32 h 121"/>
                <a:gd name="T36" fmla="*/ 63 w 143"/>
                <a:gd name="T37" fmla="*/ 31 h 121"/>
                <a:gd name="T38" fmla="*/ 74 w 143"/>
                <a:gd name="T39" fmla="*/ 16 h 121"/>
                <a:gd name="T40" fmla="*/ 99 w 143"/>
                <a:gd name="T41" fmla="*/ 9 h 121"/>
                <a:gd name="T42" fmla="*/ 113 w 143"/>
                <a:gd name="T43" fmla="*/ 25 h 121"/>
                <a:gd name="T44" fmla="*/ 108 w 143"/>
                <a:gd name="T45" fmla="*/ 33 h 121"/>
                <a:gd name="T46" fmla="*/ 99 w 143"/>
                <a:gd name="T47" fmla="*/ 34 h 121"/>
                <a:gd name="T48" fmla="*/ 94 w 143"/>
                <a:gd name="T49" fmla="*/ 24 h 121"/>
                <a:gd name="T50" fmla="*/ 102 w 143"/>
                <a:gd name="T51" fmla="*/ 28 h 121"/>
                <a:gd name="T52" fmla="*/ 92 w 143"/>
                <a:gd name="T53" fmla="*/ 15 h 121"/>
                <a:gd name="T54" fmla="*/ 74 w 143"/>
                <a:gd name="T55" fmla="*/ 25 h 121"/>
                <a:gd name="T56" fmla="*/ 78 w 143"/>
                <a:gd name="T57" fmla="*/ 46 h 121"/>
                <a:gd name="T58" fmla="*/ 78 w 143"/>
                <a:gd name="T59" fmla="*/ 63 h 121"/>
                <a:gd name="T60" fmla="*/ 88 w 143"/>
                <a:gd name="T61" fmla="*/ 65 h 121"/>
                <a:gd name="T62" fmla="*/ 92 w 143"/>
                <a:gd name="T63" fmla="*/ 68 h 121"/>
                <a:gd name="T64" fmla="*/ 96 w 143"/>
                <a:gd name="T65" fmla="*/ 71 h 121"/>
                <a:gd name="T66" fmla="*/ 131 w 143"/>
                <a:gd name="T67" fmla="*/ 61 h 121"/>
                <a:gd name="T68" fmla="*/ 117 w 143"/>
                <a:gd name="T69" fmla="*/ 40 h 121"/>
                <a:gd name="T70" fmla="*/ 110 w 143"/>
                <a:gd name="T71" fmla="*/ 46 h 121"/>
                <a:gd name="T72" fmla="*/ 113 w 143"/>
                <a:gd name="T73" fmla="*/ 48 h 121"/>
                <a:gd name="T74" fmla="*/ 118 w 143"/>
                <a:gd name="T75" fmla="*/ 49 h 121"/>
                <a:gd name="T76" fmla="*/ 108 w 143"/>
                <a:gd name="T77" fmla="*/ 55 h 121"/>
                <a:gd name="T78" fmla="*/ 104 w 143"/>
                <a:gd name="T79" fmla="*/ 37 h 121"/>
                <a:gd name="T80" fmla="*/ 108 w 143"/>
                <a:gd name="T81" fmla="*/ 34 h 121"/>
                <a:gd name="T82" fmla="*/ 131 w 143"/>
                <a:gd name="T83" fmla="*/ 37 h 121"/>
                <a:gd name="T84" fmla="*/ 136 w 143"/>
                <a:gd name="T85" fmla="*/ 61 h 121"/>
                <a:gd name="T86" fmla="*/ 131 w 143"/>
                <a:gd name="T87" fmla="*/ 75 h 121"/>
                <a:gd name="T88" fmla="*/ 108 w 143"/>
                <a:gd name="T89" fmla="*/ 79 h 121"/>
                <a:gd name="T90" fmla="*/ 111 w 143"/>
                <a:gd name="T91" fmla="*/ 95 h 121"/>
                <a:gd name="T92" fmla="*/ 94 w 143"/>
                <a:gd name="T93" fmla="*/ 107 h 121"/>
                <a:gd name="T94" fmla="*/ 84 w 143"/>
                <a:gd name="T95" fmla="*/ 99 h 121"/>
                <a:gd name="T96" fmla="*/ 91 w 143"/>
                <a:gd name="T97" fmla="*/ 95 h 121"/>
                <a:gd name="T98" fmla="*/ 101 w 143"/>
                <a:gd name="T99" fmla="*/ 99 h 121"/>
                <a:gd name="T100" fmla="*/ 59 w 143"/>
                <a:gd name="T101" fmla="*/ 75 h 121"/>
                <a:gd name="T102" fmla="*/ 53 w 143"/>
                <a:gd name="T103" fmla="*/ 95 h 121"/>
                <a:gd name="T104" fmla="*/ 39 w 143"/>
                <a:gd name="T105" fmla="*/ 82 h 121"/>
                <a:gd name="T106" fmla="*/ 43 w 143"/>
                <a:gd name="T107" fmla="*/ 85 h 121"/>
                <a:gd name="T108" fmla="*/ 50 w 143"/>
                <a:gd name="T109" fmla="*/ 90 h 121"/>
                <a:gd name="T110" fmla="*/ 48 w 143"/>
                <a:gd name="T111" fmla="*/ 77 h 121"/>
                <a:gd name="T112" fmla="*/ 25 w 143"/>
                <a:gd name="T113" fmla="*/ 7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25" y="77"/>
                  </a:moveTo>
                  <a:cubicBezTo>
                    <a:pt x="15" y="82"/>
                    <a:pt x="13" y="101"/>
                    <a:pt x="18" y="116"/>
                  </a:cubicBezTo>
                  <a:cubicBezTo>
                    <a:pt x="18" y="118"/>
                    <a:pt x="19" y="120"/>
                    <a:pt x="19" y="121"/>
                  </a:cubicBezTo>
                  <a:cubicBezTo>
                    <a:pt x="18" y="121"/>
                    <a:pt x="17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4"/>
                    <a:pt x="0" y="71"/>
                    <a:pt x="17" y="74"/>
                  </a:cubicBezTo>
                  <a:cubicBezTo>
                    <a:pt x="18" y="62"/>
                    <a:pt x="25" y="61"/>
                    <a:pt x="29" y="62"/>
                  </a:cubicBezTo>
                  <a:cubicBezTo>
                    <a:pt x="32" y="57"/>
                    <a:pt x="37" y="58"/>
                    <a:pt x="38" y="63"/>
                  </a:cubicBezTo>
                  <a:cubicBezTo>
                    <a:pt x="43" y="61"/>
                    <a:pt x="43" y="61"/>
                    <a:pt x="46" y="62"/>
                  </a:cubicBezTo>
                  <a:cubicBezTo>
                    <a:pt x="49" y="63"/>
                    <a:pt x="60" y="69"/>
                    <a:pt x="62" y="50"/>
                  </a:cubicBezTo>
                  <a:cubicBezTo>
                    <a:pt x="62" y="48"/>
                    <a:pt x="67" y="52"/>
                    <a:pt x="66" y="62"/>
                  </a:cubicBezTo>
                  <a:cubicBezTo>
                    <a:pt x="70" y="58"/>
                    <a:pt x="71" y="57"/>
                    <a:pt x="71" y="52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4" y="41"/>
                    <a:pt x="63" y="38"/>
                    <a:pt x="55" y="40"/>
                  </a:cubicBezTo>
                  <a:cubicBezTo>
                    <a:pt x="55" y="43"/>
                    <a:pt x="54" y="46"/>
                    <a:pt x="50" y="46"/>
                  </a:cubicBezTo>
                  <a:cubicBezTo>
                    <a:pt x="48" y="45"/>
                    <a:pt x="45" y="41"/>
                    <a:pt x="46" y="37"/>
                  </a:cubicBezTo>
                  <a:cubicBezTo>
                    <a:pt x="46" y="36"/>
                    <a:pt x="47" y="35"/>
                    <a:pt x="48" y="34"/>
                  </a:cubicBezTo>
                  <a:cubicBezTo>
                    <a:pt x="52" y="31"/>
                    <a:pt x="57" y="30"/>
                    <a:pt x="59" y="32"/>
                  </a:cubicBezTo>
                  <a:cubicBezTo>
                    <a:pt x="62" y="34"/>
                    <a:pt x="63" y="32"/>
                    <a:pt x="63" y="31"/>
                  </a:cubicBezTo>
                  <a:cubicBezTo>
                    <a:pt x="63" y="29"/>
                    <a:pt x="62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3" y="8"/>
                    <a:pt x="115" y="13"/>
                    <a:pt x="113" y="25"/>
                  </a:cubicBezTo>
                  <a:cubicBezTo>
                    <a:pt x="113" y="27"/>
                    <a:pt x="111" y="31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5" y="24"/>
                    <a:pt x="95" y="32"/>
                    <a:pt x="102" y="28"/>
                  </a:cubicBezTo>
                  <a:cubicBezTo>
                    <a:pt x="109" y="25"/>
                    <a:pt x="104" y="14"/>
                    <a:pt x="92" y="15"/>
                  </a:cubicBezTo>
                  <a:cubicBezTo>
                    <a:pt x="85" y="16"/>
                    <a:pt x="78" y="19"/>
                    <a:pt x="74" y="25"/>
                  </a:cubicBezTo>
                  <a:cubicBezTo>
                    <a:pt x="69" y="33"/>
                    <a:pt x="75" y="39"/>
                    <a:pt x="78" y="46"/>
                  </a:cubicBezTo>
                  <a:cubicBezTo>
                    <a:pt x="80" y="51"/>
                    <a:pt x="80" y="58"/>
                    <a:pt x="78" y="63"/>
                  </a:cubicBezTo>
                  <a:cubicBezTo>
                    <a:pt x="81" y="62"/>
                    <a:pt x="86" y="62"/>
                    <a:pt x="88" y="65"/>
                  </a:cubicBezTo>
                  <a:cubicBezTo>
                    <a:pt x="90" y="64"/>
                    <a:pt x="94" y="64"/>
                    <a:pt x="92" y="68"/>
                  </a:cubicBezTo>
                  <a:cubicBezTo>
                    <a:pt x="92" y="69"/>
                    <a:pt x="92" y="70"/>
                    <a:pt x="96" y="71"/>
                  </a:cubicBezTo>
                  <a:cubicBezTo>
                    <a:pt x="101" y="72"/>
                    <a:pt x="124" y="78"/>
                    <a:pt x="131" y="61"/>
                  </a:cubicBezTo>
                  <a:cubicBezTo>
                    <a:pt x="138" y="43"/>
                    <a:pt x="121" y="39"/>
                    <a:pt x="117" y="40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9"/>
                    <a:pt x="112" y="49"/>
                    <a:pt x="113" y="48"/>
                  </a:cubicBezTo>
                  <a:cubicBezTo>
                    <a:pt x="114" y="48"/>
                    <a:pt x="117" y="47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7"/>
                  </a:cubicBezTo>
                  <a:cubicBezTo>
                    <a:pt x="105" y="35"/>
                    <a:pt x="107" y="34"/>
                    <a:pt x="108" y="34"/>
                  </a:cubicBezTo>
                  <a:cubicBezTo>
                    <a:pt x="116" y="30"/>
                    <a:pt x="126" y="31"/>
                    <a:pt x="131" y="37"/>
                  </a:cubicBezTo>
                  <a:cubicBezTo>
                    <a:pt x="137" y="42"/>
                    <a:pt x="143" y="49"/>
                    <a:pt x="136" y="61"/>
                  </a:cubicBezTo>
                  <a:cubicBezTo>
                    <a:pt x="138" y="66"/>
                    <a:pt x="134" y="72"/>
                    <a:pt x="131" y="75"/>
                  </a:cubicBezTo>
                  <a:cubicBezTo>
                    <a:pt x="127" y="77"/>
                    <a:pt x="123" y="83"/>
                    <a:pt x="108" y="79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2" y="114"/>
                    <a:pt x="94" y="107"/>
                  </a:cubicBezTo>
                  <a:cubicBezTo>
                    <a:pt x="88" y="109"/>
                    <a:pt x="83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6"/>
                    <a:pt x="108" y="71"/>
                    <a:pt x="59" y="75"/>
                  </a:cubicBezTo>
                  <a:cubicBezTo>
                    <a:pt x="63" y="82"/>
                    <a:pt x="65" y="89"/>
                    <a:pt x="53" y="95"/>
                  </a:cubicBezTo>
                  <a:cubicBezTo>
                    <a:pt x="41" y="100"/>
                    <a:pt x="33" y="86"/>
                    <a:pt x="39" y="82"/>
                  </a:cubicBezTo>
                  <a:cubicBezTo>
                    <a:pt x="42" y="82"/>
                    <a:pt x="42" y="83"/>
                    <a:pt x="43" y="85"/>
                  </a:cubicBezTo>
                  <a:cubicBezTo>
                    <a:pt x="43" y="87"/>
                    <a:pt x="44" y="91"/>
                    <a:pt x="50" y="90"/>
                  </a:cubicBezTo>
                  <a:cubicBezTo>
                    <a:pt x="56" y="88"/>
                    <a:pt x="53" y="79"/>
                    <a:pt x="48" y="77"/>
                  </a:cubicBezTo>
                  <a:cubicBezTo>
                    <a:pt x="43" y="74"/>
                    <a:pt x="35" y="71"/>
                    <a:pt x="25" y="7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0" name="Freeform 180">
              <a:extLst>
                <a:ext uri="{FF2B5EF4-FFF2-40B4-BE49-F238E27FC236}">
                  <a16:creationId xmlns:a16="http://schemas.microsoft.com/office/drawing/2014/main" id="{8E1045F4-4F90-4A18-BF85-2F71E4F24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" y="30"/>
              <a:ext cx="26" cy="28"/>
            </a:xfrm>
            <a:custGeom>
              <a:avLst/>
              <a:gdLst>
                <a:gd name="T0" fmla="*/ 6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6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6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3"/>
                    <a:pt x="6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1" name="Freeform 181">
              <a:extLst>
                <a:ext uri="{FF2B5EF4-FFF2-40B4-BE49-F238E27FC236}">
                  <a16:creationId xmlns:a16="http://schemas.microsoft.com/office/drawing/2014/main" id="{F5AA73C2-53D6-4599-9A47-8E4A9908B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196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6" y="26"/>
                    <a:pt x="13" y="19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2" name="Freeform 182">
              <a:extLst>
                <a:ext uri="{FF2B5EF4-FFF2-40B4-BE49-F238E27FC236}">
                  <a16:creationId xmlns:a16="http://schemas.microsoft.com/office/drawing/2014/main" id="{6D350163-15B2-4F25-8B90-6140662D1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5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3" name="Freeform 183">
              <a:extLst>
                <a:ext uri="{FF2B5EF4-FFF2-40B4-BE49-F238E27FC236}">
                  <a16:creationId xmlns:a16="http://schemas.microsoft.com/office/drawing/2014/main" id="{4DA85F0D-DC3F-4F1D-9355-9A0F55D6A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3" cy="21"/>
            </a:xfrm>
            <a:custGeom>
              <a:avLst/>
              <a:gdLst>
                <a:gd name="T0" fmla="*/ 0 w 20"/>
                <a:gd name="T1" fmla="*/ 9 h 18"/>
                <a:gd name="T2" fmla="*/ 10 w 20"/>
                <a:gd name="T3" fmla="*/ 18 h 18"/>
                <a:gd name="T4" fmla="*/ 0 w 20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0" y="9"/>
                  </a:moveTo>
                  <a:cubicBezTo>
                    <a:pt x="5" y="0"/>
                    <a:pt x="20" y="11"/>
                    <a:pt x="10" y="18"/>
                  </a:cubicBezTo>
                  <a:cubicBezTo>
                    <a:pt x="7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4" name="Freeform 184">
              <a:extLst>
                <a:ext uri="{FF2B5EF4-FFF2-40B4-BE49-F238E27FC236}">
                  <a16:creationId xmlns:a16="http://schemas.microsoft.com/office/drawing/2014/main" id="{36014618-C1CE-4E2F-84F0-052B842B1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" y="426"/>
              <a:ext cx="25" cy="27"/>
            </a:xfrm>
            <a:custGeom>
              <a:avLst/>
              <a:gdLst>
                <a:gd name="T0" fmla="*/ 7 w 21"/>
                <a:gd name="T1" fmla="*/ 22 h 23"/>
                <a:gd name="T2" fmla="*/ 0 w 21"/>
                <a:gd name="T3" fmla="*/ 9 h 23"/>
                <a:gd name="T4" fmla="*/ 19 w 21"/>
                <a:gd name="T5" fmla="*/ 7 h 23"/>
                <a:gd name="T6" fmla="*/ 17 w 21"/>
                <a:gd name="T7" fmla="*/ 23 h 23"/>
                <a:gd name="T8" fmla="*/ 7 w 21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7" y="22"/>
                  </a:moveTo>
                  <a:cubicBezTo>
                    <a:pt x="12" y="16"/>
                    <a:pt x="6" y="9"/>
                    <a:pt x="0" y="9"/>
                  </a:cubicBezTo>
                  <a:cubicBezTo>
                    <a:pt x="2" y="0"/>
                    <a:pt x="12" y="3"/>
                    <a:pt x="19" y="7"/>
                  </a:cubicBezTo>
                  <a:cubicBezTo>
                    <a:pt x="19" y="12"/>
                    <a:pt x="21" y="16"/>
                    <a:pt x="17" y="23"/>
                  </a:cubicBezTo>
                  <a:cubicBezTo>
                    <a:pt x="14" y="21"/>
                    <a:pt x="11" y="22"/>
                    <a:pt x="7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5" name="Freeform 185">
              <a:extLst>
                <a:ext uri="{FF2B5EF4-FFF2-40B4-BE49-F238E27FC236}">
                  <a16:creationId xmlns:a16="http://schemas.microsoft.com/office/drawing/2014/main" id="{24FD3782-2211-419F-A86C-7D30FA307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80"/>
              <a:ext cx="47" cy="36"/>
            </a:xfrm>
            <a:custGeom>
              <a:avLst/>
              <a:gdLst>
                <a:gd name="T0" fmla="*/ 40 w 40"/>
                <a:gd name="T1" fmla="*/ 5 h 31"/>
                <a:gd name="T2" fmla="*/ 37 w 40"/>
                <a:gd name="T3" fmla="*/ 26 h 31"/>
                <a:gd name="T4" fmla="*/ 1 w 40"/>
                <a:gd name="T5" fmla="*/ 28 h 31"/>
                <a:gd name="T6" fmla="*/ 9 w 40"/>
                <a:gd name="T7" fmla="*/ 0 h 31"/>
                <a:gd name="T8" fmla="*/ 40 w 40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40" y="5"/>
                  </a:moveTo>
                  <a:cubicBezTo>
                    <a:pt x="37" y="10"/>
                    <a:pt x="36" y="18"/>
                    <a:pt x="37" y="26"/>
                  </a:cubicBezTo>
                  <a:cubicBezTo>
                    <a:pt x="26" y="22"/>
                    <a:pt x="14" y="31"/>
                    <a:pt x="1" y="28"/>
                  </a:cubicBezTo>
                  <a:cubicBezTo>
                    <a:pt x="0" y="15"/>
                    <a:pt x="7" y="10"/>
                    <a:pt x="9" y="0"/>
                  </a:cubicBezTo>
                  <a:cubicBezTo>
                    <a:pt x="21" y="0"/>
                    <a:pt x="33" y="0"/>
                    <a:pt x="40" y="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6" name="Freeform 186">
              <a:extLst>
                <a:ext uri="{FF2B5EF4-FFF2-40B4-BE49-F238E27FC236}">
                  <a16:creationId xmlns:a16="http://schemas.microsoft.com/office/drawing/2014/main" id="{F2138A05-E49B-4F90-8B3D-DCED0428C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" y="466"/>
              <a:ext cx="28" cy="14"/>
            </a:xfrm>
            <a:custGeom>
              <a:avLst/>
              <a:gdLst>
                <a:gd name="T0" fmla="*/ 17 w 24"/>
                <a:gd name="T1" fmla="*/ 0 h 12"/>
                <a:gd name="T2" fmla="*/ 6 w 24"/>
                <a:gd name="T3" fmla="*/ 0 h 12"/>
                <a:gd name="T4" fmla="*/ 17 w 2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17" y="0"/>
                  </a:moveTo>
                  <a:cubicBezTo>
                    <a:pt x="24" y="11"/>
                    <a:pt x="0" y="12"/>
                    <a:pt x="6" y="0"/>
                  </a:cubicBezTo>
                  <a:cubicBezTo>
                    <a:pt x="10" y="0"/>
                    <a:pt x="15" y="2"/>
                    <a:pt x="1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7" name="Freeform 187">
              <a:extLst>
                <a:ext uri="{FF2B5EF4-FFF2-40B4-BE49-F238E27FC236}">
                  <a16:creationId xmlns:a16="http://schemas.microsoft.com/office/drawing/2014/main" id="{D9FC27F5-A15D-4D00-B317-7BBFE2D38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18"/>
              <a:ext cx="27" cy="20"/>
            </a:xfrm>
            <a:custGeom>
              <a:avLst/>
              <a:gdLst>
                <a:gd name="T0" fmla="*/ 23 w 23"/>
                <a:gd name="T1" fmla="*/ 9 h 17"/>
                <a:gd name="T2" fmla="*/ 16 w 23"/>
                <a:gd name="T3" fmla="*/ 17 h 17"/>
                <a:gd name="T4" fmla="*/ 0 w 23"/>
                <a:gd name="T5" fmla="*/ 10 h 17"/>
                <a:gd name="T6" fmla="*/ 10 w 23"/>
                <a:gd name="T7" fmla="*/ 0 h 17"/>
                <a:gd name="T8" fmla="*/ 23 w 2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23" y="9"/>
                  </a:moveTo>
                  <a:cubicBezTo>
                    <a:pt x="20" y="10"/>
                    <a:pt x="18" y="13"/>
                    <a:pt x="16" y="17"/>
                  </a:cubicBezTo>
                  <a:cubicBezTo>
                    <a:pt x="13" y="13"/>
                    <a:pt x="5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5" y="2"/>
                    <a:pt x="21" y="5"/>
                    <a:pt x="23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8" name="Freeform 188">
              <a:extLst>
                <a:ext uri="{FF2B5EF4-FFF2-40B4-BE49-F238E27FC236}">
                  <a16:creationId xmlns:a16="http://schemas.microsoft.com/office/drawing/2014/main" id="{1A16969E-94FB-4C76-9E4B-F2437E064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246"/>
              <a:ext cx="46" cy="50"/>
            </a:xfrm>
            <a:custGeom>
              <a:avLst/>
              <a:gdLst>
                <a:gd name="T0" fmla="*/ 40 w 40"/>
                <a:gd name="T1" fmla="*/ 18 h 43"/>
                <a:gd name="T2" fmla="*/ 24 w 40"/>
                <a:gd name="T3" fmla="*/ 0 h 43"/>
                <a:gd name="T4" fmla="*/ 40 w 40"/>
                <a:gd name="T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3">
                  <a:moveTo>
                    <a:pt x="40" y="18"/>
                  </a:moveTo>
                  <a:cubicBezTo>
                    <a:pt x="29" y="43"/>
                    <a:pt x="0" y="8"/>
                    <a:pt x="24" y="0"/>
                  </a:cubicBezTo>
                  <a:cubicBezTo>
                    <a:pt x="30" y="5"/>
                    <a:pt x="31" y="16"/>
                    <a:pt x="40" y="1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49" name="Freeform 189">
              <a:extLst>
                <a:ext uri="{FF2B5EF4-FFF2-40B4-BE49-F238E27FC236}">
                  <a16:creationId xmlns:a16="http://schemas.microsoft.com/office/drawing/2014/main" id="{56FE3D32-8D54-41AA-BC67-461053AD0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15"/>
              <a:ext cx="22" cy="16"/>
            </a:xfrm>
            <a:custGeom>
              <a:avLst/>
              <a:gdLst>
                <a:gd name="T0" fmla="*/ 7 w 19"/>
                <a:gd name="T1" fmla="*/ 14 h 14"/>
                <a:gd name="T2" fmla="*/ 19 w 19"/>
                <a:gd name="T3" fmla="*/ 10 h 14"/>
                <a:gd name="T4" fmla="*/ 7 w 1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7" y="14"/>
                  </a:moveTo>
                  <a:cubicBezTo>
                    <a:pt x="0" y="6"/>
                    <a:pt x="18" y="0"/>
                    <a:pt x="19" y="10"/>
                  </a:cubicBezTo>
                  <a:cubicBezTo>
                    <a:pt x="15" y="13"/>
                    <a:pt x="11" y="11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0" name="Freeform 190">
              <a:extLst>
                <a:ext uri="{FF2B5EF4-FFF2-40B4-BE49-F238E27FC236}">
                  <a16:creationId xmlns:a16="http://schemas.microsoft.com/office/drawing/2014/main" id="{ABD3CE46-9761-462D-A0DF-74E04564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" y="49"/>
              <a:ext cx="27" cy="18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1"/>
                    <a:pt x="17" y="4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1" name="Freeform 191">
              <a:extLst>
                <a:ext uri="{FF2B5EF4-FFF2-40B4-BE49-F238E27FC236}">
                  <a16:creationId xmlns:a16="http://schemas.microsoft.com/office/drawing/2014/main" id="{2592D0AA-B2CF-4710-88BF-10C51C484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1" cy="45"/>
            </a:xfrm>
            <a:custGeom>
              <a:avLst/>
              <a:gdLst>
                <a:gd name="T0" fmla="*/ 35 w 35"/>
                <a:gd name="T1" fmla="*/ 16 h 38"/>
                <a:gd name="T2" fmla="*/ 22 w 35"/>
                <a:gd name="T3" fmla="*/ 38 h 38"/>
                <a:gd name="T4" fmla="*/ 35 w 35"/>
                <a:gd name="T5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8">
                  <a:moveTo>
                    <a:pt x="35" y="16"/>
                  </a:moveTo>
                  <a:cubicBezTo>
                    <a:pt x="33" y="26"/>
                    <a:pt x="24" y="28"/>
                    <a:pt x="22" y="38"/>
                  </a:cubicBezTo>
                  <a:cubicBezTo>
                    <a:pt x="0" y="33"/>
                    <a:pt x="20" y="0"/>
                    <a:pt x="35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2" name="Freeform 192">
              <a:extLst>
                <a:ext uri="{FF2B5EF4-FFF2-40B4-BE49-F238E27FC236}">
                  <a16:creationId xmlns:a16="http://schemas.microsoft.com/office/drawing/2014/main" id="{64FCFDD0-E925-408F-9D91-87D73D980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3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3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7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3" name="Freeform 193">
              <a:extLst>
                <a:ext uri="{FF2B5EF4-FFF2-40B4-BE49-F238E27FC236}">
                  <a16:creationId xmlns:a16="http://schemas.microsoft.com/office/drawing/2014/main" id="{5C46142B-7FCD-44E3-9061-1F700E12A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3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4" name="Freeform 194">
              <a:extLst>
                <a:ext uri="{FF2B5EF4-FFF2-40B4-BE49-F238E27FC236}">
                  <a16:creationId xmlns:a16="http://schemas.microsoft.com/office/drawing/2014/main" id="{6EDFE404-6DDD-4359-896B-BFA79A466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5" name="Freeform 195">
              <a:extLst>
                <a:ext uri="{FF2B5EF4-FFF2-40B4-BE49-F238E27FC236}">
                  <a16:creationId xmlns:a16="http://schemas.microsoft.com/office/drawing/2014/main" id="{7577D21F-FF11-4B5C-99AE-D15125931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456"/>
              <a:ext cx="27" cy="29"/>
            </a:xfrm>
            <a:custGeom>
              <a:avLst/>
              <a:gdLst>
                <a:gd name="T0" fmla="*/ 4 w 23"/>
                <a:gd name="T1" fmla="*/ 19 h 25"/>
                <a:gd name="T2" fmla="*/ 10 w 23"/>
                <a:gd name="T3" fmla="*/ 0 h 25"/>
                <a:gd name="T4" fmla="*/ 21 w 23"/>
                <a:gd name="T5" fmla="*/ 9 h 25"/>
                <a:gd name="T6" fmla="*/ 23 w 23"/>
                <a:gd name="T7" fmla="*/ 16 h 25"/>
                <a:gd name="T8" fmla="*/ 4 w 23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4" y="19"/>
                  </a:moveTo>
                  <a:cubicBezTo>
                    <a:pt x="0" y="14"/>
                    <a:pt x="2" y="2"/>
                    <a:pt x="10" y="0"/>
                  </a:cubicBezTo>
                  <a:cubicBezTo>
                    <a:pt x="12" y="4"/>
                    <a:pt x="15" y="11"/>
                    <a:pt x="21" y="9"/>
                  </a:cubicBezTo>
                  <a:cubicBezTo>
                    <a:pt x="21" y="12"/>
                    <a:pt x="22" y="14"/>
                    <a:pt x="23" y="16"/>
                  </a:cubicBezTo>
                  <a:cubicBezTo>
                    <a:pt x="19" y="25"/>
                    <a:pt x="11" y="22"/>
                    <a:pt x="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6" name="Freeform 196">
              <a:extLst>
                <a:ext uri="{FF2B5EF4-FFF2-40B4-BE49-F238E27FC236}">
                  <a16:creationId xmlns:a16="http://schemas.microsoft.com/office/drawing/2014/main" id="{24F9178D-FE95-4611-A505-69E4C46DE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" y="3"/>
              <a:ext cx="32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5"/>
                    <a:pt x="17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7" name="Freeform 197">
              <a:extLst>
                <a:ext uri="{FF2B5EF4-FFF2-40B4-BE49-F238E27FC236}">
                  <a16:creationId xmlns:a16="http://schemas.microsoft.com/office/drawing/2014/main" id="{020565B7-D9E4-4AB7-8B80-4947B7E16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" y="36"/>
              <a:ext cx="25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1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8" name="Freeform 198">
              <a:extLst>
                <a:ext uri="{FF2B5EF4-FFF2-40B4-BE49-F238E27FC236}">
                  <a16:creationId xmlns:a16="http://schemas.microsoft.com/office/drawing/2014/main" id="{AEB5DF9F-6ECD-4B6E-A898-F104E8A3A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9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59" name="Freeform 199">
              <a:extLst>
                <a:ext uri="{FF2B5EF4-FFF2-40B4-BE49-F238E27FC236}">
                  <a16:creationId xmlns:a16="http://schemas.microsoft.com/office/drawing/2014/main" id="{B6353DE3-1071-470D-B07F-6B378E032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" y="211"/>
              <a:ext cx="50" cy="59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8 w 43"/>
                <a:gd name="T5" fmla="*/ 7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3"/>
                    <a:pt x="38" y="48"/>
                    <a:pt x="28" y="51"/>
                  </a:cubicBezTo>
                  <a:cubicBezTo>
                    <a:pt x="0" y="45"/>
                    <a:pt x="7" y="0"/>
                    <a:pt x="38" y="7"/>
                  </a:cubicBezTo>
                  <a:cubicBezTo>
                    <a:pt x="35" y="14"/>
                    <a:pt x="37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0" name="Freeform 200">
              <a:extLst>
                <a:ext uri="{FF2B5EF4-FFF2-40B4-BE49-F238E27FC236}">
                  <a16:creationId xmlns:a16="http://schemas.microsoft.com/office/drawing/2014/main" id="{08333504-4C74-4F0B-BB10-F1F2033DE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" y="424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9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4" y="0"/>
                    <a:pt x="26" y="9"/>
                  </a:cubicBezTo>
                  <a:cubicBezTo>
                    <a:pt x="23" y="12"/>
                    <a:pt x="21" y="17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1" name="Freeform 201">
              <a:extLst>
                <a:ext uri="{FF2B5EF4-FFF2-40B4-BE49-F238E27FC236}">
                  <a16:creationId xmlns:a16="http://schemas.microsoft.com/office/drawing/2014/main" id="{24DF839F-CA36-4B11-AFEE-ACFB06DDC2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4"/>
              <a:ext cx="85" cy="87"/>
            </a:xfrm>
            <a:custGeom>
              <a:avLst/>
              <a:gdLst>
                <a:gd name="T0" fmla="*/ 31 w 73"/>
                <a:gd name="T1" fmla="*/ 30 h 75"/>
                <a:gd name="T2" fmla="*/ 32 w 73"/>
                <a:gd name="T3" fmla="*/ 10 h 75"/>
                <a:gd name="T4" fmla="*/ 32 w 73"/>
                <a:gd name="T5" fmla="*/ 10 h 75"/>
                <a:gd name="T6" fmla="*/ 40 w 73"/>
                <a:gd name="T7" fmla="*/ 48 h 75"/>
                <a:gd name="T8" fmla="*/ 29 w 73"/>
                <a:gd name="T9" fmla="*/ 31 h 75"/>
                <a:gd name="T10" fmla="*/ 29 w 73"/>
                <a:gd name="T11" fmla="*/ 31 h 75"/>
                <a:gd name="T12" fmla="*/ 21 w 73"/>
                <a:gd name="T13" fmla="*/ 65 h 75"/>
                <a:gd name="T14" fmla="*/ 15 w 73"/>
                <a:gd name="T15" fmla="*/ 60 h 75"/>
                <a:gd name="T16" fmla="*/ 15 w 73"/>
                <a:gd name="T17" fmla="*/ 32 h 75"/>
                <a:gd name="T18" fmla="*/ 33 w 73"/>
                <a:gd name="T19" fmla="*/ 19 h 75"/>
                <a:gd name="T20" fmla="*/ 6 w 73"/>
                <a:gd name="T21" fmla="*/ 51 h 75"/>
                <a:gd name="T22" fmla="*/ 26 w 73"/>
                <a:gd name="T23" fmla="*/ 46 h 75"/>
                <a:gd name="T24" fmla="*/ 10 w 73"/>
                <a:gd name="T25" fmla="*/ 28 h 75"/>
                <a:gd name="T26" fmla="*/ 12 w 73"/>
                <a:gd name="T27" fmla="*/ 32 h 75"/>
                <a:gd name="T28" fmla="*/ 66 w 73"/>
                <a:gd name="T29" fmla="*/ 49 h 75"/>
                <a:gd name="T30" fmla="*/ 64 w 73"/>
                <a:gd name="T31" fmla="*/ 43 h 75"/>
                <a:gd name="T32" fmla="*/ 61 w 73"/>
                <a:gd name="T33" fmla="*/ 18 h 75"/>
                <a:gd name="T34" fmla="*/ 61 w 73"/>
                <a:gd name="T35" fmla="*/ 18 h 75"/>
                <a:gd name="T36" fmla="*/ 53 w 73"/>
                <a:gd name="T37" fmla="*/ 39 h 75"/>
                <a:gd name="T38" fmla="*/ 68 w 73"/>
                <a:gd name="T39" fmla="*/ 27 h 75"/>
                <a:gd name="T40" fmla="*/ 32 w 73"/>
                <a:gd name="T41" fmla="*/ 72 h 75"/>
                <a:gd name="T42" fmla="*/ 27 w 73"/>
                <a:gd name="T43" fmla="*/ 55 h 75"/>
                <a:gd name="T44" fmla="*/ 32 w 73"/>
                <a:gd name="T45" fmla="*/ 72 h 75"/>
                <a:gd name="T46" fmla="*/ 42 w 73"/>
                <a:gd name="T47" fmla="*/ 31 h 75"/>
                <a:gd name="T48" fmla="*/ 46 w 73"/>
                <a:gd name="T49" fmla="*/ 41 h 75"/>
                <a:gd name="T50" fmla="*/ 43 w 73"/>
                <a:gd name="T51" fmla="*/ 28 h 75"/>
                <a:gd name="T52" fmla="*/ 49 w 73"/>
                <a:gd name="T53" fmla="*/ 40 h 75"/>
                <a:gd name="T54" fmla="*/ 49 w 73"/>
                <a:gd name="T55" fmla="*/ 40 h 75"/>
                <a:gd name="T56" fmla="*/ 54 w 73"/>
                <a:gd name="T57" fmla="*/ 18 h 75"/>
                <a:gd name="T58" fmla="*/ 32 w 73"/>
                <a:gd name="T59" fmla="*/ 14 h 75"/>
                <a:gd name="T60" fmla="*/ 47 w 73"/>
                <a:gd name="T61" fmla="*/ 56 h 75"/>
                <a:gd name="T62" fmla="*/ 63 w 73"/>
                <a:gd name="T63" fmla="*/ 60 h 75"/>
                <a:gd name="T64" fmla="*/ 47 w 73"/>
                <a:gd name="T65" fmla="*/ 56 h 75"/>
                <a:gd name="T66" fmla="*/ 52 w 73"/>
                <a:gd name="T67" fmla="*/ 11 h 75"/>
                <a:gd name="T68" fmla="*/ 70 w 73"/>
                <a:gd name="T69" fmla="*/ 25 h 75"/>
                <a:gd name="T70" fmla="*/ 71 w 73"/>
                <a:gd name="T71" fmla="*/ 48 h 75"/>
                <a:gd name="T72" fmla="*/ 65 w 73"/>
                <a:gd name="T73" fmla="*/ 62 h 75"/>
                <a:gd name="T74" fmla="*/ 54 w 73"/>
                <a:gd name="T75" fmla="*/ 65 h 75"/>
                <a:gd name="T76" fmla="*/ 31 w 73"/>
                <a:gd name="T77" fmla="*/ 75 h 75"/>
                <a:gd name="T78" fmla="*/ 17 w 73"/>
                <a:gd name="T79" fmla="*/ 68 h 75"/>
                <a:gd name="T80" fmla="*/ 13 w 73"/>
                <a:gd name="T81" fmla="*/ 64 h 75"/>
                <a:gd name="T82" fmla="*/ 4 w 73"/>
                <a:gd name="T83" fmla="*/ 52 h 75"/>
                <a:gd name="T84" fmla="*/ 11 w 73"/>
                <a:gd name="T85" fmla="*/ 26 h 75"/>
                <a:gd name="T86" fmla="*/ 34 w 73"/>
                <a:gd name="T87" fmla="*/ 9 h 75"/>
                <a:gd name="T88" fmla="*/ 51 w 73"/>
                <a:gd name="T89" fmla="*/ 66 h 75"/>
                <a:gd name="T90" fmla="*/ 51 w 73"/>
                <a:gd name="T91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75">
                  <a:moveTo>
                    <a:pt x="43" y="26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5" y="27"/>
                    <a:pt x="39" y="29"/>
                    <a:pt x="43" y="26"/>
                  </a:cubicBezTo>
                  <a:close/>
                  <a:moveTo>
                    <a:pt x="32" y="10"/>
                  </a:moveTo>
                  <a:cubicBezTo>
                    <a:pt x="29" y="6"/>
                    <a:pt x="26" y="8"/>
                    <a:pt x="23" y="11"/>
                  </a:cubicBezTo>
                  <a:cubicBezTo>
                    <a:pt x="26" y="12"/>
                    <a:pt x="30" y="14"/>
                    <a:pt x="32" y="10"/>
                  </a:cubicBezTo>
                  <a:close/>
                  <a:moveTo>
                    <a:pt x="29" y="45"/>
                  </a:moveTo>
                  <a:cubicBezTo>
                    <a:pt x="20" y="56"/>
                    <a:pt x="43" y="61"/>
                    <a:pt x="40" y="48"/>
                  </a:cubicBezTo>
                  <a:cubicBezTo>
                    <a:pt x="37" y="49"/>
                    <a:pt x="33" y="46"/>
                    <a:pt x="29" y="45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30" y="35"/>
                    <a:pt x="29" y="31"/>
                  </a:cubicBezTo>
                  <a:close/>
                  <a:moveTo>
                    <a:pt x="15" y="60"/>
                  </a:moveTo>
                  <a:cubicBezTo>
                    <a:pt x="13" y="62"/>
                    <a:pt x="18" y="68"/>
                    <a:pt x="21" y="65"/>
                  </a:cubicBezTo>
                  <a:cubicBezTo>
                    <a:pt x="21" y="63"/>
                    <a:pt x="20" y="61"/>
                    <a:pt x="20" y="59"/>
                  </a:cubicBezTo>
                  <a:cubicBezTo>
                    <a:pt x="18" y="60"/>
                    <a:pt x="16" y="59"/>
                    <a:pt x="15" y="60"/>
                  </a:cubicBezTo>
                  <a:close/>
                  <a:moveTo>
                    <a:pt x="33" y="19"/>
                  </a:moveTo>
                  <a:cubicBezTo>
                    <a:pt x="23" y="6"/>
                    <a:pt x="6" y="21"/>
                    <a:pt x="15" y="32"/>
                  </a:cubicBezTo>
                  <a:cubicBezTo>
                    <a:pt x="19" y="34"/>
                    <a:pt x="23" y="27"/>
                    <a:pt x="28" y="28"/>
                  </a:cubicBezTo>
                  <a:cubicBezTo>
                    <a:pt x="27" y="25"/>
                    <a:pt x="29" y="21"/>
                    <a:pt x="33" y="19"/>
                  </a:cubicBezTo>
                  <a:close/>
                  <a:moveTo>
                    <a:pt x="17" y="34"/>
                  </a:moveTo>
                  <a:cubicBezTo>
                    <a:pt x="9" y="35"/>
                    <a:pt x="4" y="46"/>
                    <a:pt x="6" y="51"/>
                  </a:cubicBezTo>
                  <a:cubicBezTo>
                    <a:pt x="13" y="56"/>
                    <a:pt x="20" y="61"/>
                    <a:pt x="26" y="53"/>
                  </a:cubicBezTo>
                  <a:cubicBezTo>
                    <a:pt x="25" y="51"/>
                    <a:pt x="25" y="48"/>
                    <a:pt x="26" y="46"/>
                  </a:cubicBezTo>
                  <a:cubicBezTo>
                    <a:pt x="19" y="46"/>
                    <a:pt x="18" y="38"/>
                    <a:pt x="17" y="34"/>
                  </a:cubicBezTo>
                  <a:close/>
                  <a:moveTo>
                    <a:pt x="10" y="28"/>
                  </a:moveTo>
                  <a:cubicBezTo>
                    <a:pt x="7" y="28"/>
                    <a:pt x="3" y="34"/>
                    <a:pt x="7" y="37"/>
                  </a:cubicBezTo>
                  <a:cubicBezTo>
                    <a:pt x="8" y="34"/>
                    <a:pt x="10" y="34"/>
                    <a:pt x="12" y="32"/>
                  </a:cubicBezTo>
                  <a:cubicBezTo>
                    <a:pt x="11" y="31"/>
                    <a:pt x="11" y="30"/>
                    <a:pt x="10" y="28"/>
                  </a:cubicBezTo>
                  <a:close/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7" y="42"/>
                    <a:pt x="64" y="43"/>
                  </a:cubicBezTo>
                  <a:cubicBezTo>
                    <a:pt x="66" y="45"/>
                    <a:pt x="66" y="47"/>
                    <a:pt x="66" y="49"/>
                  </a:cubicBezTo>
                  <a:close/>
                  <a:moveTo>
                    <a:pt x="61" y="18"/>
                  </a:moveTo>
                  <a:cubicBezTo>
                    <a:pt x="63" y="14"/>
                    <a:pt x="57" y="9"/>
                    <a:pt x="54" y="13"/>
                  </a:cubicBezTo>
                  <a:cubicBezTo>
                    <a:pt x="56" y="17"/>
                    <a:pt x="57" y="20"/>
                    <a:pt x="61" y="18"/>
                  </a:cubicBezTo>
                  <a:close/>
                  <a:moveTo>
                    <a:pt x="49" y="25"/>
                  </a:moveTo>
                  <a:cubicBezTo>
                    <a:pt x="56" y="26"/>
                    <a:pt x="59" y="34"/>
                    <a:pt x="53" y="39"/>
                  </a:cubicBezTo>
                  <a:cubicBezTo>
                    <a:pt x="57" y="40"/>
                    <a:pt x="60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32" y="72"/>
                  </a:move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1"/>
                    <a:pt x="27" y="55"/>
                  </a:cubicBezTo>
                  <a:cubicBezTo>
                    <a:pt x="26" y="57"/>
                    <a:pt x="24" y="57"/>
                    <a:pt x="22" y="60"/>
                  </a:cubicBezTo>
                  <a:cubicBezTo>
                    <a:pt x="23" y="64"/>
                    <a:pt x="26" y="68"/>
                    <a:pt x="32" y="72"/>
                  </a:cubicBezTo>
                  <a:close/>
                  <a:moveTo>
                    <a:pt x="46" y="41"/>
                  </a:moveTo>
                  <a:cubicBezTo>
                    <a:pt x="47" y="39"/>
                    <a:pt x="47" y="34"/>
                    <a:pt x="42" y="31"/>
                  </a:cubicBezTo>
                  <a:cubicBezTo>
                    <a:pt x="38" y="29"/>
                    <a:pt x="35" y="29"/>
                    <a:pt x="31" y="34"/>
                  </a:cubicBezTo>
                  <a:cubicBezTo>
                    <a:pt x="25" y="42"/>
                    <a:pt x="41" y="53"/>
                    <a:pt x="46" y="41"/>
                  </a:cubicBezTo>
                  <a:close/>
                  <a:moveTo>
                    <a:pt x="50" y="39"/>
                  </a:moveTo>
                  <a:cubicBezTo>
                    <a:pt x="61" y="35"/>
                    <a:pt x="49" y="21"/>
                    <a:pt x="43" y="28"/>
                  </a:cubicBezTo>
                  <a:cubicBezTo>
                    <a:pt x="48" y="32"/>
                    <a:pt x="47" y="36"/>
                    <a:pt x="50" y="39"/>
                  </a:cubicBezTo>
                  <a:close/>
                  <a:moveTo>
                    <a:pt x="49" y="40"/>
                  </a:moveTo>
                  <a:cubicBezTo>
                    <a:pt x="47" y="46"/>
                    <a:pt x="41" y="46"/>
                    <a:pt x="42" y="51"/>
                  </a:cubicBezTo>
                  <a:cubicBezTo>
                    <a:pt x="50" y="60"/>
                    <a:pt x="59" y="43"/>
                    <a:pt x="49" y="40"/>
                  </a:cubicBezTo>
                  <a:close/>
                  <a:moveTo>
                    <a:pt x="45" y="25"/>
                  </a:moveTo>
                  <a:cubicBezTo>
                    <a:pt x="48" y="22"/>
                    <a:pt x="51" y="19"/>
                    <a:pt x="54" y="18"/>
                  </a:cubicBezTo>
                  <a:cubicBezTo>
                    <a:pt x="53" y="14"/>
                    <a:pt x="48" y="10"/>
                    <a:pt x="44" y="6"/>
                  </a:cubicBezTo>
                  <a:cubicBezTo>
                    <a:pt x="40" y="9"/>
                    <a:pt x="35" y="9"/>
                    <a:pt x="32" y="14"/>
                  </a:cubicBezTo>
                  <a:cubicBezTo>
                    <a:pt x="35" y="19"/>
                    <a:pt x="43" y="20"/>
                    <a:pt x="45" y="25"/>
                  </a:cubicBezTo>
                  <a:close/>
                  <a:moveTo>
                    <a:pt x="47" y="56"/>
                  </a:moveTo>
                  <a:cubicBezTo>
                    <a:pt x="48" y="59"/>
                    <a:pt x="47" y="61"/>
                    <a:pt x="48" y="63"/>
                  </a:cubicBezTo>
                  <a:cubicBezTo>
                    <a:pt x="53" y="63"/>
                    <a:pt x="58" y="63"/>
                    <a:pt x="63" y="60"/>
                  </a:cubicBezTo>
                  <a:cubicBezTo>
                    <a:pt x="65" y="54"/>
                    <a:pt x="64" y="41"/>
                    <a:pt x="54" y="42"/>
                  </a:cubicBezTo>
                  <a:cubicBezTo>
                    <a:pt x="59" y="47"/>
                    <a:pt x="53" y="55"/>
                    <a:pt x="47" y="56"/>
                  </a:cubicBezTo>
                  <a:close/>
                  <a:moveTo>
                    <a:pt x="45" y="5"/>
                  </a:moveTo>
                  <a:cubicBezTo>
                    <a:pt x="47" y="7"/>
                    <a:pt x="50" y="9"/>
                    <a:pt x="52" y="11"/>
                  </a:cubicBezTo>
                  <a:cubicBezTo>
                    <a:pt x="59" y="6"/>
                    <a:pt x="65" y="15"/>
                    <a:pt x="63" y="21"/>
                  </a:cubicBezTo>
                  <a:cubicBezTo>
                    <a:pt x="66" y="21"/>
                    <a:pt x="68" y="25"/>
                    <a:pt x="70" y="25"/>
                  </a:cubicBezTo>
                  <a:cubicBezTo>
                    <a:pt x="70" y="29"/>
                    <a:pt x="70" y="33"/>
                    <a:pt x="69" y="38"/>
                  </a:cubicBezTo>
                  <a:cubicBezTo>
                    <a:pt x="73" y="41"/>
                    <a:pt x="72" y="44"/>
                    <a:pt x="71" y="48"/>
                  </a:cubicBezTo>
                  <a:cubicBezTo>
                    <a:pt x="65" y="50"/>
                    <a:pt x="66" y="55"/>
                    <a:pt x="65" y="60"/>
                  </a:cubicBezTo>
                  <a:cubicBezTo>
                    <a:pt x="65" y="60"/>
                    <a:pt x="65" y="61"/>
                    <a:pt x="65" y="62"/>
                  </a:cubicBezTo>
                  <a:cubicBezTo>
                    <a:pt x="64" y="62"/>
                    <a:pt x="64" y="62"/>
                    <a:pt x="64" y="63"/>
                  </a:cubicBezTo>
                  <a:cubicBezTo>
                    <a:pt x="61" y="63"/>
                    <a:pt x="58" y="66"/>
                    <a:pt x="54" y="65"/>
                  </a:cubicBezTo>
                  <a:cubicBezTo>
                    <a:pt x="54" y="70"/>
                    <a:pt x="47" y="75"/>
                    <a:pt x="42" y="70"/>
                  </a:cubicBezTo>
                  <a:cubicBezTo>
                    <a:pt x="39" y="73"/>
                    <a:pt x="35" y="74"/>
                    <a:pt x="31" y="75"/>
                  </a:cubicBezTo>
                  <a:cubicBezTo>
                    <a:pt x="29" y="72"/>
                    <a:pt x="24" y="70"/>
                    <a:pt x="24" y="67"/>
                  </a:cubicBezTo>
                  <a:cubicBezTo>
                    <a:pt x="21" y="67"/>
                    <a:pt x="19" y="69"/>
                    <a:pt x="17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4"/>
                    <a:pt x="13" y="64"/>
                  </a:cubicBezTo>
                  <a:cubicBezTo>
                    <a:pt x="12" y="62"/>
                    <a:pt x="12" y="60"/>
                    <a:pt x="13" y="58"/>
                  </a:cubicBezTo>
                  <a:cubicBezTo>
                    <a:pt x="10" y="56"/>
                    <a:pt x="7" y="55"/>
                    <a:pt x="4" y="52"/>
                  </a:cubicBezTo>
                  <a:cubicBezTo>
                    <a:pt x="3" y="48"/>
                    <a:pt x="4" y="44"/>
                    <a:pt x="6" y="40"/>
                  </a:cubicBezTo>
                  <a:cubicBezTo>
                    <a:pt x="0" y="35"/>
                    <a:pt x="4" y="27"/>
                    <a:pt x="11" y="26"/>
                  </a:cubicBezTo>
                  <a:cubicBezTo>
                    <a:pt x="11" y="22"/>
                    <a:pt x="11" y="19"/>
                    <a:pt x="12" y="15"/>
                  </a:cubicBezTo>
                  <a:cubicBezTo>
                    <a:pt x="22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lose/>
                  <a:moveTo>
                    <a:pt x="51" y="66"/>
                  </a:moveTo>
                  <a:cubicBezTo>
                    <a:pt x="48" y="66"/>
                    <a:pt x="46" y="65"/>
                    <a:pt x="44" y="69"/>
                  </a:cubicBezTo>
                  <a:cubicBezTo>
                    <a:pt x="46" y="72"/>
                    <a:pt x="52" y="69"/>
                    <a:pt x="51" y="66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2" name="Freeform 202">
              <a:extLst>
                <a:ext uri="{FF2B5EF4-FFF2-40B4-BE49-F238E27FC236}">
                  <a16:creationId xmlns:a16="http://schemas.microsoft.com/office/drawing/2014/main" id="{EC55A6C1-5D83-4AC5-B425-9E49BAB02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70"/>
              <a:ext cx="60" cy="48"/>
            </a:xfrm>
            <a:custGeom>
              <a:avLst/>
              <a:gdLst>
                <a:gd name="T0" fmla="*/ 18 w 51"/>
                <a:gd name="T1" fmla="*/ 41 h 41"/>
                <a:gd name="T2" fmla="*/ 11 w 51"/>
                <a:gd name="T3" fmla="*/ 0 h 41"/>
                <a:gd name="T4" fmla="*/ 40 w 51"/>
                <a:gd name="T5" fmla="*/ 6 h 41"/>
                <a:gd name="T6" fmla="*/ 50 w 51"/>
                <a:gd name="T7" fmla="*/ 17 h 41"/>
                <a:gd name="T8" fmla="*/ 18 w 5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1">
                  <a:moveTo>
                    <a:pt x="18" y="41"/>
                  </a:moveTo>
                  <a:cubicBezTo>
                    <a:pt x="7" y="35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5" y="15"/>
                    <a:pt x="50" y="17"/>
                  </a:cubicBezTo>
                  <a:cubicBezTo>
                    <a:pt x="51" y="37"/>
                    <a:pt x="35" y="39"/>
                    <a:pt x="18" y="4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3" name="Freeform 203">
              <a:extLst>
                <a:ext uri="{FF2B5EF4-FFF2-40B4-BE49-F238E27FC236}">
                  <a16:creationId xmlns:a16="http://schemas.microsoft.com/office/drawing/2014/main" id="{F28F5ADC-6F18-4D20-BDCF-622DC5BE0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" y="413"/>
              <a:ext cx="85" cy="85"/>
            </a:xfrm>
            <a:custGeom>
              <a:avLst/>
              <a:gdLst>
                <a:gd name="T0" fmla="*/ 39 w 72"/>
                <a:gd name="T1" fmla="*/ 25 h 73"/>
                <a:gd name="T2" fmla="*/ 48 w 72"/>
                <a:gd name="T3" fmla="*/ 35 h 73"/>
                <a:gd name="T4" fmla="*/ 48 w 72"/>
                <a:gd name="T5" fmla="*/ 35 h 73"/>
                <a:gd name="T6" fmla="*/ 41 w 72"/>
                <a:gd name="T7" fmla="*/ 45 h 73"/>
                <a:gd name="T8" fmla="*/ 39 w 72"/>
                <a:gd name="T9" fmla="*/ 28 h 73"/>
                <a:gd name="T10" fmla="*/ 46 w 72"/>
                <a:gd name="T11" fmla="*/ 36 h 73"/>
                <a:gd name="T12" fmla="*/ 39 w 72"/>
                <a:gd name="T13" fmla="*/ 23 h 73"/>
                <a:gd name="T14" fmla="*/ 39 w 72"/>
                <a:gd name="T15" fmla="*/ 23 h 73"/>
                <a:gd name="T16" fmla="*/ 39 w 72"/>
                <a:gd name="T17" fmla="*/ 71 h 73"/>
                <a:gd name="T18" fmla="*/ 31 w 72"/>
                <a:gd name="T19" fmla="*/ 54 h 73"/>
                <a:gd name="T20" fmla="*/ 35 w 72"/>
                <a:gd name="T21" fmla="*/ 4 h 73"/>
                <a:gd name="T22" fmla="*/ 41 w 72"/>
                <a:gd name="T23" fmla="*/ 21 h 73"/>
                <a:gd name="T24" fmla="*/ 35 w 72"/>
                <a:gd name="T25" fmla="*/ 4 h 73"/>
                <a:gd name="T26" fmla="*/ 30 w 72"/>
                <a:gd name="T27" fmla="*/ 43 h 73"/>
                <a:gd name="T28" fmla="*/ 20 w 72"/>
                <a:gd name="T29" fmla="*/ 62 h 73"/>
                <a:gd name="T30" fmla="*/ 24 w 72"/>
                <a:gd name="T31" fmla="*/ 61 h 73"/>
                <a:gd name="T32" fmla="*/ 25 w 72"/>
                <a:gd name="T33" fmla="*/ 10 h 73"/>
                <a:gd name="T34" fmla="*/ 25 w 72"/>
                <a:gd name="T35" fmla="*/ 10 h 73"/>
                <a:gd name="T36" fmla="*/ 10 w 72"/>
                <a:gd name="T37" fmla="*/ 56 h 73"/>
                <a:gd name="T38" fmla="*/ 27 w 72"/>
                <a:gd name="T39" fmla="*/ 46 h 73"/>
                <a:gd name="T40" fmla="*/ 28 w 72"/>
                <a:gd name="T41" fmla="*/ 18 h 73"/>
                <a:gd name="T42" fmla="*/ 25 w 72"/>
                <a:gd name="T43" fmla="*/ 29 h 73"/>
                <a:gd name="T44" fmla="*/ 8 w 72"/>
                <a:gd name="T45" fmla="*/ 33 h 73"/>
                <a:gd name="T46" fmla="*/ 10 w 72"/>
                <a:gd name="T47" fmla="*/ 37 h 73"/>
                <a:gd name="T48" fmla="*/ 66 w 72"/>
                <a:gd name="T49" fmla="*/ 30 h 73"/>
                <a:gd name="T50" fmla="*/ 67 w 72"/>
                <a:gd name="T51" fmla="*/ 40 h 73"/>
                <a:gd name="T52" fmla="*/ 50 w 72"/>
                <a:gd name="T53" fmla="*/ 65 h 73"/>
                <a:gd name="T54" fmla="*/ 50 w 72"/>
                <a:gd name="T55" fmla="*/ 65 h 73"/>
                <a:gd name="T56" fmla="*/ 47 w 72"/>
                <a:gd name="T57" fmla="*/ 8 h 73"/>
                <a:gd name="T58" fmla="*/ 44 w 72"/>
                <a:gd name="T59" fmla="*/ 6 h 73"/>
                <a:gd name="T60" fmla="*/ 65 w 72"/>
                <a:gd name="T61" fmla="*/ 15 h 73"/>
                <a:gd name="T62" fmla="*/ 67 w 72"/>
                <a:gd name="T63" fmla="*/ 28 h 73"/>
                <a:gd name="T64" fmla="*/ 69 w 72"/>
                <a:gd name="T65" fmla="*/ 52 h 73"/>
                <a:gd name="T66" fmla="*/ 59 w 72"/>
                <a:gd name="T67" fmla="*/ 58 h 73"/>
                <a:gd name="T68" fmla="*/ 40 w 72"/>
                <a:gd name="T69" fmla="*/ 73 h 73"/>
                <a:gd name="T70" fmla="*/ 24 w 72"/>
                <a:gd name="T71" fmla="*/ 70 h 73"/>
                <a:gd name="T72" fmla="*/ 20 w 72"/>
                <a:gd name="T73" fmla="*/ 67 h 73"/>
                <a:gd name="T74" fmla="*/ 8 w 72"/>
                <a:gd name="T75" fmla="*/ 58 h 73"/>
                <a:gd name="T76" fmla="*/ 8 w 72"/>
                <a:gd name="T77" fmla="*/ 31 h 73"/>
                <a:gd name="T78" fmla="*/ 17 w 72"/>
                <a:gd name="T79" fmla="*/ 10 h 73"/>
                <a:gd name="T80" fmla="*/ 36 w 72"/>
                <a:gd name="T81" fmla="*/ 2 h 73"/>
                <a:gd name="T82" fmla="*/ 64 w 72"/>
                <a:gd name="T83" fmla="*/ 18 h 73"/>
                <a:gd name="T84" fmla="*/ 52 w 72"/>
                <a:gd name="T85" fmla="*/ 33 h 73"/>
                <a:gd name="T86" fmla="*/ 64 w 72"/>
                <a:gd name="T87" fmla="*/ 18 h 73"/>
                <a:gd name="T88" fmla="*/ 53 w 72"/>
                <a:gd name="T89" fmla="*/ 36 h 73"/>
                <a:gd name="T90" fmla="*/ 53 w 72"/>
                <a:gd name="T91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49" y="34"/>
                  </a:moveTo>
                  <a:cubicBezTo>
                    <a:pt x="59" y="27"/>
                    <a:pt x="44" y="16"/>
                    <a:pt x="39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8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30" y="45"/>
                  </a:moveTo>
                  <a:cubicBezTo>
                    <a:pt x="24" y="57"/>
                    <a:pt x="48" y="56"/>
                    <a:pt x="41" y="45"/>
                  </a:cubicBezTo>
                  <a:cubicBezTo>
                    <a:pt x="39" y="47"/>
                    <a:pt x="34" y="45"/>
                    <a:pt x="30" y="45"/>
                  </a:cubicBezTo>
                  <a:close/>
                  <a:moveTo>
                    <a:pt x="39" y="28"/>
                  </a:moveTo>
                  <a:cubicBezTo>
                    <a:pt x="35" y="27"/>
                    <a:pt x="32" y="28"/>
                    <a:pt x="30" y="33"/>
                  </a:cubicBezTo>
                  <a:cubicBezTo>
                    <a:pt x="26" y="43"/>
                    <a:pt x="43" y="49"/>
                    <a:pt x="46" y="36"/>
                  </a:cubicBezTo>
                  <a:cubicBezTo>
                    <a:pt x="46" y="34"/>
                    <a:pt x="45" y="30"/>
                    <a:pt x="39" y="28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7" y="60"/>
                  </a:moveTo>
                  <a:cubicBezTo>
                    <a:pt x="29" y="65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ubicBezTo>
                    <a:pt x="30" y="57"/>
                    <a:pt x="28" y="57"/>
                    <a:pt x="27" y="60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0" y="18"/>
                    <a:pt x="38" y="17"/>
                    <a:pt x="41" y="21"/>
                  </a:cubicBezTo>
                  <a:cubicBezTo>
                    <a:pt x="43" y="17"/>
                    <a:pt x="45" y="14"/>
                    <a:pt x="48" y="13"/>
                  </a:cubicBezTo>
                  <a:cubicBezTo>
                    <a:pt x="46" y="9"/>
                    <a:pt x="40" y="6"/>
                    <a:pt x="35" y="4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6" y="64"/>
                    <a:pt x="25" y="63"/>
                    <a:pt x="24" y="61"/>
                  </a:cubicBezTo>
                  <a:cubicBezTo>
                    <a:pt x="23" y="62"/>
                    <a:pt x="21" y="62"/>
                    <a:pt x="20" y="62"/>
                  </a:cubicBezTo>
                  <a:close/>
                  <a:moveTo>
                    <a:pt x="25" y="10"/>
                  </a:moveTo>
                  <a:cubicBezTo>
                    <a:pt x="21" y="7"/>
                    <a:pt x="18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16" y="37"/>
                  </a:moveTo>
                  <a:cubicBezTo>
                    <a:pt x="8" y="39"/>
                    <a:pt x="6" y="51"/>
                    <a:pt x="10" y="56"/>
                  </a:cubicBezTo>
                  <a:cubicBezTo>
                    <a:pt x="17" y="59"/>
                    <a:pt x="25" y="62"/>
                    <a:pt x="29" y="53"/>
                  </a:cubicBezTo>
                  <a:cubicBezTo>
                    <a:pt x="28" y="51"/>
                    <a:pt x="27" y="49"/>
                    <a:pt x="27" y="46"/>
                  </a:cubicBezTo>
                  <a:cubicBezTo>
                    <a:pt x="21" y="48"/>
                    <a:pt x="18" y="41"/>
                    <a:pt x="16" y="37"/>
                  </a:cubicBezTo>
                  <a:close/>
                  <a:moveTo>
                    <a:pt x="28" y="18"/>
                  </a:moveTo>
                  <a:cubicBezTo>
                    <a:pt x="16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6"/>
                    <a:pt x="25" y="21"/>
                    <a:pt x="28" y="18"/>
                  </a:cubicBezTo>
                  <a:close/>
                  <a:moveTo>
                    <a:pt x="8" y="33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8" y="39"/>
                    <a:pt x="9" y="39"/>
                    <a:pt x="10" y="37"/>
                  </a:cubicBezTo>
                  <a:cubicBezTo>
                    <a:pt x="9" y="36"/>
                    <a:pt x="9" y="34"/>
                    <a:pt x="8" y="33"/>
                  </a:cubicBezTo>
                  <a:close/>
                  <a:moveTo>
                    <a:pt x="66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7" y="40"/>
                  </a:cubicBezTo>
                  <a:cubicBezTo>
                    <a:pt x="71" y="37"/>
                    <a:pt x="71" y="32"/>
                    <a:pt x="66" y="30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2" y="60"/>
                    <a:pt x="50" y="65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4"/>
                    <a:pt x="55" y="11"/>
                  </a:cubicBezTo>
                  <a:close/>
                  <a:moveTo>
                    <a:pt x="44" y="6"/>
                  </a:moveTo>
                  <a:cubicBezTo>
                    <a:pt x="50" y="0"/>
                    <a:pt x="58" y="6"/>
                    <a:pt x="58" y="13"/>
                  </a:cubicBezTo>
                  <a:cubicBezTo>
                    <a:pt x="60" y="13"/>
                    <a:pt x="63" y="16"/>
                    <a:pt x="65" y="15"/>
                  </a:cubicBezTo>
                  <a:cubicBezTo>
                    <a:pt x="65" y="16"/>
                    <a:pt x="66" y="16"/>
                    <a:pt x="66" y="17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8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8" y="53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0" y="68"/>
                  </a:cubicBez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8"/>
                  </a:cubicBezTo>
                  <a:cubicBezTo>
                    <a:pt x="19" y="68"/>
                    <a:pt x="19" y="67"/>
                    <a:pt x="20" y="67"/>
                  </a:cubicBezTo>
                  <a:cubicBezTo>
                    <a:pt x="17" y="66"/>
                    <a:pt x="18" y="63"/>
                    <a:pt x="18" y="61"/>
                  </a:cubicBezTo>
                  <a:cubicBezTo>
                    <a:pt x="14" y="60"/>
                    <a:pt x="11" y="59"/>
                    <a:pt x="8" y="58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1"/>
                  </a:cubicBezTo>
                  <a:cubicBezTo>
                    <a:pt x="7" y="27"/>
                    <a:pt x="7" y="24"/>
                    <a:pt x="7" y="20"/>
                  </a:cubicBezTo>
                  <a:cubicBezTo>
                    <a:pt x="12" y="19"/>
                    <a:pt x="14" y="13"/>
                    <a:pt x="17" y="10"/>
                  </a:cubicBezTo>
                  <a:cubicBezTo>
                    <a:pt x="19" y="7"/>
                    <a:pt x="22" y="6"/>
                    <a:pt x="27" y="8"/>
                  </a:cubicBezTo>
                  <a:cubicBezTo>
                    <a:pt x="30" y="6"/>
                    <a:pt x="33" y="3"/>
                    <a:pt x="36" y="2"/>
                  </a:cubicBezTo>
                  <a:cubicBezTo>
                    <a:pt x="39" y="3"/>
                    <a:pt x="42" y="5"/>
                    <a:pt x="44" y="6"/>
                  </a:cubicBezTo>
                  <a:close/>
                  <a:moveTo>
                    <a:pt x="64" y="18"/>
                  </a:moveTo>
                  <a:cubicBezTo>
                    <a:pt x="57" y="14"/>
                    <a:pt x="47" y="11"/>
                    <a:pt x="45" y="20"/>
                  </a:cubicBezTo>
                  <a:cubicBezTo>
                    <a:pt x="51" y="20"/>
                    <a:pt x="57" y="27"/>
                    <a:pt x="52" y="33"/>
                  </a:cubicBezTo>
                  <a:cubicBezTo>
                    <a:pt x="56" y="33"/>
                    <a:pt x="59" y="32"/>
                    <a:pt x="62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67" y="51"/>
                  </a:moveTo>
                  <a:cubicBezTo>
                    <a:pt x="67" y="45"/>
                    <a:pt x="64" y="32"/>
                    <a:pt x="53" y="36"/>
                  </a:cubicBezTo>
                  <a:cubicBezTo>
                    <a:pt x="59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4" name="Freeform 204">
              <a:extLst>
                <a:ext uri="{FF2B5EF4-FFF2-40B4-BE49-F238E27FC236}">
                  <a16:creationId xmlns:a16="http://schemas.microsoft.com/office/drawing/2014/main" id="{90F0CBE4-B9E2-46C5-8AF2-1523ECAB7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6" cy="23"/>
            </a:xfrm>
            <a:custGeom>
              <a:avLst/>
              <a:gdLst>
                <a:gd name="T0" fmla="*/ 11 w 13"/>
                <a:gd name="T1" fmla="*/ 17 h 19"/>
                <a:gd name="T2" fmla="*/ 6 w 13"/>
                <a:gd name="T3" fmla="*/ 0 h 19"/>
                <a:gd name="T4" fmla="*/ 13 w 13"/>
                <a:gd name="T5" fmla="*/ 5 h 19"/>
                <a:gd name="T6" fmla="*/ 11 w 13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9">
                  <a:moveTo>
                    <a:pt x="11" y="17"/>
                  </a:moveTo>
                  <a:cubicBezTo>
                    <a:pt x="2" y="19"/>
                    <a:pt x="0" y="5"/>
                    <a:pt x="6" y="0"/>
                  </a:cubicBezTo>
                  <a:cubicBezTo>
                    <a:pt x="8" y="1"/>
                    <a:pt x="10" y="4"/>
                    <a:pt x="13" y="5"/>
                  </a:cubicBezTo>
                  <a:cubicBezTo>
                    <a:pt x="13" y="9"/>
                    <a:pt x="10" y="12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5" name="Freeform 205">
              <a:extLst>
                <a:ext uri="{FF2B5EF4-FFF2-40B4-BE49-F238E27FC236}">
                  <a16:creationId xmlns:a16="http://schemas.microsoft.com/office/drawing/2014/main" id="{7AE58991-E0E1-4431-8168-0BDD5EC93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" y="204"/>
              <a:ext cx="5" cy="4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1 w 5"/>
                <a:gd name="T7" fmla="*/ 0 h 3"/>
                <a:gd name="T8" fmla="*/ 5 w 5"/>
                <a:gd name="T9" fmla="*/ 1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0"/>
                    <a:pt x="5" y="1"/>
                    <a:pt x="5" y="1"/>
                  </a:cubicBezTo>
                  <a:cubicBezTo>
                    <a:pt x="5" y="2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6" name="Freeform 206">
              <a:extLst>
                <a:ext uri="{FF2B5EF4-FFF2-40B4-BE49-F238E27FC236}">
                  <a16:creationId xmlns:a16="http://schemas.microsoft.com/office/drawing/2014/main" id="{29D34EA9-B39F-416C-9E90-5510F8D7E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6"/>
              <a:ext cx="5" cy="4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4 h 4"/>
                <a:gd name="T4" fmla="*/ 0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3" y="0"/>
                    <a:pt x="4" y="1"/>
                    <a:pt x="2" y="4"/>
                  </a:cubicBezTo>
                  <a:cubicBezTo>
                    <a:pt x="1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7" name="Freeform 207">
              <a:extLst>
                <a:ext uri="{FF2B5EF4-FFF2-40B4-BE49-F238E27FC236}">
                  <a16:creationId xmlns:a16="http://schemas.microsoft.com/office/drawing/2014/main" id="{3D12F67E-7DEA-4541-B683-8A6D141FA4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" y="162"/>
              <a:ext cx="167" cy="169"/>
            </a:xfrm>
            <a:custGeom>
              <a:avLst/>
              <a:gdLst>
                <a:gd name="T0" fmla="*/ 63 w 143"/>
                <a:gd name="T1" fmla="*/ 12 h 145"/>
                <a:gd name="T2" fmla="*/ 64 w 143"/>
                <a:gd name="T3" fmla="*/ 135 h 145"/>
                <a:gd name="T4" fmla="*/ 71 w 143"/>
                <a:gd name="T5" fmla="*/ 128 h 145"/>
                <a:gd name="T6" fmla="*/ 48 w 143"/>
                <a:gd name="T7" fmla="*/ 72 h 145"/>
                <a:gd name="T8" fmla="*/ 48 w 143"/>
                <a:gd name="T9" fmla="*/ 72 h 145"/>
                <a:gd name="T10" fmla="*/ 63 w 143"/>
                <a:gd name="T11" fmla="*/ 47 h 145"/>
                <a:gd name="T12" fmla="*/ 38 w 143"/>
                <a:gd name="T13" fmla="*/ 15 h 145"/>
                <a:gd name="T14" fmla="*/ 66 w 143"/>
                <a:gd name="T15" fmla="*/ 41 h 145"/>
                <a:gd name="T16" fmla="*/ 38 w 143"/>
                <a:gd name="T17" fmla="*/ 15 h 145"/>
                <a:gd name="T18" fmla="*/ 41 w 143"/>
                <a:gd name="T19" fmla="*/ 134 h 145"/>
                <a:gd name="T20" fmla="*/ 63 w 143"/>
                <a:gd name="T21" fmla="*/ 99 h 145"/>
                <a:gd name="T22" fmla="*/ 17 w 143"/>
                <a:gd name="T23" fmla="*/ 93 h 145"/>
                <a:gd name="T24" fmla="*/ 24 w 143"/>
                <a:gd name="T25" fmla="*/ 98 h 145"/>
                <a:gd name="T26" fmla="*/ 38 w 143"/>
                <a:gd name="T27" fmla="*/ 49 h 145"/>
                <a:gd name="T28" fmla="*/ 43 w 143"/>
                <a:gd name="T29" fmla="*/ 70 h 145"/>
                <a:gd name="T30" fmla="*/ 128 w 143"/>
                <a:gd name="T31" fmla="*/ 96 h 145"/>
                <a:gd name="T32" fmla="*/ 128 w 143"/>
                <a:gd name="T33" fmla="*/ 96 h 145"/>
                <a:gd name="T34" fmla="*/ 109 w 143"/>
                <a:gd name="T35" fmla="*/ 87 h 145"/>
                <a:gd name="T36" fmla="*/ 139 w 143"/>
                <a:gd name="T37" fmla="*/ 72 h 145"/>
                <a:gd name="T38" fmla="*/ 90 w 143"/>
                <a:gd name="T39" fmla="*/ 60 h 145"/>
                <a:gd name="T40" fmla="*/ 90 w 143"/>
                <a:gd name="T41" fmla="*/ 60 h 145"/>
                <a:gd name="T42" fmla="*/ 66 w 143"/>
                <a:gd name="T43" fmla="*/ 50 h 145"/>
                <a:gd name="T44" fmla="*/ 129 w 143"/>
                <a:gd name="T45" fmla="*/ 50 h 145"/>
                <a:gd name="T46" fmla="*/ 119 w 143"/>
                <a:gd name="T47" fmla="*/ 44 h 145"/>
                <a:gd name="T48" fmla="*/ 77 w 143"/>
                <a:gd name="T49" fmla="*/ 110 h 145"/>
                <a:gd name="T50" fmla="*/ 107 w 143"/>
                <a:gd name="T51" fmla="*/ 132 h 145"/>
                <a:gd name="T52" fmla="*/ 77 w 143"/>
                <a:gd name="T53" fmla="*/ 110 h 145"/>
                <a:gd name="T54" fmla="*/ 71 w 143"/>
                <a:gd name="T55" fmla="*/ 36 h 145"/>
                <a:gd name="T56" fmla="*/ 115 w 143"/>
                <a:gd name="T57" fmla="*/ 44 h 145"/>
                <a:gd name="T58" fmla="*/ 56 w 143"/>
                <a:gd name="T59" fmla="*/ 73 h 145"/>
                <a:gd name="T60" fmla="*/ 69 w 143"/>
                <a:gd name="T61" fmla="*/ 56 h 145"/>
                <a:gd name="T62" fmla="*/ 87 w 143"/>
                <a:gd name="T63" fmla="*/ 83 h 145"/>
                <a:gd name="T64" fmla="*/ 87 w 143"/>
                <a:gd name="T65" fmla="*/ 83 h 145"/>
                <a:gd name="T66" fmla="*/ 79 w 143"/>
                <a:gd name="T67" fmla="*/ 145 h 145"/>
                <a:gd name="T68" fmla="*/ 69 w 143"/>
                <a:gd name="T69" fmla="*/ 145 h 145"/>
                <a:gd name="T70" fmla="*/ 60 w 143"/>
                <a:gd name="T71" fmla="*/ 135 h 145"/>
                <a:gd name="T72" fmla="*/ 25 w 143"/>
                <a:gd name="T73" fmla="*/ 116 h 145"/>
                <a:gd name="T74" fmla="*/ 11 w 143"/>
                <a:gd name="T75" fmla="*/ 108 h 145"/>
                <a:gd name="T76" fmla="*/ 2 w 143"/>
                <a:gd name="T77" fmla="*/ 70 h 145"/>
                <a:gd name="T78" fmla="*/ 12 w 143"/>
                <a:gd name="T79" fmla="*/ 39 h 145"/>
                <a:gd name="T80" fmla="*/ 16 w 143"/>
                <a:gd name="T81" fmla="*/ 39 h 145"/>
                <a:gd name="T82" fmla="*/ 25 w 143"/>
                <a:gd name="T83" fmla="*/ 36 h 145"/>
                <a:gd name="T84" fmla="*/ 13 w 143"/>
                <a:gd name="T85" fmla="*/ 36 h 145"/>
                <a:gd name="T86" fmla="*/ 38 w 143"/>
                <a:gd name="T87" fmla="*/ 11 h 145"/>
                <a:gd name="T88" fmla="*/ 72 w 143"/>
                <a:gd name="T89" fmla="*/ 0 h 145"/>
                <a:gd name="T90" fmla="*/ 87 w 143"/>
                <a:gd name="T91" fmla="*/ 11 h 145"/>
                <a:gd name="T92" fmla="*/ 118 w 143"/>
                <a:gd name="T93" fmla="*/ 30 h 145"/>
                <a:gd name="T94" fmla="*/ 143 w 143"/>
                <a:gd name="T95" fmla="*/ 72 h 145"/>
                <a:gd name="T96" fmla="*/ 132 w 143"/>
                <a:gd name="T97" fmla="*/ 90 h 145"/>
                <a:gd name="T98" fmla="*/ 132 w 143"/>
                <a:gd name="T99" fmla="*/ 110 h 145"/>
                <a:gd name="T100" fmla="*/ 110 w 143"/>
                <a:gd name="T101" fmla="*/ 13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3" h="145">
                  <a:moveTo>
                    <a:pt x="80" y="10"/>
                  </a:moveTo>
                  <a:cubicBezTo>
                    <a:pt x="78" y="2"/>
                    <a:pt x="62" y="2"/>
                    <a:pt x="63" y="12"/>
                  </a:cubicBezTo>
                  <a:cubicBezTo>
                    <a:pt x="71" y="15"/>
                    <a:pt x="75" y="18"/>
                    <a:pt x="80" y="10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8" y="132"/>
                    <a:pt x="74" y="131"/>
                    <a:pt x="71" y="128"/>
                  </a:cubicBezTo>
                  <a:cubicBezTo>
                    <a:pt x="70" y="131"/>
                    <a:pt x="66" y="132"/>
                    <a:pt x="64" y="135"/>
                  </a:cubicBezTo>
                  <a:close/>
                  <a:moveTo>
                    <a:pt x="48" y="72"/>
                  </a:moveTo>
                  <a:cubicBezTo>
                    <a:pt x="24" y="80"/>
                    <a:pt x="53" y="115"/>
                    <a:pt x="64" y="90"/>
                  </a:cubicBezTo>
                  <a:cubicBezTo>
                    <a:pt x="55" y="88"/>
                    <a:pt x="54" y="77"/>
                    <a:pt x="48" y="72"/>
                  </a:cubicBezTo>
                  <a:close/>
                  <a:moveTo>
                    <a:pt x="50" y="69"/>
                  </a:moveTo>
                  <a:cubicBezTo>
                    <a:pt x="52" y="59"/>
                    <a:pt x="61" y="57"/>
                    <a:pt x="63" y="47"/>
                  </a:cubicBezTo>
                  <a:cubicBezTo>
                    <a:pt x="48" y="31"/>
                    <a:pt x="28" y="64"/>
                    <a:pt x="50" y="69"/>
                  </a:cubicBezTo>
                  <a:close/>
                  <a:moveTo>
                    <a:pt x="38" y="15"/>
                  </a:moveTo>
                  <a:cubicBezTo>
                    <a:pt x="36" y="25"/>
                    <a:pt x="29" y="30"/>
                    <a:pt x="30" y="43"/>
                  </a:cubicBezTo>
                  <a:cubicBezTo>
                    <a:pt x="43" y="46"/>
                    <a:pt x="55" y="37"/>
                    <a:pt x="66" y="41"/>
                  </a:cubicBezTo>
                  <a:cubicBezTo>
                    <a:pt x="65" y="33"/>
                    <a:pt x="66" y="25"/>
                    <a:pt x="69" y="20"/>
                  </a:cubicBezTo>
                  <a:cubicBezTo>
                    <a:pt x="62" y="15"/>
                    <a:pt x="50" y="15"/>
                    <a:pt x="38" y="15"/>
                  </a:cubicBezTo>
                  <a:close/>
                  <a:moveTo>
                    <a:pt x="34" y="93"/>
                  </a:moveTo>
                  <a:cubicBezTo>
                    <a:pt x="23" y="104"/>
                    <a:pt x="30" y="128"/>
                    <a:pt x="41" y="134"/>
                  </a:cubicBezTo>
                  <a:cubicBezTo>
                    <a:pt x="58" y="132"/>
                    <a:pt x="74" y="130"/>
                    <a:pt x="73" y="110"/>
                  </a:cubicBezTo>
                  <a:cubicBezTo>
                    <a:pt x="68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lose/>
                  <a:moveTo>
                    <a:pt x="17" y="93"/>
                  </a:moveTo>
                  <a:cubicBezTo>
                    <a:pt x="11" y="98"/>
                    <a:pt x="13" y="112"/>
                    <a:pt x="22" y="110"/>
                  </a:cubicBezTo>
                  <a:cubicBezTo>
                    <a:pt x="21" y="105"/>
                    <a:pt x="24" y="102"/>
                    <a:pt x="24" y="98"/>
                  </a:cubicBezTo>
                  <a:cubicBezTo>
                    <a:pt x="21" y="97"/>
                    <a:pt x="19" y="94"/>
                    <a:pt x="17" y="93"/>
                  </a:cubicBezTo>
                  <a:close/>
                  <a:moveTo>
                    <a:pt x="38" y="49"/>
                  </a:moveTo>
                  <a:cubicBezTo>
                    <a:pt x="7" y="42"/>
                    <a:pt x="0" y="87"/>
                    <a:pt x="28" y="93"/>
                  </a:cubicBezTo>
                  <a:cubicBezTo>
                    <a:pt x="38" y="90"/>
                    <a:pt x="35" y="75"/>
                    <a:pt x="43" y="70"/>
                  </a:cubicBezTo>
                  <a:cubicBezTo>
                    <a:pt x="37" y="67"/>
                    <a:pt x="35" y="56"/>
                    <a:pt x="38" y="49"/>
                  </a:cubicBezTo>
                  <a:close/>
                  <a:moveTo>
                    <a:pt x="128" y="96"/>
                  </a:moveTo>
                  <a:cubicBezTo>
                    <a:pt x="124" y="99"/>
                    <a:pt x="120" y="102"/>
                    <a:pt x="122" y="110"/>
                  </a:cubicBezTo>
                  <a:cubicBezTo>
                    <a:pt x="129" y="112"/>
                    <a:pt x="135" y="99"/>
                    <a:pt x="128" y="96"/>
                  </a:cubicBezTo>
                  <a:close/>
                  <a:moveTo>
                    <a:pt x="100" y="56"/>
                  </a:moveTo>
                  <a:cubicBezTo>
                    <a:pt x="114" y="56"/>
                    <a:pt x="116" y="77"/>
                    <a:pt x="109" y="87"/>
                  </a:cubicBezTo>
                  <a:cubicBezTo>
                    <a:pt x="114" y="89"/>
                    <a:pt x="116" y="94"/>
                    <a:pt x="120" y="96"/>
                  </a:cubicBezTo>
                  <a:cubicBezTo>
                    <a:pt x="129" y="90"/>
                    <a:pt x="135" y="82"/>
                    <a:pt x="139" y="72"/>
                  </a:cubicBezTo>
                  <a:cubicBezTo>
                    <a:pt x="134" y="59"/>
                    <a:pt x="116" y="40"/>
                    <a:pt x="100" y="56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8"/>
                    <a:pt x="82" y="55"/>
                    <a:pt x="92" y="57"/>
                  </a:cubicBezTo>
                  <a:close/>
                  <a:moveTo>
                    <a:pt x="129" y="50"/>
                  </a:moveTo>
                  <a:cubicBezTo>
                    <a:pt x="132" y="41"/>
                    <a:pt x="128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8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9"/>
                    <a:pt x="76" y="125"/>
                  </a:cubicBezTo>
                  <a:cubicBezTo>
                    <a:pt x="83" y="131"/>
                    <a:pt x="94" y="133"/>
                    <a:pt x="107" y="132"/>
                  </a:cubicBezTo>
                  <a:cubicBezTo>
                    <a:pt x="118" y="121"/>
                    <a:pt x="123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1" y="36"/>
                  </a:cubicBezTo>
                  <a:cubicBezTo>
                    <a:pt x="82" y="29"/>
                    <a:pt x="98" y="36"/>
                    <a:pt x="96" y="51"/>
                  </a:cubicBezTo>
                  <a:cubicBezTo>
                    <a:pt x="103" y="50"/>
                    <a:pt x="107" y="45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56" y="73"/>
                  </a:moveTo>
                  <a:cubicBezTo>
                    <a:pt x="58" y="95"/>
                    <a:pt x="95" y="90"/>
                    <a:pt x="87" y="64"/>
                  </a:cubicBezTo>
                  <a:cubicBezTo>
                    <a:pt x="86" y="60"/>
                    <a:pt x="80" y="53"/>
                    <a:pt x="69" y="56"/>
                  </a:cubicBezTo>
                  <a:cubicBezTo>
                    <a:pt x="59" y="58"/>
                    <a:pt x="54" y="62"/>
                    <a:pt x="56" y="73"/>
                  </a:cubicBezTo>
                  <a:close/>
                  <a:moveTo>
                    <a:pt x="87" y="83"/>
                  </a:moveTo>
                  <a:cubicBezTo>
                    <a:pt x="84" y="90"/>
                    <a:pt x="75" y="91"/>
                    <a:pt x="67" y="93"/>
                  </a:cubicBezTo>
                  <a:cubicBezTo>
                    <a:pt x="67" y="122"/>
                    <a:pt x="109" y="99"/>
                    <a:pt x="87" y="83"/>
                  </a:cubicBezTo>
                  <a:close/>
                  <a:moveTo>
                    <a:pt x="89" y="135"/>
                  </a:moveTo>
                  <a:cubicBezTo>
                    <a:pt x="85" y="138"/>
                    <a:pt x="83" y="143"/>
                    <a:pt x="79" y="145"/>
                  </a:cubicBezTo>
                  <a:cubicBezTo>
                    <a:pt x="77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5"/>
                    <a:pt x="69" y="144"/>
                    <a:pt x="69" y="144"/>
                  </a:cubicBezTo>
                  <a:cubicBezTo>
                    <a:pt x="63" y="143"/>
                    <a:pt x="62" y="139"/>
                    <a:pt x="60" y="135"/>
                  </a:cubicBezTo>
                  <a:cubicBezTo>
                    <a:pt x="53" y="136"/>
                    <a:pt x="46" y="138"/>
                    <a:pt x="38" y="138"/>
                  </a:cubicBezTo>
                  <a:cubicBezTo>
                    <a:pt x="32" y="132"/>
                    <a:pt x="28" y="126"/>
                    <a:pt x="25" y="116"/>
                  </a:cubicBezTo>
                  <a:cubicBezTo>
                    <a:pt x="20" y="116"/>
                    <a:pt x="15" y="114"/>
                    <a:pt x="13" y="110"/>
                  </a:cubicBezTo>
                  <a:cubicBezTo>
                    <a:pt x="15" y="107"/>
                    <a:pt x="14" y="106"/>
                    <a:pt x="11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5" y="77"/>
                    <a:pt x="2" y="70"/>
                  </a:cubicBezTo>
                  <a:cubicBezTo>
                    <a:pt x="13" y="64"/>
                    <a:pt x="8" y="4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9"/>
                    <a:pt x="15" y="39"/>
                    <a:pt x="16" y="39"/>
                  </a:cubicBezTo>
                  <a:cubicBezTo>
                    <a:pt x="14" y="42"/>
                    <a:pt x="13" y="45"/>
                    <a:pt x="14" y="50"/>
                  </a:cubicBezTo>
                  <a:cubicBezTo>
                    <a:pt x="19" y="47"/>
                    <a:pt x="26" y="45"/>
                    <a:pt x="25" y="36"/>
                  </a:cubicBezTo>
                  <a:cubicBezTo>
                    <a:pt x="22" y="35"/>
                    <a:pt x="19" y="36"/>
                    <a:pt x="17" y="37"/>
                  </a:cubicBezTo>
                  <a:cubicBezTo>
                    <a:pt x="17" y="37"/>
                    <a:pt x="15" y="36"/>
                    <a:pt x="13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2" y="16"/>
                    <a:pt x="38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5" y="0"/>
                    <a:pt x="72" y="0"/>
                  </a:cubicBezTo>
                  <a:cubicBezTo>
                    <a:pt x="73" y="2"/>
                    <a:pt x="74" y="2"/>
                    <a:pt x="74" y="1"/>
                  </a:cubicBezTo>
                  <a:cubicBezTo>
                    <a:pt x="79" y="2"/>
                    <a:pt x="85" y="6"/>
                    <a:pt x="87" y="11"/>
                  </a:cubicBezTo>
                  <a:cubicBezTo>
                    <a:pt x="91" y="8"/>
                    <a:pt x="99" y="11"/>
                    <a:pt x="103" y="8"/>
                  </a:cubicBezTo>
                  <a:cubicBezTo>
                    <a:pt x="109" y="15"/>
                    <a:pt x="114" y="22"/>
                    <a:pt x="118" y="30"/>
                  </a:cubicBezTo>
                  <a:cubicBezTo>
                    <a:pt x="128" y="29"/>
                    <a:pt x="132" y="35"/>
                    <a:pt x="135" y="43"/>
                  </a:cubicBezTo>
                  <a:cubicBezTo>
                    <a:pt x="129" y="56"/>
                    <a:pt x="139" y="62"/>
                    <a:pt x="143" y="72"/>
                  </a:cubicBezTo>
                  <a:cubicBezTo>
                    <a:pt x="143" y="73"/>
                    <a:pt x="143" y="74"/>
                    <a:pt x="143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1" y="109"/>
                    <a:pt x="131" y="110"/>
                    <a:pt x="132" y="110"/>
                  </a:cubicBezTo>
                  <a:cubicBezTo>
                    <a:pt x="129" y="114"/>
                    <a:pt x="126" y="115"/>
                    <a:pt x="120" y="115"/>
                  </a:cubicBezTo>
                  <a:cubicBezTo>
                    <a:pt x="118" y="123"/>
                    <a:pt x="114" y="129"/>
                    <a:pt x="110" y="136"/>
                  </a:cubicBezTo>
                  <a:cubicBezTo>
                    <a:pt x="103" y="136"/>
                    <a:pt x="93" y="138"/>
                    <a:pt x="89" y="135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8" name="Freeform 208">
              <a:extLst>
                <a:ext uri="{FF2B5EF4-FFF2-40B4-BE49-F238E27FC236}">
                  <a16:creationId xmlns:a16="http://schemas.microsoft.com/office/drawing/2014/main" id="{A607884F-5D50-4EE8-A11E-9C5B58EC0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39"/>
              <a:ext cx="125" cy="169"/>
            </a:xfrm>
            <a:custGeom>
              <a:avLst/>
              <a:gdLst>
                <a:gd name="T0" fmla="*/ 15 w 107"/>
                <a:gd name="T1" fmla="*/ 60 h 145"/>
                <a:gd name="T2" fmla="*/ 7 w 107"/>
                <a:gd name="T3" fmla="*/ 44 h 145"/>
                <a:gd name="T4" fmla="*/ 14 w 107"/>
                <a:gd name="T5" fmla="*/ 19 h 145"/>
                <a:gd name="T6" fmla="*/ 34 w 107"/>
                <a:gd name="T7" fmla="*/ 14 h 145"/>
                <a:gd name="T8" fmla="*/ 39 w 107"/>
                <a:gd name="T9" fmla="*/ 23 h 145"/>
                <a:gd name="T10" fmla="*/ 36 w 107"/>
                <a:gd name="T11" fmla="*/ 31 h 145"/>
                <a:gd name="T12" fmla="*/ 25 w 107"/>
                <a:gd name="T13" fmla="*/ 30 h 145"/>
                <a:gd name="T14" fmla="*/ 32 w 107"/>
                <a:gd name="T15" fmla="*/ 25 h 145"/>
                <a:gd name="T16" fmla="*/ 16 w 107"/>
                <a:gd name="T17" fmla="*/ 28 h 145"/>
                <a:gd name="T18" fmla="*/ 15 w 107"/>
                <a:gd name="T19" fmla="*/ 48 h 145"/>
                <a:gd name="T20" fmla="*/ 36 w 107"/>
                <a:gd name="T21" fmla="*/ 55 h 145"/>
                <a:gd name="T22" fmla="*/ 50 w 107"/>
                <a:gd name="T23" fmla="*/ 63 h 145"/>
                <a:gd name="T24" fmla="*/ 57 w 107"/>
                <a:gd name="T25" fmla="*/ 55 h 145"/>
                <a:gd name="T26" fmla="*/ 62 w 107"/>
                <a:gd name="T27" fmla="*/ 53 h 145"/>
                <a:gd name="T28" fmla="*/ 66 w 107"/>
                <a:gd name="T29" fmla="*/ 51 h 145"/>
                <a:gd name="T30" fmla="*/ 74 w 107"/>
                <a:gd name="T31" fmla="*/ 16 h 145"/>
                <a:gd name="T32" fmla="*/ 49 w 107"/>
                <a:gd name="T33" fmla="*/ 18 h 145"/>
                <a:gd name="T34" fmla="*/ 51 w 107"/>
                <a:gd name="T35" fmla="*/ 27 h 145"/>
                <a:gd name="T36" fmla="*/ 55 w 107"/>
                <a:gd name="T37" fmla="*/ 26 h 145"/>
                <a:gd name="T38" fmla="*/ 58 w 107"/>
                <a:gd name="T39" fmla="*/ 22 h 145"/>
                <a:gd name="T40" fmla="*/ 58 w 107"/>
                <a:gd name="T41" fmla="*/ 34 h 145"/>
                <a:gd name="T42" fmla="*/ 40 w 107"/>
                <a:gd name="T43" fmla="*/ 28 h 145"/>
                <a:gd name="T44" fmla="*/ 40 w 107"/>
                <a:gd name="T45" fmla="*/ 23 h 145"/>
                <a:gd name="T46" fmla="*/ 54 w 107"/>
                <a:gd name="T47" fmla="*/ 5 h 145"/>
                <a:gd name="T48" fmla="*/ 77 w 107"/>
                <a:gd name="T49" fmla="*/ 11 h 145"/>
                <a:gd name="T50" fmla="*/ 84 w 107"/>
                <a:gd name="T51" fmla="*/ 16 h 145"/>
                <a:gd name="T52" fmla="*/ 87 w 107"/>
                <a:gd name="T53" fmla="*/ 23 h 145"/>
                <a:gd name="T54" fmla="*/ 79 w 107"/>
                <a:gd name="T55" fmla="*/ 45 h 145"/>
                <a:gd name="T56" fmla="*/ 94 w 107"/>
                <a:gd name="T57" fmla="*/ 51 h 145"/>
                <a:gd name="T58" fmla="*/ 97 w 107"/>
                <a:gd name="T59" fmla="*/ 71 h 145"/>
                <a:gd name="T60" fmla="*/ 85 w 107"/>
                <a:gd name="T61" fmla="*/ 76 h 145"/>
                <a:gd name="T62" fmla="*/ 85 w 107"/>
                <a:gd name="T63" fmla="*/ 68 h 145"/>
                <a:gd name="T64" fmla="*/ 93 w 107"/>
                <a:gd name="T65" fmla="*/ 61 h 145"/>
                <a:gd name="T66" fmla="*/ 52 w 107"/>
                <a:gd name="T67" fmla="*/ 85 h 145"/>
                <a:gd name="T68" fmla="*/ 66 w 107"/>
                <a:gd name="T69" fmla="*/ 101 h 145"/>
                <a:gd name="T70" fmla="*/ 48 w 107"/>
                <a:gd name="T71" fmla="*/ 106 h 145"/>
                <a:gd name="T72" fmla="*/ 52 w 107"/>
                <a:gd name="T73" fmla="*/ 105 h 145"/>
                <a:gd name="T74" fmla="*/ 60 w 107"/>
                <a:gd name="T75" fmla="*/ 101 h 145"/>
                <a:gd name="T76" fmla="*/ 48 w 107"/>
                <a:gd name="T77" fmla="*/ 96 h 145"/>
                <a:gd name="T78" fmla="*/ 36 w 107"/>
                <a:gd name="T79" fmla="*/ 116 h 145"/>
                <a:gd name="T80" fmla="*/ 67 w 107"/>
                <a:gd name="T81" fmla="*/ 142 h 145"/>
                <a:gd name="T82" fmla="*/ 67 w 107"/>
                <a:gd name="T83" fmla="*/ 142 h 145"/>
                <a:gd name="T84" fmla="*/ 66 w 107"/>
                <a:gd name="T85" fmla="*/ 145 h 145"/>
                <a:gd name="T86" fmla="*/ 66 w 107"/>
                <a:gd name="T87" fmla="*/ 145 h 145"/>
                <a:gd name="T88" fmla="*/ 31 w 107"/>
                <a:gd name="T89" fmla="*/ 132 h 145"/>
                <a:gd name="T90" fmla="*/ 30 w 107"/>
                <a:gd name="T91" fmla="*/ 122 h 145"/>
                <a:gd name="T92" fmla="*/ 25 w 107"/>
                <a:gd name="T93" fmla="*/ 106 h 145"/>
                <a:gd name="T94" fmla="*/ 31 w 107"/>
                <a:gd name="T95" fmla="*/ 98 h 145"/>
                <a:gd name="T96" fmla="*/ 34 w 107"/>
                <a:gd name="T97" fmla="*/ 90 h 145"/>
                <a:gd name="T98" fmla="*/ 31 w 107"/>
                <a:gd name="T99" fmla="*/ 70 h 145"/>
                <a:gd name="T100" fmla="*/ 43 w 107"/>
                <a:gd name="T101" fmla="*/ 73 h 145"/>
                <a:gd name="T102" fmla="*/ 37 w 107"/>
                <a:gd name="T103" fmla="*/ 64 h 145"/>
                <a:gd name="T104" fmla="*/ 28 w 107"/>
                <a:gd name="T105" fmla="*/ 64 h 145"/>
                <a:gd name="T106" fmla="*/ 20 w 107"/>
                <a:gd name="T107" fmla="*/ 72 h 145"/>
                <a:gd name="T108" fmla="*/ 22 w 107"/>
                <a:gd name="T109" fmla="*/ 79 h 145"/>
                <a:gd name="T110" fmla="*/ 10 w 107"/>
                <a:gd name="T111" fmla="*/ 75 h 145"/>
                <a:gd name="T112" fmla="*/ 14 w 107"/>
                <a:gd name="T113" fmla="*/ 64 h 145"/>
                <a:gd name="T114" fmla="*/ 15 w 107"/>
                <a:gd name="T115" fmla="*/ 6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15" y="60"/>
                  </a:moveTo>
                  <a:cubicBezTo>
                    <a:pt x="14" y="60"/>
                    <a:pt x="0" y="53"/>
                    <a:pt x="7" y="44"/>
                  </a:cubicBezTo>
                  <a:cubicBezTo>
                    <a:pt x="4" y="40"/>
                    <a:pt x="0" y="26"/>
                    <a:pt x="14" y="19"/>
                  </a:cubicBezTo>
                  <a:cubicBezTo>
                    <a:pt x="15" y="14"/>
                    <a:pt x="25" y="7"/>
                    <a:pt x="34" y="14"/>
                  </a:cubicBezTo>
                  <a:cubicBezTo>
                    <a:pt x="36" y="15"/>
                    <a:pt x="39" y="19"/>
                    <a:pt x="39" y="23"/>
                  </a:cubicBezTo>
                  <a:cubicBezTo>
                    <a:pt x="39" y="26"/>
                    <a:pt x="38" y="28"/>
                    <a:pt x="36" y="31"/>
                  </a:cubicBezTo>
                  <a:cubicBezTo>
                    <a:pt x="29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2" y="17"/>
                    <a:pt x="20" y="17"/>
                    <a:pt x="16" y="28"/>
                  </a:cubicBezTo>
                  <a:cubicBezTo>
                    <a:pt x="13" y="34"/>
                    <a:pt x="12" y="42"/>
                    <a:pt x="15" y="48"/>
                  </a:cubicBezTo>
                  <a:cubicBezTo>
                    <a:pt x="20" y="56"/>
                    <a:pt x="28" y="55"/>
                    <a:pt x="36" y="55"/>
                  </a:cubicBezTo>
                  <a:cubicBezTo>
                    <a:pt x="41" y="56"/>
                    <a:pt x="47" y="59"/>
                    <a:pt x="50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59" y="50"/>
                    <a:pt x="62" y="53"/>
                  </a:cubicBezTo>
                  <a:cubicBezTo>
                    <a:pt x="63" y="54"/>
                    <a:pt x="63" y="55"/>
                    <a:pt x="66" y="51"/>
                  </a:cubicBezTo>
                  <a:cubicBezTo>
                    <a:pt x="69" y="48"/>
                    <a:pt x="86" y="31"/>
                    <a:pt x="74" y="16"/>
                  </a:cubicBezTo>
                  <a:cubicBezTo>
                    <a:pt x="62" y="1"/>
                    <a:pt x="50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2"/>
                    <a:pt x="58" y="22"/>
                  </a:cubicBezTo>
                  <a:cubicBezTo>
                    <a:pt x="61" y="23"/>
                    <a:pt x="63" y="30"/>
                    <a:pt x="58" y="34"/>
                  </a:cubicBezTo>
                  <a:cubicBezTo>
                    <a:pt x="53" y="37"/>
                    <a:pt x="43" y="37"/>
                    <a:pt x="40" y="28"/>
                  </a:cubicBezTo>
                  <a:cubicBezTo>
                    <a:pt x="40" y="26"/>
                    <a:pt x="40" y="25"/>
                    <a:pt x="40" y="23"/>
                  </a:cubicBezTo>
                  <a:cubicBezTo>
                    <a:pt x="40" y="15"/>
                    <a:pt x="46" y="5"/>
                    <a:pt x="54" y="5"/>
                  </a:cubicBezTo>
                  <a:cubicBezTo>
                    <a:pt x="62" y="1"/>
                    <a:pt x="70" y="0"/>
                    <a:pt x="77" y="11"/>
                  </a:cubicBezTo>
                  <a:cubicBezTo>
                    <a:pt x="80" y="12"/>
                    <a:pt x="82" y="14"/>
                    <a:pt x="84" y="16"/>
                  </a:cubicBezTo>
                  <a:cubicBezTo>
                    <a:pt x="85" y="18"/>
                    <a:pt x="86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4" y="51"/>
                  </a:cubicBezTo>
                  <a:cubicBezTo>
                    <a:pt x="99" y="52"/>
                    <a:pt x="107" y="67"/>
                    <a:pt x="97" y="71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3" y="69"/>
                    <a:pt x="85" y="68"/>
                  </a:cubicBezTo>
                  <a:cubicBezTo>
                    <a:pt x="87" y="70"/>
                    <a:pt x="93" y="69"/>
                    <a:pt x="93" y="61"/>
                  </a:cubicBezTo>
                  <a:cubicBezTo>
                    <a:pt x="94" y="53"/>
                    <a:pt x="72" y="41"/>
                    <a:pt x="52" y="85"/>
                  </a:cubicBezTo>
                  <a:cubicBezTo>
                    <a:pt x="60" y="86"/>
                    <a:pt x="67" y="88"/>
                    <a:pt x="66" y="101"/>
                  </a:cubicBezTo>
                  <a:cubicBezTo>
                    <a:pt x="65" y="114"/>
                    <a:pt x="48" y="114"/>
                    <a:pt x="48" y="106"/>
                  </a:cubicBezTo>
                  <a:cubicBezTo>
                    <a:pt x="49" y="103"/>
                    <a:pt x="50" y="104"/>
                    <a:pt x="52" y="105"/>
                  </a:cubicBezTo>
                  <a:cubicBezTo>
                    <a:pt x="54" y="106"/>
                    <a:pt x="59" y="107"/>
                    <a:pt x="60" y="101"/>
                  </a:cubicBezTo>
                  <a:cubicBezTo>
                    <a:pt x="61" y="95"/>
                    <a:pt x="52" y="93"/>
                    <a:pt x="48" y="96"/>
                  </a:cubicBezTo>
                  <a:cubicBezTo>
                    <a:pt x="43" y="100"/>
                    <a:pt x="37" y="105"/>
                    <a:pt x="36" y="116"/>
                  </a:cubicBezTo>
                  <a:cubicBezTo>
                    <a:pt x="36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8" y="145"/>
                    <a:pt x="39" y="139"/>
                    <a:pt x="31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2" y="101"/>
                    <a:pt x="26" y="96"/>
                    <a:pt x="31" y="98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8"/>
                    <a:pt x="42" y="66"/>
                    <a:pt x="37" y="64"/>
                  </a:cubicBezTo>
                  <a:cubicBezTo>
                    <a:pt x="34" y="65"/>
                    <a:pt x="32" y="65"/>
                    <a:pt x="28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0" y="75"/>
                  </a:cubicBezTo>
                  <a:cubicBezTo>
                    <a:pt x="10" y="70"/>
                    <a:pt x="12" y="66"/>
                    <a:pt x="14" y="64"/>
                  </a:cubicBezTo>
                  <a:cubicBezTo>
                    <a:pt x="17" y="63"/>
                    <a:pt x="16" y="61"/>
                    <a:pt x="15" y="6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9" name="Freeform 209">
              <a:extLst>
                <a:ext uri="{FF2B5EF4-FFF2-40B4-BE49-F238E27FC236}">
                  <a16:creationId xmlns:a16="http://schemas.microsoft.com/office/drawing/2014/main" id="{6EDB8C9F-0C5C-4D8B-9804-23B064454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324"/>
              <a:ext cx="164" cy="135"/>
            </a:xfrm>
            <a:custGeom>
              <a:avLst/>
              <a:gdLst>
                <a:gd name="T0" fmla="*/ 137 w 141"/>
                <a:gd name="T1" fmla="*/ 10 h 116"/>
                <a:gd name="T2" fmla="*/ 139 w 141"/>
                <a:gd name="T3" fmla="*/ 43 h 116"/>
                <a:gd name="T4" fmla="*/ 128 w 141"/>
                <a:gd name="T5" fmla="*/ 53 h 116"/>
                <a:gd name="T6" fmla="*/ 115 w 141"/>
                <a:gd name="T7" fmla="*/ 64 h 116"/>
                <a:gd name="T8" fmla="*/ 105 w 141"/>
                <a:gd name="T9" fmla="*/ 61 h 116"/>
                <a:gd name="T10" fmla="*/ 97 w 141"/>
                <a:gd name="T11" fmla="*/ 60 h 116"/>
                <a:gd name="T12" fmla="*/ 79 w 141"/>
                <a:gd name="T13" fmla="*/ 70 h 116"/>
                <a:gd name="T14" fmla="*/ 78 w 141"/>
                <a:gd name="T15" fmla="*/ 58 h 116"/>
                <a:gd name="T16" fmla="*/ 72 w 141"/>
                <a:gd name="T17" fmla="*/ 67 h 116"/>
                <a:gd name="T18" fmla="*/ 74 w 141"/>
                <a:gd name="T19" fmla="*/ 75 h 116"/>
                <a:gd name="T20" fmla="*/ 85 w 141"/>
                <a:gd name="T21" fmla="*/ 81 h 116"/>
                <a:gd name="T22" fmla="*/ 90 w 141"/>
                <a:gd name="T23" fmla="*/ 76 h 116"/>
                <a:gd name="T24" fmla="*/ 93 w 141"/>
                <a:gd name="T25" fmla="*/ 87 h 116"/>
                <a:gd name="T26" fmla="*/ 91 w 141"/>
                <a:gd name="T27" fmla="*/ 88 h 116"/>
                <a:gd name="T28" fmla="*/ 80 w 141"/>
                <a:gd name="T29" fmla="*/ 88 h 116"/>
                <a:gd name="T30" fmla="*/ 76 w 141"/>
                <a:gd name="T31" fmla="*/ 89 h 116"/>
                <a:gd name="T32" fmla="*/ 63 w 141"/>
                <a:gd name="T33" fmla="*/ 102 h 116"/>
                <a:gd name="T34" fmla="*/ 37 w 141"/>
                <a:gd name="T35" fmla="*/ 105 h 116"/>
                <a:gd name="T36" fmla="*/ 25 w 141"/>
                <a:gd name="T37" fmla="*/ 87 h 116"/>
                <a:gd name="T38" fmla="*/ 32 w 141"/>
                <a:gd name="T39" fmla="*/ 80 h 116"/>
                <a:gd name="T40" fmla="*/ 40 w 141"/>
                <a:gd name="T41" fmla="*/ 80 h 116"/>
                <a:gd name="T42" fmla="*/ 44 w 141"/>
                <a:gd name="T43" fmla="*/ 91 h 116"/>
                <a:gd name="T44" fmla="*/ 37 w 141"/>
                <a:gd name="T45" fmla="*/ 85 h 116"/>
                <a:gd name="T46" fmla="*/ 45 w 141"/>
                <a:gd name="T47" fmla="*/ 100 h 116"/>
                <a:gd name="T48" fmla="*/ 64 w 141"/>
                <a:gd name="T49" fmla="*/ 93 h 116"/>
                <a:gd name="T50" fmla="*/ 64 w 141"/>
                <a:gd name="T51" fmla="*/ 71 h 116"/>
                <a:gd name="T52" fmla="*/ 66 w 141"/>
                <a:gd name="T53" fmla="*/ 55 h 116"/>
                <a:gd name="T54" fmla="*/ 56 w 141"/>
                <a:gd name="T55" fmla="*/ 52 h 116"/>
                <a:gd name="T56" fmla="*/ 52 w 141"/>
                <a:gd name="T57" fmla="*/ 48 h 116"/>
                <a:gd name="T58" fmla="*/ 49 w 141"/>
                <a:gd name="T59" fmla="*/ 44 h 116"/>
                <a:gd name="T60" fmla="*/ 14 w 141"/>
                <a:gd name="T61" fmla="*/ 49 h 116"/>
                <a:gd name="T62" fmla="*/ 24 w 141"/>
                <a:gd name="T63" fmla="*/ 72 h 116"/>
                <a:gd name="T64" fmla="*/ 32 w 141"/>
                <a:gd name="T65" fmla="*/ 67 h 116"/>
                <a:gd name="T66" fmla="*/ 29 w 141"/>
                <a:gd name="T67" fmla="*/ 64 h 116"/>
                <a:gd name="T68" fmla="*/ 25 w 141"/>
                <a:gd name="T69" fmla="*/ 62 h 116"/>
                <a:gd name="T70" fmla="*/ 35 w 141"/>
                <a:gd name="T71" fmla="*/ 58 h 116"/>
                <a:gd name="T72" fmla="*/ 36 w 141"/>
                <a:gd name="T73" fmla="*/ 77 h 116"/>
                <a:gd name="T74" fmla="*/ 32 w 141"/>
                <a:gd name="T75" fmla="*/ 79 h 116"/>
                <a:gd name="T76" fmla="*/ 10 w 141"/>
                <a:gd name="T77" fmla="*/ 72 h 116"/>
                <a:gd name="T78" fmla="*/ 8 w 141"/>
                <a:gd name="T79" fmla="*/ 48 h 116"/>
                <a:gd name="T80" fmla="*/ 15 w 141"/>
                <a:gd name="T81" fmla="*/ 35 h 116"/>
                <a:gd name="T82" fmla="*/ 39 w 141"/>
                <a:gd name="T83" fmla="*/ 35 h 116"/>
                <a:gd name="T84" fmla="*/ 39 w 141"/>
                <a:gd name="T85" fmla="*/ 18 h 116"/>
                <a:gd name="T86" fmla="*/ 57 w 141"/>
                <a:gd name="T87" fmla="*/ 9 h 116"/>
                <a:gd name="T88" fmla="*/ 66 w 141"/>
                <a:gd name="T89" fmla="*/ 18 h 116"/>
                <a:gd name="T90" fmla="*/ 58 w 141"/>
                <a:gd name="T91" fmla="*/ 21 h 116"/>
                <a:gd name="T92" fmla="*/ 49 w 141"/>
                <a:gd name="T93" fmla="*/ 16 h 116"/>
                <a:gd name="T94" fmla="*/ 86 w 141"/>
                <a:gd name="T95" fmla="*/ 46 h 116"/>
                <a:gd name="T96" fmla="*/ 96 w 141"/>
                <a:gd name="T97" fmla="*/ 27 h 116"/>
                <a:gd name="T98" fmla="*/ 107 w 141"/>
                <a:gd name="T99" fmla="*/ 42 h 116"/>
                <a:gd name="T100" fmla="*/ 104 w 141"/>
                <a:gd name="T101" fmla="*/ 38 h 116"/>
                <a:gd name="T102" fmla="*/ 98 w 141"/>
                <a:gd name="T103" fmla="*/ 33 h 116"/>
                <a:gd name="T104" fmla="*/ 97 w 141"/>
                <a:gd name="T105" fmla="*/ 46 h 116"/>
                <a:gd name="T106" fmla="*/ 120 w 141"/>
                <a:gd name="T107" fmla="*/ 49 h 116"/>
                <a:gd name="T108" fmla="*/ 134 w 141"/>
                <a:gd name="T109" fmla="*/ 12 h 116"/>
                <a:gd name="T110" fmla="*/ 134 w 141"/>
                <a:gd name="T111" fmla="*/ 6 h 116"/>
                <a:gd name="T112" fmla="*/ 137 w 141"/>
                <a:gd name="T1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6">
                  <a:moveTo>
                    <a:pt x="137" y="10"/>
                  </a:moveTo>
                  <a:cubicBezTo>
                    <a:pt x="138" y="13"/>
                    <a:pt x="141" y="31"/>
                    <a:pt x="139" y="43"/>
                  </a:cubicBezTo>
                  <a:cubicBezTo>
                    <a:pt x="138" y="50"/>
                    <a:pt x="135" y="55"/>
                    <a:pt x="128" y="53"/>
                  </a:cubicBezTo>
                  <a:cubicBezTo>
                    <a:pt x="125" y="65"/>
                    <a:pt x="118" y="65"/>
                    <a:pt x="115" y="64"/>
                  </a:cubicBezTo>
                  <a:cubicBezTo>
                    <a:pt x="111" y="68"/>
                    <a:pt x="105" y="66"/>
                    <a:pt x="105" y="61"/>
                  </a:cubicBezTo>
                  <a:cubicBezTo>
                    <a:pt x="100" y="63"/>
                    <a:pt x="100" y="62"/>
                    <a:pt x="97" y="60"/>
                  </a:cubicBezTo>
                  <a:cubicBezTo>
                    <a:pt x="94" y="59"/>
                    <a:pt x="84" y="52"/>
                    <a:pt x="79" y="70"/>
                  </a:cubicBezTo>
                  <a:cubicBezTo>
                    <a:pt x="79" y="72"/>
                    <a:pt x="75" y="67"/>
                    <a:pt x="78" y="58"/>
                  </a:cubicBezTo>
                  <a:cubicBezTo>
                    <a:pt x="73" y="61"/>
                    <a:pt x="72" y="62"/>
                    <a:pt x="72" y="67"/>
                  </a:cubicBezTo>
                  <a:cubicBezTo>
                    <a:pt x="74" y="69"/>
                    <a:pt x="75" y="72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0" y="76"/>
                  </a:cubicBezTo>
                  <a:cubicBezTo>
                    <a:pt x="93" y="77"/>
                    <a:pt x="95" y="83"/>
                    <a:pt x="93" y="87"/>
                  </a:cubicBezTo>
                  <a:cubicBezTo>
                    <a:pt x="92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8"/>
                    <a:pt x="76" y="89"/>
                  </a:cubicBezTo>
                  <a:cubicBezTo>
                    <a:pt x="75" y="90"/>
                    <a:pt x="74" y="105"/>
                    <a:pt x="63" y="102"/>
                  </a:cubicBezTo>
                  <a:cubicBezTo>
                    <a:pt x="60" y="107"/>
                    <a:pt x="49" y="116"/>
                    <a:pt x="37" y="105"/>
                  </a:cubicBezTo>
                  <a:cubicBezTo>
                    <a:pt x="32" y="105"/>
                    <a:pt x="22" y="99"/>
                    <a:pt x="25" y="87"/>
                  </a:cubicBezTo>
                  <a:cubicBezTo>
                    <a:pt x="26" y="85"/>
                    <a:pt x="28" y="82"/>
                    <a:pt x="32" y="80"/>
                  </a:cubicBezTo>
                  <a:cubicBezTo>
                    <a:pt x="34" y="79"/>
                    <a:pt x="37" y="79"/>
                    <a:pt x="40" y="80"/>
                  </a:cubicBezTo>
                  <a:cubicBezTo>
                    <a:pt x="49" y="84"/>
                    <a:pt x="45" y="91"/>
                    <a:pt x="44" y="91"/>
                  </a:cubicBezTo>
                  <a:cubicBezTo>
                    <a:pt x="43" y="91"/>
                    <a:pt x="44" y="83"/>
                    <a:pt x="37" y="85"/>
                  </a:cubicBezTo>
                  <a:cubicBezTo>
                    <a:pt x="29" y="88"/>
                    <a:pt x="33" y="99"/>
                    <a:pt x="45" y="100"/>
                  </a:cubicBezTo>
                  <a:cubicBezTo>
                    <a:pt x="51" y="100"/>
                    <a:pt x="59" y="98"/>
                    <a:pt x="64" y="93"/>
                  </a:cubicBezTo>
                  <a:cubicBezTo>
                    <a:pt x="70" y="86"/>
                    <a:pt x="66" y="79"/>
                    <a:pt x="64" y="71"/>
                  </a:cubicBezTo>
                  <a:cubicBezTo>
                    <a:pt x="62" y="66"/>
                    <a:pt x="63" y="59"/>
                    <a:pt x="66" y="55"/>
                  </a:cubicBezTo>
                  <a:cubicBezTo>
                    <a:pt x="63" y="56"/>
                    <a:pt x="58" y="54"/>
                    <a:pt x="56" y="52"/>
                  </a:cubicBezTo>
                  <a:cubicBezTo>
                    <a:pt x="54" y="52"/>
                    <a:pt x="50" y="51"/>
                    <a:pt x="52" y="48"/>
                  </a:cubicBezTo>
                  <a:cubicBezTo>
                    <a:pt x="53" y="46"/>
                    <a:pt x="53" y="46"/>
                    <a:pt x="49" y="44"/>
                  </a:cubicBezTo>
                  <a:cubicBezTo>
                    <a:pt x="45" y="43"/>
                    <a:pt x="23" y="33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2"/>
                    <a:pt x="32" y="70"/>
                    <a:pt x="32" y="67"/>
                  </a:cubicBezTo>
                  <a:cubicBezTo>
                    <a:pt x="32" y="64"/>
                    <a:pt x="30" y="64"/>
                    <a:pt x="29" y="64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0" y="55"/>
                    <a:pt x="35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9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5" y="35"/>
                  </a:cubicBezTo>
                  <a:cubicBezTo>
                    <a:pt x="19" y="33"/>
                    <a:pt x="25" y="28"/>
                    <a:pt x="39" y="35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5"/>
                    <a:pt x="66" y="18"/>
                  </a:cubicBezTo>
                  <a:cubicBezTo>
                    <a:pt x="65" y="22"/>
                    <a:pt x="60" y="22"/>
                    <a:pt x="58" y="21"/>
                  </a:cubicBezTo>
                  <a:cubicBezTo>
                    <a:pt x="59" y="18"/>
                    <a:pt x="56" y="13"/>
                    <a:pt x="49" y="16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4" y="41"/>
                    <a:pt x="104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4"/>
                    <a:pt x="93" y="43"/>
                    <a:pt x="97" y="46"/>
                  </a:cubicBezTo>
                  <a:cubicBezTo>
                    <a:pt x="103" y="50"/>
                    <a:pt x="110" y="53"/>
                    <a:pt x="120" y="49"/>
                  </a:cubicBezTo>
                  <a:cubicBezTo>
                    <a:pt x="131" y="46"/>
                    <a:pt x="137" y="27"/>
                    <a:pt x="134" y="12"/>
                  </a:cubicBezTo>
                  <a:cubicBezTo>
                    <a:pt x="133" y="8"/>
                    <a:pt x="133" y="6"/>
                    <a:pt x="134" y="6"/>
                  </a:cubicBezTo>
                  <a:cubicBezTo>
                    <a:pt x="135" y="6"/>
                    <a:pt x="136" y="8"/>
                    <a:pt x="137" y="1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0" name="Freeform 210">
              <a:extLst>
                <a:ext uri="{FF2B5EF4-FFF2-40B4-BE49-F238E27FC236}">
                  <a16:creationId xmlns:a16="http://schemas.microsoft.com/office/drawing/2014/main" id="{D1BA2303-BEA7-4D5A-BA11-1B3014137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6"/>
              <a:ext cx="22" cy="29"/>
            </a:xfrm>
            <a:custGeom>
              <a:avLst/>
              <a:gdLst>
                <a:gd name="T0" fmla="*/ 19 w 19"/>
                <a:gd name="T1" fmla="*/ 10 h 25"/>
                <a:gd name="T2" fmla="*/ 14 w 19"/>
                <a:gd name="T3" fmla="*/ 25 h 25"/>
                <a:gd name="T4" fmla="*/ 4 w 19"/>
                <a:gd name="T5" fmla="*/ 22 h 25"/>
                <a:gd name="T6" fmla="*/ 0 w 19"/>
                <a:gd name="T7" fmla="*/ 8 h 25"/>
                <a:gd name="T8" fmla="*/ 19 w 19"/>
                <a:gd name="T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10"/>
                  </a:moveTo>
                  <a:cubicBezTo>
                    <a:pt x="18" y="15"/>
                    <a:pt x="19" y="20"/>
                    <a:pt x="14" y="25"/>
                  </a:cubicBezTo>
                  <a:cubicBezTo>
                    <a:pt x="11" y="23"/>
                    <a:pt x="8" y="24"/>
                    <a:pt x="4" y="22"/>
                  </a:cubicBezTo>
                  <a:cubicBezTo>
                    <a:pt x="10" y="17"/>
                    <a:pt x="7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1" name="Freeform 211">
              <a:extLst>
                <a:ext uri="{FF2B5EF4-FFF2-40B4-BE49-F238E27FC236}">
                  <a16:creationId xmlns:a16="http://schemas.microsoft.com/office/drawing/2014/main" id="{F7B2A342-D84F-418D-A7C4-460A57D6B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95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8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5"/>
                    <a:pt x="19" y="11"/>
                  </a:cubicBezTo>
                  <a:cubicBezTo>
                    <a:pt x="18" y="16"/>
                    <a:pt x="19" y="20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2" name="Freeform 212">
              <a:extLst>
                <a:ext uri="{FF2B5EF4-FFF2-40B4-BE49-F238E27FC236}">
                  <a16:creationId xmlns:a16="http://schemas.microsoft.com/office/drawing/2014/main" id="{CD89AE80-790E-47FD-8AA7-7550C614D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" y="344"/>
              <a:ext cx="21" cy="26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20 h 23"/>
                <a:gd name="T4" fmla="*/ 1 w 18"/>
                <a:gd name="T5" fmla="*/ 23 h 23"/>
                <a:gd name="T6" fmla="*/ 0 w 18"/>
                <a:gd name="T7" fmla="*/ 16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7" y="0"/>
                    <a:pt x="18" y="13"/>
                    <a:pt x="16" y="20"/>
                  </a:cubicBezTo>
                  <a:cubicBezTo>
                    <a:pt x="11" y="22"/>
                    <a:pt x="6" y="23"/>
                    <a:pt x="1" y="23"/>
                  </a:cubicBezTo>
                  <a:cubicBezTo>
                    <a:pt x="0" y="20"/>
                    <a:pt x="1" y="18"/>
                    <a:pt x="0" y="16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3" name="Freeform 213">
              <a:extLst>
                <a:ext uri="{FF2B5EF4-FFF2-40B4-BE49-F238E27FC236}">
                  <a16:creationId xmlns:a16="http://schemas.microsoft.com/office/drawing/2014/main" id="{0FC0888B-4089-4A20-80F7-011718227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123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7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5"/>
                    <a:pt x="12" y="6"/>
                    <a:pt x="7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1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4" name="Freeform 214">
              <a:extLst>
                <a:ext uri="{FF2B5EF4-FFF2-40B4-BE49-F238E27FC236}">
                  <a16:creationId xmlns:a16="http://schemas.microsoft.com/office/drawing/2014/main" id="{7EB73B0E-6A7E-468F-99EA-02F8A95ED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3"/>
              <a:ext cx="21" cy="23"/>
            </a:xfrm>
            <a:custGeom>
              <a:avLst/>
              <a:gdLst>
                <a:gd name="T0" fmla="*/ 7 w 18"/>
                <a:gd name="T1" fmla="*/ 0 h 20"/>
                <a:gd name="T2" fmla="*/ 1 w 18"/>
                <a:gd name="T3" fmla="*/ 11 h 20"/>
                <a:gd name="T4" fmla="*/ 7 w 1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7" y="0"/>
                  </a:moveTo>
                  <a:cubicBezTo>
                    <a:pt x="18" y="4"/>
                    <a:pt x="9" y="20"/>
                    <a:pt x="1" y="11"/>
                  </a:cubicBezTo>
                  <a:cubicBezTo>
                    <a:pt x="0" y="7"/>
                    <a:pt x="6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5" name="Freeform 215">
              <a:extLst>
                <a:ext uri="{FF2B5EF4-FFF2-40B4-BE49-F238E27FC236}">
                  <a16:creationId xmlns:a16="http://schemas.microsoft.com/office/drawing/2014/main" id="{2545A53F-753E-46BE-9730-81A865DE4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" y="320"/>
              <a:ext cx="21" cy="23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6" name="Freeform 216">
              <a:extLst>
                <a:ext uri="{FF2B5EF4-FFF2-40B4-BE49-F238E27FC236}">
                  <a16:creationId xmlns:a16="http://schemas.microsoft.com/office/drawing/2014/main" id="{82E93F72-4745-47E7-B969-75E3AA9A9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23"/>
              <a:ext cx="21" cy="23"/>
            </a:xfrm>
            <a:custGeom>
              <a:avLst/>
              <a:gdLst>
                <a:gd name="T0" fmla="*/ 0 w 18"/>
                <a:gd name="T1" fmla="*/ 11 h 20"/>
                <a:gd name="T2" fmla="*/ 7 w 18"/>
                <a:gd name="T3" fmla="*/ 0 h 20"/>
                <a:gd name="T4" fmla="*/ 0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11"/>
                  </a:moveTo>
                  <a:cubicBezTo>
                    <a:pt x="0" y="6"/>
                    <a:pt x="6" y="5"/>
                    <a:pt x="7" y="0"/>
                  </a:cubicBezTo>
                  <a:cubicBezTo>
                    <a:pt x="18" y="3"/>
                    <a:pt x="9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7" name="Freeform 217">
              <a:extLst>
                <a:ext uri="{FF2B5EF4-FFF2-40B4-BE49-F238E27FC236}">
                  <a16:creationId xmlns:a16="http://schemas.microsoft.com/office/drawing/2014/main" id="{A827ADD6-0202-4C4A-9BF7-3106B4D29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304"/>
              <a:ext cx="26" cy="21"/>
            </a:xfrm>
            <a:custGeom>
              <a:avLst/>
              <a:gdLst>
                <a:gd name="T0" fmla="*/ 13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3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3" y="18"/>
                  </a:moveTo>
                  <a:cubicBezTo>
                    <a:pt x="11" y="13"/>
                    <a:pt x="3" y="13"/>
                    <a:pt x="0" y="7"/>
                  </a:cubicBezTo>
                  <a:cubicBezTo>
                    <a:pt x="3" y="3"/>
                    <a:pt x="8" y="3"/>
                    <a:pt x="12" y="0"/>
                  </a:cubicBezTo>
                  <a:cubicBezTo>
                    <a:pt x="16" y="4"/>
                    <a:pt x="21" y="7"/>
                    <a:pt x="22" y="11"/>
                  </a:cubicBezTo>
                  <a:cubicBezTo>
                    <a:pt x="19" y="12"/>
                    <a:pt x="16" y="15"/>
                    <a:pt x="13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8" name="Freeform 218">
              <a:extLst>
                <a:ext uri="{FF2B5EF4-FFF2-40B4-BE49-F238E27FC236}">
                  <a16:creationId xmlns:a16="http://schemas.microsoft.com/office/drawing/2014/main" id="{E3238C63-447B-4AAB-A897-DBB321AAA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359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7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79" name="Freeform 219">
              <a:extLst>
                <a:ext uri="{FF2B5EF4-FFF2-40B4-BE49-F238E27FC236}">
                  <a16:creationId xmlns:a16="http://schemas.microsoft.com/office/drawing/2014/main" id="{8BB85669-ED7F-4D13-9BF4-952D7916A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" y="100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8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4"/>
                    <a:pt x="8" y="19"/>
                  </a:cubicBezTo>
                  <a:cubicBezTo>
                    <a:pt x="5" y="15"/>
                    <a:pt x="6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0" name="Freeform 220">
              <a:extLst>
                <a:ext uri="{FF2B5EF4-FFF2-40B4-BE49-F238E27FC236}">
                  <a16:creationId xmlns:a16="http://schemas.microsoft.com/office/drawing/2014/main" id="{37F5254E-4717-4432-B5D1-C14FAF2DA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83"/>
              <a:ext cx="25" cy="23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7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2" y="14"/>
                    <a:pt x="4" y="13"/>
                    <a:pt x="0" y="7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7" y="4"/>
                    <a:pt x="21" y="8"/>
                    <a:pt x="22" y="12"/>
                  </a:cubicBezTo>
                  <a:cubicBezTo>
                    <a:pt x="19" y="13"/>
                    <a:pt x="17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1" name="Freeform 221">
              <a:extLst>
                <a:ext uri="{FF2B5EF4-FFF2-40B4-BE49-F238E27FC236}">
                  <a16:creationId xmlns:a16="http://schemas.microsoft.com/office/drawing/2014/main" id="{39609D59-2E76-46A4-9824-7273D220F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" y="139"/>
              <a:ext cx="34" cy="21"/>
            </a:xfrm>
            <a:custGeom>
              <a:avLst/>
              <a:gdLst>
                <a:gd name="T0" fmla="*/ 9 w 29"/>
                <a:gd name="T1" fmla="*/ 18 h 18"/>
                <a:gd name="T2" fmla="*/ 0 w 29"/>
                <a:gd name="T3" fmla="*/ 5 h 18"/>
                <a:gd name="T4" fmla="*/ 5 w 29"/>
                <a:gd name="T5" fmla="*/ 0 h 18"/>
                <a:gd name="T6" fmla="*/ 21 w 29"/>
                <a:gd name="T7" fmla="*/ 0 h 18"/>
                <a:gd name="T8" fmla="*/ 9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9" y="18"/>
                  </a:moveTo>
                  <a:cubicBezTo>
                    <a:pt x="4" y="14"/>
                    <a:pt x="0" y="10"/>
                    <a:pt x="0" y="5"/>
                  </a:cubicBezTo>
                  <a:cubicBezTo>
                    <a:pt x="1" y="2"/>
                    <a:pt x="3" y="3"/>
                    <a:pt x="5" y="0"/>
                  </a:cubicBezTo>
                  <a:cubicBezTo>
                    <a:pt x="11" y="7"/>
                    <a:pt x="15" y="1"/>
                    <a:pt x="21" y="0"/>
                  </a:cubicBezTo>
                  <a:cubicBezTo>
                    <a:pt x="29" y="8"/>
                    <a:pt x="17" y="17"/>
                    <a:pt x="9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2" name="Freeform 222">
              <a:extLst>
                <a:ext uri="{FF2B5EF4-FFF2-40B4-BE49-F238E27FC236}">
                  <a16:creationId xmlns:a16="http://schemas.microsoft.com/office/drawing/2014/main" id="{24C7A23C-3925-40EC-935A-43F984472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330"/>
              <a:ext cx="26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10" y="0"/>
                    <a:pt x="13" y="0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3" name="Freeform 223">
              <a:extLst>
                <a:ext uri="{FF2B5EF4-FFF2-40B4-BE49-F238E27FC236}">
                  <a16:creationId xmlns:a16="http://schemas.microsoft.com/office/drawing/2014/main" id="{8DECB56C-1B56-4A3A-9FF0-752CCE269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110"/>
              <a:ext cx="25" cy="27"/>
            </a:xfrm>
            <a:custGeom>
              <a:avLst/>
              <a:gdLst>
                <a:gd name="T0" fmla="*/ 21 w 22"/>
                <a:gd name="T1" fmla="*/ 11 h 23"/>
                <a:gd name="T2" fmla="*/ 6 w 22"/>
                <a:gd name="T3" fmla="*/ 4 h 23"/>
                <a:gd name="T4" fmla="*/ 17 w 22"/>
                <a:gd name="T5" fmla="*/ 2 h 23"/>
                <a:gd name="T6" fmla="*/ 21 w 22"/>
                <a:gd name="T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21" y="11"/>
                  </a:moveTo>
                  <a:cubicBezTo>
                    <a:pt x="15" y="23"/>
                    <a:pt x="0" y="13"/>
                    <a:pt x="6" y="4"/>
                  </a:cubicBezTo>
                  <a:cubicBezTo>
                    <a:pt x="9" y="0"/>
                    <a:pt x="12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4" name="Freeform 224">
              <a:extLst>
                <a:ext uri="{FF2B5EF4-FFF2-40B4-BE49-F238E27FC236}">
                  <a16:creationId xmlns:a16="http://schemas.microsoft.com/office/drawing/2014/main" id="{D568397F-4145-4CAE-BB0A-8F782B32A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15"/>
              <a:ext cx="22" cy="16"/>
            </a:xfrm>
            <a:custGeom>
              <a:avLst/>
              <a:gdLst>
                <a:gd name="T0" fmla="*/ 7 w 19"/>
                <a:gd name="T1" fmla="*/ 14 h 14"/>
                <a:gd name="T2" fmla="*/ 19 w 19"/>
                <a:gd name="T3" fmla="*/ 11 h 14"/>
                <a:gd name="T4" fmla="*/ 7 w 1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7" y="14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0" y="11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5" name="Freeform 225">
              <a:extLst>
                <a:ext uri="{FF2B5EF4-FFF2-40B4-BE49-F238E27FC236}">
                  <a16:creationId xmlns:a16="http://schemas.microsoft.com/office/drawing/2014/main" id="{04111040-00E9-4B3B-AAFA-F29B4A7B8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348"/>
              <a:ext cx="27" cy="19"/>
            </a:xfrm>
            <a:custGeom>
              <a:avLst/>
              <a:gdLst>
                <a:gd name="T0" fmla="*/ 9 w 23"/>
                <a:gd name="T1" fmla="*/ 0 h 16"/>
                <a:gd name="T2" fmla="*/ 20 w 23"/>
                <a:gd name="T3" fmla="*/ 3 h 16"/>
                <a:gd name="T4" fmla="*/ 9 w 23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9" y="0"/>
                  </a:moveTo>
                  <a:cubicBezTo>
                    <a:pt x="13" y="2"/>
                    <a:pt x="17" y="5"/>
                    <a:pt x="20" y="3"/>
                  </a:cubicBezTo>
                  <a:cubicBezTo>
                    <a:pt x="23" y="16"/>
                    <a:pt x="0" y="11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6" name="Freeform 226">
              <a:extLst>
                <a:ext uri="{FF2B5EF4-FFF2-40B4-BE49-F238E27FC236}">
                  <a16:creationId xmlns:a16="http://schemas.microsoft.com/office/drawing/2014/main" id="{460BEC7E-8B43-4A15-A292-5B1841A19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3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7" name="Freeform 227">
              <a:extLst>
                <a:ext uri="{FF2B5EF4-FFF2-40B4-BE49-F238E27FC236}">
                  <a16:creationId xmlns:a16="http://schemas.microsoft.com/office/drawing/2014/main" id="{CF017674-5622-4419-9B40-1BDCB40AD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94"/>
              <a:ext cx="21" cy="17"/>
            </a:xfrm>
            <a:custGeom>
              <a:avLst/>
              <a:gdLst>
                <a:gd name="T0" fmla="*/ 6 w 18"/>
                <a:gd name="T1" fmla="*/ 15 h 15"/>
                <a:gd name="T2" fmla="*/ 18 w 18"/>
                <a:gd name="T3" fmla="*/ 11 h 15"/>
                <a:gd name="T4" fmla="*/ 6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6" y="15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4" y="14"/>
                    <a:pt x="10" y="12"/>
                    <a:pt x="6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8" name="Freeform 228">
              <a:extLst>
                <a:ext uri="{FF2B5EF4-FFF2-40B4-BE49-F238E27FC236}">
                  <a16:creationId xmlns:a16="http://schemas.microsoft.com/office/drawing/2014/main" id="{B01C6F44-AA50-4B8B-A096-50351564B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28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3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89" name="Freeform 229">
              <a:extLst>
                <a:ext uri="{FF2B5EF4-FFF2-40B4-BE49-F238E27FC236}">
                  <a16:creationId xmlns:a16="http://schemas.microsoft.com/office/drawing/2014/main" id="{F5D12878-17C3-4D31-909C-A8E6ADBF6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" y="106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4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0" name="Freeform 230">
              <a:extLst>
                <a:ext uri="{FF2B5EF4-FFF2-40B4-BE49-F238E27FC236}">
                  <a16:creationId xmlns:a16="http://schemas.microsoft.com/office/drawing/2014/main" id="{0998BA2A-70AF-4607-AA47-9527264D6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" y="304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1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1" name="Freeform 231">
              <a:extLst>
                <a:ext uri="{FF2B5EF4-FFF2-40B4-BE49-F238E27FC236}">
                  <a16:creationId xmlns:a16="http://schemas.microsoft.com/office/drawing/2014/main" id="{CD96825C-C10B-4049-B729-23A547DAD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" y="336"/>
              <a:ext cx="25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2"/>
                    <a:pt x="22" y="12"/>
                  </a:cubicBezTo>
                  <a:cubicBezTo>
                    <a:pt x="21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2" name="Freeform 232">
              <a:extLst>
                <a:ext uri="{FF2B5EF4-FFF2-40B4-BE49-F238E27FC236}">
                  <a16:creationId xmlns:a16="http://schemas.microsoft.com/office/drawing/2014/main" id="{D3A10858-C84B-4689-8B3C-C13703D11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83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8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8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3" name="Freeform 233">
              <a:extLst>
                <a:ext uri="{FF2B5EF4-FFF2-40B4-BE49-F238E27FC236}">
                  <a16:creationId xmlns:a16="http://schemas.microsoft.com/office/drawing/2014/main" id="{FCB6E2EC-C236-4F1C-8527-94FE26F01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16"/>
              <a:ext cx="25" cy="31"/>
            </a:xfrm>
            <a:custGeom>
              <a:avLst/>
              <a:gdLst>
                <a:gd name="T0" fmla="*/ 12 w 21"/>
                <a:gd name="T1" fmla="*/ 0 h 27"/>
                <a:gd name="T2" fmla="*/ 21 w 21"/>
                <a:gd name="T3" fmla="*/ 11 h 27"/>
                <a:gd name="T4" fmla="*/ 21 w 21"/>
                <a:gd name="T5" fmla="*/ 19 h 27"/>
                <a:gd name="T6" fmla="*/ 2 w 21"/>
                <a:gd name="T7" fmla="*/ 17 h 27"/>
                <a:gd name="T8" fmla="*/ 12 w 21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7">
                  <a:moveTo>
                    <a:pt x="12" y="0"/>
                  </a:moveTo>
                  <a:cubicBezTo>
                    <a:pt x="13" y="4"/>
                    <a:pt x="14" y="12"/>
                    <a:pt x="21" y="11"/>
                  </a:cubicBezTo>
                  <a:cubicBezTo>
                    <a:pt x="21" y="14"/>
                    <a:pt x="20" y="16"/>
                    <a:pt x="21" y="19"/>
                  </a:cubicBezTo>
                  <a:cubicBezTo>
                    <a:pt x="15" y="27"/>
                    <a:pt x="9" y="22"/>
                    <a:pt x="2" y="17"/>
                  </a:cubicBezTo>
                  <a:cubicBezTo>
                    <a:pt x="0" y="11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4" name="Freeform 234">
              <a:extLst>
                <a:ext uri="{FF2B5EF4-FFF2-40B4-BE49-F238E27FC236}">
                  <a16:creationId xmlns:a16="http://schemas.microsoft.com/office/drawing/2014/main" id="{3E9CFA86-8AC6-4247-ADE0-BA303CD9C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4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8 h 129"/>
                <a:gd name="T10" fmla="*/ 20 w 136"/>
                <a:gd name="T11" fmla="*/ 56 h 129"/>
                <a:gd name="T12" fmla="*/ 21 w 136"/>
                <a:gd name="T13" fmla="*/ 47 h 129"/>
                <a:gd name="T14" fmla="*/ 12 w 136"/>
                <a:gd name="T15" fmla="*/ 60 h 129"/>
                <a:gd name="T16" fmla="*/ 27 w 136"/>
                <a:gd name="T17" fmla="*/ 74 h 129"/>
                <a:gd name="T18" fmla="*/ 46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3 w 136"/>
                <a:gd name="T27" fmla="*/ 38 h 129"/>
                <a:gd name="T28" fmla="*/ 42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8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4 h 129"/>
                <a:gd name="T48" fmla="*/ 55 w 136"/>
                <a:gd name="T49" fmla="*/ 4 h 129"/>
                <a:gd name="T50" fmla="*/ 67 w 136"/>
                <a:gd name="T51" fmla="*/ 25 h 129"/>
                <a:gd name="T52" fmla="*/ 81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4 w 136"/>
                <a:gd name="T59" fmla="*/ 41 h 129"/>
                <a:gd name="T60" fmla="*/ 88 w 136"/>
                <a:gd name="T61" fmla="*/ 35 h 129"/>
                <a:gd name="T62" fmla="*/ 88 w 136"/>
                <a:gd name="T63" fmla="*/ 25 h 129"/>
                <a:gd name="T64" fmla="*/ 79 w 136"/>
                <a:gd name="T65" fmla="*/ 72 h 129"/>
                <a:gd name="T66" fmla="*/ 100 w 136"/>
                <a:gd name="T67" fmla="*/ 71 h 129"/>
                <a:gd name="T68" fmla="*/ 92 w 136"/>
                <a:gd name="T69" fmla="*/ 88 h 129"/>
                <a:gd name="T70" fmla="*/ 94 w 136"/>
                <a:gd name="T71" fmla="*/ 84 h 129"/>
                <a:gd name="T72" fmla="*/ 96 w 136"/>
                <a:gd name="T73" fmla="*/ 76 h 129"/>
                <a:gd name="T74" fmla="*/ 85 w 136"/>
                <a:gd name="T75" fmla="*/ 81 h 129"/>
                <a:gd name="T76" fmla="*/ 92 w 136"/>
                <a:gd name="T77" fmla="*/ 104 h 129"/>
                <a:gd name="T78" fmla="*/ 132 w 136"/>
                <a:gd name="T79" fmla="*/ 98 h 129"/>
                <a:gd name="T80" fmla="*/ 134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6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4 w 136"/>
                <a:gd name="T107" fmla="*/ 96 h 129"/>
                <a:gd name="T108" fmla="*/ 39 w 136"/>
                <a:gd name="T109" fmla="*/ 86 h 129"/>
                <a:gd name="T110" fmla="*/ 36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3" y="77"/>
                    <a:pt x="0" y="72"/>
                    <a:pt x="4" y="56"/>
                  </a:cubicBezTo>
                  <a:cubicBezTo>
                    <a:pt x="2" y="52"/>
                    <a:pt x="2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5" y="41"/>
                    <a:pt x="27" y="44"/>
                    <a:pt x="28" y="48"/>
                  </a:cubicBezTo>
                  <a:cubicBezTo>
                    <a:pt x="28" y="56"/>
                    <a:pt x="21" y="57"/>
                    <a:pt x="20" y="56"/>
                  </a:cubicBezTo>
                  <a:cubicBezTo>
                    <a:pt x="19" y="54"/>
                    <a:pt x="27" y="52"/>
                    <a:pt x="21" y="47"/>
                  </a:cubicBezTo>
                  <a:cubicBezTo>
                    <a:pt x="15" y="41"/>
                    <a:pt x="7" y="50"/>
                    <a:pt x="12" y="60"/>
                  </a:cubicBezTo>
                  <a:cubicBezTo>
                    <a:pt x="15" y="67"/>
                    <a:pt x="21" y="73"/>
                    <a:pt x="27" y="74"/>
                  </a:cubicBezTo>
                  <a:cubicBezTo>
                    <a:pt x="36" y="77"/>
                    <a:pt x="41" y="69"/>
                    <a:pt x="46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6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3"/>
                    <a:pt x="64" y="43"/>
                    <a:pt x="63" y="38"/>
                  </a:cubicBezTo>
                  <a:cubicBezTo>
                    <a:pt x="63" y="34"/>
                    <a:pt x="61" y="10"/>
                    <a:pt x="42" y="9"/>
                  </a:cubicBezTo>
                  <a:cubicBezTo>
                    <a:pt x="23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7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8" y="23"/>
                    <a:pt x="45" y="27"/>
                    <a:pt x="45" y="33"/>
                  </a:cubicBezTo>
                  <a:cubicBezTo>
                    <a:pt x="44" y="39"/>
                    <a:pt x="37" y="46"/>
                    <a:pt x="28" y="42"/>
                  </a:cubicBezTo>
                  <a:cubicBezTo>
                    <a:pt x="27" y="41"/>
                    <a:pt x="25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4"/>
                  </a:cubicBezTo>
                  <a:cubicBezTo>
                    <a:pt x="45" y="0"/>
                    <a:pt x="52" y="2"/>
                    <a:pt x="55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1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6" y="19"/>
                    <a:pt x="100" y="23"/>
                    <a:pt x="98" y="28"/>
                  </a:cubicBezTo>
                  <a:cubicBezTo>
                    <a:pt x="102" y="34"/>
                    <a:pt x="98" y="40"/>
                    <a:pt x="94" y="41"/>
                  </a:cubicBezTo>
                  <a:cubicBezTo>
                    <a:pt x="91" y="42"/>
                    <a:pt x="88" y="37"/>
                    <a:pt x="88" y="35"/>
                  </a:cubicBezTo>
                  <a:cubicBezTo>
                    <a:pt x="91" y="35"/>
                    <a:pt x="94" y="30"/>
                    <a:pt x="88" y="25"/>
                  </a:cubicBezTo>
                  <a:cubicBezTo>
                    <a:pt x="83" y="19"/>
                    <a:pt x="59" y="27"/>
                    <a:pt x="79" y="72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2" y="88"/>
                  </a:cubicBezTo>
                  <a:cubicBezTo>
                    <a:pt x="91" y="86"/>
                    <a:pt x="93" y="85"/>
                    <a:pt x="94" y="84"/>
                  </a:cubicBezTo>
                  <a:cubicBezTo>
                    <a:pt x="96" y="83"/>
                    <a:pt x="100" y="81"/>
                    <a:pt x="96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2" y="104"/>
                  </a:cubicBezTo>
                  <a:cubicBezTo>
                    <a:pt x="101" y="111"/>
                    <a:pt x="120" y="107"/>
                    <a:pt x="132" y="98"/>
                  </a:cubicBezTo>
                  <a:cubicBezTo>
                    <a:pt x="133" y="97"/>
                    <a:pt x="134" y="96"/>
                    <a:pt x="134" y="96"/>
                  </a:cubicBezTo>
                  <a:cubicBezTo>
                    <a:pt x="135" y="97"/>
                    <a:pt x="135" y="98"/>
                    <a:pt x="136" y="98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6"/>
                  </a:cubicBezTo>
                  <a:cubicBezTo>
                    <a:pt x="71" y="92"/>
                    <a:pt x="71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7"/>
                    <a:pt x="54" y="69"/>
                  </a:cubicBezTo>
                  <a:cubicBezTo>
                    <a:pt x="53" y="72"/>
                    <a:pt x="51" y="74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9"/>
                    <a:pt x="44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6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5" name="Freeform 235">
              <a:extLst>
                <a:ext uri="{FF2B5EF4-FFF2-40B4-BE49-F238E27FC236}">
                  <a16:creationId xmlns:a16="http://schemas.microsoft.com/office/drawing/2014/main" id="{32DD8228-A098-45B2-BB0C-C1DE090511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6"/>
              <a:ext cx="85" cy="88"/>
            </a:xfrm>
            <a:custGeom>
              <a:avLst/>
              <a:gdLst>
                <a:gd name="T0" fmla="*/ 66 w 73"/>
                <a:gd name="T1" fmla="*/ 49 h 76"/>
                <a:gd name="T2" fmla="*/ 64 w 73"/>
                <a:gd name="T3" fmla="*/ 44 h 76"/>
                <a:gd name="T4" fmla="*/ 54 w 73"/>
                <a:gd name="T5" fmla="*/ 14 h 76"/>
                <a:gd name="T6" fmla="*/ 48 w 73"/>
                <a:gd name="T7" fmla="*/ 64 h 76"/>
                <a:gd name="T8" fmla="*/ 54 w 73"/>
                <a:gd name="T9" fmla="*/ 42 h 76"/>
                <a:gd name="T10" fmla="*/ 48 w 73"/>
                <a:gd name="T11" fmla="*/ 64 h 76"/>
                <a:gd name="T12" fmla="*/ 53 w 73"/>
                <a:gd name="T13" fmla="*/ 39 h 76"/>
                <a:gd name="T14" fmla="*/ 68 w 73"/>
                <a:gd name="T15" fmla="*/ 27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2 w 73"/>
                <a:gd name="T27" fmla="*/ 14 h 76"/>
                <a:gd name="T28" fmla="*/ 54 w 73"/>
                <a:gd name="T29" fmla="*/ 18 h 76"/>
                <a:gd name="T30" fmla="*/ 43 w 73"/>
                <a:gd name="T31" fmla="*/ 27 h 76"/>
                <a:gd name="T32" fmla="*/ 43 w 73"/>
                <a:gd name="T33" fmla="*/ 27 h 76"/>
                <a:gd name="T34" fmla="*/ 31 w 73"/>
                <a:gd name="T35" fmla="*/ 34 h 76"/>
                <a:gd name="T36" fmla="*/ 42 w 73"/>
                <a:gd name="T37" fmla="*/ 32 h 76"/>
                <a:gd name="T38" fmla="*/ 32 w 73"/>
                <a:gd name="T39" fmla="*/ 10 h 76"/>
                <a:gd name="T40" fmla="*/ 22 w 73"/>
                <a:gd name="T41" fmla="*/ 60 h 76"/>
                <a:gd name="T42" fmla="*/ 43 w 73"/>
                <a:gd name="T43" fmla="*/ 54 h 76"/>
                <a:gd name="T44" fmla="*/ 22 w 73"/>
                <a:gd name="T45" fmla="*/ 60 h 76"/>
                <a:gd name="T46" fmla="*/ 40 w 73"/>
                <a:gd name="T47" fmla="*/ 48 h 76"/>
                <a:gd name="T48" fmla="*/ 29 w 73"/>
                <a:gd name="T49" fmla="*/ 31 h 76"/>
                <a:gd name="T50" fmla="*/ 29 w 73"/>
                <a:gd name="T51" fmla="*/ 31 h 76"/>
                <a:gd name="T52" fmla="*/ 21 w 73"/>
                <a:gd name="T53" fmla="*/ 65 h 76"/>
                <a:gd name="T54" fmla="*/ 14 w 73"/>
                <a:gd name="T55" fmla="*/ 60 h 76"/>
                <a:gd name="T56" fmla="*/ 10 w 73"/>
                <a:gd name="T57" fmla="*/ 29 h 76"/>
                <a:gd name="T58" fmla="*/ 12 w 73"/>
                <a:gd name="T59" fmla="*/ 33 h 76"/>
                <a:gd name="T60" fmla="*/ 6 w 73"/>
                <a:gd name="T61" fmla="*/ 52 h 76"/>
                <a:gd name="T62" fmla="*/ 26 w 73"/>
                <a:gd name="T63" fmla="*/ 46 h 76"/>
                <a:gd name="T64" fmla="*/ 33 w 73"/>
                <a:gd name="T65" fmla="*/ 19 h 76"/>
                <a:gd name="T66" fmla="*/ 27 w 73"/>
                <a:gd name="T67" fmla="*/ 29 h 76"/>
                <a:gd name="T68" fmla="*/ 6 w 73"/>
                <a:gd name="T69" fmla="*/ 40 h 76"/>
                <a:gd name="T70" fmla="*/ 12 w 73"/>
                <a:gd name="T71" fmla="*/ 16 h 76"/>
                <a:gd name="T72" fmla="*/ 45 w 73"/>
                <a:gd name="T73" fmla="*/ 5 h 76"/>
                <a:gd name="T74" fmla="*/ 63 w 73"/>
                <a:gd name="T75" fmla="*/ 21 h 76"/>
                <a:gd name="T76" fmla="*/ 69 w 73"/>
                <a:gd name="T77" fmla="*/ 38 h 76"/>
                <a:gd name="T78" fmla="*/ 65 w 73"/>
                <a:gd name="T79" fmla="*/ 62 h 76"/>
                <a:gd name="T80" fmla="*/ 54 w 73"/>
                <a:gd name="T81" fmla="*/ 65 h 76"/>
                <a:gd name="T82" fmla="*/ 31 w 73"/>
                <a:gd name="T83" fmla="*/ 75 h 76"/>
                <a:gd name="T84" fmla="*/ 17 w 73"/>
                <a:gd name="T85" fmla="*/ 68 h 76"/>
                <a:gd name="T86" fmla="*/ 13 w 73"/>
                <a:gd name="T87" fmla="*/ 64 h 76"/>
                <a:gd name="T88" fmla="*/ 4 w 73"/>
                <a:gd name="T89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4" y="44"/>
                  </a:moveTo>
                  <a:cubicBezTo>
                    <a:pt x="66" y="46"/>
                    <a:pt x="66" y="47"/>
                    <a:pt x="66" y="49"/>
                  </a:cubicBez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7" y="42"/>
                    <a:pt x="64" y="44"/>
                  </a:cubicBezTo>
                  <a:close/>
                  <a:moveTo>
                    <a:pt x="61" y="18"/>
                  </a:moveTo>
                  <a:cubicBezTo>
                    <a:pt x="63" y="15"/>
                    <a:pt x="57" y="9"/>
                    <a:pt x="54" y="14"/>
                  </a:cubicBezTo>
                  <a:cubicBezTo>
                    <a:pt x="56" y="17"/>
                    <a:pt x="57" y="20"/>
                    <a:pt x="61" y="18"/>
                  </a:cubicBezTo>
                  <a:close/>
                  <a:moveTo>
                    <a:pt x="48" y="64"/>
                  </a:move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ubicBezTo>
                    <a:pt x="59" y="47"/>
                    <a:pt x="53" y="55"/>
                    <a:pt x="47" y="57"/>
                  </a:cubicBezTo>
                  <a:cubicBezTo>
                    <a:pt x="48" y="59"/>
                    <a:pt x="47" y="61"/>
                    <a:pt x="48" y="64"/>
                  </a:cubicBezTo>
                  <a:close/>
                  <a:moveTo>
                    <a:pt x="49" y="25"/>
                  </a:moveTo>
                  <a:cubicBezTo>
                    <a:pt x="56" y="26"/>
                    <a:pt x="59" y="34"/>
                    <a:pt x="53" y="39"/>
                  </a:cubicBezTo>
                  <a:cubicBezTo>
                    <a:pt x="57" y="41"/>
                    <a:pt x="60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44" y="69"/>
                  </a:moveTo>
                  <a:cubicBezTo>
                    <a:pt x="46" y="72"/>
                    <a:pt x="52" y="69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2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4" y="18"/>
                  </a:cubicBezTo>
                  <a:cubicBezTo>
                    <a:pt x="53" y="14"/>
                    <a:pt x="48" y="11"/>
                    <a:pt x="44" y="7"/>
                  </a:cubicBezTo>
                  <a:close/>
                  <a:moveTo>
                    <a:pt x="43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7"/>
                    <a:pt x="39" y="30"/>
                    <a:pt x="43" y="27"/>
                  </a:cubicBezTo>
                  <a:close/>
                  <a:moveTo>
                    <a:pt x="42" y="32"/>
                  </a:moveTo>
                  <a:cubicBezTo>
                    <a:pt x="38" y="29"/>
                    <a:pt x="35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23" y="12"/>
                  </a:moveTo>
                  <a:cubicBezTo>
                    <a:pt x="26" y="12"/>
                    <a:pt x="30" y="14"/>
                    <a:pt x="32" y="10"/>
                  </a:cubicBezTo>
                  <a:cubicBezTo>
                    <a:pt x="29" y="7"/>
                    <a:pt x="26" y="8"/>
                    <a:pt x="23" y="12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2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1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45"/>
                  </a:moveTo>
                  <a:cubicBezTo>
                    <a:pt x="20" y="56"/>
                    <a:pt x="43" y="61"/>
                    <a:pt x="40" y="48"/>
                  </a:cubicBezTo>
                  <a:cubicBezTo>
                    <a:pt x="37" y="50"/>
                    <a:pt x="33" y="47"/>
                    <a:pt x="29" y="45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30" y="35"/>
                    <a:pt x="29" y="31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5"/>
                  </a:cubicBezTo>
                  <a:cubicBezTo>
                    <a:pt x="21" y="63"/>
                    <a:pt x="20" y="62"/>
                    <a:pt x="20" y="59"/>
                  </a:cubicBezTo>
                  <a:cubicBezTo>
                    <a:pt x="18" y="60"/>
                    <a:pt x="16" y="60"/>
                    <a:pt x="14" y="60"/>
                  </a:cubicBezTo>
                  <a:close/>
                  <a:moveTo>
                    <a:pt x="12" y="33"/>
                  </a:moveTo>
                  <a:cubicBezTo>
                    <a:pt x="11" y="31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4"/>
                    <a:pt x="12" y="33"/>
                  </a:cubicBezTo>
                  <a:close/>
                  <a:moveTo>
                    <a:pt x="17" y="34"/>
                  </a:moveTo>
                  <a:cubicBezTo>
                    <a:pt x="9" y="35"/>
                    <a:pt x="4" y="46"/>
                    <a:pt x="6" y="52"/>
                  </a:cubicBezTo>
                  <a:cubicBezTo>
                    <a:pt x="13" y="56"/>
                    <a:pt x="20" y="61"/>
                    <a:pt x="26" y="53"/>
                  </a:cubicBezTo>
                  <a:cubicBezTo>
                    <a:pt x="25" y="51"/>
                    <a:pt x="25" y="48"/>
                    <a:pt x="26" y="46"/>
                  </a:cubicBezTo>
                  <a:cubicBezTo>
                    <a:pt x="19" y="46"/>
                    <a:pt x="18" y="39"/>
                    <a:pt x="17" y="34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7" y="26"/>
                    <a:pt x="29" y="21"/>
                    <a:pt x="33" y="19"/>
                  </a:cubicBezTo>
                  <a:close/>
                  <a:moveTo>
                    <a:pt x="6" y="40"/>
                  </a:move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2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6" y="21"/>
                    <a:pt x="68" y="25"/>
                    <a:pt x="70" y="25"/>
                  </a:cubicBezTo>
                  <a:cubicBezTo>
                    <a:pt x="70" y="29"/>
                    <a:pt x="70" y="34"/>
                    <a:pt x="69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1" y="63"/>
                    <a:pt x="58" y="66"/>
                    <a:pt x="54" y="65"/>
                  </a:cubicBezTo>
                  <a:cubicBezTo>
                    <a:pt x="54" y="71"/>
                    <a:pt x="47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7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4"/>
                  </a:cubicBezTo>
                  <a:cubicBezTo>
                    <a:pt x="12" y="63"/>
                    <a:pt x="12" y="60"/>
                    <a:pt x="13" y="58"/>
                  </a:cubicBezTo>
                  <a:cubicBezTo>
                    <a:pt x="10" y="57"/>
                    <a:pt x="7" y="55"/>
                    <a:pt x="4" y="52"/>
                  </a:cubicBezTo>
                  <a:cubicBezTo>
                    <a:pt x="3" y="48"/>
                    <a:pt x="4" y="44"/>
                    <a:pt x="6" y="4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6" name="Freeform 236">
              <a:extLst>
                <a:ext uri="{FF2B5EF4-FFF2-40B4-BE49-F238E27FC236}">
                  <a16:creationId xmlns:a16="http://schemas.microsoft.com/office/drawing/2014/main" id="{2E1603BD-2A3F-45D5-B8B6-12DDC99FEC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" y="75"/>
              <a:ext cx="86" cy="89"/>
            </a:xfrm>
            <a:custGeom>
              <a:avLst/>
              <a:gdLst>
                <a:gd name="T0" fmla="*/ 67 w 73"/>
                <a:gd name="T1" fmla="*/ 40 h 76"/>
                <a:gd name="T2" fmla="*/ 66 w 73"/>
                <a:gd name="T3" fmla="*/ 49 h 76"/>
                <a:gd name="T4" fmla="*/ 53 w 73"/>
                <a:gd name="T5" fmla="*/ 14 h 76"/>
                <a:gd name="T6" fmla="*/ 49 w 73"/>
                <a:gd name="T7" fmla="*/ 25 h 76"/>
                <a:gd name="T8" fmla="*/ 62 w 73"/>
                <a:gd name="T9" fmla="*/ 43 h 76"/>
                <a:gd name="T10" fmla="*/ 49 w 73"/>
                <a:gd name="T11" fmla="*/ 25 h 76"/>
                <a:gd name="T12" fmla="*/ 50 w 73"/>
                <a:gd name="T13" fmla="*/ 66 h 76"/>
                <a:gd name="T14" fmla="*/ 46 w 73"/>
                <a:gd name="T15" fmla="*/ 57 h 76"/>
                <a:gd name="T16" fmla="*/ 63 w 73"/>
                <a:gd name="T17" fmla="*/ 61 h 76"/>
                <a:gd name="T18" fmla="*/ 46 w 73"/>
                <a:gd name="T19" fmla="*/ 57 h 76"/>
                <a:gd name="T20" fmla="*/ 48 w 73"/>
                <a:gd name="T21" fmla="*/ 41 h 76"/>
                <a:gd name="T22" fmla="*/ 50 w 73"/>
                <a:gd name="T23" fmla="*/ 40 h 76"/>
                <a:gd name="T24" fmla="*/ 50 w 73"/>
                <a:gd name="T25" fmla="*/ 40 h 76"/>
                <a:gd name="T26" fmla="*/ 45 w 73"/>
                <a:gd name="T27" fmla="*/ 26 h 76"/>
                <a:gd name="T28" fmla="*/ 43 w 73"/>
                <a:gd name="T29" fmla="*/ 7 h 76"/>
                <a:gd name="T30" fmla="*/ 42 w 73"/>
                <a:gd name="T31" fmla="*/ 27 h 76"/>
                <a:gd name="T32" fmla="*/ 42 w 73"/>
                <a:gd name="T33" fmla="*/ 27 h 76"/>
                <a:gd name="T34" fmla="*/ 46 w 73"/>
                <a:gd name="T35" fmla="*/ 41 h 76"/>
                <a:gd name="T36" fmla="*/ 31 w 73"/>
                <a:gd name="T37" fmla="*/ 34 h 76"/>
                <a:gd name="T38" fmla="*/ 32 w 73"/>
                <a:gd name="T39" fmla="*/ 10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27 w 73"/>
                <a:gd name="T53" fmla="*/ 29 h 76"/>
                <a:gd name="T54" fmla="*/ 14 w 73"/>
                <a:gd name="T55" fmla="*/ 33 h 76"/>
                <a:gd name="T56" fmla="*/ 14 w 73"/>
                <a:gd name="T57" fmla="*/ 60 h 76"/>
                <a:gd name="T58" fmla="*/ 19 w 73"/>
                <a:gd name="T59" fmla="*/ 60 h 76"/>
                <a:gd name="T60" fmla="*/ 10 w 73"/>
                <a:gd name="T61" fmla="*/ 27 h 76"/>
                <a:gd name="T62" fmla="*/ 34 w 73"/>
                <a:gd name="T63" fmla="*/ 9 h 76"/>
                <a:gd name="T64" fmla="*/ 52 w 73"/>
                <a:gd name="T65" fmla="*/ 12 h 76"/>
                <a:gd name="T66" fmla="*/ 70 w 73"/>
                <a:gd name="T67" fmla="*/ 25 h 76"/>
                <a:gd name="T68" fmla="*/ 70 w 73"/>
                <a:gd name="T69" fmla="*/ 49 h 76"/>
                <a:gd name="T70" fmla="*/ 63 w 73"/>
                <a:gd name="T71" fmla="*/ 63 h 76"/>
                <a:gd name="T72" fmla="*/ 42 w 73"/>
                <a:gd name="T73" fmla="*/ 71 h 76"/>
                <a:gd name="T74" fmla="*/ 23 w 73"/>
                <a:gd name="T75" fmla="*/ 68 h 76"/>
                <a:gd name="T76" fmla="*/ 12 w 73"/>
                <a:gd name="T77" fmla="*/ 65 h 76"/>
                <a:gd name="T78" fmla="*/ 13 w 73"/>
                <a:gd name="T79" fmla="*/ 59 h 76"/>
                <a:gd name="T80" fmla="*/ 6 w 73"/>
                <a:gd name="T81" fmla="*/ 40 h 76"/>
                <a:gd name="T82" fmla="*/ 11 w 73"/>
                <a:gd name="T83" fmla="*/ 33 h 76"/>
                <a:gd name="T84" fmla="*/ 7 w 73"/>
                <a:gd name="T85" fmla="*/ 37 h 76"/>
                <a:gd name="T86" fmla="*/ 25 w 73"/>
                <a:gd name="T87" fmla="*/ 54 h 76"/>
                <a:gd name="T88" fmla="*/ 16 w 73"/>
                <a:gd name="T89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7" y="40"/>
                  </a:cubicBezTo>
                  <a:cubicBezTo>
                    <a:pt x="66" y="43"/>
                    <a:pt x="66" y="42"/>
                    <a:pt x="64" y="44"/>
                  </a:cubicBezTo>
                  <a:cubicBezTo>
                    <a:pt x="65" y="46"/>
                    <a:pt x="66" y="48"/>
                    <a:pt x="66" y="49"/>
                  </a:cubicBezTo>
                  <a:close/>
                  <a:moveTo>
                    <a:pt x="61" y="19"/>
                  </a:moveTo>
                  <a:cubicBezTo>
                    <a:pt x="62" y="15"/>
                    <a:pt x="57" y="10"/>
                    <a:pt x="53" y="14"/>
                  </a:cubicBezTo>
                  <a:cubicBezTo>
                    <a:pt x="56" y="18"/>
                    <a:pt x="56" y="20"/>
                    <a:pt x="61" y="1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8" y="37"/>
                    <a:pt x="67" y="33"/>
                    <a:pt x="68" y="28"/>
                  </a:cubicBezTo>
                  <a:cubicBezTo>
                    <a:pt x="62" y="22"/>
                    <a:pt x="53" y="17"/>
                    <a:pt x="49" y="25"/>
                  </a:cubicBezTo>
                  <a:close/>
                  <a:moveTo>
                    <a:pt x="44" y="70"/>
                  </a:moveTo>
                  <a:cubicBezTo>
                    <a:pt x="46" y="73"/>
                    <a:pt x="52" y="70"/>
                    <a:pt x="50" y="66"/>
                  </a:cubicBezTo>
                  <a:cubicBezTo>
                    <a:pt x="48" y="66"/>
                    <a:pt x="46" y="66"/>
                    <a:pt x="44" y="70"/>
                  </a:cubicBezTo>
                  <a:close/>
                  <a:moveTo>
                    <a:pt x="46" y="57"/>
                  </a:moveTo>
                  <a:cubicBezTo>
                    <a:pt x="48" y="59"/>
                    <a:pt x="47" y="62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1" y="52"/>
                  </a:moveTo>
                  <a:cubicBezTo>
                    <a:pt x="50" y="61"/>
                    <a:pt x="59" y="44"/>
                    <a:pt x="48" y="41"/>
                  </a:cubicBezTo>
                  <a:cubicBezTo>
                    <a:pt x="47" y="46"/>
                    <a:pt x="41" y="47"/>
                    <a:pt x="41" y="52"/>
                  </a:cubicBezTo>
                  <a:close/>
                  <a:moveTo>
                    <a:pt x="50" y="40"/>
                  </a:moveTo>
                  <a:cubicBezTo>
                    <a:pt x="60" y="35"/>
                    <a:pt x="49" y="21"/>
                    <a:pt x="42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31" y="14"/>
                  </a:moveTo>
                  <a:cubicBezTo>
                    <a:pt x="35" y="20"/>
                    <a:pt x="43" y="21"/>
                    <a:pt x="45" y="26"/>
                  </a:cubicBezTo>
                  <a:cubicBezTo>
                    <a:pt x="48" y="22"/>
                    <a:pt x="50" y="20"/>
                    <a:pt x="53" y="19"/>
                  </a:cubicBezTo>
                  <a:cubicBezTo>
                    <a:pt x="52" y="15"/>
                    <a:pt x="48" y="11"/>
                    <a:pt x="43" y="7"/>
                  </a:cubicBezTo>
                  <a:cubicBezTo>
                    <a:pt x="39" y="10"/>
                    <a:pt x="35" y="10"/>
                    <a:pt x="31" y="14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31" y="34"/>
                  </a:moveTo>
                  <a:cubicBezTo>
                    <a:pt x="25" y="43"/>
                    <a:pt x="40" y="53"/>
                    <a:pt x="46" y="41"/>
                  </a:cubicBezTo>
                  <a:cubicBezTo>
                    <a:pt x="47" y="39"/>
                    <a:pt x="47" y="35"/>
                    <a:pt x="42" y="32"/>
                  </a:cubicBezTo>
                  <a:cubicBezTo>
                    <a:pt x="37" y="30"/>
                    <a:pt x="34" y="30"/>
                    <a:pt x="31" y="34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4"/>
                    <a:pt x="32" y="10"/>
                  </a:cubicBezTo>
                  <a:cubicBezTo>
                    <a:pt x="29" y="7"/>
                    <a:pt x="26" y="8"/>
                    <a:pt x="23" y="12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2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1" y="63"/>
                    <a:pt x="43" y="55"/>
                  </a:cubicBezTo>
                  <a:cubicBezTo>
                    <a:pt x="37" y="56"/>
                    <a:pt x="33" y="62"/>
                    <a:pt x="27" y="55"/>
                  </a:cubicBezTo>
                  <a:cubicBezTo>
                    <a:pt x="25" y="58"/>
                    <a:pt x="23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40"/>
                    <a:pt x="29" y="35"/>
                    <a:pt x="29" y="31"/>
                  </a:cubicBezTo>
                  <a:close/>
                  <a:moveTo>
                    <a:pt x="14" y="33"/>
                  </a:move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ubicBezTo>
                    <a:pt x="23" y="7"/>
                    <a:pt x="6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8" y="61"/>
                    <a:pt x="16" y="60"/>
                    <a:pt x="14" y="60"/>
                  </a:cubicBezTo>
                  <a:cubicBezTo>
                    <a:pt x="13" y="63"/>
                    <a:pt x="17" y="69"/>
                    <a:pt x="21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  <a:moveTo>
                    <a:pt x="6" y="40"/>
                  </a:moveTo>
                  <a:cubicBezTo>
                    <a:pt x="0" y="36"/>
                    <a:pt x="4" y="28"/>
                    <a:pt x="10" y="27"/>
                  </a:cubicBezTo>
                  <a:cubicBezTo>
                    <a:pt x="10" y="23"/>
                    <a:pt x="11" y="19"/>
                    <a:pt x="12" y="16"/>
                  </a:cubicBezTo>
                  <a:cubicBezTo>
                    <a:pt x="21" y="18"/>
                    <a:pt x="24" y="0"/>
                    <a:pt x="34" y="9"/>
                  </a:cubicBezTo>
                  <a:cubicBezTo>
                    <a:pt x="37" y="8"/>
                    <a:pt x="41" y="5"/>
                    <a:pt x="45" y="5"/>
                  </a:cubicBezTo>
                  <a:cubicBezTo>
                    <a:pt x="47" y="8"/>
                    <a:pt x="49" y="10"/>
                    <a:pt x="52" y="12"/>
                  </a:cubicBezTo>
                  <a:cubicBezTo>
                    <a:pt x="58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30"/>
                    <a:pt x="69" y="34"/>
                    <a:pt x="68" y="38"/>
                  </a:cubicBezTo>
                  <a:cubicBezTo>
                    <a:pt x="73" y="41"/>
                    <a:pt x="72" y="45"/>
                    <a:pt x="70" y="49"/>
                  </a:cubicBezTo>
                  <a:cubicBezTo>
                    <a:pt x="64" y="51"/>
                    <a:pt x="66" y="57"/>
                    <a:pt x="64" y="62"/>
                  </a:cubicBezTo>
                  <a:cubicBezTo>
                    <a:pt x="64" y="63"/>
                    <a:pt x="64" y="63"/>
                    <a:pt x="63" y="63"/>
                  </a:cubicBezTo>
                  <a:cubicBezTo>
                    <a:pt x="60" y="64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4" y="74"/>
                    <a:pt x="31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1" y="68"/>
                    <a:pt x="19" y="69"/>
                    <a:pt x="16" y="69"/>
                  </a:cubicBezTo>
                  <a:cubicBezTo>
                    <a:pt x="15" y="67"/>
                    <a:pt x="14" y="66"/>
                    <a:pt x="12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1" y="63"/>
                    <a:pt x="12" y="61"/>
                    <a:pt x="13" y="59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5"/>
                    <a:pt x="6" y="40"/>
                  </a:cubicBezTo>
                  <a:close/>
                  <a:moveTo>
                    <a:pt x="7" y="37"/>
                  </a:moveTo>
                  <a:cubicBezTo>
                    <a:pt x="8" y="35"/>
                    <a:pt x="10" y="35"/>
                    <a:pt x="11" y="33"/>
                  </a:cubicBezTo>
                  <a:cubicBezTo>
                    <a:pt x="10" y="32"/>
                    <a:pt x="11" y="30"/>
                    <a:pt x="10" y="29"/>
                  </a:cubicBezTo>
                  <a:cubicBezTo>
                    <a:pt x="7" y="29"/>
                    <a:pt x="2" y="35"/>
                    <a:pt x="7" y="37"/>
                  </a:cubicBezTo>
                  <a:close/>
                  <a:moveTo>
                    <a:pt x="6" y="52"/>
                  </a:moveTo>
                  <a:cubicBezTo>
                    <a:pt x="13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7" name="Freeform 237">
              <a:extLst>
                <a:ext uri="{FF2B5EF4-FFF2-40B4-BE49-F238E27FC236}">
                  <a16:creationId xmlns:a16="http://schemas.microsoft.com/office/drawing/2014/main" id="{299C9C0E-BE59-468D-BA84-05D0CD42C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23"/>
              <a:ext cx="167" cy="142"/>
            </a:xfrm>
            <a:custGeom>
              <a:avLst/>
              <a:gdLst>
                <a:gd name="T0" fmla="*/ 108 w 143"/>
                <a:gd name="T1" fmla="*/ 34 h 122"/>
                <a:gd name="T2" fmla="*/ 131 w 143"/>
                <a:gd name="T3" fmla="*/ 37 h 122"/>
                <a:gd name="T4" fmla="*/ 136 w 143"/>
                <a:gd name="T5" fmla="*/ 61 h 122"/>
                <a:gd name="T6" fmla="*/ 131 w 143"/>
                <a:gd name="T7" fmla="*/ 75 h 122"/>
                <a:gd name="T8" fmla="*/ 108 w 143"/>
                <a:gd name="T9" fmla="*/ 79 h 122"/>
                <a:gd name="T10" fmla="*/ 111 w 143"/>
                <a:gd name="T11" fmla="*/ 95 h 122"/>
                <a:gd name="T12" fmla="*/ 94 w 143"/>
                <a:gd name="T13" fmla="*/ 107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59 w 143"/>
                <a:gd name="T21" fmla="*/ 75 h 122"/>
                <a:gd name="T22" fmla="*/ 53 w 143"/>
                <a:gd name="T23" fmla="*/ 95 h 122"/>
                <a:gd name="T24" fmla="*/ 39 w 143"/>
                <a:gd name="T25" fmla="*/ 82 h 122"/>
                <a:gd name="T26" fmla="*/ 43 w 143"/>
                <a:gd name="T27" fmla="*/ 85 h 122"/>
                <a:gd name="T28" fmla="*/ 50 w 143"/>
                <a:gd name="T29" fmla="*/ 90 h 122"/>
                <a:gd name="T30" fmla="*/ 48 w 143"/>
                <a:gd name="T31" fmla="*/ 77 h 122"/>
                <a:gd name="T32" fmla="*/ 25 w 143"/>
                <a:gd name="T33" fmla="*/ 77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8 w 143"/>
                <a:gd name="T47" fmla="*/ 63 h 122"/>
                <a:gd name="T48" fmla="*/ 46 w 143"/>
                <a:gd name="T49" fmla="*/ 62 h 122"/>
                <a:gd name="T50" fmla="*/ 62 w 143"/>
                <a:gd name="T51" fmla="*/ 50 h 122"/>
                <a:gd name="T52" fmla="*/ 66 w 143"/>
                <a:gd name="T53" fmla="*/ 62 h 122"/>
                <a:gd name="T54" fmla="*/ 71 w 143"/>
                <a:gd name="T55" fmla="*/ 52 h 122"/>
                <a:gd name="T56" fmla="*/ 67 w 143"/>
                <a:gd name="T57" fmla="*/ 44 h 122"/>
                <a:gd name="T58" fmla="*/ 55 w 143"/>
                <a:gd name="T59" fmla="*/ 40 h 122"/>
                <a:gd name="T60" fmla="*/ 50 w 143"/>
                <a:gd name="T61" fmla="*/ 46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1 h 122"/>
                <a:gd name="T70" fmla="*/ 74 w 143"/>
                <a:gd name="T71" fmla="*/ 16 h 122"/>
                <a:gd name="T72" fmla="*/ 99 w 143"/>
                <a:gd name="T73" fmla="*/ 9 h 122"/>
                <a:gd name="T74" fmla="*/ 113 w 143"/>
                <a:gd name="T75" fmla="*/ 25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5 h 122"/>
                <a:gd name="T94" fmla="*/ 92 w 143"/>
                <a:gd name="T95" fmla="*/ 68 h 122"/>
                <a:gd name="T96" fmla="*/ 96 w 143"/>
                <a:gd name="T97" fmla="*/ 71 h 122"/>
                <a:gd name="T98" fmla="*/ 131 w 143"/>
                <a:gd name="T99" fmla="*/ 61 h 122"/>
                <a:gd name="T100" fmla="*/ 117 w 143"/>
                <a:gd name="T101" fmla="*/ 40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7 h 122"/>
                <a:gd name="T112" fmla="*/ 108 w 143"/>
                <a:gd name="T113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4"/>
                  </a:moveTo>
                  <a:cubicBezTo>
                    <a:pt x="116" y="30"/>
                    <a:pt x="126" y="31"/>
                    <a:pt x="131" y="37"/>
                  </a:cubicBezTo>
                  <a:cubicBezTo>
                    <a:pt x="137" y="42"/>
                    <a:pt x="143" y="49"/>
                    <a:pt x="136" y="61"/>
                  </a:cubicBezTo>
                  <a:cubicBezTo>
                    <a:pt x="138" y="66"/>
                    <a:pt x="134" y="72"/>
                    <a:pt x="131" y="75"/>
                  </a:cubicBezTo>
                  <a:cubicBezTo>
                    <a:pt x="127" y="77"/>
                    <a:pt x="123" y="83"/>
                    <a:pt x="108" y="79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2" y="114"/>
                    <a:pt x="94" y="107"/>
                  </a:cubicBezTo>
                  <a:cubicBezTo>
                    <a:pt x="88" y="109"/>
                    <a:pt x="83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6"/>
                    <a:pt x="108" y="71"/>
                    <a:pt x="59" y="75"/>
                  </a:cubicBezTo>
                  <a:cubicBezTo>
                    <a:pt x="63" y="82"/>
                    <a:pt x="65" y="89"/>
                    <a:pt x="53" y="95"/>
                  </a:cubicBezTo>
                  <a:cubicBezTo>
                    <a:pt x="41" y="100"/>
                    <a:pt x="33" y="86"/>
                    <a:pt x="39" y="82"/>
                  </a:cubicBezTo>
                  <a:cubicBezTo>
                    <a:pt x="42" y="82"/>
                    <a:pt x="42" y="83"/>
                    <a:pt x="43" y="85"/>
                  </a:cubicBezTo>
                  <a:cubicBezTo>
                    <a:pt x="43" y="87"/>
                    <a:pt x="44" y="91"/>
                    <a:pt x="50" y="90"/>
                  </a:cubicBezTo>
                  <a:cubicBezTo>
                    <a:pt x="56" y="88"/>
                    <a:pt x="53" y="79"/>
                    <a:pt x="48" y="77"/>
                  </a:cubicBezTo>
                  <a:cubicBezTo>
                    <a:pt x="43" y="74"/>
                    <a:pt x="35" y="71"/>
                    <a:pt x="25" y="77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8" y="118"/>
                    <a:pt x="19" y="120"/>
                    <a:pt x="19" y="121"/>
                  </a:cubicBezTo>
                  <a:cubicBezTo>
                    <a:pt x="19" y="122"/>
                    <a:pt x="18" y="122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4"/>
                    <a:pt x="0" y="71"/>
                    <a:pt x="17" y="74"/>
                  </a:cubicBezTo>
                  <a:cubicBezTo>
                    <a:pt x="18" y="62"/>
                    <a:pt x="25" y="61"/>
                    <a:pt x="29" y="62"/>
                  </a:cubicBezTo>
                  <a:cubicBezTo>
                    <a:pt x="32" y="57"/>
                    <a:pt x="37" y="58"/>
                    <a:pt x="38" y="63"/>
                  </a:cubicBezTo>
                  <a:cubicBezTo>
                    <a:pt x="43" y="61"/>
                    <a:pt x="43" y="61"/>
                    <a:pt x="46" y="62"/>
                  </a:cubicBezTo>
                  <a:cubicBezTo>
                    <a:pt x="49" y="63"/>
                    <a:pt x="60" y="69"/>
                    <a:pt x="62" y="50"/>
                  </a:cubicBezTo>
                  <a:cubicBezTo>
                    <a:pt x="62" y="48"/>
                    <a:pt x="67" y="52"/>
                    <a:pt x="66" y="62"/>
                  </a:cubicBezTo>
                  <a:cubicBezTo>
                    <a:pt x="70" y="58"/>
                    <a:pt x="71" y="57"/>
                    <a:pt x="71" y="52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4" y="41"/>
                    <a:pt x="63" y="38"/>
                    <a:pt x="55" y="40"/>
                  </a:cubicBezTo>
                  <a:cubicBezTo>
                    <a:pt x="55" y="43"/>
                    <a:pt x="54" y="46"/>
                    <a:pt x="50" y="46"/>
                  </a:cubicBezTo>
                  <a:cubicBezTo>
                    <a:pt x="48" y="45"/>
                    <a:pt x="45" y="41"/>
                    <a:pt x="46" y="37"/>
                  </a:cubicBezTo>
                  <a:cubicBezTo>
                    <a:pt x="46" y="36"/>
                    <a:pt x="47" y="35"/>
                    <a:pt x="48" y="34"/>
                  </a:cubicBezTo>
                  <a:cubicBezTo>
                    <a:pt x="52" y="31"/>
                    <a:pt x="57" y="30"/>
                    <a:pt x="59" y="32"/>
                  </a:cubicBezTo>
                  <a:cubicBezTo>
                    <a:pt x="62" y="34"/>
                    <a:pt x="63" y="32"/>
                    <a:pt x="63" y="31"/>
                  </a:cubicBezTo>
                  <a:cubicBezTo>
                    <a:pt x="63" y="29"/>
                    <a:pt x="62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3" y="8"/>
                    <a:pt x="115" y="13"/>
                    <a:pt x="113" y="25"/>
                  </a:cubicBezTo>
                  <a:cubicBezTo>
                    <a:pt x="113" y="27"/>
                    <a:pt x="111" y="31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5" y="24"/>
                    <a:pt x="95" y="32"/>
                    <a:pt x="102" y="28"/>
                  </a:cubicBezTo>
                  <a:cubicBezTo>
                    <a:pt x="109" y="25"/>
                    <a:pt x="104" y="14"/>
                    <a:pt x="92" y="15"/>
                  </a:cubicBezTo>
                  <a:cubicBezTo>
                    <a:pt x="85" y="16"/>
                    <a:pt x="78" y="19"/>
                    <a:pt x="74" y="25"/>
                  </a:cubicBezTo>
                  <a:cubicBezTo>
                    <a:pt x="69" y="33"/>
                    <a:pt x="75" y="39"/>
                    <a:pt x="78" y="46"/>
                  </a:cubicBezTo>
                  <a:cubicBezTo>
                    <a:pt x="80" y="51"/>
                    <a:pt x="80" y="58"/>
                    <a:pt x="78" y="63"/>
                  </a:cubicBezTo>
                  <a:cubicBezTo>
                    <a:pt x="81" y="62"/>
                    <a:pt x="86" y="62"/>
                    <a:pt x="88" y="65"/>
                  </a:cubicBezTo>
                  <a:cubicBezTo>
                    <a:pt x="90" y="64"/>
                    <a:pt x="94" y="64"/>
                    <a:pt x="92" y="68"/>
                  </a:cubicBezTo>
                  <a:cubicBezTo>
                    <a:pt x="92" y="69"/>
                    <a:pt x="92" y="70"/>
                    <a:pt x="96" y="71"/>
                  </a:cubicBezTo>
                  <a:cubicBezTo>
                    <a:pt x="101" y="72"/>
                    <a:pt x="124" y="78"/>
                    <a:pt x="131" y="61"/>
                  </a:cubicBezTo>
                  <a:cubicBezTo>
                    <a:pt x="138" y="43"/>
                    <a:pt x="121" y="39"/>
                    <a:pt x="117" y="40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9"/>
                    <a:pt x="112" y="49"/>
                    <a:pt x="113" y="48"/>
                  </a:cubicBezTo>
                  <a:cubicBezTo>
                    <a:pt x="114" y="48"/>
                    <a:pt x="117" y="47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7"/>
                  </a:cubicBezTo>
                  <a:cubicBezTo>
                    <a:pt x="105" y="35"/>
                    <a:pt x="107" y="34"/>
                    <a:pt x="108" y="34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8" name="Freeform 238">
              <a:extLst>
                <a:ext uri="{FF2B5EF4-FFF2-40B4-BE49-F238E27FC236}">
                  <a16:creationId xmlns:a16="http://schemas.microsoft.com/office/drawing/2014/main" id="{84A8589A-158A-40DA-A0FA-921DDD8B1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" y="161"/>
              <a:ext cx="166" cy="142"/>
            </a:xfrm>
            <a:custGeom>
              <a:avLst/>
              <a:gdLst>
                <a:gd name="T0" fmla="*/ 120 w 142"/>
                <a:gd name="T1" fmla="*/ 80 h 122"/>
                <a:gd name="T2" fmla="*/ 128 w 142"/>
                <a:gd name="T3" fmla="*/ 102 h 122"/>
                <a:gd name="T4" fmla="*/ 109 w 142"/>
                <a:gd name="T5" fmla="*/ 117 h 122"/>
                <a:gd name="T6" fmla="*/ 94 w 142"/>
                <a:gd name="T7" fmla="*/ 119 h 122"/>
                <a:gd name="T8" fmla="*/ 80 w 142"/>
                <a:gd name="T9" fmla="*/ 100 h 122"/>
                <a:gd name="T10" fmla="*/ 67 w 142"/>
                <a:gd name="T11" fmla="*/ 110 h 122"/>
                <a:gd name="T12" fmla="*/ 49 w 142"/>
                <a:gd name="T13" fmla="*/ 100 h 122"/>
                <a:gd name="T14" fmla="*/ 51 w 142"/>
                <a:gd name="T15" fmla="*/ 88 h 122"/>
                <a:gd name="T16" fmla="*/ 58 w 142"/>
                <a:gd name="T17" fmla="*/ 92 h 122"/>
                <a:gd name="T18" fmla="*/ 59 w 142"/>
                <a:gd name="T19" fmla="*/ 103 h 122"/>
                <a:gd name="T20" fmla="*/ 62 w 142"/>
                <a:gd name="T21" fmla="*/ 55 h 122"/>
                <a:gd name="T22" fmla="*/ 41 w 142"/>
                <a:gd name="T23" fmla="*/ 58 h 122"/>
                <a:gd name="T24" fmla="*/ 47 w 142"/>
                <a:gd name="T25" fmla="*/ 40 h 122"/>
                <a:gd name="T26" fmla="*/ 45 w 142"/>
                <a:gd name="T27" fmla="*/ 45 h 122"/>
                <a:gd name="T28" fmla="*/ 44 w 142"/>
                <a:gd name="T29" fmla="*/ 53 h 122"/>
                <a:gd name="T30" fmla="*/ 55 w 142"/>
                <a:gd name="T31" fmla="*/ 46 h 122"/>
                <a:gd name="T32" fmla="*/ 45 w 142"/>
                <a:gd name="T33" fmla="*/ 25 h 122"/>
                <a:gd name="T34" fmla="*/ 6 w 142"/>
                <a:gd name="T35" fmla="*/ 36 h 122"/>
                <a:gd name="T36" fmla="*/ 3 w 142"/>
                <a:gd name="T37" fmla="*/ 35 h 122"/>
                <a:gd name="T38" fmla="*/ 43 w 142"/>
                <a:gd name="T39" fmla="*/ 16 h 122"/>
                <a:gd name="T40" fmla="*/ 60 w 142"/>
                <a:gd name="T41" fmla="*/ 22 h 122"/>
                <a:gd name="T42" fmla="*/ 63 w 142"/>
                <a:gd name="T43" fmla="*/ 31 h 122"/>
                <a:gd name="T44" fmla="*/ 67 w 142"/>
                <a:gd name="T45" fmla="*/ 38 h 122"/>
                <a:gd name="T46" fmla="*/ 86 w 142"/>
                <a:gd name="T47" fmla="*/ 46 h 122"/>
                <a:gd name="T48" fmla="*/ 76 w 142"/>
                <a:gd name="T49" fmla="*/ 55 h 122"/>
                <a:gd name="T50" fmla="*/ 88 w 142"/>
                <a:gd name="T51" fmla="*/ 54 h 122"/>
                <a:gd name="T52" fmla="*/ 92 w 142"/>
                <a:gd name="T53" fmla="*/ 48 h 122"/>
                <a:gd name="T54" fmla="*/ 91 w 142"/>
                <a:gd name="T55" fmla="*/ 36 h 122"/>
                <a:gd name="T56" fmla="*/ 84 w 142"/>
                <a:gd name="T57" fmla="*/ 34 h 122"/>
                <a:gd name="T58" fmla="*/ 93 w 142"/>
                <a:gd name="T59" fmla="*/ 26 h 122"/>
                <a:gd name="T60" fmla="*/ 100 w 142"/>
                <a:gd name="T61" fmla="*/ 36 h 122"/>
                <a:gd name="T62" fmla="*/ 103 w 142"/>
                <a:gd name="T63" fmla="*/ 39 h 122"/>
                <a:gd name="T64" fmla="*/ 121 w 142"/>
                <a:gd name="T65" fmla="*/ 41 h 122"/>
                <a:gd name="T66" fmla="*/ 138 w 142"/>
                <a:gd name="T67" fmla="*/ 61 h 122"/>
                <a:gd name="T68" fmla="*/ 131 w 142"/>
                <a:gd name="T69" fmla="*/ 81 h 122"/>
                <a:gd name="T70" fmla="*/ 121 w 142"/>
                <a:gd name="T71" fmla="*/ 79 h 122"/>
                <a:gd name="T72" fmla="*/ 116 w 142"/>
                <a:gd name="T73" fmla="*/ 72 h 122"/>
                <a:gd name="T74" fmla="*/ 123 w 142"/>
                <a:gd name="T75" fmla="*/ 63 h 122"/>
                <a:gd name="T76" fmla="*/ 123 w 142"/>
                <a:gd name="T77" fmla="*/ 72 h 122"/>
                <a:gd name="T78" fmla="*/ 129 w 142"/>
                <a:gd name="T79" fmla="*/ 57 h 122"/>
                <a:gd name="T80" fmla="*/ 113 w 142"/>
                <a:gd name="T81" fmla="*/ 46 h 122"/>
                <a:gd name="T82" fmla="*/ 95 w 142"/>
                <a:gd name="T83" fmla="*/ 58 h 122"/>
                <a:gd name="T84" fmla="*/ 81 w 142"/>
                <a:gd name="T85" fmla="*/ 66 h 122"/>
                <a:gd name="T86" fmla="*/ 84 w 142"/>
                <a:gd name="T87" fmla="*/ 76 h 122"/>
                <a:gd name="T88" fmla="*/ 83 w 142"/>
                <a:gd name="T89" fmla="*/ 81 h 122"/>
                <a:gd name="T90" fmla="*/ 82 w 142"/>
                <a:gd name="T91" fmla="*/ 86 h 122"/>
                <a:gd name="T92" fmla="*/ 106 w 142"/>
                <a:gd name="T93" fmla="*/ 112 h 122"/>
                <a:gd name="T94" fmla="*/ 119 w 142"/>
                <a:gd name="T95" fmla="*/ 90 h 122"/>
                <a:gd name="T96" fmla="*/ 110 w 142"/>
                <a:gd name="T97" fmla="*/ 87 h 122"/>
                <a:gd name="T98" fmla="*/ 109 w 142"/>
                <a:gd name="T99" fmla="*/ 91 h 122"/>
                <a:gd name="T100" fmla="*/ 111 w 142"/>
                <a:gd name="T101" fmla="*/ 96 h 122"/>
                <a:gd name="T102" fmla="*/ 101 w 142"/>
                <a:gd name="T103" fmla="*/ 89 h 122"/>
                <a:gd name="T104" fmla="*/ 116 w 142"/>
                <a:gd name="T105" fmla="*/ 78 h 122"/>
                <a:gd name="T106" fmla="*/ 120 w 142"/>
                <a:gd name="T107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2">
                  <a:moveTo>
                    <a:pt x="120" y="80"/>
                  </a:moveTo>
                  <a:cubicBezTo>
                    <a:pt x="127" y="85"/>
                    <a:pt x="131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2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4" y="96"/>
                    <a:pt x="48" y="89"/>
                    <a:pt x="51" y="88"/>
                  </a:cubicBezTo>
                  <a:cubicBezTo>
                    <a:pt x="54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8"/>
                    <a:pt x="87" y="97"/>
                    <a:pt x="62" y="55"/>
                  </a:cubicBezTo>
                  <a:cubicBezTo>
                    <a:pt x="57" y="61"/>
                    <a:pt x="51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3"/>
                    <a:pt x="47" y="43"/>
                    <a:pt x="45" y="45"/>
                  </a:cubicBezTo>
                  <a:cubicBezTo>
                    <a:pt x="43" y="46"/>
                    <a:pt x="40" y="49"/>
                    <a:pt x="44" y="53"/>
                  </a:cubicBezTo>
                  <a:cubicBezTo>
                    <a:pt x="48" y="57"/>
                    <a:pt x="55" y="51"/>
                    <a:pt x="55" y="46"/>
                  </a:cubicBezTo>
                  <a:cubicBezTo>
                    <a:pt x="55" y="39"/>
                    <a:pt x="54" y="32"/>
                    <a:pt x="45" y="25"/>
                  </a:cubicBezTo>
                  <a:cubicBezTo>
                    <a:pt x="35" y="19"/>
                    <a:pt x="17" y="25"/>
                    <a:pt x="6" y="36"/>
                  </a:cubicBezTo>
                  <a:cubicBezTo>
                    <a:pt x="1" y="41"/>
                    <a:pt x="0" y="40"/>
                    <a:pt x="3" y="35"/>
                  </a:cubicBezTo>
                  <a:cubicBezTo>
                    <a:pt x="6" y="30"/>
                    <a:pt x="39" y="0"/>
                    <a:pt x="43" y="16"/>
                  </a:cubicBezTo>
                  <a:cubicBezTo>
                    <a:pt x="54" y="12"/>
                    <a:pt x="59" y="18"/>
                    <a:pt x="60" y="22"/>
                  </a:cubicBezTo>
                  <a:cubicBezTo>
                    <a:pt x="65" y="22"/>
                    <a:pt x="67" y="28"/>
                    <a:pt x="63" y="31"/>
                  </a:cubicBezTo>
                  <a:cubicBezTo>
                    <a:pt x="67" y="34"/>
                    <a:pt x="67" y="34"/>
                    <a:pt x="67" y="38"/>
                  </a:cubicBezTo>
                  <a:cubicBezTo>
                    <a:pt x="67" y="41"/>
                    <a:pt x="68" y="53"/>
                    <a:pt x="86" y="46"/>
                  </a:cubicBezTo>
                  <a:cubicBezTo>
                    <a:pt x="87" y="45"/>
                    <a:pt x="86" y="52"/>
                    <a:pt x="76" y="55"/>
                  </a:cubicBezTo>
                  <a:cubicBezTo>
                    <a:pt x="82" y="57"/>
                    <a:pt x="83" y="57"/>
                    <a:pt x="88" y="54"/>
                  </a:cubicBezTo>
                  <a:cubicBezTo>
                    <a:pt x="88" y="52"/>
                    <a:pt x="89" y="50"/>
                    <a:pt x="92" y="48"/>
                  </a:cubicBezTo>
                  <a:cubicBezTo>
                    <a:pt x="94" y="45"/>
                    <a:pt x="97" y="42"/>
                    <a:pt x="91" y="36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2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6"/>
                  </a:cubicBezTo>
                  <a:cubicBezTo>
                    <a:pt x="100" y="39"/>
                    <a:pt x="102" y="39"/>
                    <a:pt x="103" y="39"/>
                  </a:cubicBezTo>
                  <a:cubicBezTo>
                    <a:pt x="104" y="38"/>
                    <a:pt x="117" y="30"/>
                    <a:pt x="121" y="41"/>
                  </a:cubicBezTo>
                  <a:cubicBezTo>
                    <a:pt x="126" y="41"/>
                    <a:pt x="140" y="45"/>
                    <a:pt x="138" y="61"/>
                  </a:cubicBezTo>
                  <a:cubicBezTo>
                    <a:pt x="141" y="64"/>
                    <a:pt x="142" y="77"/>
                    <a:pt x="131" y="81"/>
                  </a:cubicBezTo>
                  <a:cubicBezTo>
                    <a:pt x="129" y="81"/>
                    <a:pt x="124" y="81"/>
                    <a:pt x="121" y="79"/>
                  </a:cubicBezTo>
                  <a:cubicBezTo>
                    <a:pt x="119" y="78"/>
                    <a:pt x="117" y="76"/>
                    <a:pt x="116" y="72"/>
                  </a:cubicBezTo>
                  <a:cubicBezTo>
                    <a:pt x="114" y="63"/>
                    <a:pt x="122" y="62"/>
                    <a:pt x="123" y="63"/>
                  </a:cubicBezTo>
                  <a:cubicBezTo>
                    <a:pt x="123" y="64"/>
                    <a:pt x="116" y="67"/>
                    <a:pt x="123" y="72"/>
                  </a:cubicBezTo>
                  <a:cubicBezTo>
                    <a:pt x="129" y="77"/>
                    <a:pt x="136" y="67"/>
                    <a:pt x="129" y="57"/>
                  </a:cubicBezTo>
                  <a:cubicBezTo>
                    <a:pt x="126" y="52"/>
                    <a:pt x="120" y="46"/>
                    <a:pt x="113" y="46"/>
                  </a:cubicBezTo>
                  <a:cubicBezTo>
                    <a:pt x="104" y="44"/>
                    <a:pt x="100" y="52"/>
                    <a:pt x="95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1"/>
                    <a:pt x="87" y="114"/>
                    <a:pt x="106" y="112"/>
                  </a:cubicBezTo>
                  <a:cubicBezTo>
                    <a:pt x="125" y="111"/>
                    <a:pt x="121" y="94"/>
                    <a:pt x="119" y="90"/>
                  </a:cubicBezTo>
                  <a:cubicBezTo>
                    <a:pt x="116" y="87"/>
                    <a:pt x="113" y="85"/>
                    <a:pt x="110" y="87"/>
                  </a:cubicBezTo>
                  <a:cubicBezTo>
                    <a:pt x="108" y="89"/>
                    <a:pt x="109" y="90"/>
                    <a:pt x="109" y="91"/>
                  </a:cubicBezTo>
                  <a:cubicBezTo>
                    <a:pt x="110" y="92"/>
                    <a:pt x="113" y="93"/>
                    <a:pt x="111" y="96"/>
                  </a:cubicBezTo>
                  <a:cubicBezTo>
                    <a:pt x="109" y="98"/>
                    <a:pt x="101" y="95"/>
                    <a:pt x="101" y="89"/>
                  </a:cubicBezTo>
                  <a:cubicBezTo>
                    <a:pt x="101" y="83"/>
                    <a:pt x="107" y="75"/>
                    <a:pt x="116" y="78"/>
                  </a:cubicBezTo>
                  <a:cubicBezTo>
                    <a:pt x="118" y="78"/>
                    <a:pt x="119" y="79"/>
                    <a:pt x="120" y="80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9" name="Freeform 239">
              <a:extLst>
                <a:ext uri="{FF2B5EF4-FFF2-40B4-BE49-F238E27FC236}">
                  <a16:creationId xmlns:a16="http://schemas.microsoft.com/office/drawing/2014/main" id="{80CCD0F2-DBFF-429F-B69F-B8ADDCA25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" y="289"/>
              <a:ext cx="116" cy="169"/>
            </a:xfrm>
            <a:custGeom>
              <a:avLst/>
              <a:gdLst>
                <a:gd name="T0" fmla="*/ 9 w 99"/>
                <a:gd name="T1" fmla="*/ 122 h 145"/>
                <a:gd name="T2" fmla="*/ 9 w 99"/>
                <a:gd name="T3" fmla="*/ 117 h 145"/>
                <a:gd name="T4" fmla="*/ 21 w 99"/>
                <a:gd name="T5" fmla="*/ 97 h 145"/>
                <a:gd name="T6" fmla="*/ 6 w 99"/>
                <a:gd name="T7" fmla="*/ 88 h 145"/>
                <a:gd name="T8" fmla="*/ 1 w 99"/>
                <a:gd name="T9" fmla="*/ 74 h 145"/>
                <a:gd name="T10" fmla="*/ 8 w 99"/>
                <a:gd name="T11" fmla="*/ 68 h 145"/>
                <a:gd name="T12" fmla="*/ 20 w 99"/>
                <a:gd name="T13" fmla="*/ 65 h 145"/>
                <a:gd name="T14" fmla="*/ 18 w 99"/>
                <a:gd name="T15" fmla="*/ 73 h 145"/>
                <a:gd name="T16" fmla="*/ 9 w 99"/>
                <a:gd name="T17" fmla="*/ 78 h 145"/>
                <a:gd name="T18" fmla="*/ 55 w 99"/>
                <a:gd name="T19" fmla="*/ 62 h 145"/>
                <a:gd name="T20" fmla="*/ 44 w 99"/>
                <a:gd name="T21" fmla="*/ 44 h 145"/>
                <a:gd name="T22" fmla="*/ 62 w 99"/>
                <a:gd name="T23" fmla="*/ 43 h 145"/>
                <a:gd name="T24" fmla="*/ 57 w 99"/>
                <a:gd name="T25" fmla="*/ 43 h 145"/>
                <a:gd name="T26" fmla="*/ 49 w 99"/>
                <a:gd name="T27" fmla="*/ 46 h 145"/>
                <a:gd name="T28" fmla="*/ 60 w 99"/>
                <a:gd name="T29" fmla="*/ 53 h 145"/>
                <a:gd name="T30" fmla="*/ 75 w 99"/>
                <a:gd name="T31" fmla="*/ 35 h 145"/>
                <a:gd name="T32" fmla="*/ 50 w 99"/>
                <a:gd name="T33" fmla="*/ 4 h 145"/>
                <a:gd name="T34" fmla="*/ 46 w 99"/>
                <a:gd name="T35" fmla="*/ 1 h 145"/>
                <a:gd name="T36" fmla="*/ 47 w 99"/>
                <a:gd name="T37" fmla="*/ 0 h 145"/>
                <a:gd name="T38" fmla="*/ 50 w 99"/>
                <a:gd name="T39" fmla="*/ 0 h 145"/>
                <a:gd name="T40" fmla="*/ 83 w 99"/>
                <a:gd name="T41" fmla="*/ 30 h 145"/>
                <a:gd name="T42" fmla="*/ 84 w 99"/>
                <a:gd name="T43" fmla="*/ 47 h 145"/>
                <a:gd name="T44" fmla="*/ 77 w 99"/>
                <a:gd name="T45" fmla="*/ 54 h 145"/>
                <a:gd name="T46" fmla="*/ 73 w 99"/>
                <a:gd name="T47" fmla="*/ 60 h 145"/>
                <a:gd name="T48" fmla="*/ 72 w 99"/>
                <a:gd name="T49" fmla="*/ 81 h 145"/>
                <a:gd name="T50" fmla="*/ 61 w 99"/>
                <a:gd name="T51" fmla="*/ 76 h 145"/>
                <a:gd name="T52" fmla="*/ 65 w 99"/>
                <a:gd name="T53" fmla="*/ 86 h 145"/>
                <a:gd name="T54" fmla="*/ 73 w 99"/>
                <a:gd name="T55" fmla="*/ 88 h 145"/>
                <a:gd name="T56" fmla="*/ 84 w 99"/>
                <a:gd name="T57" fmla="*/ 81 h 145"/>
                <a:gd name="T58" fmla="*/ 83 w 99"/>
                <a:gd name="T59" fmla="*/ 74 h 145"/>
                <a:gd name="T60" fmla="*/ 93 w 99"/>
                <a:gd name="T61" fmla="*/ 80 h 145"/>
                <a:gd name="T62" fmla="*/ 87 w 99"/>
                <a:gd name="T63" fmla="*/ 90 h 145"/>
                <a:gd name="T64" fmla="*/ 86 w 99"/>
                <a:gd name="T65" fmla="*/ 94 h 145"/>
                <a:gd name="T66" fmla="*/ 90 w 99"/>
                <a:gd name="T67" fmla="*/ 111 h 145"/>
                <a:gd name="T68" fmla="*/ 79 w 99"/>
                <a:gd name="T69" fmla="*/ 135 h 145"/>
                <a:gd name="T70" fmla="*/ 58 w 99"/>
                <a:gd name="T71" fmla="*/ 136 h 145"/>
                <a:gd name="T72" fmla="*/ 56 w 99"/>
                <a:gd name="T73" fmla="*/ 126 h 145"/>
                <a:gd name="T74" fmla="*/ 60 w 99"/>
                <a:gd name="T75" fmla="*/ 119 h 145"/>
                <a:gd name="T76" fmla="*/ 71 w 99"/>
                <a:gd name="T77" fmla="*/ 121 h 145"/>
                <a:gd name="T78" fmla="*/ 63 w 99"/>
                <a:gd name="T79" fmla="*/ 125 h 145"/>
                <a:gd name="T80" fmla="*/ 79 w 99"/>
                <a:gd name="T81" fmla="*/ 125 h 145"/>
                <a:gd name="T82" fmla="*/ 83 w 99"/>
                <a:gd name="T83" fmla="*/ 106 h 145"/>
                <a:gd name="T84" fmla="*/ 65 w 99"/>
                <a:gd name="T85" fmla="*/ 95 h 145"/>
                <a:gd name="T86" fmla="*/ 52 w 99"/>
                <a:gd name="T87" fmla="*/ 84 h 145"/>
                <a:gd name="T88" fmla="*/ 44 w 99"/>
                <a:gd name="T89" fmla="*/ 91 h 145"/>
                <a:gd name="T90" fmla="*/ 39 w 99"/>
                <a:gd name="T91" fmla="*/ 92 h 145"/>
                <a:gd name="T92" fmla="*/ 34 w 99"/>
                <a:gd name="T93" fmla="*/ 93 h 145"/>
                <a:gd name="T94" fmla="*/ 19 w 99"/>
                <a:gd name="T95" fmla="*/ 126 h 145"/>
                <a:gd name="T96" fmla="*/ 44 w 99"/>
                <a:gd name="T97" fmla="*/ 129 h 145"/>
                <a:gd name="T98" fmla="*/ 44 w 99"/>
                <a:gd name="T99" fmla="*/ 120 h 145"/>
                <a:gd name="T100" fmla="*/ 40 w 99"/>
                <a:gd name="T101" fmla="*/ 120 h 145"/>
                <a:gd name="T102" fmla="*/ 36 w 99"/>
                <a:gd name="T103" fmla="*/ 123 h 145"/>
                <a:gd name="T104" fmla="*/ 39 w 99"/>
                <a:gd name="T105" fmla="*/ 112 h 145"/>
                <a:gd name="T106" fmla="*/ 55 w 99"/>
                <a:gd name="T107" fmla="*/ 121 h 145"/>
                <a:gd name="T108" fmla="*/ 55 w 99"/>
                <a:gd name="T109" fmla="*/ 126 h 145"/>
                <a:gd name="T110" fmla="*/ 37 w 99"/>
                <a:gd name="T111" fmla="*/ 141 h 145"/>
                <a:gd name="T112" fmla="*/ 16 w 99"/>
                <a:gd name="T113" fmla="*/ 130 h 145"/>
                <a:gd name="T114" fmla="*/ 9 w 99"/>
                <a:gd name="T115" fmla="*/ 12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5">
                  <a:moveTo>
                    <a:pt x="9" y="122"/>
                  </a:moveTo>
                  <a:cubicBezTo>
                    <a:pt x="9" y="121"/>
                    <a:pt x="9" y="119"/>
                    <a:pt x="9" y="117"/>
                  </a:cubicBezTo>
                  <a:cubicBezTo>
                    <a:pt x="9" y="113"/>
                    <a:pt x="7" y="106"/>
                    <a:pt x="21" y="97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3"/>
                    <a:pt x="20" y="65"/>
                  </a:cubicBezTo>
                  <a:cubicBezTo>
                    <a:pt x="23" y="68"/>
                    <a:pt x="20" y="72"/>
                    <a:pt x="18" y="73"/>
                  </a:cubicBezTo>
                  <a:cubicBezTo>
                    <a:pt x="16" y="71"/>
                    <a:pt x="11" y="71"/>
                    <a:pt x="9" y="78"/>
                  </a:cubicBezTo>
                  <a:cubicBezTo>
                    <a:pt x="7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5"/>
                    <a:pt x="62" y="43"/>
                  </a:cubicBezTo>
                  <a:cubicBezTo>
                    <a:pt x="60" y="45"/>
                    <a:pt x="59" y="44"/>
                    <a:pt x="57" y="43"/>
                  </a:cubicBezTo>
                  <a:cubicBezTo>
                    <a:pt x="56" y="42"/>
                    <a:pt x="52" y="40"/>
                    <a:pt x="49" y="46"/>
                  </a:cubicBezTo>
                  <a:cubicBezTo>
                    <a:pt x="47" y="51"/>
                    <a:pt x="55" y="55"/>
                    <a:pt x="60" y="53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7" y="24"/>
                    <a:pt x="64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5" y="0"/>
                    <a:pt x="47" y="0"/>
                  </a:cubicBezTo>
                  <a:cubicBezTo>
                    <a:pt x="47" y="0"/>
                    <a:pt x="48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9"/>
                    <a:pt x="87" y="45"/>
                    <a:pt x="84" y="47"/>
                  </a:cubicBezTo>
                  <a:cubicBezTo>
                    <a:pt x="86" y="53"/>
                    <a:pt x="82" y="56"/>
                    <a:pt x="77" y="54"/>
                  </a:cubicBezTo>
                  <a:cubicBezTo>
                    <a:pt x="76" y="59"/>
                    <a:pt x="75" y="59"/>
                    <a:pt x="73" y="60"/>
                  </a:cubicBezTo>
                  <a:cubicBezTo>
                    <a:pt x="70" y="62"/>
                    <a:pt x="59" y="67"/>
                    <a:pt x="72" y="81"/>
                  </a:cubicBezTo>
                  <a:cubicBezTo>
                    <a:pt x="73" y="81"/>
                    <a:pt x="67" y="83"/>
                    <a:pt x="61" y="76"/>
                  </a:cubicBezTo>
                  <a:cubicBezTo>
                    <a:pt x="61" y="81"/>
                    <a:pt x="61" y="83"/>
                    <a:pt x="65" y="86"/>
                  </a:cubicBezTo>
                  <a:cubicBezTo>
                    <a:pt x="68" y="85"/>
                    <a:pt x="70" y="85"/>
                    <a:pt x="73" y="88"/>
                  </a:cubicBezTo>
                  <a:cubicBezTo>
                    <a:pt x="77" y="88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2"/>
                    <a:pt x="93" y="75"/>
                    <a:pt x="93" y="80"/>
                  </a:cubicBezTo>
                  <a:cubicBezTo>
                    <a:pt x="93" y="85"/>
                    <a:pt x="90" y="89"/>
                    <a:pt x="87" y="90"/>
                  </a:cubicBezTo>
                  <a:cubicBezTo>
                    <a:pt x="84" y="91"/>
                    <a:pt x="85" y="93"/>
                    <a:pt x="86" y="94"/>
                  </a:cubicBezTo>
                  <a:cubicBezTo>
                    <a:pt x="87" y="94"/>
                    <a:pt x="99" y="104"/>
                    <a:pt x="90" y="111"/>
                  </a:cubicBezTo>
                  <a:cubicBezTo>
                    <a:pt x="93" y="116"/>
                    <a:pt x="95" y="130"/>
                    <a:pt x="79" y="135"/>
                  </a:cubicBezTo>
                  <a:cubicBezTo>
                    <a:pt x="77" y="139"/>
                    <a:pt x="66" y="145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7" y="121"/>
                    <a:pt x="60" y="119"/>
                  </a:cubicBezTo>
                  <a:cubicBezTo>
                    <a:pt x="67" y="114"/>
                    <a:pt x="72" y="120"/>
                    <a:pt x="71" y="121"/>
                  </a:cubicBezTo>
                  <a:cubicBezTo>
                    <a:pt x="70" y="123"/>
                    <a:pt x="65" y="117"/>
                    <a:pt x="63" y="125"/>
                  </a:cubicBezTo>
                  <a:cubicBezTo>
                    <a:pt x="61" y="133"/>
                    <a:pt x="72" y="136"/>
                    <a:pt x="79" y="125"/>
                  </a:cubicBezTo>
                  <a:cubicBezTo>
                    <a:pt x="83" y="120"/>
                    <a:pt x="85" y="112"/>
                    <a:pt x="83" y="106"/>
                  </a:cubicBezTo>
                  <a:cubicBezTo>
                    <a:pt x="81" y="97"/>
                    <a:pt x="72" y="97"/>
                    <a:pt x="65" y="95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1"/>
                    <a:pt x="44" y="91"/>
                  </a:cubicBezTo>
                  <a:cubicBezTo>
                    <a:pt x="43" y="93"/>
                    <a:pt x="40" y="96"/>
                    <a:pt x="39" y="92"/>
                  </a:cubicBezTo>
                  <a:cubicBezTo>
                    <a:pt x="38" y="91"/>
                    <a:pt x="37" y="90"/>
                    <a:pt x="34" y="93"/>
                  </a:cubicBezTo>
                  <a:cubicBezTo>
                    <a:pt x="30" y="96"/>
                    <a:pt x="10" y="109"/>
                    <a:pt x="19" y="126"/>
                  </a:cubicBezTo>
                  <a:cubicBezTo>
                    <a:pt x="28" y="143"/>
                    <a:pt x="43" y="132"/>
                    <a:pt x="44" y="129"/>
                  </a:cubicBezTo>
                  <a:cubicBezTo>
                    <a:pt x="46" y="125"/>
                    <a:pt x="47" y="121"/>
                    <a:pt x="44" y="120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6" y="123"/>
                  </a:cubicBezTo>
                  <a:cubicBezTo>
                    <a:pt x="34" y="122"/>
                    <a:pt x="33" y="115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3"/>
                    <a:pt x="55" y="124"/>
                    <a:pt x="55" y="126"/>
                  </a:cubicBezTo>
                  <a:cubicBezTo>
                    <a:pt x="53" y="134"/>
                    <a:pt x="45" y="142"/>
                    <a:pt x="37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6"/>
                    <a:pt x="9" y="122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0" name="Freeform 240">
              <a:extLst>
                <a:ext uri="{FF2B5EF4-FFF2-40B4-BE49-F238E27FC236}">
                  <a16:creationId xmlns:a16="http://schemas.microsoft.com/office/drawing/2014/main" id="{FF4D563C-FF2E-47FF-BA9E-90C696E4F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324"/>
              <a:ext cx="164" cy="135"/>
            </a:xfrm>
            <a:custGeom>
              <a:avLst/>
              <a:gdLst>
                <a:gd name="T0" fmla="*/ 32 w 141"/>
                <a:gd name="T1" fmla="*/ 79 h 116"/>
                <a:gd name="T2" fmla="*/ 10 w 141"/>
                <a:gd name="T3" fmla="*/ 72 h 116"/>
                <a:gd name="T4" fmla="*/ 8 w 141"/>
                <a:gd name="T5" fmla="*/ 48 h 116"/>
                <a:gd name="T6" fmla="*/ 15 w 141"/>
                <a:gd name="T7" fmla="*/ 35 h 116"/>
                <a:gd name="T8" fmla="*/ 39 w 141"/>
                <a:gd name="T9" fmla="*/ 35 h 116"/>
                <a:gd name="T10" fmla="*/ 39 w 141"/>
                <a:gd name="T11" fmla="*/ 18 h 116"/>
                <a:gd name="T12" fmla="*/ 57 w 141"/>
                <a:gd name="T13" fmla="*/ 9 h 116"/>
                <a:gd name="T14" fmla="*/ 66 w 141"/>
                <a:gd name="T15" fmla="*/ 18 h 116"/>
                <a:gd name="T16" fmla="*/ 58 w 141"/>
                <a:gd name="T17" fmla="*/ 21 h 116"/>
                <a:gd name="T18" fmla="*/ 49 w 141"/>
                <a:gd name="T19" fmla="*/ 16 h 116"/>
                <a:gd name="T20" fmla="*/ 86 w 141"/>
                <a:gd name="T21" fmla="*/ 46 h 116"/>
                <a:gd name="T22" fmla="*/ 96 w 141"/>
                <a:gd name="T23" fmla="*/ 27 h 116"/>
                <a:gd name="T24" fmla="*/ 107 w 141"/>
                <a:gd name="T25" fmla="*/ 42 h 116"/>
                <a:gd name="T26" fmla="*/ 104 w 141"/>
                <a:gd name="T27" fmla="*/ 38 h 116"/>
                <a:gd name="T28" fmla="*/ 98 w 141"/>
                <a:gd name="T29" fmla="*/ 33 h 116"/>
                <a:gd name="T30" fmla="*/ 97 w 141"/>
                <a:gd name="T31" fmla="*/ 46 h 116"/>
                <a:gd name="T32" fmla="*/ 120 w 141"/>
                <a:gd name="T33" fmla="*/ 49 h 116"/>
                <a:gd name="T34" fmla="*/ 134 w 141"/>
                <a:gd name="T35" fmla="*/ 12 h 116"/>
                <a:gd name="T36" fmla="*/ 134 w 141"/>
                <a:gd name="T37" fmla="*/ 6 h 116"/>
                <a:gd name="T38" fmla="*/ 137 w 141"/>
                <a:gd name="T39" fmla="*/ 10 h 116"/>
                <a:gd name="T40" fmla="*/ 139 w 141"/>
                <a:gd name="T41" fmla="*/ 43 h 116"/>
                <a:gd name="T42" fmla="*/ 128 w 141"/>
                <a:gd name="T43" fmla="*/ 53 h 116"/>
                <a:gd name="T44" fmla="*/ 115 w 141"/>
                <a:gd name="T45" fmla="*/ 64 h 116"/>
                <a:gd name="T46" fmla="*/ 105 w 141"/>
                <a:gd name="T47" fmla="*/ 61 h 116"/>
                <a:gd name="T48" fmla="*/ 97 w 141"/>
                <a:gd name="T49" fmla="*/ 60 h 116"/>
                <a:gd name="T50" fmla="*/ 79 w 141"/>
                <a:gd name="T51" fmla="*/ 70 h 116"/>
                <a:gd name="T52" fmla="*/ 78 w 141"/>
                <a:gd name="T53" fmla="*/ 58 h 116"/>
                <a:gd name="T54" fmla="*/ 72 w 141"/>
                <a:gd name="T55" fmla="*/ 67 h 116"/>
                <a:gd name="T56" fmla="*/ 74 w 141"/>
                <a:gd name="T57" fmla="*/ 75 h 116"/>
                <a:gd name="T58" fmla="*/ 85 w 141"/>
                <a:gd name="T59" fmla="*/ 81 h 116"/>
                <a:gd name="T60" fmla="*/ 90 w 141"/>
                <a:gd name="T61" fmla="*/ 76 h 116"/>
                <a:gd name="T62" fmla="*/ 93 w 141"/>
                <a:gd name="T63" fmla="*/ 87 h 116"/>
                <a:gd name="T64" fmla="*/ 91 w 141"/>
                <a:gd name="T65" fmla="*/ 88 h 116"/>
                <a:gd name="T66" fmla="*/ 80 w 141"/>
                <a:gd name="T67" fmla="*/ 88 h 116"/>
                <a:gd name="T68" fmla="*/ 76 w 141"/>
                <a:gd name="T69" fmla="*/ 89 h 116"/>
                <a:gd name="T70" fmla="*/ 63 w 141"/>
                <a:gd name="T71" fmla="*/ 102 h 116"/>
                <a:gd name="T72" fmla="*/ 37 w 141"/>
                <a:gd name="T73" fmla="*/ 105 h 116"/>
                <a:gd name="T74" fmla="*/ 25 w 141"/>
                <a:gd name="T75" fmla="*/ 87 h 116"/>
                <a:gd name="T76" fmla="*/ 32 w 141"/>
                <a:gd name="T77" fmla="*/ 80 h 116"/>
                <a:gd name="T78" fmla="*/ 40 w 141"/>
                <a:gd name="T79" fmla="*/ 80 h 116"/>
                <a:gd name="T80" fmla="*/ 44 w 141"/>
                <a:gd name="T81" fmla="*/ 91 h 116"/>
                <a:gd name="T82" fmla="*/ 37 w 141"/>
                <a:gd name="T83" fmla="*/ 85 h 116"/>
                <a:gd name="T84" fmla="*/ 45 w 141"/>
                <a:gd name="T85" fmla="*/ 100 h 116"/>
                <a:gd name="T86" fmla="*/ 64 w 141"/>
                <a:gd name="T87" fmla="*/ 93 h 116"/>
                <a:gd name="T88" fmla="*/ 64 w 141"/>
                <a:gd name="T89" fmla="*/ 71 h 116"/>
                <a:gd name="T90" fmla="*/ 66 w 141"/>
                <a:gd name="T91" fmla="*/ 55 h 116"/>
                <a:gd name="T92" fmla="*/ 56 w 141"/>
                <a:gd name="T93" fmla="*/ 52 h 116"/>
                <a:gd name="T94" fmla="*/ 52 w 141"/>
                <a:gd name="T95" fmla="*/ 48 h 116"/>
                <a:gd name="T96" fmla="*/ 49 w 141"/>
                <a:gd name="T97" fmla="*/ 44 h 116"/>
                <a:gd name="T98" fmla="*/ 14 w 141"/>
                <a:gd name="T99" fmla="*/ 49 h 116"/>
                <a:gd name="T100" fmla="*/ 24 w 141"/>
                <a:gd name="T101" fmla="*/ 72 h 116"/>
                <a:gd name="T102" fmla="*/ 32 w 141"/>
                <a:gd name="T103" fmla="*/ 67 h 116"/>
                <a:gd name="T104" fmla="*/ 29 w 141"/>
                <a:gd name="T105" fmla="*/ 64 h 116"/>
                <a:gd name="T106" fmla="*/ 25 w 141"/>
                <a:gd name="T107" fmla="*/ 62 h 116"/>
                <a:gd name="T108" fmla="*/ 35 w 141"/>
                <a:gd name="T109" fmla="*/ 58 h 116"/>
                <a:gd name="T110" fmla="*/ 36 w 141"/>
                <a:gd name="T111" fmla="*/ 77 h 116"/>
                <a:gd name="T112" fmla="*/ 32 w 141"/>
                <a:gd name="T113" fmla="*/ 7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6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5" y="35"/>
                  </a:cubicBezTo>
                  <a:cubicBezTo>
                    <a:pt x="19" y="33"/>
                    <a:pt x="25" y="28"/>
                    <a:pt x="39" y="35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5"/>
                    <a:pt x="66" y="18"/>
                  </a:cubicBezTo>
                  <a:cubicBezTo>
                    <a:pt x="65" y="22"/>
                    <a:pt x="60" y="22"/>
                    <a:pt x="58" y="21"/>
                  </a:cubicBezTo>
                  <a:cubicBezTo>
                    <a:pt x="59" y="18"/>
                    <a:pt x="56" y="13"/>
                    <a:pt x="49" y="16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4" y="41"/>
                    <a:pt x="104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4"/>
                    <a:pt x="93" y="43"/>
                    <a:pt x="97" y="46"/>
                  </a:cubicBezTo>
                  <a:cubicBezTo>
                    <a:pt x="103" y="50"/>
                    <a:pt x="110" y="53"/>
                    <a:pt x="120" y="49"/>
                  </a:cubicBezTo>
                  <a:cubicBezTo>
                    <a:pt x="131" y="46"/>
                    <a:pt x="137" y="27"/>
                    <a:pt x="134" y="12"/>
                  </a:cubicBezTo>
                  <a:cubicBezTo>
                    <a:pt x="133" y="8"/>
                    <a:pt x="133" y="6"/>
                    <a:pt x="134" y="6"/>
                  </a:cubicBezTo>
                  <a:cubicBezTo>
                    <a:pt x="135" y="6"/>
                    <a:pt x="136" y="8"/>
                    <a:pt x="137" y="10"/>
                  </a:cubicBezTo>
                  <a:cubicBezTo>
                    <a:pt x="138" y="13"/>
                    <a:pt x="141" y="31"/>
                    <a:pt x="139" y="43"/>
                  </a:cubicBezTo>
                  <a:cubicBezTo>
                    <a:pt x="138" y="50"/>
                    <a:pt x="135" y="55"/>
                    <a:pt x="128" y="53"/>
                  </a:cubicBezTo>
                  <a:cubicBezTo>
                    <a:pt x="125" y="65"/>
                    <a:pt x="118" y="65"/>
                    <a:pt x="115" y="64"/>
                  </a:cubicBezTo>
                  <a:cubicBezTo>
                    <a:pt x="111" y="68"/>
                    <a:pt x="105" y="66"/>
                    <a:pt x="105" y="61"/>
                  </a:cubicBezTo>
                  <a:cubicBezTo>
                    <a:pt x="100" y="63"/>
                    <a:pt x="100" y="62"/>
                    <a:pt x="97" y="60"/>
                  </a:cubicBezTo>
                  <a:cubicBezTo>
                    <a:pt x="94" y="59"/>
                    <a:pt x="84" y="52"/>
                    <a:pt x="79" y="70"/>
                  </a:cubicBezTo>
                  <a:cubicBezTo>
                    <a:pt x="79" y="72"/>
                    <a:pt x="75" y="67"/>
                    <a:pt x="78" y="58"/>
                  </a:cubicBezTo>
                  <a:cubicBezTo>
                    <a:pt x="73" y="61"/>
                    <a:pt x="72" y="62"/>
                    <a:pt x="72" y="67"/>
                  </a:cubicBezTo>
                  <a:cubicBezTo>
                    <a:pt x="74" y="69"/>
                    <a:pt x="75" y="72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0" y="76"/>
                  </a:cubicBezTo>
                  <a:cubicBezTo>
                    <a:pt x="93" y="77"/>
                    <a:pt x="95" y="83"/>
                    <a:pt x="93" y="87"/>
                  </a:cubicBezTo>
                  <a:cubicBezTo>
                    <a:pt x="92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8"/>
                    <a:pt x="76" y="89"/>
                  </a:cubicBezTo>
                  <a:cubicBezTo>
                    <a:pt x="75" y="90"/>
                    <a:pt x="74" y="105"/>
                    <a:pt x="63" y="102"/>
                  </a:cubicBezTo>
                  <a:cubicBezTo>
                    <a:pt x="60" y="107"/>
                    <a:pt x="49" y="116"/>
                    <a:pt x="37" y="105"/>
                  </a:cubicBezTo>
                  <a:cubicBezTo>
                    <a:pt x="32" y="105"/>
                    <a:pt x="22" y="99"/>
                    <a:pt x="25" y="87"/>
                  </a:cubicBezTo>
                  <a:cubicBezTo>
                    <a:pt x="26" y="85"/>
                    <a:pt x="28" y="82"/>
                    <a:pt x="32" y="80"/>
                  </a:cubicBezTo>
                  <a:cubicBezTo>
                    <a:pt x="34" y="79"/>
                    <a:pt x="37" y="79"/>
                    <a:pt x="40" y="80"/>
                  </a:cubicBezTo>
                  <a:cubicBezTo>
                    <a:pt x="49" y="84"/>
                    <a:pt x="45" y="91"/>
                    <a:pt x="44" y="91"/>
                  </a:cubicBezTo>
                  <a:cubicBezTo>
                    <a:pt x="43" y="91"/>
                    <a:pt x="44" y="83"/>
                    <a:pt x="37" y="85"/>
                  </a:cubicBezTo>
                  <a:cubicBezTo>
                    <a:pt x="29" y="88"/>
                    <a:pt x="33" y="99"/>
                    <a:pt x="45" y="100"/>
                  </a:cubicBezTo>
                  <a:cubicBezTo>
                    <a:pt x="51" y="100"/>
                    <a:pt x="59" y="98"/>
                    <a:pt x="64" y="93"/>
                  </a:cubicBezTo>
                  <a:cubicBezTo>
                    <a:pt x="70" y="86"/>
                    <a:pt x="66" y="79"/>
                    <a:pt x="64" y="71"/>
                  </a:cubicBezTo>
                  <a:cubicBezTo>
                    <a:pt x="62" y="66"/>
                    <a:pt x="63" y="59"/>
                    <a:pt x="66" y="55"/>
                  </a:cubicBezTo>
                  <a:cubicBezTo>
                    <a:pt x="63" y="56"/>
                    <a:pt x="58" y="54"/>
                    <a:pt x="56" y="52"/>
                  </a:cubicBezTo>
                  <a:cubicBezTo>
                    <a:pt x="54" y="52"/>
                    <a:pt x="50" y="51"/>
                    <a:pt x="52" y="48"/>
                  </a:cubicBezTo>
                  <a:cubicBezTo>
                    <a:pt x="53" y="46"/>
                    <a:pt x="53" y="46"/>
                    <a:pt x="49" y="44"/>
                  </a:cubicBezTo>
                  <a:cubicBezTo>
                    <a:pt x="45" y="43"/>
                    <a:pt x="23" y="33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2"/>
                    <a:pt x="32" y="70"/>
                    <a:pt x="32" y="67"/>
                  </a:cubicBezTo>
                  <a:cubicBezTo>
                    <a:pt x="32" y="64"/>
                    <a:pt x="30" y="64"/>
                    <a:pt x="29" y="64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0" y="55"/>
                    <a:pt x="35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9"/>
                    <a:pt x="32" y="79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1" name="Freeform 241">
              <a:extLst>
                <a:ext uri="{FF2B5EF4-FFF2-40B4-BE49-F238E27FC236}">
                  <a16:creationId xmlns:a16="http://schemas.microsoft.com/office/drawing/2014/main" id="{11345E72-7B52-4229-8FB3-9C3780CE1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4 h 129"/>
                <a:gd name="T6" fmla="*/ 55 w 138"/>
                <a:gd name="T7" fmla="*/ 4 h 129"/>
                <a:gd name="T8" fmla="*/ 67 w 138"/>
                <a:gd name="T9" fmla="*/ 25 h 129"/>
                <a:gd name="T10" fmla="*/ 81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4 w 138"/>
                <a:gd name="T17" fmla="*/ 41 h 129"/>
                <a:gd name="T18" fmla="*/ 88 w 138"/>
                <a:gd name="T19" fmla="*/ 35 h 129"/>
                <a:gd name="T20" fmla="*/ 88 w 138"/>
                <a:gd name="T21" fmla="*/ 25 h 129"/>
                <a:gd name="T22" fmla="*/ 79 w 138"/>
                <a:gd name="T23" fmla="*/ 72 h 129"/>
                <a:gd name="T24" fmla="*/ 100 w 138"/>
                <a:gd name="T25" fmla="*/ 71 h 129"/>
                <a:gd name="T26" fmla="*/ 92 w 138"/>
                <a:gd name="T27" fmla="*/ 88 h 129"/>
                <a:gd name="T28" fmla="*/ 94 w 138"/>
                <a:gd name="T29" fmla="*/ 84 h 129"/>
                <a:gd name="T30" fmla="*/ 96 w 138"/>
                <a:gd name="T31" fmla="*/ 76 h 129"/>
                <a:gd name="T32" fmla="*/ 85 w 138"/>
                <a:gd name="T33" fmla="*/ 81 h 129"/>
                <a:gd name="T34" fmla="*/ 92 w 138"/>
                <a:gd name="T35" fmla="*/ 104 h 129"/>
                <a:gd name="T36" fmla="*/ 132 w 138"/>
                <a:gd name="T37" fmla="*/ 98 h 129"/>
                <a:gd name="T38" fmla="*/ 134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6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4 w 138"/>
                <a:gd name="T65" fmla="*/ 96 h 129"/>
                <a:gd name="T66" fmla="*/ 39 w 138"/>
                <a:gd name="T67" fmla="*/ 86 h 129"/>
                <a:gd name="T68" fmla="*/ 36 w 138"/>
                <a:gd name="T69" fmla="*/ 83 h 129"/>
                <a:gd name="T70" fmla="*/ 19 w 138"/>
                <a:gd name="T71" fmla="*/ 78 h 129"/>
                <a:gd name="T72" fmla="*/ 4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8 h 129"/>
                <a:gd name="T80" fmla="*/ 20 w 138"/>
                <a:gd name="T81" fmla="*/ 56 h 129"/>
                <a:gd name="T82" fmla="*/ 21 w 138"/>
                <a:gd name="T83" fmla="*/ 47 h 129"/>
                <a:gd name="T84" fmla="*/ 12 w 138"/>
                <a:gd name="T85" fmla="*/ 60 h 129"/>
                <a:gd name="T86" fmla="*/ 27 w 138"/>
                <a:gd name="T87" fmla="*/ 74 h 129"/>
                <a:gd name="T88" fmla="*/ 46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3 w 138"/>
                <a:gd name="T97" fmla="*/ 38 h 129"/>
                <a:gd name="T98" fmla="*/ 42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8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4"/>
                  </a:cubicBezTo>
                  <a:cubicBezTo>
                    <a:pt x="45" y="0"/>
                    <a:pt x="52" y="2"/>
                    <a:pt x="55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1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6" y="19"/>
                    <a:pt x="100" y="23"/>
                    <a:pt x="98" y="28"/>
                  </a:cubicBezTo>
                  <a:cubicBezTo>
                    <a:pt x="102" y="34"/>
                    <a:pt x="98" y="40"/>
                    <a:pt x="94" y="41"/>
                  </a:cubicBezTo>
                  <a:cubicBezTo>
                    <a:pt x="91" y="42"/>
                    <a:pt x="88" y="37"/>
                    <a:pt x="88" y="35"/>
                  </a:cubicBezTo>
                  <a:cubicBezTo>
                    <a:pt x="91" y="35"/>
                    <a:pt x="94" y="30"/>
                    <a:pt x="88" y="25"/>
                  </a:cubicBezTo>
                  <a:cubicBezTo>
                    <a:pt x="83" y="19"/>
                    <a:pt x="59" y="27"/>
                    <a:pt x="79" y="72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2" y="88"/>
                  </a:cubicBezTo>
                  <a:cubicBezTo>
                    <a:pt x="91" y="86"/>
                    <a:pt x="93" y="85"/>
                    <a:pt x="94" y="84"/>
                  </a:cubicBezTo>
                  <a:cubicBezTo>
                    <a:pt x="96" y="83"/>
                    <a:pt x="100" y="81"/>
                    <a:pt x="96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2" y="104"/>
                  </a:cubicBezTo>
                  <a:cubicBezTo>
                    <a:pt x="101" y="111"/>
                    <a:pt x="120" y="107"/>
                    <a:pt x="132" y="98"/>
                  </a:cubicBezTo>
                  <a:cubicBezTo>
                    <a:pt x="133" y="97"/>
                    <a:pt x="134" y="96"/>
                    <a:pt x="134" y="96"/>
                  </a:cubicBezTo>
                  <a:cubicBezTo>
                    <a:pt x="137" y="94"/>
                    <a:pt x="138" y="95"/>
                    <a:pt x="136" y="98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6"/>
                  </a:cubicBezTo>
                  <a:cubicBezTo>
                    <a:pt x="71" y="92"/>
                    <a:pt x="71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7"/>
                    <a:pt x="54" y="69"/>
                  </a:cubicBezTo>
                  <a:cubicBezTo>
                    <a:pt x="53" y="72"/>
                    <a:pt x="51" y="74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9"/>
                    <a:pt x="44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6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3" y="77"/>
                    <a:pt x="0" y="72"/>
                    <a:pt x="4" y="56"/>
                  </a:cubicBezTo>
                  <a:cubicBezTo>
                    <a:pt x="2" y="52"/>
                    <a:pt x="2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5" y="41"/>
                    <a:pt x="27" y="44"/>
                    <a:pt x="28" y="48"/>
                  </a:cubicBezTo>
                  <a:cubicBezTo>
                    <a:pt x="28" y="56"/>
                    <a:pt x="21" y="57"/>
                    <a:pt x="20" y="56"/>
                  </a:cubicBezTo>
                  <a:cubicBezTo>
                    <a:pt x="19" y="54"/>
                    <a:pt x="27" y="52"/>
                    <a:pt x="21" y="47"/>
                  </a:cubicBezTo>
                  <a:cubicBezTo>
                    <a:pt x="15" y="41"/>
                    <a:pt x="7" y="50"/>
                    <a:pt x="12" y="60"/>
                  </a:cubicBezTo>
                  <a:cubicBezTo>
                    <a:pt x="15" y="67"/>
                    <a:pt x="21" y="73"/>
                    <a:pt x="27" y="74"/>
                  </a:cubicBezTo>
                  <a:cubicBezTo>
                    <a:pt x="36" y="77"/>
                    <a:pt x="41" y="69"/>
                    <a:pt x="46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6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3"/>
                    <a:pt x="64" y="43"/>
                    <a:pt x="63" y="38"/>
                  </a:cubicBezTo>
                  <a:cubicBezTo>
                    <a:pt x="63" y="34"/>
                    <a:pt x="61" y="10"/>
                    <a:pt x="42" y="9"/>
                  </a:cubicBezTo>
                  <a:cubicBezTo>
                    <a:pt x="23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7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8" y="23"/>
                    <a:pt x="45" y="27"/>
                    <a:pt x="45" y="33"/>
                  </a:cubicBezTo>
                  <a:cubicBezTo>
                    <a:pt x="44" y="39"/>
                    <a:pt x="37" y="46"/>
                    <a:pt x="28" y="42"/>
                  </a:cubicBezTo>
                  <a:cubicBezTo>
                    <a:pt x="27" y="41"/>
                    <a:pt x="25" y="40"/>
                    <a:pt x="24" y="39"/>
                  </a:cubicBezTo>
                  <a:close/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2" name="Freeform 242">
              <a:extLst>
                <a:ext uri="{FF2B5EF4-FFF2-40B4-BE49-F238E27FC236}">
                  <a16:creationId xmlns:a16="http://schemas.microsoft.com/office/drawing/2014/main" id="{B04AFF5B-C8A1-4858-A34F-843064465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39"/>
              <a:ext cx="125" cy="169"/>
            </a:xfrm>
            <a:custGeom>
              <a:avLst/>
              <a:gdLst>
                <a:gd name="T0" fmla="*/ 66 w 107"/>
                <a:gd name="T1" fmla="*/ 145 h 145"/>
                <a:gd name="T2" fmla="*/ 31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8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8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0 w 107"/>
                <a:gd name="T25" fmla="*/ 75 h 145"/>
                <a:gd name="T26" fmla="*/ 14 w 107"/>
                <a:gd name="T27" fmla="*/ 64 h 145"/>
                <a:gd name="T28" fmla="*/ 15 w 107"/>
                <a:gd name="T29" fmla="*/ 60 h 145"/>
                <a:gd name="T30" fmla="*/ 7 w 107"/>
                <a:gd name="T31" fmla="*/ 44 h 145"/>
                <a:gd name="T32" fmla="*/ 14 w 107"/>
                <a:gd name="T33" fmla="*/ 19 h 145"/>
                <a:gd name="T34" fmla="*/ 34 w 107"/>
                <a:gd name="T35" fmla="*/ 14 h 145"/>
                <a:gd name="T36" fmla="*/ 39 w 107"/>
                <a:gd name="T37" fmla="*/ 23 h 145"/>
                <a:gd name="T38" fmla="*/ 36 w 107"/>
                <a:gd name="T39" fmla="*/ 31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8 h 145"/>
                <a:gd name="T46" fmla="*/ 15 w 107"/>
                <a:gd name="T47" fmla="*/ 48 h 145"/>
                <a:gd name="T48" fmla="*/ 36 w 107"/>
                <a:gd name="T49" fmla="*/ 55 h 145"/>
                <a:gd name="T50" fmla="*/ 50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6 w 107"/>
                <a:gd name="T57" fmla="*/ 51 h 145"/>
                <a:gd name="T58" fmla="*/ 74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4 h 145"/>
                <a:gd name="T70" fmla="*/ 40 w 107"/>
                <a:gd name="T71" fmla="*/ 28 h 145"/>
                <a:gd name="T72" fmla="*/ 40 w 107"/>
                <a:gd name="T73" fmla="*/ 23 h 145"/>
                <a:gd name="T74" fmla="*/ 54 w 107"/>
                <a:gd name="T75" fmla="*/ 5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4 w 107"/>
                <a:gd name="T85" fmla="*/ 51 h 145"/>
                <a:gd name="T86" fmla="*/ 97 w 107"/>
                <a:gd name="T87" fmla="*/ 71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2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6 w 107"/>
                <a:gd name="T107" fmla="*/ 116 h 145"/>
                <a:gd name="T108" fmla="*/ 67 w 107"/>
                <a:gd name="T109" fmla="*/ 142 h 145"/>
                <a:gd name="T110" fmla="*/ 67 w 107"/>
                <a:gd name="T111" fmla="*/ 142 h 145"/>
                <a:gd name="T112" fmla="*/ 71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8" y="145"/>
                    <a:pt x="39" y="139"/>
                    <a:pt x="31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2" y="101"/>
                    <a:pt x="26" y="96"/>
                    <a:pt x="31" y="98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8"/>
                    <a:pt x="42" y="66"/>
                    <a:pt x="37" y="64"/>
                  </a:cubicBezTo>
                  <a:cubicBezTo>
                    <a:pt x="34" y="65"/>
                    <a:pt x="32" y="65"/>
                    <a:pt x="28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0" y="75"/>
                  </a:cubicBezTo>
                  <a:cubicBezTo>
                    <a:pt x="10" y="70"/>
                    <a:pt x="12" y="66"/>
                    <a:pt x="14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60"/>
                    <a:pt x="0" y="53"/>
                    <a:pt x="7" y="44"/>
                  </a:cubicBezTo>
                  <a:cubicBezTo>
                    <a:pt x="4" y="40"/>
                    <a:pt x="0" y="26"/>
                    <a:pt x="14" y="19"/>
                  </a:cubicBezTo>
                  <a:cubicBezTo>
                    <a:pt x="15" y="14"/>
                    <a:pt x="25" y="7"/>
                    <a:pt x="34" y="14"/>
                  </a:cubicBezTo>
                  <a:cubicBezTo>
                    <a:pt x="36" y="15"/>
                    <a:pt x="39" y="19"/>
                    <a:pt x="39" y="23"/>
                  </a:cubicBezTo>
                  <a:cubicBezTo>
                    <a:pt x="39" y="26"/>
                    <a:pt x="38" y="28"/>
                    <a:pt x="36" y="31"/>
                  </a:cubicBezTo>
                  <a:cubicBezTo>
                    <a:pt x="29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2" y="17"/>
                    <a:pt x="20" y="17"/>
                    <a:pt x="16" y="28"/>
                  </a:cubicBezTo>
                  <a:cubicBezTo>
                    <a:pt x="13" y="34"/>
                    <a:pt x="12" y="42"/>
                    <a:pt x="15" y="48"/>
                  </a:cubicBezTo>
                  <a:cubicBezTo>
                    <a:pt x="20" y="56"/>
                    <a:pt x="28" y="55"/>
                    <a:pt x="36" y="55"/>
                  </a:cubicBezTo>
                  <a:cubicBezTo>
                    <a:pt x="41" y="56"/>
                    <a:pt x="47" y="59"/>
                    <a:pt x="50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59" y="50"/>
                    <a:pt x="62" y="53"/>
                  </a:cubicBezTo>
                  <a:cubicBezTo>
                    <a:pt x="63" y="54"/>
                    <a:pt x="63" y="55"/>
                    <a:pt x="66" y="51"/>
                  </a:cubicBezTo>
                  <a:cubicBezTo>
                    <a:pt x="69" y="48"/>
                    <a:pt x="86" y="31"/>
                    <a:pt x="74" y="16"/>
                  </a:cubicBezTo>
                  <a:cubicBezTo>
                    <a:pt x="62" y="1"/>
                    <a:pt x="50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2"/>
                    <a:pt x="58" y="22"/>
                  </a:cubicBezTo>
                  <a:cubicBezTo>
                    <a:pt x="61" y="23"/>
                    <a:pt x="63" y="30"/>
                    <a:pt x="58" y="34"/>
                  </a:cubicBezTo>
                  <a:cubicBezTo>
                    <a:pt x="53" y="37"/>
                    <a:pt x="43" y="37"/>
                    <a:pt x="40" y="28"/>
                  </a:cubicBezTo>
                  <a:cubicBezTo>
                    <a:pt x="40" y="26"/>
                    <a:pt x="40" y="25"/>
                    <a:pt x="40" y="23"/>
                  </a:cubicBezTo>
                  <a:cubicBezTo>
                    <a:pt x="40" y="15"/>
                    <a:pt x="46" y="5"/>
                    <a:pt x="54" y="5"/>
                  </a:cubicBezTo>
                  <a:cubicBezTo>
                    <a:pt x="62" y="1"/>
                    <a:pt x="70" y="0"/>
                    <a:pt x="77" y="11"/>
                  </a:cubicBezTo>
                  <a:cubicBezTo>
                    <a:pt x="80" y="12"/>
                    <a:pt x="82" y="14"/>
                    <a:pt x="84" y="16"/>
                  </a:cubicBezTo>
                  <a:cubicBezTo>
                    <a:pt x="85" y="18"/>
                    <a:pt x="86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4" y="51"/>
                  </a:cubicBezTo>
                  <a:cubicBezTo>
                    <a:pt x="99" y="52"/>
                    <a:pt x="107" y="67"/>
                    <a:pt x="97" y="71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3" y="69"/>
                    <a:pt x="85" y="68"/>
                  </a:cubicBezTo>
                  <a:cubicBezTo>
                    <a:pt x="87" y="70"/>
                    <a:pt x="93" y="69"/>
                    <a:pt x="93" y="61"/>
                  </a:cubicBezTo>
                  <a:cubicBezTo>
                    <a:pt x="94" y="53"/>
                    <a:pt x="72" y="41"/>
                    <a:pt x="52" y="85"/>
                  </a:cubicBezTo>
                  <a:cubicBezTo>
                    <a:pt x="60" y="86"/>
                    <a:pt x="67" y="88"/>
                    <a:pt x="66" y="101"/>
                  </a:cubicBezTo>
                  <a:cubicBezTo>
                    <a:pt x="65" y="114"/>
                    <a:pt x="48" y="114"/>
                    <a:pt x="48" y="106"/>
                  </a:cubicBezTo>
                  <a:cubicBezTo>
                    <a:pt x="49" y="103"/>
                    <a:pt x="50" y="104"/>
                    <a:pt x="52" y="105"/>
                  </a:cubicBezTo>
                  <a:cubicBezTo>
                    <a:pt x="54" y="106"/>
                    <a:pt x="59" y="107"/>
                    <a:pt x="60" y="101"/>
                  </a:cubicBezTo>
                  <a:cubicBezTo>
                    <a:pt x="61" y="95"/>
                    <a:pt x="52" y="93"/>
                    <a:pt x="48" y="96"/>
                  </a:cubicBezTo>
                  <a:cubicBezTo>
                    <a:pt x="43" y="100"/>
                    <a:pt x="37" y="105"/>
                    <a:pt x="36" y="116"/>
                  </a:cubicBezTo>
                  <a:cubicBezTo>
                    <a:pt x="36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9" y="142"/>
                    <a:pt x="71" y="143"/>
                    <a:pt x="71" y="143"/>
                  </a:cubicBezTo>
                  <a:cubicBezTo>
                    <a:pt x="73" y="144"/>
                    <a:pt x="72" y="145"/>
                    <a:pt x="70" y="145"/>
                  </a:cubicBezTo>
                  <a:cubicBezTo>
                    <a:pt x="69" y="145"/>
                    <a:pt x="68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6350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404" name="Group 245">
            <a:extLst>
              <a:ext uri="{FF2B5EF4-FFF2-40B4-BE49-F238E27FC236}">
                <a16:creationId xmlns:a16="http://schemas.microsoft.com/office/drawing/2014/main" id="{2C4AEBD9-AE5A-40D3-8BAC-E2F15107BDC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08954"/>
            <a:ext cx="1464847" cy="1574165"/>
            <a:chOff x="-3" y="-6"/>
            <a:chExt cx="469" cy="504"/>
          </a:xfrm>
        </p:grpSpPr>
        <p:sp>
          <p:nvSpPr>
            <p:cNvPr id="406" name="Freeform 246">
              <a:extLst>
                <a:ext uri="{FF2B5EF4-FFF2-40B4-BE49-F238E27FC236}">
                  <a16:creationId xmlns:a16="http://schemas.microsoft.com/office/drawing/2014/main" id="{64E4C104-B987-472E-9AA5-9512BF2D5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7" name="Freeform 247">
              <a:extLst>
                <a:ext uri="{FF2B5EF4-FFF2-40B4-BE49-F238E27FC236}">
                  <a16:creationId xmlns:a16="http://schemas.microsoft.com/office/drawing/2014/main" id="{E1DF2035-694A-495B-8358-C8A2227D7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8" name="Freeform 248">
              <a:extLst>
                <a:ext uri="{FF2B5EF4-FFF2-40B4-BE49-F238E27FC236}">
                  <a16:creationId xmlns:a16="http://schemas.microsoft.com/office/drawing/2014/main" id="{91763AFA-88B7-45A2-8A34-369696827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09" name="Freeform 249">
              <a:extLst>
                <a:ext uri="{FF2B5EF4-FFF2-40B4-BE49-F238E27FC236}">
                  <a16:creationId xmlns:a16="http://schemas.microsoft.com/office/drawing/2014/main" id="{877D4772-1D05-4A2E-885F-4120CF9AF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0" name="Freeform 250">
              <a:extLst>
                <a:ext uri="{FF2B5EF4-FFF2-40B4-BE49-F238E27FC236}">
                  <a16:creationId xmlns:a16="http://schemas.microsoft.com/office/drawing/2014/main" id="{BF2865B6-F1B3-4CD5-BC5F-7A6F78261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1" name="Freeform 251">
              <a:extLst>
                <a:ext uri="{FF2B5EF4-FFF2-40B4-BE49-F238E27FC236}">
                  <a16:creationId xmlns:a16="http://schemas.microsoft.com/office/drawing/2014/main" id="{35157E3C-2F86-4D6C-97A5-055561388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2" name="Freeform 252">
              <a:extLst>
                <a:ext uri="{FF2B5EF4-FFF2-40B4-BE49-F238E27FC236}">
                  <a16:creationId xmlns:a16="http://schemas.microsoft.com/office/drawing/2014/main" id="{C0CF48AF-DDC4-4624-BC5F-72BF928E6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3" name="Freeform 253">
              <a:extLst>
                <a:ext uri="{FF2B5EF4-FFF2-40B4-BE49-F238E27FC236}">
                  <a16:creationId xmlns:a16="http://schemas.microsoft.com/office/drawing/2014/main" id="{401CEF84-6FAF-4D83-9341-160204D5F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4" name="Freeform 254">
              <a:extLst>
                <a:ext uri="{FF2B5EF4-FFF2-40B4-BE49-F238E27FC236}">
                  <a16:creationId xmlns:a16="http://schemas.microsoft.com/office/drawing/2014/main" id="{02AD09B3-D505-4349-9178-A32440E19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5" name="Freeform 255">
              <a:extLst>
                <a:ext uri="{FF2B5EF4-FFF2-40B4-BE49-F238E27FC236}">
                  <a16:creationId xmlns:a16="http://schemas.microsoft.com/office/drawing/2014/main" id="{B06AA5C4-F3DF-4745-BE11-BE4154FDA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6" name="Freeform 256">
              <a:extLst>
                <a:ext uri="{FF2B5EF4-FFF2-40B4-BE49-F238E27FC236}">
                  <a16:creationId xmlns:a16="http://schemas.microsoft.com/office/drawing/2014/main" id="{0463142C-BE93-4940-BBF5-A45940EA3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7" name="Freeform 257">
              <a:extLst>
                <a:ext uri="{FF2B5EF4-FFF2-40B4-BE49-F238E27FC236}">
                  <a16:creationId xmlns:a16="http://schemas.microsoft.com/office/drawing/2014/main" id="{0035FF98-87F2-4061-8B2D-C81BC2406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8" name="Freeform 258">
              <a:extLst>
                <a:ext uri="{FF2B5EF4-FFF2-40B4-BE49-F238E27FC236}">
                  <a16:creationId xmlns:a16="http://schemas.microsoft.com/office/drawing/2014/main" id="{43BE80AC-B545-495F-BC70-E40732A9C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9" name="Freeform 259">
              <a:extLst>
                <a:ext uri="{FF2B5EF4-FFF2-40B4-BE49-F238E27FC236}">
                  <a16:creationId xmlns:a16="http://schemas.microsoft.com/office/drawing/2014/main" id="{79E194A2-7F56-45F5-B9BE-1811B4AB7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0" name="Freeform 260">
              <a:extLst>
                <a:ext uri="{FF2B5EF4-FFF2-40B4-BE49-F238E27FC236}">
                  <a16:creationId xmlns:a16="http://schemas.microsoft.com/office/drawing/2014/main" id="{97AE40BA-2818-4DA1-B22E-88EC7C3C6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1" name="Freeform 261">
              <a:extLst>
                <a:ext uri="{FF2B5EF4-FFF2-40B4-BE49-F238E27FC236}">
                  <a16:creationId xmlns:a16="http://schemas.microsoft.com/office/drawing/2014/main" id="{DE40214D-B385-48A8-B9D8-852A480CE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2" name="Freeform 262">
              <a:extLst>
                <a:ext uri="{FF2B5EF4-FFF2-40B4-BE49-F238E27FC236}">
                  <a16:creationId xmlns:a16="http://schemas.microsoft.com/office/drawing/2014/main" id="{64380D95-D9D4-403F-9284-6ADECA96B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3" name="Freeform 263">
              <a:extLst>
                <a:ext uri="{FF2B5EF4-FFF2-40B4-BE49-F238E27FC236}">
                  <a16:creationId xmlns:a16="http://schemas.microsoft.com/office/drawing/2014/main" id="{614C5DE6-05F2-4BA4-808B-EC90F6392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4" name="Freeform 264">
              <a:extLst>
                <a:ext uri="{FF2B5EF4-FFF2-40B4-BE49-F238E27FC236}">
                  <a16:creationId xmlns:a16="http://schemas.microsoft.com/office/drawing/2014/main" id="{DB02DF82-0E78-4E38-B808-0446EEDBC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5" name="Freeform 265">
              <a:extLst>
                <a:ext uri="{FF2B5EF4-FFF2-40B4-BE49-F238E27FC236}">
                  <a16:creationId xmlns:a16="http://schemas.microsoft.com/office/drawing/2014/main" id="{4A49AA50-3D3A-423A-A02E-A72C44F87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6" name="Freeform 266">
              <a:extLst>
                <a:ext uri="{FF2B5EF4-FFF2-40B4-BE49-F238E27FC236}">
                  <a16:creationId xmlns:a16="http://schemas.microsoft.com/office/drawing/2014/main" id="{D83C7F58-4335-4A8F-A9F8-7AD3549AB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7" name="Freeform 267">
              <a:extLst>
                <a:ext uri="{FF2B5EF4-FFF2-40B4-BE49-F238E27FC236}">
                  <a16:creationId xmlns:a16="http://schemas.microsoft.com/office/drawing/2014/main" id="{7C9E9658-31E1-4B96-A12D-0B9E4ADAB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8" name="Freeform 268">
              <a:extLst>
                <a:ext uri="{FF2B5EF4-FFF2-40B4-BE49-F238E27FC236}">
                  <a16:creationId xmlns:a16="http://schemas.microsoft.com/office/drawing/2014/main" id="{C2ADB8D9-36E6-404E-AF97-7F9EFC61D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29" name="Freeform 269">
              <a:extLst>
                <a:ext uri="{FF2B5EF4-FFF2-40B4-BE49-F238E27FC236}">
                  <a16:creationId xmlns:a16="http://schemas.microsoft.com/office/drawing/2014/main" id="{F15210FF-C221-4F22-A106-52595D3A7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0" name="Freeform 270">
              <a:extLst>
                <a:ext uri="{FF2B5EF4-FFF2-40B4-BE49-F238E27FC236}">
                  <a16:creationId xmlns:a16="http://schemas.microsoft.com/office/drawing/2014/main" id="{DFCB2943-CF03-4A14-B97E-F19EE120F7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1" name="Freeform 271">
              <a:extLst>
                <a:ext uri="{FF2B5EF4-FFF2-40B4-BE49-F238E27FC236}">
                  <a16:creationId xmlns:a16="http://schemas.microsoft.com/office/drawing/2014/main" id="{1E822121-3278-4373-B0E7-1C11AB22B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2" name="Freeform 272">
              <a:extLst>
                <a:ext uri="{FF2B5EF4-FFF2-40B4-BE49-F238E27FC236}">
                  <a16:creationId xmlns:a16="http://schemas.microsoft.com/office/drawing/2014/main" id="{14DA205F-360A-4685-9A98-254C81055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3" name="Freeform 273">
              <a:extLst>
                <a:ext uri="{FF2B5EF4-FFF2-40B4-BE49-F238E27FC236}">
                  <a16:creationId xmlns:a16="http://schemas.microsoft.com/office/drawing/2014/main" id="{3485A1E6-C3F8-4234-9BEA-384E66CD2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4" name="Freeform 274">
              <a:extLst>
                <a:ext uri="{FF2B5EF4-FFF2-40B4-BE49-F238E27FC236}">
                  <a16:creationId xmlns:a16="http://schemas.microsoft.com/office/drawing/2014/main" id="{13754E2C-D181-445E-8308-47414B8A5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5" name="Freeform 275">
              <a:extLst>
                <a:ext uri="{FF2B5EF4-FFF2-40B4-BE49-F238E27FC236}">
                  <a16:creationId xmlns:a16="http://schemas.microsoft.com/office/drawing/2014/main" id="{CA3DB8A3-F929-4D70-A605-62CFDC10C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6" name="Freeform 276">
              <a:extLst>
                <a:ext uri="{FF2B5EF4-FFF2-40B4-BE49-F238E27FC236}">
                  <a16:creationId xmlns:a16="http://schemas.microsoft.com/office/drawing/2014/main" id="{21BBEA65-8895-4F00-9AFB-E6AAB61BE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7" name="Freeform 277">
              <a:extLst>
                <a:ext uri="{FF2B5EF4-FFF2-40B4-BE49-F238E27FC236}">
                  <a16:creationId xmlns:a16="http://schemas.microsoft.com/office/drawing/2014/main" id="{66AACA79-34BF-4F35-9D2C-59B25D62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8" name="Freeform 278">
              <a:extLst>
                <a:ext uri="{FF2B5EF4-FFF2-40B4-BE49-F238E27FC236}">
                  <a16:creationId xmlns:a16="http://schemas.microsoft.com/office/drawing/2014/main" id="{5C2C447E-FF83-49DD-82A6-81D8E9DE7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39" name="Freeform 279">
              <a:extLst>
                <a:ext uri="{FF2B5EF4-FFF2-40B4-BE49-F238E27FC236}">
                  <a16:creationId xmlns:a16="http://schemas.microsoft.com/office/drawing/2014/main" id="{C788A0DC-EB6A-4515-979B-8B88D2E7F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0" name="Freeform 280">
              <a:extLst>
                <a:ext uri="{FF2B5EF4-FFF2-40B4-BE49-F238E27FC236}">
                  <a16:creationId xmlns:a16="http://schemas.microsoft.com/office/drawing/2014/main" id="{F246D8F3-D2FF-416E-B574-817E6F217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1" name="Freeform 281">
              <a:extLst>
                <a:ext uri="{FF2B5EF4-FFF2-40B4-BE49-F238E27FC236}">
                  <a16:creationId xmlns:a16="http://schemas.microsoft.com/office/drawing/2014/main" id="{67F114AF-B38B-49FC-BC2D-B2DE0AEEE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2" name="Freeform 282">
              <a:extLst>
                <a:ext uri="{FF2B5EF4-FFF2-40B4-BE49-F238E27FC236}">
                  <a16:creationId xmlns:a16="http://schemas.microsoft.com/office/drawing/2014/main" id="{A65C6CEB-9C53-44EF-B4EB-C65A5E3B2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3" name="Freeform 283">
              <a:extLst>
                <a:ext uri="{FF2B5EF4-FFF2-40B4-BE49-F238E27FC236}">
                  <a16:creationId xmlns:a16="http://schemas.microsoft.com/office/drawing/2014/main" id="{94744716-621B-46E7-BF0A-EA321DE23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4" name="Freeform 284">
              <a:extLst>
                <a:ext uri="{FF2B5EF4-FFF2-40B4-BE49-F238E27FC236}">
                  <a16:creationId xmlns:a16="http://schemas.microsoft.com/office/drawing/2014/main" id="{1D1D95E0-59FB-4A27-9E0C-47A8C2218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5" name="Freeform 285">
              <a:extLst>
                <a:ext uri="{FF2B5EF4-FFF2-40B4-BE49-F238E27FC236}">
                  <a16:creationId xmlns:a16="http://schemas.microsoft.com/office/drawing/2014/main" id="{8D1CC4D9-0DC5-453E-BCAF-8220354D8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6" name="Freeform 286">
              <a:extLst>
                <a:ext uri="{FF2B5EF4-FFF2-40B4-BE49-F238E27FC236}">
                  <a16:creationId xmlns:a16="http://schemas.microsoft.com/office/drawing/2014/main" id="{DD5CC7F9-8218-4789-8261-336B6E115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7" name="Freeform 287">
              <a:extLst>
                <a:ext uri="{FF2B5EF4-FFF2-40B4-BE49-F238E27FC236}">
                  <a16:creationId xmlns:a16="http://schemas.microsoft.com/office/drawing/2014/main" id="{7A82F473-FB37-40D7-A841-5E4F4821D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8" name="Freeform 288">
              <a:extLst>
                <a:ext uri="{FF2B5EF4-FFF2-40B4-BE49-F238E27FC236}">
                  <a16:creationId xmlns:a16="http://schemas.microsoft.com/office/drawing/2014/main" id="{9D01A8A5-DBF6-499C-BC58-4B4FD2D3F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49" name="Freeform 289">
              <a:extLst>
                <a:ext uri="{FF2B5EF4-FFF2-40B4-BE49-F238E27FC236}">
                  <a16:creationId xmlns:a16="http://schemas.microsoft.com/office/drawing/2014/main" id="{EA8BEA5A-43D0-4591-865E-FBA6C0AB8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0" name="Freeform 290">
              <a:extLst>
                <a:ext uri="{FF2B5EF4-FFF2-40B4-BE49-F238E27FC236}">
                  <a16:creationId xmlns:a16="http://schemas.microsoft.com/office/drawing/2014/main" id="{BBF8A765-3687-4FD2-BB98-4EC12CAB0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1" name="Freeform 291">
              <a:extLst>
                <a:ext uri="{FF2B5EF4-FFF2-40B4-BE49-F238E27FC236}">
                  <a16:creationId xmlns:a16="http://schemas.microsoft.com/office/drawing/2014/main" id="{E513A064-7715-4186-A856-2851C3438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2" name="Freeform 292">
              <a:extLst>
                <a:ext uri="{FF2B5EF4-FFF2-40B4-BE49-F238E27FC236}">
                  <a16:creationId xmlns:a16="http://schemas.microsoft.com/office/drawing/2014/main" id="{BFD807A1-826A-4483-B031-44906233D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3" name="Freeform 293">
              <a:extLst>
                <a:ext uri="{FF2B5EF4-FFF2-40B4-BE49-F238E27FC236}">
                  <a16:creationId xmlns:a16="http://schemas.microsoft.com/office/drawing/2014/main" id="{D3C47413-4397-4CE7-A41B-445E8203A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4" name="Freeform 294">
              <a:extLst>
                <a:ext uri="{FF2B5EF4-FFF2-40B4-BE49-F238E27FC236}">
                  <a16:creationId xmlns:a16="http://schemas.microsoft.com/office/drawing/2014/main" id="{3C70AF58-0361-46B9-996B-56916DA57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5" name="Freeform 295">
              <a:extLst>
                <a:ext uri="{FF2B5EF4-FFF2-40B4-BE49-F238E27FC236}">
                  <a16:creationId xmlns:a16="http://schemas.microsoft.com/office/drawing/2014/main" id="{ED1990B1-B64E-4B19-AD27-5164814BC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6" name="Freeform 296">
              <a:extLst>
                <a:ext uri="{FF2B5EF4-FFF2-40B4-BE49-F238E27FC236}">
                  <a16:creationId xmlns:a16="http://schemas.microsoft.com/office/drawing/2014/main" id="{B8F38C4F-28D8-4095-B650-1FBF0A35E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7" name="Freeform 297">
              <a:extLst>
                <a:ext uri="{FF2B5EF4-FFF2-40B4-BE49-F238E27FC236}">
                  <a16:creationId xmlns:a16="http://schemas.microsoft.com/office/drawing/2014/main" id="{AA2BA770-89BE-44F5-8BC7-1AEFFAF2C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8" name="Freeform 298">
              <a:extLst>
                <a:ext uri="{FF2B5EF4-FFF2-40B4-BE49-F238E27FC236}">
                  <a16:creationId xmlns:a16="http://schemas.microsoft.com/office/drawing/2014/main" id="{D0AFA310-B6FB-4FBC-995C-33B2C643D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59" name="Freeform 299">
              <a:extLst>
                <a:ext uri="{FF2B5EF4-FFF2-40B4-BE49-F238E27FC236}">
                  <a16:creationId xmlns:a16="http://schemas.microsoft.com/office/drawing/2014/main" id="{A46C0860-BAD9-4D3F-A80B-F703441CC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0" name="Freeform 300">
              <a:extLst>
                <a:ext uri="{FF2B5EF4-FFF2-40B4-BE49-F238E27FC236}">
                  <a16:creationId xmlns:a16="http://schemas.microsoft.com/office/drawing/2014/main" id="{02CBDB8F-55E7-4D4E-BD5E-11DC3518E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1" name="Freeform 301">
              <a:extLst>
                <a:ext uri="{FF2B5EF4-FFF2-40B4-BE49-F238E27FC236}">
                  <a16:creationId xmlns:a16="http://schemas.microsoft.com/office/drawing/2014/main" id="{823436B8-6EB6-40CE-B030-2E8842673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2" name="Freeform 302">
              <a:extLst>
                <a:ext uri="{FF2B5EF4-FFF2-40B4-BE49-F238E27FC236}">
                  <a16:creationId xmlns:a16="http://schemas.microsoft.com/office/drawing/2014/main" id="{EA77EBD0-08E3-46B4-ACFE-00E08C34A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3" name="Freeform 303">
              <a:extLst>
                <a:ext uri="{FF2B5EF4-FFF2-40B4-BE49-F238E27FC236}">
                  <a16:creationId xmlns:a16="http://schemas.microsoft.com/office/drawing/2014/main" id="{D28C87C8-7311-4AD5-BF02-5AD9BFA27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4" name="Freeform 304">
              <a:extLst>
                <a:ext uri="{FF2B5EF4-FFF2-40B4-BE49-F238E27FC236}">
                  <a16:creationId xmlns:a16="http://schemas.microsoft.com/office/drawing/2014/main" id="{71A262DF-356B-4CBC-982D-31E700F7C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5" name="Freeform 305">
              <a:extLst>
                <a:ext uri="{FF2B5EF4-FFF2-40B4-BE49-F238E27FC236}">
                  <a16:creationId xmlns:a16="http://schemas.microsoft.com/office/drawing/2014/main" id="{1D2B30B1-2E8E-4D1F-B6DF-2CBD1ABE4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6" name="Freeform 306">
              <a:extLst>
                <a:ext uri="{FF2B5EF4-FFF2-40B4-BE49-F238E27FC236}">
                  <a16:creationId xmlns:a16="http://schemas.microsoft.com/office/drawing/2014/main" id="{70183378-97E9-4842-A935-9EC977820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7" name="Freeform 307">
              <a:extLst>
                <a:ext uri="{FF2B5EF4-FFF2-40B4-BE49-F238E27FC236}">
                  <a16:creationId xmlns:a16="http://schemas.microsoft.com/office/drawing/2014/main" id="{5F7BB571-F971-41C4-9B72-7504596F0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8" name="Freeform 308">
              <a:extLst>
                <a:ext uri="{FF2B5EF4-FFF2-40B4-BE49-F238E27FC236}">
                  <a16:creationId xmlns:a16="http://schemas.microsoft.com/office/drawing/2014/main" id="{10A28D17-86A9-427C-8083-2DDE4D190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69" name="Freeform 309">
              <a:extLst>
                <a:ext uri="{FF2B5EF4-FFF2-40B4-BE49-F238E27FC236}">
                  <a16:creationId xmlns:a16="http://schemas.microsoft.com/office/drawing/2014/main" id="{A06DF9B6-2579-4BAE-8B98-3A3532BB0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0" name="Freeform 310">
              <a:extLst>
                <a:ext uri="{FF2B5EF4-FFF2-40B4-BE49-F238E27FC236}">
                  <a16:creationId xmlns:a16="http://schemas.microsoft.com/office/drawing/2014/main" id="{65C774CD-A898-4E9D-9B27-5E80E4752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1" name="Freeform 311">
              <a:extLst>
                <a:ext uri="{FF2B5EF4-FFF2-40B4-BE49-F238E27FC236}">
                  <a16:creationId xmlns:a16="http://schemas.microsoft.com/office/drawing/2014/main" id="{57906EE4-C05E-461C-9E5D-5C0B733D9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2" name="Freeform 312">
              <a:extLst>
                <a:ext uri="{FF2B5EF4-FFF2-40B4-BE49-F238E27FC236}">
                  <a16:creationId xmlns:a16="http://schemas.microsoft.com/office/drawing/2014/main" id="{A766E21A-8BF8-4F40-9014-B6A96C128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3" name="Freeform 313">
              <a:extLst>
                <a:ext uri="{FF2B5EF4-FFF2-40B4-BE49-F238E27FC236}">
                  <a16:creationId xmlns:a16="http://schemas.microsoft.com/office/drawing/2014/main" id="{F48C9F12-5E12-459B-8E44-9A23F1683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4" name="Freeform 314">
              <a:extLst>
                <a:ext uri="{FF2B5EF4-FFF2-40B4-BE49-F238E27FC236}">
                  <a16:creationId xmlns:a16="http://schemas.microsoft.com/office/drawing/2014/main" id="{D4877F48-CB3B-4BC9-99F0-057392B32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5" name="Freeform 315">
              <a:extLst>
                <a:ext uri="{FF2B5EF4-FFF2-40B4-BE49-F238E27FC236}">
                  <a16:creationId xmlns:a16="http://schemas.microsoft.com/office/drawing/2014/main" id="{60A5AD07-BAC5-48FE-8A15-C8DD1AB59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6" name="Freeform 316">
              <a:extLst>
                <a:ext uri="{FF2B5EF4-FFF2-40B4-BE49-F238E27FC236}">
                  <a16:creationId xmlns:a16="http://schemas.microsoft.com/office/drawing/2014/main" id="{A36C1EBB-48A0-467B-9E28-AE093FE498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7" name="Freeform 317">
              <a:extLst>
                <a:ext uri="{FF2B5EF4-FFF2-40B4-BE49-F238E27FC236}">
                  <a16:creationId xmlns:a16="http://schemas.microsoft.com/office/drawing/2014/main" id="{6B97DB34-E4AB-4733-B185-C4070A9E5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8" name="Freeform 318">
              <a:extLst>
                <a:ext uri="{FF2B5EF4-FFF2-40B4-BE49-F238E27FC236}">
                  <a16:creationId xmlns:a16="http://schemas.microsoft.com/office/drawing/2014/main" id="{B337252E-63DE-4356-B411-D18D22FFDE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9" name="Freeform 319">
              <a:extLst>
                <a:ext uri="{FF2B5EF4-FFF2-40B4-BE49-F238E27FC236}">
                  <a16:creationId xmlns:a16="http://schemas.microsoft.com/office/drawing/2014/main" id="{40640591-4D0C-4A9B-A6AB-49A52CA6C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0" name="Freeform 320">
              <a:extLst>
                <a:ext uri="{FF2B5EF4-FFF2-40B4-BE49-F238E27FC236}">
                  <a16:creationId xmlns:a16="http://schemas.microsoft.com/office/drawing/2014/main" id="{4D4DC76E-3C28-4727-9E26-FC2FBEE89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1" name="Freeform 321">
              <a:extLst>
                <a:ext uri="{FF2B5EF4-FFF2-40B4-BE49-F238E27FC236}">
                  <a16:creationId xmlns:a16="http://schemas.microsoft.com/office/drawing/2014/main" id="{5CE73818-8FA2-4653-9366-0E52FEA02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2" name="Freeform 322">
              <a:extLst>
                <a:ext uri="{FF2B5EF4-FFF2-40B4-BE49-F238E27FC236}">
                  <a16:creationId xmlns:a16="http://schemas.microsoft.com/office/drawing/2014/main" id="{20D498DE-97D3-4901-BD6E-89CE86E7D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3" name="Freeform 323">
              <a:extLst>
                <a:ext uri="{FF2B5EF4-FFF2-40B4-BE49-F238E27FC236}">
                  <a16:creationId xmlns:a16="http://schemas.microsoft.com/office/drawing/2014/main" id="{71E9B049-C005-4CB7-A2AC-0E2AD4FEB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4" name="Freeform 324">
              <a:extLst>
                <a:ext uri="{FF2B5EF4-FFF2-40B4-BE49-F238E27FC236}">
                  <a16:creationId xmlns:a16="http://schemas.microsoft.com/office/drawing/2014/main" id="{E06B9B8C-A4C3-4DAF-8B75-9B65FEBEC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5" name="Freeform 325">
              <a:extLst>
                <a:ext uri="{FF2B5EF4-FFF2-40B4-BE49-F238E27FC236}">
                  <a16:creationId xmlns:a16="http://schemas.microsoft.com/office/drawing/2014/main" id="{88F2E365-84D1-460D-8DD6-98CD88EBE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6" name="Freeform 326">
              <a:extLst>
                <a:ext uri="{FF2B5EF4-FFF2-40B4-BE49-F238E27FC236}">
                  <a16:creationId xmlns:a16="http://schemas.microsoft.com/office/drawing/2014/main" id="{FCA228E5-C2D9-4EC8-A0ED-DA0B0B444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7" name="Freeform 327">
              <a:extLst>
                <a:ext uri="{FF2B5EF4-FFF2-40B4-BE49-F238E27FC236}">
                  <a16:creationId xmlns:a16="http://schemas.microsoft.com/office/drawing/2014/main" id="{7BEB50FE-CE4F-4003-9AFC-6173D7C1A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8" name="Freeform 328">
              <a:extLst>
                <a:ext uri="{FF2B5EF4-FFF2-40B4-BE49-F238E27FC236}">
                  <a16:creationId xmlns:a16="http://schemas.microsoft.com/office/drawing/2014/main" id="{A4DC1CBE-4715-44C1-9A1F-59202C28A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9" name="Freeform 329">
              <a:extLst>
                <a:ext uri="{FF2B5EF4-FFF2-40B4-BE49-F238E27FC236}">
                  <a16:creationId xmlns:a16="http://schemas.microsoft.com/office/drawing/2014/main" id="{16D90E70-4A9E-4C83-BC85-81931DA65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0" name="Freeform 330">
              <a:extLst>
                <a:ext uri="{FF2B5EF4-FFF2-40B4-BE49-F238E27FC236}">
                  <a16:creationId xmlns:a16="http://schemas.microsoft.com/office/drawing/2014/main" id="{03ABD274-C9AA-41D4-9C83-536DF6C6F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1" name="Freeform 331">
              <a:extLst>
                <a:ext uri="{FF2B5EF4-FFF2-40B4-BE49-F238E27FC236}">
                  <a16:creationId xmlns:a16="http://schemas.microsoft.com/office/drawing/2014/main" id="{4691AE50-2142-43A7-8D68-43C6A26C1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2" name="Freeform 332">
              <a:extLst>
                <a:ext uri="{FF2B5EF4-FFF2-40B4-BE49-F238E27FC236}">
                  <a16:creationId xmlns:a16="http://schemas.microsoft.com/office/drawing/2014/main" id="{3F1CF2B7-0E60-4555-94E0-F195897F8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3" name="Freeform 333">
              <a:extLst>
                <a:ext uri="{FF2B5EF4-FFF2-40B4-BE49-F238E27FC236}">
                  <a16:creationId xmlns:a16="http://schemas.microsoft.com/office/drawing/2014/main" id="{BA7B9D2F-E54D-4AA6-8F3F-AF036E906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4" name="Freeform 334">
              <a:extLst>
                <a:ext uri="{FF2B5EF4-FFF2-40B4-BE49-F238E27FC236}">
                  <a16:creationId xmlns:a16="http://schemas.microsoft.com/office/drawing/2014/main" id="{8D6B02E0-6577-4496-A345-FA3942694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5" name="Freeform 335">
              <a:extLst>
                <a:ext uri="{FF2B5EF4-FFF2-40B4-BE49-F238E27FC236}">
                  <a16:creationId xmlns:a16="http://schemas.microsoft.com/office/drawing/2014/main" id="{40BE9D48-A6AB-47C7-A77C-9FE1A829D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6" name="Freeform 336">
              <a:extLst>
                <a:ext uri="{FF2B5EF4-FFF2-40B4-BE49-F238E27FC236}">
                  <a16:creationId xmlns:a16="http://schemas.microsoft.com/office/drawing/2014/main" id="{68A6C96D-6B62-423C-9F63-3C6D0B894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7" name="Freeform 337">
              <a:extLst>
                <a:ext uri="{FF2B5EF4-FFF2-40B4-BE49-F238E27FC236}">
                  <a16:creationId xmlns:a16="http://schemas.microsoft.com/office/drawing/2014/main" id="{5078178A-7B7E-41BD-9729-B20ED45D9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8" name="Freeform 338">
              <a:extLst>
                <a:ext uri="{FF2B5EF4-FFF2-40B4-BE49-F238E27FC236}">
                  <a16:creationId xmlns:a16="http://schemas.microsoft.com/office/drawing/2014/main" id="{48FFAFF4-8A70-426B-9F62-71E8FD9E4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9" name="Freeform 339">
              <a:extLst>
                <a:ext uri="{FF2B5EF4-FFF2-40B4-BE49-F238E27FC236}">
                  <a16:creationId xmlns:a16="http://schemas.microsoft.com/office/drawing/2014/main" id="{0572BB6E-AE90-4573-90D9-FB504F0E8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0" name="Freeform 340">
              <a:extLst>
                <a:ext uri="{FF2B5EF4-FFF2-40B4-BE49-F238E27FC236}">
                  <a16:creationId xmlns:a16="http://schemas.microsoft.com/office/drawing/2014/main" id="{821BA55F-D369-41AD-A34B-31C6F130C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1" name="Freeform 341">
              <a:extLst>
                <a:ext uri="{FF2B5EF4-FFF2-40B4-BE49-F238E27FC236}">
                  <a16:creationId xmlns:a16="http://schemas.microsoft.com/office/drawing/2014/main" id="{6C038BAE-631D-4041-9EF9-927979290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2" name="Freeform 342">
              <a:extLst>
                <a:ext uri="{FF2B5EF4-FFF2-40B4-BE49-F238E27FC236}">
                  <a16:creationId xmlns:a16="http://schemas.microsoft.com/office/drawing/2014/main" id="{B3B7B484-6D3C-4293-B05E-37DAF9D0D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3" name="Freeform 343">
              <a:extLst>
                <a:ext uri="{FF2B5EF4-FFF2-40B4-BE49-F238E27FC236}">
                  <a16:creationId xmlns:a16="http://schemas.microsoft.com/office/drawing/2014/main" id="{A22AD6BE-69DE-45BE-937B-5AB310176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4" name="Freeform 344">
              <a:extLst>
                <a:ext uri="{FF2B5EF4-FFF2-40B4-BE49-F238E27FC236}">
                  <a16:creationId xmlns:a16="http://schemas.microsoft.com/office/drawing/2014/main" id="{7758DD6C-5E2B-415C-B8A0-874D97716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5" name="Freeform 345">
              <a:extLst>
                <a:ext uri="{FF2B5EF4-FFF2-40B4-BE49-F238E27FC236}">
                  <a16:creationId xmlns:a16="http://schemas.microsoft.com/office/drawing/2014/main" id="{D50FE84F-EC12-4C9B-BE86-69F314BAD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6" name="Freeform 346">
              <a:extLst>
                <a:ext uri="{FF2B5EF4-FFF2-40B4-BE49-F238E27FC236}">
                  <a16:creationId xmlns:a16="http://schemas.microsoft.com/office/drawing/2014/main" id="{24767214-2C4D-49B0-A6C7-B2A39508F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7" name="Freeform 347">
              <a:extLst>
                <a:ext uri="{FF2B5EF4-FFF2-40B4-BE49-F238E27FC236}">
                  <a16:creationId xmlns:a16="http://schemas.microsoft.com/office/drawing/2014/main" id="{0B0B4776-0435-4410-94E5-CCB11EFFF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8" name="Freeform 348">
              <a:extLst>
                <a:ext uri="{FF2B5EF4-FFF2-40B4-BE49-F238E27FC236}">
                  <a16:creationId xmlns:a16="http://schemas.microsoft.com/office/drawing/2014/main" id="{F35C545F-9592-4A07-939D-20298982E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9" name="Freeform 349">
              <a:extLst>
                <a:ext uri="{FF2B5EF4-FFF2-40B4-BE49-F238E27FC236}">
                  <a16:creationId xmlns:a16="http://schemas.microsoft.com/office/drawing/2014/main" id="{6F5A98E4-711D-4E71-9100-A141F0E88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0" name="Freeform 350">
              <a:extLst>
                <a:ext uri="{FF2B5EF4-FFF2-40B4-BE49-F238E27FC236}">
                  <a16:creationId xmlns:a16="http://schemas.microsoft.com/office/drawing/2014/main" id="{4C565D0E-C041-4AAB-B7C4-1EF5A1B05D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1" name="Freeform 351">
              <a:extLst>
                <a:ext uri="{FF2B5EF4-FFF2-40B4-BE49-F238E27FC236}">
                  <a16:creationId xmlns:a16="http://schemas.microsoft.com/office/drawing/2014/main" id="{10EDFEA4-8F5C-49FE-952E-3C0B58D6BD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2" name="Freeform 352">
              <a:extLst>
                <a:ext uri="{FF2B5EF4-FFF2-40B4-BE49-F238E27FC236}">
                  <a16:creationId xmlns:a16="http://schemas.microsoft.com/office/drawing/2014/main" id="{D3BB1C25-D247-491A-A53A-F0A637B09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3" name="Freeform 353">
              <a:extLst>
                <a:ext uri="{FF2B5EF4-FFF2-40B4-BE49-F238E27FC236}">
                  <a16:creationId xmlns:a16="http://schemas.microsoft.com/office/drawing/2014/main" id="{CB10F910-5BBF-45A2-B62F-B86639050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4" name="Freeform 354">
              <a:extLst>
                <a:ext uri="{FF2B5EF4-FFF2-40B4-BE49-F238E27FC236}">
                  <a16:creationId xmlns:a16="http://schemas.microsoft.com/office/drawing/2014/main" id="{4FFDE640-525E-4948-A65C-6943570A8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5" name="Freeform 355">
              <a:extLst>
                <a:ext uri="{FF2B5EF4-FFF2-40B4-BE49-F238E27FC236}">
                  <a16:creationId xmlns:a16="http://schemas.microsoft.com/office/drawing/2014/main" id="{B20FC9D6-6332-4C0C-9DE4-26ACFB536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6" name="Freeform 356">
              <a:extLst>
                <a:ext uri="{FF2B5EF4-FFF2-40B4-BE49-F238E27FC236}">
                  <a16:creationId xmlns:a16="http://schemas.microsoft.com/office/drawing/2014/main" id="{28C8043D-1BB2-4DD3-A312-C102E5110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7" name="Freeform 357">
              <a:extLst>
                <a:ext uri="{FF2B5EF4-FFF2-40B4-BE49-F238E27FC236}">
                  <a16:creationId xmlns:a16="http://schemas.microsoft.com/office/drawing/2014/main" id="{6E398117-C316-4004-9BF5-22D95B2E6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-436246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403" name="矩形 402">
            <a:extLst>
              <a:ext uri="{FF2B5EF4-FFF2-40B4-BE49-F238E27FC236}">
                <a16:creationId xmlns:a16="http://schemas.microsoft.com/office/drawing/2014/main" id="{ED61C8DD-D0D1-46B9-8DAD-C4DFC5C55D38}"/>
              </a:ext>
            </a:extLst>
          </p:cNvPr>
          <p:cNvSpPr/>
          <p:nvPr/>
        </p:nvSpPr>
        <p:spPr>
          <a:xfrm>
            <a:off x="4164168" y="2252618"/>
            <a:ext cx="1366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的</a:t>
            </a:r>
          </a:p>
        </p:txBody>
      </p:sp>
      <p:sp>
        <p:nvSpPr>
          <p:cNvPr id="405" name="矩形 404">
            <a:extLst>
              <a:ext uri="{FF2B5EF4-FFF2-40B4-BE49-F238E27FC236}">
                <a16:creationId xmlns:a16="http://schemas.microsoft.com/office/drawing/2014/main" id="{F70E0F9C-91EA-4C3E-994E-8D4E5BB7F6F3}"/>
              </a:ext>
            </a:extLst>
          </p:cNvPr>
          <p:cNvSpPr/>
          <p:nvPr/>
        </p:nvSpPr>
        <p:spPr>
          <a:xfrm>
            <a:off x="5380171" y="2252618"/>
            <a:ext cx="11079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聆</a:t>
            </a:r>
          </a:p>
        </p:txBody>
      </p:sp>
      <p:sp>
        <p:nvSpPr>
          <p:cNvPr id="631" name="矩形 630">
            <a:extLst>
              <a:ext uri="{FF2B5EF4-FFF2-40B4-BE49-F238E27FC236}">
                <a16:creationId xmlns:a16="http://schemas.microsoft.com/office/drawing/2014/main" id="{B6E26C8A-AE85-4760-BB9C-26F177F42C10}"/>
              </a:ext>
            </a:extLst>
          </p:cNvPr>
          <p:cNvSpPr/>
          <p:nvPr/>
        </p:nvSpPr>
        <p:spPr>
          <a:xfrm>
            <a:off x="6337820" y="2252618"/>
            <a:ext cx="13431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听</a:t>
            </a:r>
          </a:p>
        </p:txBody>
      </p:sp>
    </p:spTree>
    <p:extLst>
      <p:ext uri="{BB962C8B-B14F-4D97-AF65-F5344CB8AC3E}">
        <p14:creationId xmlns:p14="http://schemas.microsoft.com/office/powerpoint/2010/main" val="182424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-436246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3" name="文本框 402">
            <a:extLst>
              <a:ext uri="{FF2B5EF4-FFF2-40B4-BE49-F238E27FC236}">
                <a16:creationId xmlns:a16="http://schemas.microsoft.com/office/drawing/2014/main" id="{6CD1910C-081A-4ADA-9C29-0897133BD100}"/>
              </a:ext>
            </a:extLst>
          </p:cNvPr>
          <p:cNvSpPr txBox="1"/>
          <p:nvPr/>
        </p:nvSpPr>
        <p:spPr>
          <a:xfrm>
            <a:off x="1515730" y="246804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n>
                  <a:solidFill>
                    <a:srgbClr val="063D7D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目</a:t>
            </a:r>
          </a:p>
        </p:txBody>
      </p:sp>
      <p:sp>
        <p:nvSpPr>
          <p:cNvPr id="405" name="文本框 404">
            <a:extLst>
              <a:ext uri="{FF2B5EF4-FFF2-40B4-BE49-F238E27FC236}">
                <a16:creationId xmlns:a16="http://schemas.microsoft.com/office/drawing/2014/main" id="{CA6A1FFB-17AB-4329-9DB1-CBAD7F7966F9}"/>
              </a:ext>
            </a:extLst>
          </p:cNvPr>
          <p:cNvSpPr txBox="1"/>
          <p:nvPr/>
        </p:nvSpPr>
        <p:spPr>
          <a:xfrm>
            <a:off x="2169042" y="321886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n>
                  <a:solidFill>
                    <a:srgbClr val="063D7D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录</a:t>
            </a:r>
          </a:p>
        </p:txBody>
      </p:sp>
      <p:sp>
        <p:nvSpPr>
          <p:cNvPr id="631" name="文本框 630">
            <a:extLst>
              <a:ext uri="{FF2B5EF4-FFF2-40B4-BE49-F238E27FC236}">
                <a16:creationId xmlns:a16="http://schemas.microsoft.com/office/drawing/2014/main" id="{0EDC7F22-5558-4BFF-B704-48EDD5387421}"/>
              </a:ext>
            </a:extLst>
          </p:cNvPr>
          <p:cNvSpPr txBox="1"/>
          <p:nvPr/>
        </p:nvSpPr>
        <p:spPr>
          <a:xfrm>
            <a:off x="5398373" y="12808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sp>
        <p:nvSpPr>
          <p:cNvPr id="632" name="文本框 631">
            <a:extLst>
              <a:ext uri="{FF2B5EF4-FFF2-40B4-BE49-F238E27FC236}">
                <a16:creationId xmlns:a16="http://schemas.microsoft.com/office/drawing/2014/main" id="{44759E8E-56E1-476B-9C7B-FC6FD4BB4D70}"/>
              </a:ext>
            </a:extLst>
          </p:cNvPr>
          <p:cNvSpPr txBox="1"/>
          <p:nvPr/>
        </p:nvSpPr>
        <p:spPr>
          <a:xfrm>
            <a:off x="5398373" y="253536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633" name="TextBox 13">
            <a:extLst>
              <a:ext uri="{FF2B5EF4-FFF2-40B4-BE49-F238E27FC236}">
                <a16:creationId xmlns:a16="http://schemas.microsoft.com/office/drawing/2014/main" id="{CD760DB5-A259-4597-99C5-68735A3CC772}"/>
              </a:ext>
            </a:extLst>
          </p:cNvPr>
          <p:cNvSpPr txBox="1"/>
          <p:nvPr/>
        </p:nvSpPr>
        <p:spPr>
          <a:xfrm>
            <a:off x="6459580" y="1419644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634" name="TextBox 13">
            <a:extLst>
              <a:ext uri="{FF2B5EF4-FFF2-40B4-BE49-F238E27FC236}">
                <a16:creationId xmlns:a16="http://schemas.microsoft.com/office/drawing/2014/main" id="{77A3CAE4-CE30-43B4-901A-B5D866D2C857}"/>
              </a:ext>
            </a:extLst>
          </p:cNvPr>
          <p:cNvSpPr txBox="1"/>
          <p:nvPr/>
        </p:nvSpPr>
        <p:spPr>
          <a:xfrm>
            <a:off x="6459580" y="2668418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635" name="TextBox 13">
            <a:extLst>
              <a:ext uri="{FF2B5EF4-FFF2-40B4-BE49-F238E27FC236}">
                <a16:creationId xmlns:a16="http://schemas.microsoft.com/office/drawing/2014/main" id="{76F94473-4B86-490D-BD68-D14A6616670A}"/>
              </a:ext>
            </a:extLst>
          </p:cNvPr>
          <p:cNvSpPr txBox="1"/>
          <p:nvPr/>
        </p:nvSpPr>
        <p:spPr>
          <a:xfrm>
            <a:off x="6459580" y="3917192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636" name="TextBox 13">
            <a:extLst>
              <a:ext uri="{FF2B5EF4-FFF2-40B4-BE49-F238E27FC236}">
                <a16:creationId xmlns:a16="http://schemas.microsoft.com/office/drawing/2014/main" id="{67459718-35A6-4D49-9920-B4FCCB77EE59}"/>
              </a:ext>
            </a:extLst>
          </p:cNvPr>
          <p:cNvSpPr txBox="1"/>
          <p:nvPr/>
        </p:nvSpPr>
        <p:spPr>
          <a:xfrm>
            <a:off x="6459580" y="5165967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637" name="文本框 636">
            <a:extLst>
              <a:ext uri="{FF2B5EF4-FFF2-40B4-BE49-F238E27FC236}">
                <a16:creationId xmlns:a16="http://schemas.microsoft.com/office/drawing/2014/main" id="{D8CC9B98-A6CC-41D4-8F74-CD9FD3137E26}"/>
              </a:ext>
            </a:extLst>
          </p:cNvPr>
          <p:cNvSpPr txBox="1"/>
          <p:nvPr/>
        </p:nvSpPr>
        <p:spPr>
          <a:xfrm>
            <a:off x="5398373" y="504431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</a:p>
        </p:txBody>
      </p:sp>
      <p:sp>
        <p:nvSpPr>
          <p:cNvPr id="638" name="文本框 637">
            <a:extLst>
              <a:ext uri="{FF2B5EF4-FFF2-40B4-BE49-F238E27FC236}">
                <a16:creationId xmlns:a16="http://schemas.microsoft.com/office/drawing/2014/main" id="{04D08CAB-4D10-43EA-BE62-C38D13D73B91}"/>
              </a:ext>
            </a:extLst>
          </p:cNvPr>
          <p:cNvSpPr txBox="1"/>
          <p:nvPr/>
        </p:nvSpPr>
        <p:spPr>
          <a:xfrm>
            <a:off x="5398373" y="378983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</a:p>
        </p:txBody>
      </p:sp>
      <p:grpSp>
        <p:nvGrpSpPr>
          <p:cNvPr id="639" name="Group 245">
            <a:extLst>
              <a:ext uri="{FF2B5EF4-FFF2-40B4-BE49-F238E27FC236}">
                <a16:creationId xmlns:a16="http://schemas.microsoft.com/office/drawing/2014/main" id="{01A9A162-47AD-4738-BD98-315065B31E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66251" y="5592021"/>
            <a:ext cx="1464847" cy="1574165"/>
            <a:chOff x="-3" y="-6"/>
            <a:chExt cx="469" cy="504"/>
          </a:xfrm>
        </p:grpSpPr>
        <p:sp>
          <p:nvSpPr>
            <p:cNvPr id="640" name="Freeform 246">
              <a:extLst>
                <a:ext uri="{FF2B5EF4-FFF2-40B4-BE49-F238E27FC236}">
                  <a16:creationId xmlns:a16="http://schemas.microsoft.com/office/drawing/2014/main" id="{1575E69B-3BD3-4D43-B7F3-021F97D7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47">
              <a:extLst>
                <a:ext uri="{FF2B5EF4-FFF2-40B4-BE49-F238E27FC236}">
                  <a16:creationId xmlns:a16="http://schemas.microsoft.com/office/drawing/2014/main" id="{A57B5C25-5AE8-4A33-A500-09126FE26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248">
              <a:extLst>
                <a:ext uri="{FF2B5EF4-FFF2-40B4-BE49-F238E27FC236}">
                  <a16:creationId xmlns:a16="http://schemas.microsoft.com/office/drawing/2014/main" id="{2567C5D8-DCE1-4E03-B90E-9DDDA7486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249">
              <a:extLst>
                <a:ext uri="{FF2B5EF4-FFF2-40B4-BE49-F238E27FC236}">
                  <a16:creationId xmlns:a16="http://schemas.microsoft.com/office/drawing/2014/main" id="{53EB8AA7-CD0E-434B-95D7-3583CEC4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250">
              <a:extLst>
                <a:ext uri="{FF2B5EF4-FFF2-40B4-BE49-F238E27FC236}">
                  <a16:creationId xmlns:a16="http://schemas.microsoft.com/office/drawing/2014/main" id="{36F71E80-49E9-4D04-972A-6B06E4E7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251">
              <a:extLst>
                <a:ext uri="{FF2B5EF4-FFF2-40B4-BE49-F238E27FC236}">
                  <a16:creationId xmlns:a16="http://schemas.microsoft.com/office/drawing/2014/main" id="{B7AB84DB-D62F-4C6D-8B7E-79A95733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52">
              <a:extLst>
                <a:ext uri="{FF2B5EF4-FFF2-40B4-BE49-F238E27FC236}">
                  <a16:creationId xmlns:a16="http://schemas.microsoft.com/office/drawing/2014/main" id="{C5E5BB08-D421-4E5B-A380-2BADE2B5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53">
              <a:extLst>
                <a:ext uri="{FF2B5EF4-FFF2-40B4-BE49-F238E27FC236}">
                  <a16:creationId xmlns:a16="http://schemas.microsoft.com/office/drawing/2014/main" id="{AF582987-B3A9-482F-B055-05D5F16B0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54">
              <a:extLst>
                <a:ext uri="{FF2B5EF4-FFF2-40B4-BE49-F238E27FC236}">
                  <a16:creationId xmlns:a16="http://schemas.microsoft.com/office/drawing/2014/main" id="{F559FC90-3F5C-4EFA-9665-1BA5F887B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55">
              <a:extLst>
                <a:ext uri="{FF2B5EF4-FFF2-40B4-BE49-F238E27FC236}">
                  <a16:creationId xmlns:a16="http://schemas.microsoft.com/office/drawing/2014/main" id="{501ECCCC-A348-4C41-B1C8-BFE21B3F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56">
              <a:extLst>
                <a:ext uri="{FF2B5EF4-FFF2-40B4-BE49-F238E27FC236}">
                  <a16:creationId xmlns:a16="http://schemas.microsoft.com/office/drawing/2014/main" id="{AFB04623-1E3B-44D9-AEDD-19437AB4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57">
              <a:extLst>
                <a:ext uri="{FF2B5EF4-FFF2-40B4-BE49-F238E27FC236}">
                  <a16:creationId xmlns:a16="http://schemas.microsoft.com/office/drawing/2014/main" id="{F15A27B2-2280-4CF8-AC74-277C9AD1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258">
              <a:extLst>
                <a:ext uri="{FF2B5EF4-FFF2-40B4-BE49-F238E27FC236}">
                  <a16:creationId xmlns:a16="http://schemas.microsoft.com/office/drawing/2014/main" id="{C8EA5E61-DEF5-4C48-A1C8-D70D89D0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259">
              <a:extLst>
                <a:ext uri="{FF2B5EF4-FFF2-40B4-BE49-F238E27FC236}">
                  <a16:creationId xmlns:a16="http://schemas.microsoft.com/office/drawing/2014/main" id="{87C29CD0-B5D7-4649-B07D-03E8438D0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260">
              <a:extLst>
                <a:ext uri="{FF2B5EF4-FFF2-40B4-BE49-F238E27FC236}">
                  <a16:creationId xmlns:a16="http://schemas.microsoft.com/office/drawing/2014/main" id="{38E8B131-2A37-4DFF-B5DE-19FAC219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261">
              <a:extLst>
                <a:ext uri="{FF2B5EF4-FFF2-40B4-BE49-F238E27FC236}">
                  <a16:creationId xmlns:a16="http://schemas.microsoft.com/office/drawing/2014/main" id="{525E0328-7E17-47FF-96EE-6CB12DE7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262">
              <a:extLst>
                <a:ext uri="{FF2B5EF4-FFF2-40B4-BE49-F238E27FC236}">
                  <a16:creationId xmlns:a16="http://schemas.microsoft.com/office/drawing/2014/main" id="{1C05136E-8BDB-4E1F-890A-B3F25DDA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63">
              <a:extLst>
                <a:ext uri="{FF2B5EF4-FFF2-40B4-BE49-F238E27FC236}">
                  <a16:creationId xmlns:a16="http://schemas.microsoft.com/office/drawing/2014/main" id="{7791CCF2-97C9-4A34-A14C-23B3D6476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264">
              <a:extLst>
                <a:ext uri="{FF2B5EF4-FFF2-40B4-BE49-F238E27FC236}">
                  <a16:creationId xmlns:a16="http://schemas.microsoft.com/office/drawing/2014/main" id="{E7B28596-7FF8-408D-8774-583175EC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265">
              <a:extLst>
                <a:ext uri="{FF2B5EF4-FFF2-40B4-BE49-F238E27FC236}">
                  <a16:creationId xmlns:a16="http://schemas.microsoft.com/office/drawing/2014/main" id="{06E73D83-EA73-42D7-AC56-661AA662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266">
              <a:extLst>
                <a:ext uri="{FF2B5EF4-FFF2-40B4-BE49-F238E27FC236}">
                  <a16:creationId xmlns:a16="http://schemas.microsoft.com/office/drawing/2014/main" id="{81B19997-BC52-476F-870F-4E72A51F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67">
              <a:extLst>
                <a:ext uri="{FF2B5EF4-FFF2-40B4-BE49-F238E27FC236}">
                  <a16:creationId xmlns:a16="http://schemas.microsoft.com/office/drawing/2014/main" id="{93B63276-81CC-4DAE-A82F-CADA5784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68">
              <a:extLst>
                <a:ext uri="{FF2B5EF4-FFF2-40B4-BE49-F238E27FC236}">
                  <a16:creationId xmlns:a16="http://schemas.microsoft.com/office/drawing/2014/main" id="{9CA56067-14E2-4267-9FCD-D9803C44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69">
              <a:extLst>
                <a:ext uri="{FF2B5EF4-FFF2-40B4-BE49-F238E27FC236}">
                  <a16:creationId xmlns:a16="http://schemas.microsoft.com/office/drawing/2014/main" id="{96571A91-C3D1-4F70-91E0-83AA4AB88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270">
              <a:extLst>
                <a:ext uri="{FF2B5EF4-FFF2-40B4-BE49-F238E27FC236}">
                  <a16:creationId xmlns:a16="http://schemas.microsoft.com/office/drawing/2014/main" id="{FBD9D640-6C85-4DB0-8077-79EBBB80D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271">
              <a:extLst>
                <a:ext uri="{FF2B5EF4-FFF2-40B4-BE49-F238E27FC236}">
                  <a16:creationId xmlns:a16="http://schemas.microsoft.com/office/drawing/2014/main" id="{A1AEAFFB-EDDD-44A5-AA05-8F3C5AF1E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72">
              <a:extLst>
                <a:ext uri="{FF2B5EF4-FFF2-40B4-BE49-F238E27FC236}">
                  <a16:creationId xmlns:a16="http://schemas.microsoft.com/office/drawing/2014/main" id="{68D292FF-6ED7-44D3-BE90-F90DB024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73">
              <a:extLst>
                <a:ext uri="{FF2B5EF4-FFF2-40B4-BE49-F238E27FC236}">
                  <a16:creationId xmlns:a16="http://schemas.microsoft.com/office/drawing/2014/main" id="{D6566611-BFFB-4600-B13B-CBD69D70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74">
              <a:extLst>
                <a:ext uri="{FF2B5EF4-FFF2-40B4-BE49-F238E27FC236}">
                  <a16:creationId xmlns:a16="http://schemas.microsoft.com/office/drawing/2014/main" id="{6F63616F-4EAC-474A-9162-113BCAA7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275">
              <a:extLst>
                <a:ext uri="{FF2B5EF4-FFF2-40B4-BE49-F238E27FC236}">
                  <a16:creationId xmlns:a16="http://schemas.microsoft.com/office/drawing/2014/main" id="{F4F53C62-4A33-4341-8416-9D95F61C8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276">
              <a:extLst>
                <a:ext uri="{FF2B5EF4-FFF2-40B4-BE49-F238E27FC236}">
                  <a16:creationId xmlns:a16="http://schemas.microsoft.com/office/drawing/2014/main" id="{BB8A9B1F-09AC-4309-AD9C-E3A1F650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277">
              <a:extLst>
                <a:ext uri="{FF2B5EF4-FFF2-40B4-BE49-F238E27FC236}">
                  <a16:creationId xmlns:a16="http://schemas.microsoft.com/office/drawing/2014/main" id="{1FC9B12C-E842-4AEE-B291-E4715471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278">
              <a:extLst>
                <a:ext uri="{FF2B5EF4-FFF2-40B4-BE49-F238E27FC236}">
                  <a16:creationId xmlns:a16="http://schemas.microsoft.com/office/drawing/2014/main" id="{E60E86D2-522E-4E9E-ABCB-3B3A1B9B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279">
              <a:extLst>
                <a:ext uri="{FF2B5EF4-FFF2-40B4-BE49-F238E27FC236}">
                  <a16:creationId xmlns:a16="http://schemas.microsoft.com/office/drawing/2014/main" id="{26208180-C53B-4CBF-9B38-A6942441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280">
              <a:extLst>
                <a:ext uri="{FF2B5EF4-FFF2-40B4-BE49-F238E27FC236}">
                  <a16:creationId xmlns:a16="http://schemas.microsoft.com/office/drawing/2014/main" id="{31C3669D-CDC0-46B8-8C13-E0A76EACD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281">
              <a:extLst>
                <a:ext uri="{FF2B5EF4-FFF2-40B4-BE49-F238E27FC236}">
                  <a16:creationId xmlns:a16="http://schemas.microsoft.com/office/drawing/2014/main" id="{200D4FCF-A5B8-4189-8FBC-4A7E30C6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282">
              <a:extLst>
                <a:ext uri="{FF2B5EF4-FFF2-40B4-BE49-F238E27FC236}">
                  <a16:creationId xmlns:a16="http://schemas.microsoft.com/office/drawing/2014/main" id="{A28ADBC7-4CD5-4874-A876-5324D892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283">
              <a:extLst>
                <a:ext uri="{FF2B5EF4-FFF2-40B4-BE49-F238E27FC236}">
                  <a16:creationId xmlns:a16="http://schemas.microsoft.com/office/drawing/2014/main" id="{2265677C-2F24-4F08-BD95-03654841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284">
              <a:extLst>
                <a:ext uri="{FF2B5EF4-FFF2-40B4-BE49-F238E27FC236}">
                  <a16:creationId xmlns:a16="http://schemas.microsoft.com/office/drawing/2014/main" id="{DE23784E-3DF6-4153-BF90-44602796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285">
              <a:extLst>
                <a:ext uri="{FF2B5EF4-FFF2-40B4-BE49-F238E27FC236}">
                  <a16:creationId xmlns:a16="http://schemas.microsoft.com/office/drawing/2014/main" id="{1CFD9885-3D19-44DA-B2FA-F0086378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286">
              <a:extLst>
                <a:ext uri="{FF2B5EF4-FFF2-40B4-BE49-F238E27FC236}">
                  <a16:creationId xmlns:a16="http://schemas.microsoft.com/office/drawing/2014/main" id="{3BDC3368-7BEA-44CA-8EC5-3A126EE83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287">
              <a:extLst>
                <a:ext uri="{FF2B5EF4-FFF2-40B4-BE49-F238E27FC236}">
                  <a16:creationId xmlns:a16="http://schemas.microsoft.com/office/drawing/2014/main" id="{126E4A7B-BB19-4AB5-B7A5-CE5E1CF80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288">
              <a:extLst>
                <a:ext uri="{FF2B5EF4-FFF2-40B4-BE49-F238E27FC236}">
                  <a16:creationId xmlns:a16="http://schemas.microsoft.com/office/drawing/2014/main" id="{56AE125C-5CC4-4CEB-8F83-B2B2EB1EF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289">
              <a:extLst>
                <a:ext uri="{FF2B5EF4-FFF2-40B4-BE49-F238E27FC236}">
                  <a16:creationId xmlns:a16="http://schemas.microsoft.com/office/drawing/2014/main" id="{C79353CA-9CA4-4A34-8356-5338813C4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290">
              <a:extLst>
                <a:ext uri="{FF2B5EF4-FFF2-40B4-BE49-F238E27FC236}">
                  <a16:creationId xmlns:a16="http://schemas.microsoft.com/office/drawing/2014/main" id="{16A46367-A990-4716-95A2-77DD03EA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291">
              <a:extLst>
                <a:ext uri="{FF2B5EF4-FFF2-40B4-BE49-F238E27FC236}">
                  <a16:creationId xmlns:a16="http://schemas.microsoft.com/office/drawing/2014/main" id="{F4A0BBD6-CEA4-4310-B059-ACD84B3F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292">
              <a:extLst>
                <a:ext uri="{FF2B5EF4-FFF2-40B4-BE49-F238E27FC236}">
                  <a16:creationId xmlns:a16="http://schemas.microsoft.com/office/drawing/2014/main" id="{A55819F0-2F2F-42E5-A39A-B19335BA6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293">
              <a:extLst>
                <a:ext uri="{FF2B5EF4-FFF2-40B4-BE49-F238E27FC236}">
                  <a16:creationId xmlns:a16="http://schemas.microsoft.com/office/drawing/2014/main" id="{37F1EC53-5E29-4B51-B2B8-6DFBA528D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94">
              <a:extLst>
                <a:ext uri="{FF2B5EF4-FFF2-40B4-BE49-F238E27FC236}">
                  <a16:creationId xmlns:a16="http://schemas.microsoft.com/office/drawing/2014/main" id="{C257E74A-BE3E-4CE8-90B7-1D307296C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95">
              <a:extLst>
                <a:ext uri="{FF2B5EF4-FFF2-40B4-BE49-F238E27FC236}">
                  <a16:creationId xmlns:a16="http://schemas.microsoft.com/office/drawing/2014/main" id="{ACFF017E-373B-41C5-B43E-C7428E3E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296">
              <a:extLst>
                <a:ext uri="{FF2B5EF4-FFF2-40B4-BE49-F238E27FC236}">
                  <a16:creationId xmlns:a16="http://schemas.microsoft.com/office/drawing/2014/main" id="{3173DD26-7411-4B0F-932A-91DFFB32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297">
              <a:extLst>
                <a:ext uri="{FF2B5EF4-FFF2-40B4-BE49-F238E27FC236}">
                  <a16:creationId xmlns:a16="http://schemas.microsoft.com/office/drawing/2014/main" id="{3D83A2AF-89E2-4EF7-A005-323350EB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298">
              <a:extLst>
                <a:ext uri="{FF2B5EF4-FFF2-40B4-BE49-F238E27FC236}">
                  <a16:creationId xmlns:a16="http://schemas.microsoft.com/office/drawing/2014/main" id="{349A5040-713E-424C-99EB-46213607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99">
              <a:extLst>
                <a:ext uri="{FF2B5EF4-FFF2-40B4-BE49-F238E27FC236}">
                  <a16:creationId xmlns:a16="http://schemas.microsoft.com/office/drawing/2014/main" id="{EB3E0F82-D0B5-4963-9251-9E4BEAFF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300">
              <a:extLst>
                <a:ext uri="{FF2B5EF4-FFF2-40B4-BE49-F238E27FC236}">
                  <a16:creationId xmlns:a16="http://schemas.microsoft.com/office/drawing/2014/main" id="{946530F1-B945-45D9-8CD8-2C85B64C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301">
              <a:extLst>
                <a:ext uri="{FF2B5EF4-FFF2-40B4-BE49-F238E27FC236}">
                  <a16:creationId xmlns:a16="http://schemas.microsoft.com/office/drawing/2014/main" id="{99E3AB6F-0DD4-4724-927D-BD8B4D7B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302">
              <a:extLst>
                <a:ext uri="{FF2B5EF4-FFF2-40B4-BE49-F238E27FC236}">
                  <a16:creationId xmlns:a16="http://schemas.microsoft.com/office/drawing/2014/main" id="{5E37A6FF-442F-4C69-8087-6213F63F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303">
              <a:extLst>
                <a:ext uri="{FF2B5EF4-FFF2-40B4-BE49-F238E27FC236}">
                  <a16:creationId xmlns:a16="http://schemas.microsoft.com/office/drawing/2014/main" id="{F6DCD4BB-769A-466D-ABAB-8A986661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304">
              <a:extLst>
                <a:ext uri="{FF2B5EF4-FFF2-40B4-BE49-F238E27FC236}">
                  <a16:creationId xmlns:a16="http://schemas.microsoft.com/office/drawing/2014/main" id="{0692030F-AC53-4CC0-AD85-9F356E39E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305">
              <a:extLst>
                <a:ext uri="{FF2B5EF4-FFF2-40B4-BE49-F238E27FC236}">
                  <a16:creationId xmlns:a16="http://schemas.microsoft.com/office/drawing/2014/main" id="{1E8A287B-05BB-4739-B349-93070B12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306">
              <a:extLst>
                <a:ext uri="{FF2B5EF4-FFF2-40B4-BE49-F238E27FC236}">
                  <a16:creationId xmlns:a16="http://schemas.microsoft.com/office/drawing/2014/main" id="{A6715FB7-E431-4411-93FB-8609B6CF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307">
              <a:extLst>
                <a:ext uri="{FF2B5EF4-FFF2-40B4-BE49-F238E27FC236}">
                  <a16:creationId xmlns:a16="http://schemas.microsoft.com/office/drawing/2014/main" id="{08A9C042-25BB-4FEF-8294-3031132A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308">
              <a:extLst>
                <a:ext uri="{FF2B5EF4-FFF2-40B4-BE49-F238E27FC236}">
                  <a16:creationId xmlns:a16="http://schemas.microsoft.com/office/drawing/2014/main" id="{3034CCA7-6D11-4359-B39C-ADADCC38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309">
              <a:extLst>
                <a:ext uri="{FF2B5EF4-FFF2-40B4-BE49-F238E27FC236}">
                  <a16:creationId xmlns:a16="http://schemas.microsoft.com/office/drawing/2014/main" id="{A81A2DAB-DEF6-4E63-BD3E-A747BB3B1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310">
              <a:extLst>
                <a:ext uri="{FF2B5EF4-FFF2-40B4-BE49-F238E27FC236}">
                  <a16:creationId xmlns:a16="http://schemas.microsoft.com/office/drawing/2014/main" id="{807A025B-D80C-4E79-8839-DA34E9E7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311">
              <a:extLst>
                <a:ext uri="{FF2B5EF4-FFF2-40B4-BE49-F238E27FC236}">
                  <a16:creationId xmlns:a16="http://schemas.microsoft.com/office/drawing/2014/main" id="{035B915F-8FB5-43F0-9975-77EAD0D6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312">
              <a:extLst>
                <a:ext uri="{FF2B5EF4-FFF2-40B4-BE49-F238E27FC236}">
                  <a16:creationId xmlns:a16="http://schemas.microsoft.com/office/drawing/2014/main" id="{72AB5243-60A1-4E24-A13C-3DBDCB7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313">
              <a:extLst>
                <a:ext uri="{FF2B5EF4-FFF2-40B4-BE49-F238E27FC236}">
                  <a16:creationId xmlns:a16="http://schemas.microsoft.com/office/drawing/2014/main" id="{1FD2A266-93F5-422C-BADA-61D9D0E5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314">
              <a:extLst>
                <a:ext uri="{FF2B5EF4-FFF2-40B4-BE49-F238E27FC236}">
                  <a16:creationId xmlns:a16="http://schemas.microsoft.com/office/drawing/2014/main" id="{57FF2D17-23BF-4E4D-9241-381A3823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315">
              <a:extLst>
                <a:ext uri="{FF2B5EF4-FFF2-40B4-BE49-F238E27FC236}">
                  <a16:creationId xmlns:a16="http://schemas.microsoft.com/office/drawing/2014/main" id="{9BAAD4FC-CA5F-4437-A342-C278BABC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316">
              <a:extLst>
                <a:ext uri="{FF2B5EF4-FFF2-40B4-BE49-F238E27FC236}">
                  <a16:creationId xmlns:a16="http://schemas.microsoft.com/office/drawing/2014/main" id="{E5A3D5EC-398A-4A53-A18A-D9FD6F787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317">
              <a:extLst>
                <a:ext uri="{FF2B5EF4-FFF2-40B4-BE49-F238E27FC236}">
                  <a16:creationId xmlns:a16="http://schemas.microsoft.com/office/drawing/2014/main" id="{D02D8B3D-A384-445A-87A2-5C7E74B83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318">
              <a:extLst>
                <a:ext uri="{FF2B5EF4-FFF2-40B4-BE49-F238E27FC236}">
                  <a16:creationId xmlns:a16="http://schemas.microsoft.com/office/drawing/2014/main" id="{A3B61603-2C93-4A80-AECC-B5C257E55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319">
              <a:extLst>
                <a:ext uri="{FF2B5EF4-FFF2-40B4-BE49-F238E27FC236}">
                  <a16:creationId xmlns:a16="http://schemas.microsoft.com/office/drawing/2014/main" id="{3A62C332-BADE-4C71-B297-4FCDBFD6F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320">
              <a:extLst>
                <a:ext uri="{FF2B5EF4-FFF2-40B4-BE49-F238E27FC236}">
                  <a16:creationId xmlns:a16="http://schemas.microsoft.com/office/drawing/2014/main" id="{D3E8CA19-D85B-4874-9399-315E588D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321">
              <a:extLst>
                <a:ext uri="{FF2B5EF4-FFF2-40B4-BE49-F238E27FC236}">
                  <a16:creationId xmlns:a16="http://schemas.microsoft.com/office/drawing/2014/main" id="{BCCCEC50-8D20-41E0-B386-EEF4B2C1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322">
              <a:extLst>
                <a:ext uri="{FF2B5EF4-FFF2-40B4-BE49-F238E27FC236}">
                  <a16:creationId xmlns:a16="http://schemas.microsoft.com/office/drawing/2014/main" id="{DDB43142-F004-480F-8B7E-003D38F9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323">
              <a:extLst>
                <a:ext uri="{FF2B5EF4-FFF2-40B4-BE49-F238E27FC236}">
                  <a16:creationId xmlns:a16="http://schemas.microsoft.com/office/drawing/2014/main" id="{78A2017A-A99C-4F8E-99E3-F61603C3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324">
              <a:extLst>
                <a:ext uri="{FF2B5EF4-FFF2-40B4-BE49-F238E27FC236}">
                  <a16:creationId xmlns:a16="http://schemas.microsoft.com/office/drawing/2014/main" id="{CDA9EB20-265F-44F4-8B19-C72E8066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325">
              <a:extLst>
                <a:ext uri="{FF2B5EF4-FFF2-40B4-BE49-F238E27FC236}">
                  <a16:creationId xmlns:a16="http://schemas.microsoft.com/office/drawing/2014/main" id="{36B43CE2-8EFA-4160-BFCF-731273E87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326">
              <a:extLst>
                <a:ext uri="{FF2B5EF4-FFF2-40B4-BE49-F238E27FC236}">
                  <a16:creationId xmlns:a16="http://schemas.microsoft.com/office/drawing/2014/main" id="{C1586E4B-F0ED-4C1F-8B1D-10183399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327">
              <a:extLst>
                <a:ext uri="{FF2B5EF4-FFF2-40B4-BE49-F238E27FC236}">
                  <a16:creationId xmlns:a16="http://schemas.microsoft.com/office/drawing/2014/main" id="{2EDC0DE2-852F-4578-AA52-A6BABF63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328">
              <a:extLst>
                <a:ext uri="{FF2B5EF4-FFF2-40B4-BE49-F238E27FC236}">
                  <a16:creationId xmlns:a16="http://schemas.microsoft.com/office/drawing/2014/main" id="{F8228CA3-3739-454C-8A05-DD5D3E02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329">
              <a:extLst>
                <a:ext uri="{FF2B5EF4-FFF2-40B4-BE49-F238E27FC236}">
                  <a16:creationId xmlns:a16="http://schemas.microsoft.com/office/drawing/2014/main" id="{0C0318E7-1F03-4771-94EA-F167CFD9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330">
              <a:extLst>
                <a:ext uri="{FF2B5EF4-FFF2-40B4-BE49-F238E27FC236}">
                  <a16:creationId xmlns:a16="http://schemas.microsoft.com/office/drawing/2014/main" id="{23679EF6-7210-4E3E-B770-7BEA4E06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331">
              <a:extLst>
                <a:ext uri="{FF2B5EF4-FFF2-40B4-BE49-F238E27FC236}">
                  <a16:creationId xmlns:a16="http://schemas.microsoft.com/office/drawing/2014/main" id="{73297BA1-A52E-41C3-8676-4613CEBE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332">
              <a:extLst>
                <a:ext uri="{FF2B5EF4-FFF2-40B4-BE49-F238E27FC236}">
                  <a16:creationId xmlns:a16="http://schemas.microsoft.com/office/drawing/2014/main" id="{AA075DBD-4759-4CAA-8DB4-1DDC9B0E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333">
              <a:extLst>
                <a:ext uri="{FF2B5EF4-FFF2-40B4-BE49-F238E27FC236}">
                  <a16:creationId xmlns:a16="http://schemas.microsoft.com/office/drawing/2014/main" id="{FB8B2579-F8FE-431E-B5A5-BA314466D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334">
              <a:extLst>
                <a:ext uri="{FF2B5EF4-FFF2-40B4-BE49-F238E27FC236}">
                  <a16:creationId xmlns:a16="http://schemas.microsoft.com/office/drawing/2014/main" id="{DE6D5A2E-ED1B-4D58-BE89-8D41954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335">
              <a:extLst>
                <a:ext uri="{FF2B5EF4-FFF2-40B4-BE49-F238E27FC236}">
                  <a16:creationId xmlns:a16="http://schemas.microsoft.com/office/drawing/2014/main" id="{3CB5B9B0-3DA7-43D7-9356-9B3D5CC3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336">
              <a:extLst>
                <a:ext uri="{FF2B5EF4-FFF2-40B4-BE49-F238E27FC236}">
                  <a16:creationId xmlns:a16="http://schemas.microsoft.com/office/drawing/2014/main" id="{B6999A01-7A95-4735-BA36-92005A6F6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337">
              <a:extLst>
                <a:ext uri="{FF2B5EF4-FFF2-40B4-BE49-F238E27FC236}">
                  <a16:creationId xmlns:a16="http://schemas.microsoft.com/office/drawing/2014/main" id="{DD4D2879-CE24-42F5-AD42-CC0A6080A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338">
              <a:extLst>
                <a:ext uri="{FF2B5EF4-FFF2-40B4-BE49-F238E27FC236}">
                  <a16:creationId xmlns:a16="http://schemas.microsoft.com/office/drawing/2014/main" id="{12CE851B-2B96-4543-B6F7-9BA03748E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339">
              <a:extLst>
                <a:ext uri="{FF2B5EF4-FFF2-40B4-BE49-F238E27FC236}">
                  <a16:creationId xmlns:a16="http://schemas.microsoft.com/office/drawing/2014/main" id="{3F534F10-083D-4438-8739-91B0CF35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340">
              <a:extLst>
                <a:ext uri="{FF2B5EF4-FFF2-40B4-BE49-F238E27FC236}">
                  <a16:creationId xmlns:a16="http://schemas.microsoft.com/office/drawing/2014/main" id="{34074851-9B76-4C1F-99D3-60301A01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341">
              <a:extLst>
                <a:ext uri="{FF2B5EF4-FFF2-40B4-BE49-F238E27FC236}">
                  <a16:creationId xmlns:a16="http://schemas.microsoft.com/office/drawing/2014/main" id="{319F1D5C-8660-4574-AA35-68E3C4FE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342">
              <a:extLst>
                <a:ext uri="{FF2B5EF4-FFF2-40B4-BE49-F238E27FC236}">
                  <a16:creationId xmlns:a16="http://schemas.microsoft.com/office/drawing/2014/main" id="{E7AE1502-5B00-4676-87C6-CA59E5F7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343">
              <a:extLst>
                <a:ext uri="{FF2B5EF4-FFF2-40B4-BE49-F238E27FC236}">
                  <a16:creationId xmlns:a16="http://schemas.microsoft.com/office/drawing/2014/main" id="{A815750C-B825-48F7-B81F-FFD687B18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344">
              <a:extLst>
                <a:ext uri="{FF2B5EF4-FFF2-40B4-BE49-F238E27FC236}">
                  <a16:creationId xmlns:a16="http://schemas.microsoft.com/office/drawing/2014/main" id="{3FDBE188-A2EB-4B2C-958E-BD4A404D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345">
              <a:extLst>
                <a:ext uri="{FF2B5EF4-FFF2-40B4-BE49-F238E27FC236}">
                  <a16:creationId xmlns:a16="http://schemas.microsoft.com/office/drawing/2014/main" id="{4A5E550D-DF26-4DCE-92DF-00652C69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346">
              <a:extLst>
                <a:ext uri="{FF2B5EF4-FFF2-40B4-BE49-F238E27FC236}">
                  <a16:creationId xmlns:a16="http://schemas.microsoft.com/office/drawing/2014/main" id="{59804CDE-B0DC-444A-93B6-B42574C0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347">
              <a:extLst>
                <a:ext uri="{FF2B5EF4-FFF2-40B4-BE49-F238E27FC236}">
                  <a16:creationId xmlns:a16="http://schemas.microsoft.com/office/drawing/2014/main" id="{BFB32687-294D-40CC-8194-3DFA7419A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348">
              <a:extLst>
                <a:ext uri="{FF2B5EF4-FFF2-40B4-BE49-F238E27FC236}">
                  <a16:creationId xmlns:a16="http://schemas.microsoft.com/office/drawing/2014/main" id="{BD5D2F8C-55C7-4FB4-91CA-F73881B4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349">
              <a:extLst>
                <a:ext uri="{FF2B5EF4-FFF2-40B4-BE49-F238E27FC236}">
                  <a16:creationId xmlns:a16="http://schemas.microsoft.com/office/drawing/2014/main" id="{E3770ABB-F897-4932-8649-A1836C1E0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350">
              <a:extLst>
                <a:ext uri="{FF2B5EF4-FFF2-40B4-BE49-F238E27FC236}">
                  <a16:creationId xmlns:a16="http://schemas.microsoft.com/office/drawing/2014/main" id="{AFC67D8D-A16F-4EC9-9B34-FAE2CADF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351">
              <a:extLst>
                <a:ext uri="{FF2B5EF4-FFF2-40B4-BE49-F238E27FC236}">
                  <a16:creationId xmlns:a16="http://schemas.microsoft.com/office/drawing/2014/main" id="{18A6B3B4-FA79-4E86-900F-2746C1395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352">
              <a:extLst>
                <a:ext uri="{FF2B5EF4-FFF2-40B4-BE49-F238E27FC236}">
                  <a16:creationId xmlns:a16="http://schemas.microsoft.com/office/drawing/2014/main" id="{3FCACCA7-A661-4F44-845F-70DFA6BF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353">
              <a:extLst>
                <a:ext uri="{FF2B5EF4-FFF2-40B4-BE49-F238E27FC236}">
                  <a16:creationId xmlns:a16="http://schemas.microsoft.com/office/drawing/2014/main" id="{3F64A9BA-F358-442C-96AC-CABC8452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354">
              <a:extLst>
                <a:ext uri="{FF2B5EF4-FFF2-40B4-BE49-F238E27FC236}">
                  <a16:creationId xmlns:a16="http://schemas.microsoft.com/office/drawing/2014/main" id="{A9E1B1E7-7F12-4DA5-8FCD-6481714EA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355">
              <a:extLst>
                <a:ext uri="{FF2B5EF4-FFF2-40B4-BE49-F238E27FC236}">
                  <a16:creationId xmlns:a16="http://schemas.microsoft.com/office/drawing/2014/main" id="{2FBE7F7F-914D-4C8B-9B06-93205A36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356">
              <a:extLst>
                <a:ext uri="{FF2B5EF4-FFF2-40B4-BE49-F238E27FC236}">
                  <a16:creationId xmlns:a16="http://schemas.microsoft.com/office/drawing/2014/main" id="{989851D1-CBCB-4D5E-9F45-8AD9542E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357">
              <a:extLst>
                <a:ext uri="{FF2B5EF4-FFF2-40B4-BE49-F238E27FC236}">
                  <a16:creationId xmlns:a16="http://schemas.microsoft.com/office/drawing/2014/main" id="{D4452E7A-DEAC-4918-804B-9A424F26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CAC6EE8-8AF8-4DA4-8138-37A2446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4" y="0"/>
            <a:ext cx="2282876" cy="1736113"/>
          </a:xfrm>
          <a:prstGeom prst="rect">
            <a:avLst/>
          </a:prstGeom>
        </p:spPr>
      </p:pic>
      <p:grpSp>
        <p:nvGrpSpPr>
          <p:cNvPr id="752" name="Group 245">
            <a:extLst>
              <a:ext uri="{FF2B5EF4-FFF2-40B4-BE49-F238E27FC236}">
                <a16:creationId xmlns:a16="http://schemas.microsoft.com/office/drawing/2014/main" id="{0999028B-21F2-46D1-B835-2954384DDF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76686"/>
            <a:ext cx="1464847" cy="1574165"/>
            <a:chOff x="-3" y="-6"/>
            <a:chExt cx="469" cy="504"/>
          </a:xfrm>
        </p:grpSpPr>
        <p:sp>
          <p:nvSpPr>
            <p:cNvPr id="753" name="Freeform 246">
              <a:extLst>
                <a:ext uri="{FF2B5EF4-FFF2-40B4-BE49-F238E27FC236}">
                  <a16:creationId xmlns:a16="http://schemas.microsoft.com/office/drawing/2014/main" id="{3FD18A86-29BA-4165-B9E1-16509D35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247">
              <a:extLst>
                <a:ext uri="{FF2B5EF4-FFF2-40B4-BE49-F238E27FC236}">
                  <a16:creationId xmlns:a16="http://schemas.microsoft.com/office/drawing/2014/main" id="{3F1ED8C3-A188-4F0C-AF4B-EEA9CBA6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48">
              <a:extLst>
                <a:ext uri="{FF2B5EF4-FFF2-40B4-BE49-F238E27FC236}">
                  <a16:creationId xmlns:a16="http://schemas.microsoft.com/office/drawing/2014/main" id="{37BBE64B-B0A6-4BA7-9E95-EC4FDCED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249">
              <a:extLst>
                <a:ext uri="{FF2B5EF4-FFF2-40B4-BE49-F238E27FC236}">
                  <a16:creationId xmlns:a16="http://schemas.microsoft.com/office/drawing/2014/main" id="{F4B8C756-8913-49F9-ACAA-241A9CDC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250">
              <a:extLst>
                <a:ext uri="{FF2B5EF4-FFF2-40B4-BE49-F238E27FC236}">
                  <a16:creationId xmlns:a16="http://schemas.microsoft.com/office/drawing/2014/main" id="{1F674F00-98A6-4EAB-ABDC-D8361CE1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251">
              <a:extLst>
                <a:ext uri="{FF2B5EF4-FFF2-40B4-BE49-F238E27FC236}">
                  <a16:creationId xmlns:a16="http://schemas.microsoft.com/office/drawing/2014/main" id="{D556A6F3-3478-4565-A47C-455AAEF4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52">
              <a:extLst>
                <a:ext uri="{FF2B5EF4-FFF2-40B4-BE49-F238E27FC236}">
                  <a16:creationId xmlns:a16="http://schemas.microsoft.com/office/drawing/2014/main" id="{1532CBAB-D3D8-4F09-95E4-F744DEC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53">
              <a:extLst>
                <a:ext uri="{FF2B5EF4-FFF2-40B4-BE49-F238E27FC236}">
                  <a16:creationId xmlns:a16="http://schemas.microsoft.com/office/drawing/2014/main" id="{6954002E-5BE2-43A7-8CD3-60F6F8B4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254">
              <a:extLst>
                <a:ext uri="{FF2B5EF4-FFF2-40B4-BE49-F238E27FC236}">
                  <a16:creationId xmlns:a16="http://schemas.microsoft.com/office/drawing/2014/main" id="{388518B6-3986-4679-BDAE-36936C791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255">
              <a:extLst>
                <a:ext uri="{FF2B5EF4-FFF2-40B4-BE49-F238E27FC236}">
                  <a16:creationId xmlns:a16="http://schemas.microsoft.com/office/drawing/2014/main" id="{A170207E-4AAD-448A-AAE9-E65BC1EFA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256">
              <a:extLst>
                <a:ext uri="{FF2B5EF4-FFF2-40B4-BE49-F238E27FC236}">
                  <a16:creationId xmlns:a16="http://schemas.microsoft.com/office/drawing/2014/main" id="{1FF6D1D0-799A-4264-9817-8F2C8E41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57">
              <a:extLst>
                <a:ext uri="{FF2B5EF4-FFF2-40B4-BE49-F238E27FC236}">
                  <a16:creationId xmlns:a16="http://schemas.microsoft.com/office/drawing/2014/main" id="{404DC13F-595B-4CBF-820C-E8C7B2303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58">
              <a:extLst>
                <a:ext uri="{FF2B5EF4-FFF2-40B4-BE49-F238E27FC236}">
                  <a16:creationId xmlns:a16="http://schemas.microsoft.com/office/drawing/2014/main" id="{826F8623-5D1B-483F-B399-06AEEB0D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259">
              <a:extLst>
                <a:ext uri="{FF2B5EF4-FFF2-40B4-BE49-F238E27FC236}">
                  <a16:creationId xmlns:a16="http://schemas.microsoft.com/office/drawing/2014/main" id="{6CA8AFC1-42EE-4C5C-A4A5-8119589FF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260">
              <a:extLst>
                <a:ext uri="{FF2B5EF4-FFF2-40B4-BE49-F238E27FC236}">
                  <a16:creationId xmlns:a16="http://schemas.microsoft.com/office/drawing/2014/main" id="{3419DF70-78F1-44BD-9DD9-5B897F7D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261">
              <a:extLst>
                <a:ext uri="{FF2B5EF4-FFF2-40B4-BE49-F238E27FC236}">
                  <a16:creationId xmlns:a16="http://schemas.microsoft.com/office/drawing/2014/main" id="{A958BEB9-0CDD-47D7-9CBE-436EC5CCB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62">
              <a:extLst>
                <a:ext uri="{FF2B5EF4-FFF2-40B4-BE49-F238E27FC236}">
                  <a16:creationId xmlns:a16="http://schemas.microsoft.com/office/drawing/2014/main" id="{84991732-023A-4ECA-B5EE-798CE31B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63">
              <a:extLst>
                <a:ext uri="{FF2B5EF4-FFF2-40B4-BE49-F238E27FC236}">
                  <a16:creationId xmlns:a16="http://schemas.microsoft.com/office/drawing/2014/main" id="{6B88EFDF-8C7A-4176-ACEF-4F653AE2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64">
              <a:extLst>
                <a:ext uri="{FF2B5EF4-FFF2-40B4-BE49-F238E27FC236}">
                  <a16:creationId xmlns:a16="http://schemas.microsoft.com/office/drawing/2014/main" id="{AB5B443C-518C-4149-9A55-DFE5BE30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65">
              <a:extLst>
                <a:ext uri="{FF2B5EF4-FFF2-40B4-BE49-F238E27FC236}">
                  <a16:creationId xmlns:a16="http://schemas.microsoft.com/office/drawing/2014/main" id="{4DD15B99-9FDA-49B7-B829-60191C6CF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66">
              <a:extLst>
                <a:ext uri="{FF2B5EF4-FFF2-40B4-BE49-F238E27FC236}">
                  <a16:creationId xmlns:a16="http://schemas.microsoft.com/office/drawing/2014/main" id="{35A2CBAE-0795-44CC-BCFD-4C7E58AF0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67">
              <a:extLst>
                <a:ext uri="{FF2B5EF4-FFF2-40B4-BE49-F238E27FC236}">
                  <a16:creationId xmlns:a16="http://schemas.microsoft.com/office/drawing/2014/main" id="{CAD1FCAC-6464-4412-9D4F-E637AAF73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68">
              <a:extLst>
                <a:ext uri="{FF2B5EF4-FFF2-40B4-BE49-F238E27FC236}">
                  <a16:creationId xmlns:a16="http://schemas.microsoft.com/office/drawing/2014/main" id="{CEED838E-28EC-40CE-8BB6-290139364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269">
              <a:extLst>
                <a:ext uri="{FF2B5EF4-FFF2-40B4-BE49-F238E27FC236}">
                  <a16:creationId xmlns:a16="http://schemas.microsoft.com/office/drawing/2014/main" id="{A3750FD6-5B08-4ECC-9A19-7A55AFC9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270">
              <a:extLst>
                <a:ext uri="{FF2B5EF4-FFF2-40B4-BE49-F238E27FC236}">
                  <a16:creationId xmlns:a16="http://schemas.microsoft.com/office/drawing/2014/main" id="{514B6335-D190-4D8F-8756-D9F3B70C3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271">
              <a:extLst>
                <a:ext uri="{FF2B5EF4-FFF2-40B4-BE49-F238E27FC236}">
                  <a16:creationId xmlns:a16="http://schemas.microsoft.com/office/drawing/2014/main" id="{97CE06ED-BBB2-4013-BD1E-A5E0A5B53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72">
              <a:extLst>
                <a:ext uri="{FF2B5EF4-FFF2-40B4-BE49-F238E27FC236}">
                  <a16:creationId xmlns:a16="http://schemas.microsoft.com/office/drawing/2014/main" id="{B849BEB8-E6E3-4A47-9176-BD228C183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73">
              <a:extLst>
                <a:ext uri="{FF2B5EF4-FFF2-40B4-BE49-F238E27FC236}">
                  <a16:creationId xmlns:a16="http://schemas.microsoft.com/office/drawing/2014/main" id="{F3B92AF0-173F-41E0-B2AE-4EB45BCD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74">
              <a:extLst>
                <a:ext uri="{FF2B5EF4-FFF2-40B4-BE49-F238E27FC236}">
                  <a16:creationId xmlns:a16="http://schemas.microsoft.com/office/drawing/2014/main" id="{8D4D9BBD-D174-477B-8AEE-E127704D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75">
              <a:extLst>
                <a:ext uri="{FF2B5EF4-FFF2-40B4-BE49-F238E27FC236}">
                  <a16:creationId xmlns:a16="http://schemas.microsoft.com/office/drawing/2014/main" id="{4B45AF9B-E389-457F-A328-3131DC49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76">
              <a:extLst>
                <a:ext uri="{FF2B5EF4-FFF2-40B4-BE49-F238E27FC236}">
                  <a16:creationId xmlns:a16="http://schemas.microsoft.com/office/drawing/2014/main" id="{45D44835-B3FF-4211-AFA5-FD9706AB7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277">
              <a:extLst>
                <a:ext uri="{FF2B5EF4-FFF2-40B4-BE49-F238E27FC236}">
                  <a16:creationId xmlns:a16="http://schemas.microsoft.com/office/drawing/2014/main" id="{558B1909-F8AA-4EFC-AA76-262C7117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278">
              <a:extLst>
                <a:ext uri="{FF2B5EF4-FFF2-40B4-BE49-F238E27FC236}">
                  <a16:creationId xmlns:a16="http://schemas.microsoft.com/office/drawing/2014/main" id="{86EA1266-3EDC-4B88-82FA-224BA629B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79">
              <a:extLst>
                <a:ext uri="{FF2B5EF4-FFF2-40B4-BE49-F238E27FC236}">
                  <a16:creationId xmlns:a16="http://schemas.microsoft.com/office/drawing/2014/main" id="{87F1C4BD-7761-43C7-96CB-90A9643F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80">
              <a:extLst>
                <a:ext uri="{FF2B5EF4-FFF2-40B4-BE49-F238E27FC236}">
                  <a16:creationId xmlns:a16="http://schemas.microsoft.com/office/drawing/2014/main" id="{046F5411-D39D-4C25-AE2C-A81CEC0D4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81">
              <a:extLst>
                <a:ext uri="{FF2B5EF4-FFF2-40B4-BE49-F238E27FC236}">
                  <a16:creationId xmlns:a16="http://schemas.microsoft.com/office/drawing/2014/main" id="{E1CDA851-75AF-4605-A51A-814766681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82">
              <a:extLst>
                <a:ext uri="{FF2B5EF4-FFF2-40B4-BE49-F238E27FC236}">
                  <a16:creationId xmlns:a16="http://schemas.microsoft.com/office/drawing/2014/main" id="{57C4D594-85AF-4710-AC51-ED1103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83">
              <a:extLst>
                <a:ext uri="{FF2B5EF4-FFF2-40B4-BE49-F238E27FC236}">
                  <a16:creationId xmlns:a16="http://schemas.microsoft.com/office/drawing/2014/main" id="{73620B7C-7AEA-4599-AC99-C83FCD0BF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84">
              <a:extLst>
                <a:ext uri="{FF2B5EF4-FFF2-40B4-BE49-F238E27FC236}">
                  <a16:creationId xmlns:a16="http://schemas.microsoft.com/office/drawing/2014/main" id="{9BD67246-ACA3-4EA2-B6B4-E639D832C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85">
              <a:extLst>
                <a:ext uri="{FF2B5EF4-FFF2-40B4-BE49-F238E27FC236}">
                  <a16:creationId xmlns:a16="http://schemas.microsoft.com/office/drawing/2014/main" id="{D72A7B75-FB91-498C-AABD-4362DDA5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86">
              <a:extLst>
                <a:ext uri="{FF2B5EF4-FFF2-40B4-BE49-F238E27FC236}">
                  <a16:creationId xmlns:a16="http://schemas.microsoft.com/office/drawing/2014/main" id="{E4D3DFDE-4576-4329-A38D-C7A7271E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87">
              <a:extLst>
                <a:ext uri="{FF2B5EF4-FFF2-40B4-BE49-F238E27FC236}">
                  <a16:creationId xmlns:a16="http://schemas.microsoft.com/office/drawing/2014/main" id="{72CB952A-3F3A-492B-A388-F79D8CC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88">
              <a:extLst>
                <a:ext uri="{FF2B5EF4-FFF2-40B4-BE49-F238E27FC236}">
                  <a16:creationId xmlns:a16="http://schemas.microsoft.com/office/drawing/2014/main" id="{7A3651A8-1104-40B7-9ADA-825B4BAA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89">
              <a:extLst>
                <a:ext uri="{FF2B5EF4-FFF2-40B4-BE49-F238E27FC236}">
                  <a16:creationId xmlns:a16="http://schemas.microsoft.com/office/drawing/2014/main" id="{89198F1A-00CC-4821-86A2-E434EC49D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90">
              <a:extLst>
                <a:ext uri="{FF2B5EF4-FFF2-40B4-BE49-F238E27FC236}">
                  <a16:creationId xmlns:a16="http://schemas.microsoft.com/office/drawing/2014/main" id="{EB2611A2-6DE0-4ADD-AF4B-40465A6A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91">
              <a:extLst>
                <a:ext uri="{FF2B5EF4-FFF2-40B4-BE49-F238E27FC236}">
                  <a16:creationId xmlns:a16="http://schemas.microsoft.com/office/drawing/2014/main" id="{5FF81ABD-6197-4269-9930-D4725906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92">
              <a:extLst>
                <a:ext uri="{FF2B5EF4-FFF2-40B4-BE49-F238E27FC236}">
                  <a16:creationId xmlns:a16="http://schemas.microsoft.com/office/drawing/2014/main" id="{2D17D61F-1F9A-4180-A301-3C29911D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93">
              <a:extLst>
                <a:ext uri="{FF2B5EF4-FFF2-40B4-BE49-F238E27FC236}">
                  <a16:creationId xmlns:a16="http://schemas.microsoft.com/office/drawing/2014/main" id="{0E9F7F7D-8932-44AB-A4E9-EB7EB775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94">
              <a:extLst>
                <a:ext uri="{FF2B5EF4-FFF2-40B4-BE49-F238E27FC236}">
                  <a16:creationId xmlns:a16="http://schemas.microsoft.com/office/drawing/2014/main" id="{8F454500-B6E1-44CE-88DC-F8642FC0C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95">
              <a:extLst>
                <a:ext uri="{FF2B5EF4-FFF2-40B4-BE49-F238E27FC236}">
                  <a16:creationId xmlns:a16="http://schemas.microsoft.com/office/drawing/2014/main" id="{6B5105DE-8905-4B31-A5F0-E0EB289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96">
              <a:extLst>
                <a:ext uri="{FF2B5EF4-FFF2-40B4-BE49-F238E27FC236}">
                  <a16:creationId xmlns:a16="http://schemas.microsoft.com/office/drawing/2014/main" id="{81A9977F-7259-4632-A121-3F6647A2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97">
              <a:extLst>
                <a:ext uri="{FF2B5EF4-FFF2-40B4-BE49-F238E27FC236}">
                  <a16:creationId xmlns:a16="http://schemas.microsoft.com/office/drawing/2014/main" id="{49058252-7971-4D2D-AA14-A474EF8C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98">
              <a:extLst>
                <a:ext uri="{FF2B5EF4-FFF2-40B4-BE49-F238E27FC236}">
                  <a16:creationId xmlns:a16="http://schemas.microsoft.com/office/drawing/2014/main" id="{A58E64B2-3A80-4540-9721-A0D4F931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99">
              <a:extLst>
                <a:ext uri="{FF2B5EF4-FFF2-40B4-BE49-F238E27FC236}">
                  <a16:creationId xmlns:a16="http://schemas.microsoft.com/office/drawing/2014/main" id="{22AC62AB-7368-4522-9471-5B182D3A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300">
              <a:extLst>
                <a:ext uri="{FF2B5EF4-FFF2-40B4-BE49-F238E27FC236}">
                  <a16:creationId xmlns:a16="http://schemas.microsoft.com/office/drawing/2014/main" id="{BD62CEDA-C4A5-4B14-A733-FA47E99D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301">
              <a:extLst>
                <a:ext uri="{FF2B5EF4-FFF2-40B4-BE49-F238E27FC236}">
                  <a16:creationId xmlns:a16="http://schemas.microsoft.com/office/drawing/2014/main" id="{4D680165-97E1-4398-9D05-7FE4A89E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302">
              <a:extLst>
                <a:ext uri="{FF2B5EF4-FFF2-40B4-BE49-F238E27FC236}">
                  <a16:creationId xmlns:a16="http://schemas.microsoft.com/office/drawing/2014/main" id="{F89DCBE0-4877-484E-9B12-6D695028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303">
              <a:extLst>
                <a:ext uri="{FF2B5EF4-FFF2-40B4-BE49-F238E27FC236}">
                  <a16:creationId xmlns:a16="http://schemas.microsoft.com/office/drawing/2014/main" id="{7A51DE3A-AFD8-4613-BDB2-4CF4CA9A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304">
              <a:extLst>
                <a:ext uri="{FF2B5EF4-FFF2-40B4-BE49-F238E27FC236}">
                  <a16:creationId xmlns:a16="http://schemas.microsoft.com/office/drawing/2014/main" id="{9BE1753F-D4F6-4606-94EB-687BE5937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305">
              <a:extLst>
                <a:ext uri="{FF2B5EF4-FFF2-40B4-BE49-F238E27FC236}">
                  <a16:creationId xmlns:a16="http://schemas.microsoft.com/office/drawing/2014/main" id="{7F0E2C3B-5DFB-444A-B55C-2F25F63A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306">
              <a:extLst>
                <a:ext uri="{FF2B5EF4-FFF2-40B4-BE49-F238E27FC236}">
                  <a16:creationId xmlns:a16="http://schemas.microsoft.com/office/drawing/2014/main" id="{B6602F95-6A46-4667-B553-F3B976BC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307">
              <a:extLst>
                <a:ext uri="{FF2B5EF4-FFF2-40B4-BE49-F238E27FC236}">
                  <a16:creationId xmlns:a16="http://schemas.microsoft.com/office/drawing/2014/main" id="{946740ED-CA80-4777-A59C-74A291A6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308">
              <a:extLst>
                <a:ext uri="{FF2B5EF4-FFF2-40B4-BE49-F238E27FC236}">
                  <a16:creationId xmlns:a16="http://schemas.microsoft.com/office/drawing/2014/main" id="{779D8397-E625-4BE7-A927-13F1E519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309">
              <a:extLst>
                <a:ext uri="{FF2B5EF4-FFF2-40B4-BE49-F238E27FC236}">
                  <a16:creationId xmlns:a16="http://schemas.microsoft.com/office/drawing/2014/main" id="{862E8588-2731-431F-885E-3FF05010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10">
              <a:extLst>
                <a:ext uri="{FF2B5EF4-FFF2-40B4-BE49-F238E27FC236}">
                  <a16:creationId xmlns:a16="http://schemas.microsoft.com/office/drawing/2014/main" id="{FFEA9A8F-BF06-45AA-8BC5-48203F0D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11">
              <a:extLst>
                <a:ext uri="{FF2B5EF4-FFF2-40B4-BE49-F238E27FC236}">
                  <a16:creationId xmlns:a16="http://schemas.microsoft.com/office/drawing/2014/main" id="{87BB5648-0CB3-4667-A128-FDE772B3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12">
              <a:extLst>
                <a:ext uri="{FF2B5EF4-FFF2-40B4-BE49-F238E27FC236}">
                  <a16:creationId xmlns:a16="http://schemas.microsoft.com/office/drawing/2014/main" id="{8D7E41F8-798D-4137-BD68-21B031BE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13">
              <a:extLst>
                <a:ext uri="{FF2B5EF4-FFF2-40B4-BE49-F238E27FC236}">
                  <a16:creationId xmlns:a16="http://schemas.microsoft.com/office/drawing/2014/main" id="{660DACBF-9439-40CA-B212-6AB1F2B0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314">
              <a:extLst>
                <a:ext uri="{FF2B5EF4-FFF2-40B4-BE49-F238E27FC236}">
                  <a16:creationId xmlns:a16="http://schemas.microsoft.com/office/drawing/2014/main" id="{A2EF10D1-AF05-4C80-8163-9C2032B4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315">
              <a:extLst>
                <a:ext uri="{FF2B5EF4-FFF2-40B4-BE49-F238E27FC236}">
                  <a16:creationId xmlns:a16="http://schemas.microsoft.com/office/drawing/2014/main" id="{40549BEC-8696-468E-9B04-86CD4410A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316">
              <a:extLst>
                <a:ext uri="{FF2B5EF4-FFF2-40B4-BE49-F238E27FC236}">
                  <a16:creationId xmlns:a16="http://schemas.microsoft.com/office/drawing/2014/main" id="{98CF7412-D1C7-4CE8-BA21-0C0005D18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317">
              <a:extLst>
                <a:ext uri="{FF2B5EF4-FFF2-40B4-BE49-F238E27FC236}">
                  <a16:creationId xmlns:a16="http://schemas.microsoft.com/office/drawing/2014/main" id="{4D674A78-D1C3-4C82-825F-652E3D9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318">
              <a:extLst>
                <a:ext uri="{FF2B5EF4-FFF2-40B4-BE49-F238E27FC236}">
                  <a16:creationId xmlns:a16="http://schemas.microsoft.com/office/drawing/2014/main" id="{80714CD4-F9AB-465F-8654-B54653AF0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19">
              <a:extLst>
                <a:ext uri="{FF2B5EF4-FFF2-40B4-BE49-F238E27FC236}">
                  <a16:creationId xmlns:a16="http://schemas.microsoft.com/office/drawing/2014/main" id="{0AF32369-59D4-4EE8-91B1-DBC312AB4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20">
              <a:extLst>
                <a:ext uri="{FF2B5EF4-FFF2-40B4-BE49-F238E27FC236}">
                  <a16:creationId xmlns:a16="http://schemas.microsoft.com/office/drawing/2014/main" id="{BFB1662A-B75A-4A1F-BA20-6058F112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21">
              <a:extLst>
                <a:ext uri="{FF2B5EF4-FFF2-40B4-BE49-F238E27FC236}">
                  <a16:creationId xmlns:a16="http://schemas.microsoft.com/office/drawing/2014/main" id="{CA8A0600-7AFD-4746-BC11-5FEC4668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22">
              <a:extLst>
                <a:ext uri="{FF2B5EF4-FFF2-40B4-BE49-F238E27FC236}">
                  <a16:creationId xmlns:a16="http://schemas.microsoft.com/office/drawing/2014/main" id="{669A1147-08D1-4F9F-811E-EC16F706B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323">
              <a:extLst>
                <a:ext uri="{FF2B5EF4-FFF2-40B4-BE49-F238E27FC236}">
                  <a16:creationId xmlns:a16="http://schemas.microsoft.com/office/drawing/2014/main" id="{824BB982-9D18-4D8A-A6F3-17B54170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324">
              <a:extLst>
                <a:ext uri="{FF2B5EF4-FFF2-40B4-BE49-F238E27FC236}">
                  <a16:creationId xmlns:a16="http://schemas.microsoft.com/office/drawing/2014/main" id="{4AAE1F3F-79D9-4FA7-89CB-49BBAEB9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325">
              <a:extLst>
                <a:ext uri="{FF2B5EF4-FFF2-40B4-BE49-F238E27FC236}">
                  <a16:creationId xmlns:a16="http://schemas.microsoft.com/office/drawing/2014/main" id="{696D2CAA-90D2-4492-A287-6D801FE5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26">
              <a:extLst>
                <a:ext uri="{FF2B5EF4-FFF2-40B4-BE49-F238E27FC236}">
                  <a16:creationId xmlns:a16="http://schemas.microsoft.com/office/drawing/2014/main" id="{8B80FC18-BDB4-4FAB-BBD0-A6540B92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27">
              <a:extLst>
                <a:ext uri="{FF2B5EF4-FFF2-40B4-BE49-F238E27FC236}">
                  <a16:creationId xmlns:a16="http://schemas.microsoft.com/office/drawing/2014/main" id="{D22DC265-3658-46F3-B339-64DC7C7C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28">
              <a:extLst>
                <a:ext uri="{FF2B5EF4-FFF2-40B4-BE49-F238E27FC236}">
                  <a16:creationId xmlns:a16="http://schemas.microsoft.com/office/drawing/2014/main" id="{908F4AF5-2A46-4095-B488-9F2F07EE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29">
              <a:extLst>
                <a:ext uri="{FF2B5EF4-FFF2-40B4-BE49-F238E27FC236}">
                  <a16:creationId xmlns:a16="http://schemas.microsoft.com/office/drawing/2014/main" id="{EB992588-83AC-421A-9230-2AD0CDCB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330">
              <a:extLst>
                <a:ext uri="{FF2B5EF4-FFF2-40B4-BE49-F238E27FC236}">
                  <a16:creationId xmlns:a16="http://schemas.microsoft.com/office/drawing/2014/main" id="{FAAB2884-203F-4359-9816-A69E33C1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331">
              <a:extLst>
                <a:ext uri="{FF2B5EF4-FFF2-40B4-BE49-F238E27FC236}">
                  <a16:creationId xmlns:a16="http://schemas.microsoft.com/office/drawing/2014/main" id="{AD24BE4D-8D49-4FE8-99EB-0F4987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332">
              <a:extLst>
                <a:ext uri="{FF2B5EF4-FFF2-40B4-BE49-F238E27FC236}">
                  <a16:creationId xmlns:a16="http://schemas.microsoft.com/office/drawing/2014/main" id="{38959D58-4AC2-4146-BD23-BFBBFC394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333">
              <a:extLst>
                <a:ext uri="{FF2B5EF4-FFF2-40B4-BE49-F238E27FC236}">
                  <a16:creationId xmlns:a16="http://schemas.microsoft.com/office/drawing/2014/main" id="{C5AC76DE-E808-40EC-9120-7BC2F1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34">
              <a:extLst>
                <a:ext uri="{FF2B5EF4-FFF2-40B4-BE49-F238E27FC236}">
                  <a16:creationId xmlns:a16="http://schemas.microsoft.com/office/drawing/2014/main" id="{E826BA7A-EC85-4B9E-BE56-BB38C4C99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35">
              <a:extLst>
                <a:ext uri="{FF2B5EF4-FFF2-40B4-BE49-F238E27FC236}">
                  <a16:creationId xmlns:a16="http://schemas.microsoft.com/office/drawing/2014/main" id="{19134FAA-90C5-48A3-81AB-D3167A96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36">
              <a:extLst>
                <a:ext uri="{FF2B5EF4-FFF2-40B4-BE49-F238E27FC236}">
                  <a16:creationId xmlns:a16="http://schemas.microsoft.com/office/drawing/2014/main" id="{057B8F81-36A1-45F9-8553-F6F0943D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37">
              <a:extLst>
                <a:ext uri="{FF2B5EF4-FFF2-40B4-BE49-F238E27FC236}">
                  <a16:creationId xmlns:a16="http://schemas.microsoft.com/office/drawing/2014/main" id="{50F22FCE-181A-4BCF-A988-59C0124F7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338">
              <a:extLst>
                <a:ext uri="{FF2B5EF4-FFF2-40B4-BE49-F238E27FC236}">
                  <a16:creationId xmlns:a16="http://schemas.microsoft.com/office/drawing/2014/main" id="{9F6DC629-C18A-4551-9411-C81D29C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339">
              <a:extLst>
                <a:ext uri="{FF2B5EF4-FFF2-40B4-BE49-F238E27FC236}">
                  <a16:creationId xmlns:a16="http://schemas.microsoft.com/office/drawing/2014/main" id="{EDA7EB05-A444-425D-B3EB-170DE7E23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340">
              <a:extLst>
                <a:ext uri="{FF2B5EF4-FFF2-40B4-BE49-F238E27FC236}">
                  <a16:creationId xmlns:a16="http://schemas.microsoft.com/office/drawing/2014/main" id="{A99DF24A-412A-45A9-8AEA-4EB9E98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341">
              <a:extLst>
                <a:ext uri="{FF2B5EF4-FFF2-40B4-BE49-F238E27FC236}">
                  <a16:creationId xmlns:a16="http://schemas.microsoft.com/office/drawing/2014/main" id="{3A0F7D04-D868-4119-A156-EA41FBB88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342">
              <a:extLst>
                <a:ext uri="{FF2B5EF4-FFF2-40B4-BE49-F238E27FC236}">
                  <a16:creationId xmlns:a16="http://schemas.microsoft.com/office/drawing/2014/main" id="{C030E6C9-B8EC-4356-9EC9-083D3382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343">
              <a:extLst>
                <a:ext uri="{FF2B5EF4-FFF2-40B4-BE49-F238E27FC236}">
                  <a16:creationId xmlns:a16="http://schemas.microsoft.com/office/drawing/2014/main" id="{808D8539-48F6-4B48-99D8-6045077A2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344">
              <a:extLst>
                <a:ext uri="{FF2B5EF4-FFF2-40B4-BE49-F238E27FC236}">
                  <a16:creationId xmlns:a16="http://schemas.microsoft.com/office/drawing/2014/main" id="{A2B5145A-110F-4E76-BFEA-AE3BDF71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345">
              <a:extLst>
                <a:ext uri="{FF2B5EF4-FFF2-40B4-BE49-F238E27FC236}">
                  <a16:creationId xmlns:a16="http://schemas.microsoft.com/office/drawing/2014/main" id="{7FD25280-5D68-4646-8A17-AB9E86037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346">
              <a:extLst>
                <a:ext uri="{FF2B5EF4-FFF2-40B4-BE49-F238E27FC236}">
                  <a16:creationId xmlns:a16="http://schemas.microsoft.com/office/drawing/2014/main" id="{ECDBEAC5-226B-493A-8C1C-18C88004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347">
              <a:extLst>
                <a:ext uri="{FF2B5EF4-FFF2-40B4-BE49-F238E27FC236}">
                  <a16:creationId xmlns:a16="http://schemas.microsoft.com/office/drawing/2014/main" id="{7C025C99-07F6-4D3A-8F09-B1212826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348">
              <a:extLst>
                <a:ext uri="{FF2B5EF4-FFF2-40B4-BE49-F238E27FC236}">
                  <a16:creationId xmlns:a16="http://schemas.microsoft.com/office/drawing/2014/main" id="{E355646D-06FA-4FE2-A8E2-DBD43630A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349">
              <a:extLst>
                <a:ext uri="{FF2B5EF4-FFF2-40B4-BE49-F238E27FC236}">
                  <a16:creationId xmlns:a16="http://schemas.microsoft.com/office/drawing/2014/main" id="{0FD8D255-9ACE-4577-AFAF-7DFC2195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350">
              <a:extLst>
                <a:ext uri="{FF2B5EF4-FFF2-40B4-BE49-F238E27FC236}">
                  <a16:creationId xmlns:a16="http://schemas.microsoft.com/office/drawing/2014/main" id="{8F614595-C473-470E-942E-4842B199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351">
              <a:extLst>
                <a:ext uri="{FF2B5EF4-FFF2-40B4-BE49-F238E27FC236}">
                  <a16:creationId xmlns:a16="http://schemas.microsoft.com/office/drawing/2014/main" id="{034687E4-C43F-4A3B-89E1-7765198D2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352">
              <a:extLst>
                <a:ext uri="{FF2B5EF4-FFF2-40B4-BE49-F238E27FC236}">
                  <a16:creationId xmlns:a16="http://schemas.microsoft.com/office/drawing/2014/main" id="{7086397C-F4F2-4176-8A18-D4EC0165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353">
              <a:extLst>
                <a:ext uri="{FF2B5EF4-FFF2-40B4-BE49-F238E27FC236}">
                  <a16:creationId xmlns:a16="http://schemas.microsoft.com/office/drawing/2014/main" id="{32C6D5CC-DB64-4AEE-A820-B8E2DF3BA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354">
              <a:extLst>
                <a:ext uri="{FF2B5EF4-FFF2-40B4-BE49-F238E27FC236}">
                  <a16:creationId xmlns:a16="http://schemas.microsoft.com/office/drawing/2014/main" id="{5EB9A1B3-636A-4C2B-A3DD-F941D41D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355">
              <a:extLst>
                <a:ext uri="{FF2B5EF4-FFF2-40B4-BE49-F238E27FC236}">
                  <a16:creationId xmlns:a16="http://schemas.microsoft.com/office/drawing/2014/main" id="{EC748467-BBA1-4D4B-8852-CA019F15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356">
              <a:extLst>
                <a:ext uri="{FF2B5EF4-FFF2-40B4-BE49-F238E27FC236}">
                  <a16:creationId xmlns:a16="http://schemas.microsoft.com/office/drawing/2014/main" id="{4BB92F79-799E-4DCC-8DF5-B265F970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357">
              <a:extLst>
                <a:ext uri="{FF2B5EF4-FFF2-40B4-BE49-F238E27FC236}">
                  <a16:creationId xmlns:a16="http://schemas.microsoft.com/office/drawing/2014/main" id="{74FE4254-489F-4549-B0E6-6A915E40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7199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1C3A14B-50DE-4838-B5A7-9FAD5A21A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4" t="14382" r="27707" b="51592"/>
          <a:stretch/>
        </p:blipFill>
        <p:spPr>
          <a:xfrm>
            <a:off x="5236633" y="1388533"/>
            <a:ext cx="1718734" cy="1447800"/>
          </a:xfrm>
          <a:prstGeom prst="rect">
            <a:avLst/>
          </a:prstGeom>
        </p:spPr>
      </p:pic>
      <p:sp>
        <p:nvSpPr>
          <p:cNvPr id="467" name="文本框 466">
            <a:extLst>
              <a:ext uri="{FF2B5EF4-FFF2-40B4-BE49-F238E27FC236}">
                <a16:creationId xmlns:a16="http://schemas.microsoft.com/office/drawing/2014/main" id="{B9D55409-C664-43A1-BD8D-69A91BBE4B71}"/>
              </a:ext>
            </a:extLst>
          </p:cNvPr>
          <p:cNvSpPr txBox="1"/>
          <p:nvPr/>
        </p:nvSpPr>
        <p:spPr>
          <a:xfrm>
            <a:off x="5281514" y="1709873"/>
            <a:ext cx="16289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Part 1</a:t>
            </a:r>
            <a:endParaRPr lang="zh-CN" altLang="en-US" sz="540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68" name="TextBox 13">
            <a:extLst>
              <a:ext uri="{FF2B5EF4-FFF2-40B4-BE49-F238E27FC236}">
                <a16:creationId xmlns:a16="http://schemas.microsoft.com/office/drawing/2014/main" id="{80E36C53-8131-4E33-9AE9-34651FFF48A6}"/>
              </a:ext>
            </a:extLst>
          </p:cNvPr>
          <p:cNvSpPr txBox="1"/>
          <p:nvPr/>
        </p:nvSpPr>
        <p:spPr>
          <a:xfrm>
            <a:off x="4677466" y="3326926"/>
            <a:ext cx="2837068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4679ACA9-B476-434B-94EB-6B82CE9C6286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507721" y="1434040"/>
            <a:ext cx="2225145" cy="223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5B1E096-55EF-4D29-A912-385395C8EB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7" t="60745" r="19618" b="33882"/>
          <a:stretch/>
        </p:blipFill>
        <p:spPr>
          <a:xfrm>
            <a:off x="5355166" y="2899471"/>
            <a:ext cx="1481667" cy="13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553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id="{FFDC086C-FE3B-49A4-85A8-439DB5865EB2}"/>
              </a:ext>
            </a:extLst>
          </p:cNvPr>
          <p:cNvSpPr/>
          <p:nvPr/>
        </p:nvSpPr>
        <p:spPr>
          <a:xfrm>
            <a:off x="4478866" y="304800"/>
            <a:ext cx="3234267" cy="670560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533082" y="-419312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39" name="Group 245">
            <a:extLst>
              <a:ext uri="{FF2B5EF4-FFF2-40B4-BE49-F238E27FC236}">
                <a16:creationId xmlns:a16="http://schemas.microsoft.com/office/drawing/2014/main" id="{01A9A162-47AD-4738-BD98-315065B31E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66251" y="5592021"/>
            <a:ext cx="1464847" cy="1574165"/>
            <a:chOff x="-3" y="-6"/>
            <a:chExt cx="469" cy="504"/>
          </a:xfrm>
        </p:grpSpPr>
        <p:sp>
          <p:nvSpPr>
            <p:cNvPr id="640" name="Freeform 246">
              <a:extLst>
                <a:ext uri="{FF2B5EF4-FFF2-40B4-BE49-F238E27FC236}">
                  <a16:creationId xmlns:a16="http://schemas.microsoft.com/office/drawing/2014/main" id="{1575E69B-3BD3-4D43-B7F3-021F97D7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1" name="Freeform 247">
              <a:extLst>
                <a:ext uri="{FF2B5EF4-FFF2-40B4-BE49-F238E27FC236}">
                  <a16:creationId xmlns:a16="http://schemas.microsoft.com/office/drawing/2014/main" id="{A57B5C25-5AE8-4A33-A500-09126FE26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2" name="Freeform 248">
              <a:extLst>
                <a:ext uri="{FF2B5EF4-FFF2-40B4-BE49-F238E27FC236}">
                  <a16:creationId xmlns:a16="http://schemas.microsoft.com/office/drawing/2014/main" id="{2567C5D8-DCE1-4E03-B90E-9DDDA7486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3" name="Freeform 249">
              <a:extLst>
                <a:ext uri="{FF2B5EF4-FFF2-40B4-BE49-F238E27FC236}">
                  <a16:creationId xmlns:a16="http://schemas.microsoft.com/office/drawing/2014/main" id="{53EB8AA7-CD0E-434B-95D7-3583CEC4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4" name="Freeform 250">
              <a:extLst>
                <a:ext uri="{FF2B5EF4-FFF2-40B4-BE49-F238E27FC236}">
                  <a16:creationId xmlns:a16="http://schemas.microsoft.com/office/drawing/2014/main" id="{36F71E80-49E9-4D04-972A-6B06E4E7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5" name="Freeform 251">
              <a:extLst>
                <a:ext uri="{FF2B5EF4-FFF2-40B4-BE49-F238E27FC236}">
                  <a16:creationId xmlns:a16="http://schemas.microsoft.com/office/drawing/2014/main" id="{B7AB84DB-D62F-4C6D-8B7E-79A95733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6" name="Freeform 252">
              <a:extLst>
                <a:ext uri="{FF2B5EF4-FFF2-40B4-BE49-F238E27FC236}">
                  <a16:creationId xmlns:a16="http://schemas.microsoft.com/office/drawing/2014/main" id="{C5E5BB08-D421-4E5B-A380-2BADE2B5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7" name="Freeform 253">
              <a:extLst>
                <a:ext uri="{FF2B5EF4-FFF2-40B4-BE49-F238E27FC236}">
                  <a16:creationId xmlns:a16="http://schemas.microsoft.com/office/drawing/2014/main" id="{AF582987-B3A9-482F-B055-05D5F16B0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8" name="Freeform 254">
              <a:extLst>
                <a:ext uri="{FF2B5EF4-FFF2-40B4-BE49-F238E27FC236}">
                  <a16:creationId xmlns:a16="http://schemas.microsoft.com/office/drawing/2014/main" id="{F559FC90-3F5C-4EFA-9665-1BA5F887B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9" name="Freeform 255">
              <a:extLst>
                <a:ext uri="{FF2B5EF4-FFF2-40B4-BE49-F238E27FC236}">
                  <a16:creationId xmlns:a16="http://schemas.microsoft.com/office/drawing/2014/main" id="{501ECCCC-A348-4C41-B1C8-BFE21B3F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0" name="Freeform 256">
              <a:extLst>
                <a:ext uri="{FF2B5EF4-FFF2-40B4-BE49-F238E27FC236}">
                  <a16:creationId xmlns:a16="http://schemas.microsoft.com/office/drawing/2014/main" id="{AFB04623-1E3B-44D9-AEDD-19437AB4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1" name="Freeform 257">
              <a:extLst>
                <a:ext uri="{FF2B5EF4-FFF2-40B4-BE49-F238E27FC236}">
                  <a16:creationId xmlns:a16="http://schemas.microsoft.com/office/drawing/2014/main" id="{F15A27B2-2280-4CF8-AC74-277C9AD1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2" name="Freeform 258">
              <a:extLst>
                <a:ext uri="{FF2B5EF4-FFF2-40B4-BE49-F238E27FC236}">
                  <a16:creationId xmlns:a16="http://schemas.microsoft.com/office/drawing/2014/main" id="{C8EA5E61-DEF5-4C48-A1C8-D70D89D0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3" name="Freeform 259">
              <a:extLst>
                <a:ext uri="{FF2B5EF4-FFF2-40B4-BE49-F238E27FC236}">
                  <a16:creationId xmlns:a16="http://schemas.microsoft.com/office/drawing/2014/main" id="{87C29CD0-B5D7-4649-B07D-03E8438D0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4" name="Freeform 260">
              <a:extLst>
                <a:ext uri="{FF2B5EF4-FFF2-40B4-BE49-F238E27FC236}">
                  <a16:creationId xmlns:a16="http://schemas.microsoft.com/office/drawing/2014/main" id="{38E8B131-2A37-4DFF-B5DE-19FAC219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5" name="Freeform 261">
              <a:extLst>
                <a:ext uri="{FF2B5EF4-FFF2-40B4-BE49-F238E27FC236}">
                  <a16:creationId xmlns:a16="http://schemas.microsoft.com/office/drawing/2014/main" id="{525E0328-7E17-47FF-96EE-6CB12DE7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6" name="Freeform 262">
              <a:extLst>
                <a:ext uri="{FF2B5EF4-FFF2-40B4-BE49-F238E27FC236}">
                  <a16:creationId xmlns:a16="http://schemas.microsoft.com/office/drawing/2014/main" id="{1C05136E-8BDB-4E1F-890A-B3F25DDA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7" name="Freeform 263">
              <a:extLst>
                <a:ext uri="{FF2B5EF4-FFF2-40B4-BE49-F238E27FC236}">
                  <a16:creationId xmlns:a16="http://schemas.microsoft.com/office/drawing/2014/main" id="{7791CCF2-97C9-4A34-A14C-23B3D6476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8" name="Freeform 264">
              <a:extLst>
                <a:ext uri="{FF2B5EF4-FFF2-40B4-BE49-F238E27FC236}">
                  <a16:creationId xmlns:a16="http://schemas.microsoft.com/office/drawing/2014/main" id="{E7B28596-7FF8-408D-8774-583175EC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9" name="Freeform 265">
              <a:extLst>
                <a:ext uri="{FF2B5EF4-FFF2-40B4-BE49-F238E27FC236}">
                  <a16:creationId xmlns:a16="http://schemas.microsoft.com/office/drawing/2014/main" id="{06E73D83-EA73-42D7-AC56-661AA662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0" name="Freeform 266">
              <a:extLst>
                <a:ext uri="{FF2B5EF4-FFF2-40B4-BE49-F238E27FC236}">
                  <a16:creationId xmlns:a16="http://schemas.microsoft.com/office/drawing/2014/main" id="{81B19997-BC52-476F-870F-4E72A51F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1" name="Freeform 267">
              <a:extLst>
                <a:ext uri="{FF2B5EF4-FFF2-40B4-BE49-F238E27FC236}">
                  <a16:creationId xmlns:a16="http://schemas.microsoft.com/office/drawing/2014/main" id="{93B63276-81CC-4DAE-A82F-CADA5784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2" name="Freeform 268">
              <a:extLst>
                <a:ext uri="{FF2B5EF4-FFF2-40B4-BE49-F238E27FC236}">
                  <a16:creationId xmlns:a16="http://schemas.microsoft.com/office/drawing/2014/main" id="{9CA56067-14E2-4267-9FCD-D9803C44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3" name="Freeform 269">
              <a:extLst>
                <a:ext uri="{FF2B5EF4-FFF2-40B4-BE49-F238E27FC236}">
                  <a16:creationId xmlns:a16="http://schemas.microsoft.com/office/drawing/2014/main" id="{96571A91-C3D1-4F70-91E0-83AA4AB88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4" name="Freeform 270">
              <a:extLst>
                <a:ext uri="{FF2B5EF4-FFF2-40B4-BE49-F238E27FC236}">
                  <a16:creationId xmlns:a16="http://schemas.microsoft.com/office/drawing/2014/main" id="{FBD9D640-6C85-4DB0-8077-79EBBB80D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5" name="Freeform 271">
              <a:extLst>
                <a:ext uri="{FF2B5EF4-FFF2-40B4-BE49-F238E27FC236}">
                  <a16:creationId xmlns:a16="http://schemas.microsoft.com/office/drawing/2014/main" id="{A1AEAFFB-EDDD-44A5-AA05-8F3C5AF1E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6" name="Freeform 272">
              <a:extLst>
                <a:ext uri="{FF2B5EF4-FFF2-40B4-BE49-F238E27FC236}">
                  <a16:creationId xmlns:a16="http://schemas.microsoft.com/office/drawing/2014/main" id="{68D292FF-6ED7-44D3-BE90-F90DB024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7" name="Freeform 273">
              <a:extLst>
                <a:ext uri="{FF2B5EF4-FFF2-40B4-BE49-F238E27FC236}">
                  <a16:creationId xmlns:a16="http://schemas.microsoft.com/office/drawing/2014/main" id="{D6566611-BFFB-4600-B13B-CBD69D70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8" name="Freeform 274">
              <a:extLst>
                <a:ext uri="{FF2B5EF4-FFF2-40B4-BE49-F238E27FC236}">
                  <a16:creationId xmlns:a16="http://schemas.microsoft.com/office/drawing/2014/main" id="{6F63616F-4EAC-474A-9162-113BCAA7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9" name="Freeform 275">
              <a:extLst>
                <a:ext uri="{FF2B5EF4-FFF2-40B4-BE49-F238E27FC236}">
                  <a16:creationId xmlns:a16="http://schemas.microsoft.com/office/drawing/2014/main" id="{F4F53C62-4A33-4341-8416-9D95F61C8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0" name="Freeform 276">
              <a:extLst>
                <a:ext uri="{FF2B5EF4-FFF2-40B4-BE49-F238E27FC236}">
                  <a16:creationId xmlns:a16="http://schemas.microsoft.com/office/drawing/2014/main" id="{BB8A9B1F-09AC-4309-AD9C-E3A1F650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1" name="Freeform 277">
              <a:extLst>
                <a:ext uri="{FF2B5EF4-FFF2-40B4-BE49-F238E27FC236}">
                  <a16:creationId xmlns:a16="http://schemas.microsoft.com/office/drawing/2014/main" id="{1FC9B12C-E842-4AEE-B291-E4715471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2" name="Freeform 278">
              <a:extLst>
                <a:ext uri="{FF2B5EF4-FFF2-40B4-BE49-F238E27FC236}">
                  <a16:creationId xmlns:a16="http://schemas.microsoft.com/office/drawing/2014/main" id="{E60E86D2-522E-4E9E-ABCB-3B3A1B9B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3" name="Freeform 279">
              <a:extLst>
                <a:ext uri="{FF2B5EF4-FFF2-40B4-BE49-F238E27FC236}">
                  <a16:creationId xmlns:a16="http://schemas.microsoft.com/office/drawing/2014/main" id="{26208180-C53B-4CBF-9B38-A6942441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4" name="Freeform 280">
              <a:extLst>
                <a:ext uri="{FF2B5EF4-FFF2-40B4-BE49-F238E27FC236}">
                  <a16:creationId xmlns:a16="http://schemas.microsoft.com/office/drawing/2014/main" id="{31C3669D-CDC0-46B8-8C13-E0A76EACD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5" name="Freeform 281">
              <a:extLst>
                <a:ext uri="{FF2B5EF4-FFF2-40B4-BE49-F238E27FC236}">
                  <a16:creationId xmlns:a16="http://schemas.microsoft.com/office/drawing/2014/main" id="{200D4FCF-A5B8-4189-8FBC-4A7E30C6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6" name="Freeform 282">
              <a:extLst>
                <a:ext uri="{FF2B5EF4-FFF2-40B4-BE49-F238E27FC236}">
                  <a16:creationId xmlns:a16="http://schemas.microsoft.com/office/drawing/2014/main" id="{A28ADBC7-4CD5-4874-A876-5324D892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7" name="Freeform 283">
              <a:extLst>
                <a:ext uri="{FF2B5EF4-FFF2-40B4-BE49-F238E27FC236}">
                  <a16:creationId xmlns:a16="http://schemas.microsoft.com/office/drawing/2014/main" id="{2265677C-2F24-4F08-BD95-03654841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8" name="Freeform 284">
              <a:extLst>
                <a:ext uri="{FF2B5EF4-FFF2-40B4-BE49-F238E27FC236}">
                  <a16:creationId xmlns:a16="http://schemas.microsoft.com/office/drawing/2014/main" id="{DE23784E-3DF6-4153-BF90-44602796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9" name="Freeform 285">
              <a:extLst>
                <a:ext uri="{FF2B5EF4-FFF2-40B4-BE49-F238E27FC236}">
                  <a16:creationId xmlns:a16="http://schemas.microsoft.com/office/drawing/2014/main" id="{1CFD9885-3D19-44DA-B2FA-F0086378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0" name="Freeform 286">
              <a:extLst>
                <a:ext uri="{FF2B5EF4-FFF2-40B4-BE49-F238E27FC236}">
                  <a16:creationId xmlns:a16="http://schemas.microsoft.com/office/drawing/2014/main" id="{3BDC3368-7BEA-44CA-8EC5-3A126EE83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1" name="Freeform 287">
              <a:extLst>
                <a:ext uri="{FF2B5EF4-FFF2-40B4-BE49-F238E27FC236}">
                  <a16:creationId xmlns:a16="http://schemas.microsoft.com/office/drawing/2014/main" id="{126E4A7B-BB19-4AB5-B7A5-CE5E1CF80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2" name="Freeform 288">
              <a:extLst>
                <a:ext uri="{FF2B5EF4-FFF2-40B4-BE49-F238E27FC236}">
                  <a16:creationId xmlns:a16="http://schemas.microsoft.com/office/drawing/2014/main" id="{56AE125C-5CC4-4CEB-8F83-B2B2EB1EF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3" name="Freeform 289">
              <a:extLst>
                <a:ext uri="{FF2B5EF4-FFF2-40B4-BE49-F238E27FC236}">
                  <a16:creationId xmlns:a16="http://schemas.microsoft.com/office/drawing/2014/main" id="{C79353CA-9CA4-4A34-8356-5338813C4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4" name="Freeform 290">
              <a:extLst>
                <a:ext uri="{FF2B5EF4-FFF2-40B4-BE49-F238E27FC236}">
                  <a16:creationId xmlns:a16="http://schemas.microsoft.com/office/drawing/2014/main" id="{16A46367-A990-4716-95A2-77DD03EA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5" name="Freeform 291">
              <a:extLst>
                <a:ext uri="{FF2B5EF4-FFF2-40B4-BE49-F238E27FC236}">
                  <a16:creationId xmlns:a16="http://schemas.microsoft.com/office/drawing/2014/main" id="{F4A0BBD6-CEA4-4310-B059-ACD84B3F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6" name="Freeform 292">
              <a:extLst>
                <a:ext uri="{FF2B5EF4-FFF2-40B4-BE49-F238E27FC236}">
                  <a16:creationId xmlns:a16="http://schemas.microsoft.com/office/drawing/2014/main" id="{A55819F0-2F2F-42E5-A39A-B19335BA6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7" name="Freeform 293">
              <a:extLst>
                <a:ext uri="{FF2B5EF4-FFF2-40B4-BE49-F238E27FC236}">
                  <a16:creationId xmlns:a16="http://schemas.microsoft.com/office/drawing/2014/main" id="{37F1EC53-5E29-4B51-B2B8-6DFBA528D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8" name="Freeform 294">
              <a:extLst>
                <a:ext uri="{FF2B5EF4-FFF2-40B4-BE49-F238E27FC236}">
                  <a16:creationId xmlns:a16="http://schemas.microsoft.com/office/drawing/2014/main" id="{C257E74A-BE3E-4CE8-90B7-1D307296C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9" name="Freeform 295">
              <a:extLst>
                <a:ext uri="{FF2B5EF4-FFF2-40B4-BE49-F238E27FC236}">
                  <a16:creationId xmlns:a16="http://schemas.microsoft.com/office/drawing/2014/main" id="{ACFF017E-373B-41C5-B43E-C7428E3E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0" name="Freeform 296">
              <a:extLst>
                <a:ext uri="{FF2B5EF4-FFF2-40B4-BE49-F238E27FC236}">
                  <a16:creationId xmlns:a16="http://schemas.microsoft.com/office/drawing/2014/main" id="{3173DD26-7411-4B0F-932A-91DFFB32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1" name="Freeform 297">
              <a:extLst>
                <a:ext uri="{FF2B5EF4-FFF2-40B4-BE49-F238E27FC236}">
                  <a16:creationId xmlns:a16="http://schemas.microsoft.com/office/drawing/2014/main" id="{3D83A2AF-89E2-4EF7-A005-323350EB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2" name="Freeform 298">
              <a:extLst>
                <a:ext uri="{FF2B5EF4-FFF2-40B4-BE49-F238E27FC236}">
                  <a16:creationId xmlns:a16="http://schemas.microsoft.com/office/drawing/2014/main" id="{349A5040-713E-424C-99EB-46213607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3" name="Freeform 299">
              <a:extLst>
                <a:ext uri="{FF2B5EF4-FFF2-40B4-BE49-F238E27FC236}">
                  <a16:creationId xmlns:a16="http://schemas.microsoft.com/office/drawing/2014/main" id="{EB3E0F82-D0B5-4963-9251-9E4BEAFF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4" name="Freeform 300">
              <a:extLst>
                <a:ext uri="{FF2B5EF4-FFF2-40B4-BE49-F238E27FC236}">
                  <a16:creationId xmlns:a16="http://schemas.microsoft.com/office/drawing/2014/main" id="{946530F1-B945-45D9-8CD8-2C85B64C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5" name="Freeform 301">
              <a:extLst>
                <a:ext uri="{FF2B5EF4-FFF2-40B4-BE49-F238E27FC236}">
                  <a16:creationId xmlns:a16="http://schemas.microsoft.com/office/drawing/2014/main" id="{99E3AB6F-0DD4-4724-927D-BD8B4D7B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6" name="Freeform 302">
              <a:extLst>
                <a:ext uri="{FF2B5EF4-FFF2-40B4-BE49-F238E27FC236}">
                  <a16:creationId xmlns:a16="http://schemas.microsoft.com/office/drawing/2014/main" id="{5E37A6FF-442F-4C69-8087-6213F63F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7" name="Freeform 303">
              <a:extLst>
                <a:ext uri="{FF2B5EF4-FFF2-40B4-BE49-F238E27FC236}">
                  <a16:creationId xmlns:a16="http://schemas.microsoft.com/office/drawing/2014/main" id="{F6DCD4BB-769A-466D-ABAB-8A986661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8" name="Freeform 304">
              <a:extLst>
                <a:ext uri="{FF2B5EF4-FFF2-40B4-BE49-F238E27FC236}">
                  <a16:creationId xmlns:a16="http://schemas.microsoft.com/office/drawing/2014/main" id="{0692030F-AC53-4CC0-AD85-9F356E39E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9" name="Freeform 305">
              <a:extLst>
                <a:ext uri="{FF2B5EF4-FFF2-40B4-BE49-F238E27FC236}">
                  <a16:creationId xmlns:a16="http://schemas.microsoft.com/office/drawing/2014/main" id="{1E8A287B-05BB-4739-B349-93070B12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0" name="Freeform 306">
              <a:extLst>
                <a:ext uri="{FF2B5EF4-FFF2-40B4-BE49-F238E27FC236}">
                  <a16:creationId xmlns:a16="http://schemas.microsoft.com/office/drawing/2014/main" id="{A6715FB7-E431-4411-93FB-8609B6CF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1" name="Freeform 307">
              <a:extLst>
                <a:ext uri="{FF2B5EF4-FFF2-40B4-BE49-F238E27FC236}">
                  <a16:creationId xmlns:a16="http://schemas.microsoft.com/office/drawing/2014/main" id="{08A9C042-25BB-4FEF-8294-3031132A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2" name="Freeform 308">
              <a:extLst>
                <a:ext uri="{FF2B5EF4-FFF2-40B4-BE49-F238E27FC236}">
                  <a16:creationId xmlns:a16="http://schemas.microsoft.com/office/drawing/2014/main" id="{3034CCA7-6D11-4359-B39C-ADADCC38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3" name="Freeform 309">
              <a:extLst>
                <a:ext uri="{FF2B5EF4-FFF2-40B4-BE49-F238E27FC236}">
                  <a16:creationId xmlns:a16="http://schemas.microsoft.com/office/drawing/2014/main" id="{A81A2DAB-DEF6-4E63-BD3E-A747BB3B1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4" name="Freeform 310">
              <a:extLst>
                <a:ext uri="{FF2B5EF4-FFF2-40B4-BE49-F238E27FC236}">
                  <a16:creationId xmlns:a16="http://schemas.microsoft.com/office/drawing/2014/main" id="{807A025B-D80C-4E79-8839-DA34E9E7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5" name="Freeform 311">
              <a:extLst>
                <a:ext uri="{FF2B5EF4-FFF2-40B4-BE49-F238E27FC236}">
                  <a16:creationId xmlns:a16="http://schemas.microsoft.com/office/drawing/2014/main" id="{035B915F-8FB5-43F0-9975-77EAD0D6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6" name="Freeform 312">
              <a:extLst>
                <a:ext uri="{FF2B5EF4-FFF2-40B4-BE49-F238E27FC236}">
                  <a16:creationId xmlns:a16="http://schemas.microsoft.com/office/drawing/2014/main" id="{72AB5243-60A1-4E24-A13C-3DBDCB7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7" name="Freeform 313">
              <a:extLst>
                <a:ext uri="{FF2B5EF4-FFF2-40B4-BE49-F238E27FC236}">
                  <a16:creationId xmlns:a16="http://schemas.microsoft.com/office/drawing/2014/main" id="{1FD2A266-93F5-422C-BADA-61D9D0E5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8" name="Freeform 314">
              <a:extLst>
                <a:ext uri="{FF2B5EF4-FFF2-40B4-BE49-F238E27FC236}">
                  <a16:creationId xmlns:a16="http://schemas.microsoft.com/office/drawing/2014/main" id="{57FF2D17-23BF-4E4D-9241-381A3823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9" name="Freeform 315">
              <a:extLst>
                <a:ext uri="{FF2B5EF4-FFF2-40B4-BE49-F238E27FC236}">
                  <a16:creationId xmlns:a16="http://schemas.microsoft.com/office/drawing/2014/main" id="{9BAAD4FC-CA5F-4437-A342-C278BABC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0" name="Freeform 316">
              <a:extLst>
                <a:ext uri="{FF2B5EF4-FFF2-40B4-BE49-F238E27FC236}">
                  <a16:creationId xmlns:a16="http://schemas.microsoft.com/office/drawing/2014/main" id="{E5A3D5EC-398A-4A53-A18A-D9FD6F787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1" name="Freeform 317">
              <a:extLst>
                <a:ext uri="{FF2B5EF4-FFF2-40B4-BE49-F238E27FC236}">
                  <a16:creationId xmlns:a16="http://schemas.microsoft.com/office/drawing/2014/main" id="{D02D8B3D-A384-445A-87A2-5C7E74B83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2" name="Freeform 318">
              <a:extLst>
                <a:ext uri="{FF2B5EF4-FFF2-40B4-BE49-F238E27FC236}">
                  <a16:creationId xmlns:a16="http://schemas.microsoft.com/office/drawing/2014/main" id="{A3B61603-2C93-4A80-AECC-B5C257E55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3" name="Freeform 319">
              <a:extLst>
                <a:ext uri="{FF2B5EF4-FFF2-40B4-BE49-F238E27FC236}">
                  <a16:creationId xmlns:a16="http://schemas.microsoft.com/office/drawing/2014/main" id="{3A62C332-BADE-4C71-B297-4FCDBFD6F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4" name="Freeform 320">
              <a:extLst>
                <a:ext uri="{FF2B5EF4-FFF2-40B4-BE49-F238E27FC236}">
                  <a16:creationId xmlns:a16="http://schemas.microsoft.com/office/drawing/2014/main" id="{D3E8CA19-D85B-4874-9399-315E588D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5" name="Freeform 321">
              <a:extLst>
                <a:ext uri="{FF2B5EF4-FFF2-40B4-BE49-F238E27FC236}">
                  <a16:creationId xmlns:a16="http://schemas.microsoft.com/office/drawing/2014/main" id="{BCCCEC50-8D20-41E0-B386-EEF4B2C1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6" name="Freeform 322">
              <a:extLst>
                <a:ext uri="{FF2B5EF4-FFF2-40B4-BE49-F238E27FC236}">
                  <a16:creationId xmlns:a16="http://schemas.microsoft.com/office/drawing/2014/main" id="{DDB43142-F004-480F-8B7E-003D38F9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7" name="Freeform 323">
              <a:extLst>
                <a:ext uri="{FF2B5EF4-FFF2-40B4-BE49-F238E27FC236}">
                  <a16:creationId xmlns:a16="http://schemas.microsoft.com/office/drawing/2014/main" id="{78A2017A-A99C-4F8E-99E3-F61603C3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8" name="Freeform 324">
              <a:extLst>
                <a:ext uri="{FF2B5EF4-FFF2-40B4-BE49-F238E27FC236}">
                  <a16:creationId xmlns:a16="http://schemas.microsoft.com/office/drawing/2014/main" id="{CDA9EB20-265F-44F4-8B19-C72E8066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9" name="Freeform 325">
              <a:extLst>
                <a:ext uri="{FF2B5EF4-FFF2-40B4-BE49-F238E27FC236}">
                  <a16:creationId xmlns:a16="http://schemas.microsoft.com/office/drawing/2014/main" id="{36B43CE2-8EFA-4160-BFCF-731273E87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0" name="Freeform 326">
              <a:extLst>
                <a:ext uri="{FF2B5EF4-FFF2-40B4-BE49-F238E27FC236}">
                  <a16:creationId xmlns:a16="http://schemas.microsoft.com/office/drawing/2014/main" id="{C1586E4B-F0ED-4C1F-8B1D-10183399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1" name="Freeform 327">
              <a:extLst>
                <a:ext uri="{FF2B5EF4-FFF2-40B4-BE49-F238E27FC236}">
                  <a16:creationId xmlns:a16="http://schemas.microsoft.com/office/drawing/2014/main" id="{2EDC0DE2-852F-4578-AA52-A6BABF63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2" name="Freeform 328">
              <a:extLst>
                <a:ext uri="{FF2B5EF4-FFF2-40B4-BE49-F238E27FC236}">
                  <a16:creationId xmlns:a16="http://schemas.microsoft.com/office/drawing/2014/main" id="{F8228CA3-3739-454C-8A05-DD5D3E02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3" name="Freeform 329">
              <a:extLst>
                <a:ext uri="{FF2B5EF4-FFF2-40B4-BE49-F238E27FC236}">
                  <a16:creationId xmlns:a16="http://schemas.microsoft.com/office/drawing/2014/main" id="{0C0318E7-1F03-4771-94EA-F167CFD9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4" name="Freeform 330">
              <a:extLst>
                <a:ext uri="{FF2B5EF4-FFF2-40B4-BE49-F238E27FC236}">
                  <a16:creationId xmlns:a16="http://schemas.microsoft.com/office/drawing/2014/main" id="{23679EF6-7210-4E3E-B770-7BEA4E06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5" name="Freeform 331">
              <a:extLst>
                <a:ext uri="{FF2B5EF4-FFF2-40B4-BE49-F238E27FC236}">
                  <a16:creationId xmlns:a16="http://schemas.microsoft.com/office/drawing/2014/main" id="{73297BA1-A52E-41C3-8676-4613CEBE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6" name="Freeform 332">
              <a:extLst>
                <a:ext uri="{FF2B5EF4-FFF2-40B4-BE49-F238E27FC236}">
                  <a16:creationId xmlns:a16="http://schemas.microsoft.com/office/drawing/2014/main" id="{AA075DBD-4759-4CAA-8DB4-1DDC9B0E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7" name="Freeform 333">
              <a:extLst>
                <a:ext uri="{FF2B5EF4-FFF2-40B4-BE49-F238E27FC236}">
                  <a16:creationId xmlns:a16="http://schemas.microsoft.com/office/drawing/2014/main" id="{FB8B2579-F8FE-431E-B5A5-BA314466D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8" name="Freeform 334">
              <a:extLst>
                <a:ext uri="{FF2B5EF4-FFF2-40B4-BE49-F238E27FC236}">
                  <a16:creationId xmlns:a16="http://schemas.microsoft.com/office/drawing/2014/main" id="{DE6D5A2E-ED1B-4D58-BE89-8D41954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9" name="Freeform 335">
              <a:extLst>
                <a:ext uri="{FF2B5EF4-FFF2-40B4-BE49-F238E27FC236}">
                  <a16:creationId xmlns:a16="http://schemas.microsoft.com/office/drawing/2014/main" id="{3CB5B9B0-3DA7-43D7-9356-9B3D5CC3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0" name="Freeform 336">
              <a:extLst>
                <a:ext uri="{FF2B5EF4-FFF2-40B4-BE49-F238E27FC236}">
                  <a16:creationId xmlns:a16="http://schemas.microsoft.com/office/drawing/2014/main" id="{B6999A01-7A95-4735-BA36-92005A6F6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1" name="Freeform 337">
              <a:extLst>
                <a:ext uri="{FF2B5EF4-FFF2-40B4-BE49-F238E27FC236}">
                  <a16:creationId xmlns:a16="http://schemas.microsoft.com/office/drawing/2014/main" id="{DD4D2879-CE24-42F5-AD42-CC0A6080A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2" name="Freeform 338">
              <a:extLst>
                <a:ext uri="{FF2B5EF4-FFF2-40B4-BE49-F238E27FC236}">
                  <a16:creationId xmlns:a16="http://schemas.microsoft.com/office/drawing/2014/main" id="{12CE851B-2B96-4543-B6F7-9BA03748E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3" name="Freeform 339">
              <a:extLst>
                <a:ext uri="{FF2B5EF4-FFF2-40B4-BE49-F238E27FC236}">
                  <a16:creationId xmlns:a16="http://schemas.microsoft.com/office/drawing/2014/main" id="{3F534F10-083D-4438-8739-91B0CF35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4" name="Freeform 340">
              <a:extLst>
                <a:ext uri="{FF2B5EF4-FFF2-40B4-BE49-F238E27FC236}">
                  <a16:creationId xmlns:a16="http://schemas.microsoft.com/office/drawing/2014/main" id="{34074851-9B76-4C1F-99D3-60301A01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5" name="Freeform 341">
              <a:extLst>
                <a:ext uri="{FF2B5EF4-FFF2-40B4-BE49-F238E27FC236}">
                  <a16:creationId xmlns:a16="http://schemas.microsoft.com/office/drawing/2014/main" id="{319F1D5C-8660-4574-AA35-68E3C4FE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6" name="Freeform 342">
              <a:extLst>
                <a:ext uri="{FF2B5EF4-FFF2-40B4-BE49-F238E27FC236}">
                  <a16:creationId xmlns:a16="http://schemas.microsoft.com/office/drawing/2014/main" id="{E7AE1502-5B00-4676-87C6-CA59E5F7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7" name="Freeform 343">
              <a:extLst>
                <a:ext uri="{FF2B5EF4-FFF2-40B4-BE49-F238E27FC236}">
                  <a16:creationId xmlns:a16="http://schemas.microsoft.com/office/drawing/2014/main" id="{A815750C-B825-48F7-B81F-FFD687B18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8" name="Freeform 344">
              <a:extLst>
                <a:ext uri="{FF2B5EF4-FFF2-40B4-BE49-F238E27FC236}">
                  <a16:creationId xmlns:a16="http://schemas.microsoft.com/office/drawing/2014/main" id="{3FDBE188-A2EB-4B2C-958E-BD4A404D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9" name="Freeform 345">
              <a:extLst>
                <a:ext uri="{FF2B5EF4-FFF2-40B4-BE49-F238E27FC236}">
                  <a16:creationId xmlns:a16="http://schemas.microsoft.com/office/drawing/2014/main" id="{4A5E550D-DF26-4DCE-92DF-00652C69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0" name="Freeform 346">
              <a:extLst>
                <a:ext uri="{FF2B5EF4-FFF2-40B4-BE49-F238E27FC236}">
                  <a16:creationId xmlns:a16="http://schemas.microsoft.com/office/drawing/2014/main" id="{59804CDE-B0DC-444A-93B6-B42574C0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1" name="Freeform 347">
              <a:extLst>
                <a:ext uri="{FF2B5EF4-FFF2-40B4-BE49-F238E27FC236}">
                  <a16:creationId xmlns:a16="http://schemas.microsoft.com/office/drawing/2014/main" id="{BFB32687-294D-40CC-8194-3DFA7419A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2" name="Freeform 348">
              <a:extLst>
                <a:ext uri="{FF2B5EF4-FFF2-40B4-BE49-F238E27FC236}">
                  <a16:creationId xmlns:a16="http://schemas.microsoft.com/office/drawing/2014/main" id="{BD5D2F8C-55C7-4FB4-91CA-F73881B4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3" name="Freeform 349">
              <a:extLst>
                <a:ext uri="{FF2B5EF4-FFF2-40B4-BE49-F238E27FC236}">
                  <a16:creationId xmlns:a16="http://schemas.microsoft.com/office/drawing/2014/main" id="{E3770ABB-F897-4932-8649-A1836C1E0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4" name="Freeform 350">
              <a:extLst>
                <a:ext uri="{FF2B5EF4-FFF2-40B4-BE49-F238E27FC236}">
                  <a16:creationId xmlns:a16="http://schemas.microsoft.com/office/drawing/2014/main" id="{AFC67D8D-A16F-4EC9-9B34-FAE2CADF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5" name="Freeform 351">
              <a:extLst>
                <a:ext uri="{FF2B5EF4-FFF2-40B4-BE49-F238E27FC236}">
                  <a16:creationId xmlns:a16="http://schemas.microsoft.com/office/drawing/2014/main" id="{18A6B3B4-FA79-4E86-900F-2746C1395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6" name="Freeform 352">
              <a:extLst>
                <a:ext uri="{FF2B5EF4-FFF2-40B4-BE49-F238E27FC236}">
                  <a16:creationId xmlns:a16="http://schemas.microsoft.com/office/drawing/2014/main" id="{3FCACCA7-A661-4F44-845F-70DFA6BF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7" name="Freeform 353">
              <a:extLst>
                <a:ext uri="{FF2B5EF4-FFF2-40B4-BE49-F238E27FC236}">
                  <a16:creationId xmlns:a16="http://schemas.microsoft.com/office/drawing/2014/main" id="{3F64A9BA-F358-442C-96AC-CABC8452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8" name="Freeform 354">
              <a:extLst>
                <a:ext uri="{FF2B5EF4-FFF2-40B4-BE49-F238E27FC236}">
                  <a16:creationId xmlns:a16="http://schemas.microsoft.com/office/drawing/2014/main" id="{A9E1B1E7-7F12-4DA5-8FCD-6481714EA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9" name="Freeform 355">
              <a:extLst>
                <a:ext uri="{FF2B5EF4-FFF2-40B4-BE49-F238E27FC236}">
                  <a16:creationId xmlns:a16="http://schemas.microsoft.com/office/drawing/2014/main" id="{2FBE7F7F-914D-4C8B-9B06-93205A36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0" name="Freeform 356">
              <a:extLst>
                <a:ext uri="{FF2B5EF4-FFF2-40B4-BE49-F238E27FC236}">
                  <a16:creationId xmlns:a16="http://schemas.microsoft.com/office/drawing/2014/main" id="{989851D1-CBCB-4D5E-9F45-8AD9542E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1" name="Freeform 357">
              <a:extLst>
                <a:ext uri="{FF2B5EF4-FFF2-40B4-BE49-F238E27FC236}">
                  <a16:creationId xmlns:a16="http://schemas.microsoft.com/office/drawing/2014/main" id="{D4452E7A-DEAC-4918-804B-9A424F26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CAC6EE8-8AF8-4DA4-8138-37A2446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4" y="0"/>
            <a:ext cx="2282876" cy="1736113"/>
          </a:xfrm>
          <a:prstGeom prst="rect">
            <a:avLst/>
          </a:prstGeom>
        </p:spPr>
      </p:pic>
      <p:grpSp>
        <p:nvGrpSpPr>
          <p:cNvPr id="752" name="Group 245">
            <a:extLst>
              <a:ext uri="{FF2B5EF4-FFF2-40B4-BE49-F238E27FC236}">
                <a16:creationId xmlns:a16="http://schemas.microsoft.com/office/drawing/2014/main" id="{0999028B-21F2-46D1-B835-2954384DDF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76686"/>
            <a:ext cx="1464847" cy="1574165"/>
            <a:chOff x="-3" y="-6"/>
            <a:chExt cx="469" cy="504"/>
          </a:xfrm>
        </p:grpSpPr>
        <p:sp>
          <p:nvSpPr>
            <p:cNvPr id="753" name="Freeform 246">
              <a:extLst>
                <a:ext uri="{FF2B5EF4-FFF2-40B4-BE49-F238E27FC236}">
                  <a16:creationId xmlns:a16="http://schemas.microsoft.com/office/drawing/2014/main" id="{3FD18A86-29BA-4165-B9E1-16509D35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4" name="Freeform 247">
              <a:extLst>
                <a:ext uri="{FF2B5EF4-FFF2-40B4-BE49-F238E27FC236}">
                  <a16:creationId xmlns:a16="http://schemas.microsoft.com/office/drawing/2014/main" id="{3F1ED8C3-A188-4F0C-AF4B-EEA9CBA6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5" name="Freeform 248">
              <a:extLst>
                <a:ext uri="{FF2B5EF4-FFF2-40B4-BE49-F238E27FC236}">
                  <a16:creationId xmlns:a16="http://schemas.microsoft.com/office/drawing/2014/main" id="{37BBE64B-B0A6-4BA7-9E95-EC4FDCED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6" name="Freeform 249">
              <a:extLst>
                <a:ext uri="{FF2B5EF4-FFF2-40B4-BE49-F238E27FC236}">
                  <a16:creationId xmlns:a16="http://schemas.microsoft.com/office/drawing/2014/main" id="{F4B8C756-8913-49F9-ACAA-241A9CDC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7" name="Freeform 250">
              <a:extLst>
                <a:ext uri="{FF2B5EF4-FFF2-40B4-BE49-F238E27FC236}">
                  <a16:creationId xmlns:a16="http://schemas.microsoft.com/office/drawing/2014/main" id="{1F674F00-98A6-4EAB-ABDC-D8361CE1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8" name="Freeform 251">
              <a:extLst>
                <a:ext uri="{FF2B5EF4-FFF2-40B4-BE49-F238E27FC236}">
                  <a16:creationId xmlns:a16="http://schemas.microsoft.com/office/drawing/2014/main" id="{D556A6F3-3478-4565-A47C-455AAEF4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9" name="Freeform 252">
              <a:extLst>
                <a:ext uri="{FF2B5EF4-FFF2-40B4-BE49-F238E27FC236}">
                  <a16:creationId xmlns:a16="http://schemas.microsoft.com/office/drawing/2014/main" id="{1532CBAB-D3D8-4F09-95E4-F744DEC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0" name="Freeform 253">
              <a:extLst>
                <a:ext uri="{FF2B5EF4-FFF2-40B4-BE49-F238E27FC236}">
                  <a16:creationId xmlns:a16="http://schemas.microsoft.com/office/drawing/2014/main" id="{6954002E-5BE2-43A7-8CD3-60F6F8B4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1" name="Freeform 254">
              <a:extLst>
                <a:ext uri="{FF2B5EF4-FFF2-40B4-BE49-F238E27FC236}">
                  <a16:creationId xmlns:a16="http://schemas.microsoft.com/office/drawing/2014/main" id="{388518B6-3986-4679-BDAE-36936C791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2" name="Freeform 255">
              <a:extLst>
                <a:ext uri="{FF2B5EF4-FFF2-40B4-BE49-F238E27FC236}">
                  <a16:creationId xmlns:a16="http://schemas.microsoft.com/office/drawing/2014/main" id="{A170207E-4AAD-448A-AAE9-E65BC1EFA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3" name="Freeform 256">
              <a:extLst>
                <a:ext uri="{FF2B5EF4-FFF2-40B4-BE49-F238E27FC236}">
                  <a16:creationId xmlns:a16="http://schemas.microsoft.com/office/drawing/2014/main" id="{1FF6D1D0-799A-4264-9817-8F2C8E41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4" name="Freeform 257">
              <a:extLst>
                <a:ext uri="{FF2B5EF4-FFF2-40B4-BE49-F238E27FC236}">
                  <a16:creationId xmlns:a16="http://schemas.microsoft.com/office/drawing/2014/main" id="{404DC13F-595B-4CBF-820C-E8C7B2303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5" name="Freeform 258">
              <a:extLst>
                <a:ext uri="{FF2B5EF4-FFF2-40B4-BE49-F238E27FC236}">
                  <a16:creationId xmlns:a16="http://schemas.microsoft.com/office/drawing/2014/main" id="{826F8623-5D1B-483F-B399-06AEEB0D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6" name="Freeform 259">
              <a:extLst>
                <a:ext uri="{FF2B5EF4-FFF2-40B4-BE49-F238E27FC236}">
                  <a16:creationId xmlns:a16="http://schemas.microsoft.com/office/drawing/2014/main" id="{6CA8AFC1-42EE-4C5C-A4A5-8119589FF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7" name="Freeform 260">
              <a:extLst>
                <a:ext uri="{FF2B5EF4-FFF2-40B4-BE49-F238E27FC236}">
                  <a16:creationId xmlns:a16="http://schemas.microsoft.com/office/drawing/2014/main" id="{3419DF70-78F1-44BD-9DD9-5B897F7D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8" name="Freeform 261">
              <a:extLst>
                <a:ext uri="{FF2B5EF4-FFF2-40B4-BE49-F238E27FC236}">
                  <a16:creationId xmlns:a16="http://schemas.microsoft.com/office/drawing/2014/main" id="{A958BEB9-0CDD-47D7-9CBE-436EC5CCB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9" name="Freeform 262">
              <a:extLst>
                <a:ext uri="{FF2B5EF4-FFF2-40B4-BE49-F238E27FC236}">
                  <a16:creationId xmlns:a16="http://schemas.microsoft.com/office/drawing/2014/main" id="{84991732-023A-4ECA-B5EE-798CE31B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0" name="Freeform 263">
              <a:extLst>
                <a:ext uri="{FF2B5EF4-FFF2-40B4-BE49-F238E27FC236}">
                  <a16:creationId xmlns:a16="http://schemas.microsoft.com/office/drawing/2014/main" id="{6B88EFDF-8C7A-4176-ACEF-4F653AE2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1" name="Freeform 264">
              <a:extLst>
                <a:ext uri="{FF2B5EF4-FFF2-40B4-BE49-F238E27FC236}">
                  <a16:creationId xmlns:a16="http://schemas.microsoft.com/office/drawing/2014/main" id="{AB5B443C-518C-4149-9A55-DFE5BE30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2" name="Freeform 265">
              <a:extLst>
                <a:ext uri="{FF2B5EF4-FFF2-40B4-BE49-F238E27FC236}">
                  <a16:creationId xmlns:a16="http://schemas.microsoft.com/office/drawing/2014/main" id="{4DD15B99-9FDA-49B7-B829-60191C6CF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3" name="Freeform 266">
              <a:extLst>
                <a:ext uri="{FF2B5EF4-FFF2-40B4-BE49-F238E27FC236}">
                  <a16:creationId xmlns:a16="http://schemas.microsoft.com/office/drawing/2014/main" id="{35A2CBAE-0795-44CC-BCFD-4C7E58AF0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4" name="Freeform 267">
              <a:extLst>
                <a:ext uri="{FF2B5EF4-FFF2-40B4-BE49-F238E27FC236}">
                  <a16:creationId xmlns:a16="http://schemas.microsoft.com/office/drawing/2014/main" id="{CAD1FCAC-6464-4412-9D4F-E637AAF73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5" name="Freeform 268">
              <a:extLst>
                <a:ext uri="{FF2B5EF4-FFF2-40B4-BE49-F238E27FC236}">
                  <a16:creationId xmlns:a16="http://schemas.microsoft.com/office/drawing/2014/main" id="{CEED838E-28EC-40CE-8BB6-290139364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6" name="Freeform 269">
              <a:extLst>
                <a:ext uri="{FF2B5EF4-FFF2-40B4-BE49-F238E27FC236}">
                  <a16:creationId xmlns:a16="http://schemas.microsoft.com/office/drawing/2014/main" id="{A3750FD6-5B08-4ECC-9A19-7A55AFC9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7" name="Freeform 270">
              <a:extLst>
                <a:ext uri="{FF2B5EF4-FFF2-40B4-BE49-F238E27FC236}">
                  <a16:creationId xmlns:a16="http://schemas.microsoft.com/office/drawing/2014/main" id="{514B6335-D190-4D8F-8756-D9F3B70C3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8" name="Freeform 271">
              <a:extLst>
                <a:ext uri="{FF2B5EF4-FFF2-40B4-BE49-F238E27FC236}">
                  <a16:creationId xmlns:a16="http://schemas.microsoft.com/office/drawing/2014/main" id="{97CE06ED-BBB2-4013-BD1E-A5E0A5B53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9" name="Freeform 272">
              <a:extLst>
                <a:ext uri="{FF2B5EF4-FFF2-40B4-BE49-F238E27FC236}">
                  <a16:creationId xmlns:a16="http://schemas.microsoft.com/office/drawing/2014/main" id="{B849BEB8-E6E3-4A47-9176-BD228C183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0" name="Freeform 273">
              <a:extLst>
                <a:ext uri="{FF2B5EF4-FFF2-40B4-BE49-F238E27FC236}">
                  <a16:creationId xmlns:a16="http://schemas.microsoft.com/office/drawing/2014/main" id="{F3B92AF0-173F-41E0-B2AE-4EB45BCD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1" name="Freeform 274">
              <a:extLst>
                <a:ext uri="{FF2B5EF4-FFF2-40B4-BE49-F238E27FC236}">
                  <a16:creationId xmlns:a16="http://schemas.microsoft.com/office/drawing/2014/main" id="{8D4D9BBD-D174-477B-8AEE-E127704D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2" name="Freeform 275">
              <a:extLst>
                <a:ext uri="{FF2B5EF4-FFF2-40B4-BE49-F238E27FC236}">
                  <a16:creationId xmlns:a16="http://schemas.microsoft.com/office/drawing/2014/main" id="{4B45AF9B-E389-457F-A328-3131DC49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3" name="Freeform 276">
              <a:extLst>
                <a:ext uri="{FF2B5EF4-FFF2-40B4-BE49-F238E27FC236}">
                  <a16:creationId xmlns:a16="http://schemas.microsoft.com/office/drawing/2014/main" id="{45D44835-B3FF-4211-AFA5-FD9706AB7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4" name="Freeform 277">
              <a:extLst>
                <a:ext uri="{FF2B5EF4-FFF2-40B4-BE49-F238E27FC236}">
                  <a16:creationId xmlns:a16="http://schemas.microsoft.com/office/drawing/2014/main" id="{558B1909-F8AA-4EFC-AA76-262C7117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5" name="Freeform 278">
              <a:extLst>
                <a:ext uri="{FF2B5EF4-FFF2-40B4-BE49-F238E27FC236}">
                  <a16:creationId xmlns:a16="http://schemas.microsoft.com/office/drawing/2014/main" id="{86EA1266-3EDC-4B88-82FA-224BA629B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6" name="Freeform 279">
              <a:extLst>
                <a:ext uri="{FF2B5EF4-FFF2-40B4-BE49-F238E27FC236}">
                  <a16:creationId xmlns:a16="http://schemas.microsoft.com/office/drawing/2014/main" id="{87F1C4BD-7761-43C7-96CB-90A9643F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7" name="Freeform 280">
              <a:extLst>
                <a:ext uri="{FF2B5EF4-FFF2-40B4-BE49-F238E27FC236}">
                  <a16:creationId xmlns:a16="http://schemas.microsoft.com/office/drawing/2014/main" id="{046F5411-D39D-4C25-AE2C-A81CEC0D4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8" name="Freeform 281">
              <a:extLst>
                <a:ext uri="{FF2B5EF4-FFF2-40B4-BE49-F238E27FC236}">
                  <a16:creationId xmlns:a16="http://schemas.microsoft.com/office/drawing/2014/main" id="{E1CDA851-75AF-4605-A51A-814766681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9" name="Freeform 282">
              <a:extLst>
                <a:ext uri="{FF2B5EF4-FFF2-40B4-BE49-F238E27FC236}">
                  <a16:creationId xmlns:a16="http://schemas.microsoft.com/office/drawing/2014/main" id="{57C4D594-85AF-4710-AC51-ED1103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0" name="Freeform 283">
              <a:extLst>
                <a:ext uri="{FF2B5EF4-FFF2-40B4-BE49-F238E27FC236}">
                  <a16:creationId xmlns:a16="http://schemas.microsoft.com/office/drawing/2014/main" id="{73620B7C-7AEA-4599-AC99-C83FCD0BF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1" name="Freeform 284">
              <a:extLst>
                <a:ext uri="{FF2B5EF4-FFF2-40B4-BE49-F238E27FC236}">
                  <a16:creationId xmlns:a16="http://schemas.microsoft.com/office/drawing/2014/main" id="{9BD67246-ACA3-4EA2-B6B4-E639D832C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2" name="Freeform 285">
              <a:extLst>
                <a:ext uri="{FF2B5EF4-FFF2-40B4-BE49-F238E27FC236}">
                  <a16:creationId xmlns:a16="http://schemas.microsoft.com/office/drawing/2014/main" id="{D72A7B75-FB91-498C-AABD-4362DDA5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3" name="Freeform 286">
              <a:extLst>
                <a:ext uri="{FF2B5EF4-FFF2-40B4-BE49-F238E27FC236}">
                  <a16:creationId xmlns:a16="http://schemas.microsoft.com/office/drawing/2014/main" id="{E4D3DFDE-4576-4329-A38D-C7A7271E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4" name="Freeform 287">
              <a:extLst>
                <a:ext uri="{FF2B5EF4-FFF2-40B4-BE49-F238E27FC236}">
                  <a16:creationId xmlns:a16="http://schemas.microsoft.com/office/drawing/2014/main" id="{72CB952A-3F3A-492B-A388-F79D8CC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5" name="Freeform 288">
              <a:extLst>
                <a:ext uri="{FF2B5EF4-FFF2-40B4-BE49-F238E27FC236}">
                  <a16:creationId xmlns:a16="http://schemas.microsoft.com/office/drawing/2014/main" id="{7A3651A8-1104-40B7-9ADA-825B4BAA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6" name="Freeform 289">
              <a:extLst>
                <a:ext uri="{FF2B5EF4-FFF2-40B4-BE49-F238E27FC236}">
                  <a16:creationId xmlns:a16="http://schemas.microsoft.com/office/drawing/2014/main" id="{89198F1A-00CC-4821-86A2-E434EC49D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7" name="Freeform 290">
              <a:extLst>
                <a:ext uri="{FF2B5EF4-FFF2-40B4-BE49-F238E27FC236}">
                  <a16:creationId xmlns:a16="http://schemas.microsoft.com/office/drawing/2014/main" id="{EB2611A2-6DE0-4ADD-AF4B-40465A6A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8" name="Freeform 291">
              <a:extLst>
                <a:ext uri="{FF2B5EF4-FFF2-40B4-BE49-F238E27FC236}">
                  <a16:creationId xmlns:a16="http://schemas.microsoft.com/office/drawing/2014/main" id="{5FF81ABD-6197-4269-9930-D4725906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9" name="Freeform 292">
              <a:extLst>
                <a:ext uri="{FF2B5EF4-FFF2-40B4-BE49-F238E27FC236}">
                  <a16:creationId xmlns:a16="http://schemas.microsoft.com/office/drawing/2014/main" id="{2D17D61F-1F9A-4180-A301-3C29911D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0" name="Freeform 293">
              <a:extLst>
                <a:ext uri="{FF2B5EF4-FFF2-40B4-BE49-F238E27FC236}">
                  <a16:creationId xmlns:a16="http://schemas.microsoft.com/office/drawing/2014/main" id="{0E9F7F7D-8932-44AB-A4E9-EB7EB775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1" name="Freeform 294">
              <a:extLst>
                <a:ext uri="{FF2B5EF4-FFF2-40B4-BE49-F238E27FC236}">
                  <a16:creationId xmlns:a16="http://schemas.microsoft.com/office/drawing/2014/main" id="{8F454500-B6E1-44CE-88DC-F8642FC0C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2" name="Freeform 295">
              <a:extLst>
                <a:ext uri="{FF2B5EF4-FFF2-40B4-BE49-F238E27FC236}">
                  <a16:creationId xmlns:a16="http://schemas.microsoft.com/office/drawing/2014/main" id="{6B5105DE-8905-4B31-A5F0-E0EB289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3" name="Freeform 296">
              <a:extLst>
                <a:ext uri="{FF2B5EF4-FFF2-40B4-BE49-F238E27FC236}">
                  <a16:creationId xmlns:a16="http://schemas.microsoft.com/office/drawing/2014/main" id="{81A9977F-7259-4632-A121-3F6647A2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4" name="Freeform 297">
              <a:extLst>
                <a:ext uri="{FF2B5EF4-FFF2-40B4-BE49-F238E27FC236}">
                  <a16:creationId xmlns:a16="http://schemas.microsoft.com/office/drawing/2014/main" id="{49058252-7971-4D2D-AA14-A474EF8C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5" name="Freeform 298">
              <a:extLst>
                <a:ext uri="{FF2B5EF4-FFF2-40B4-BE49-F238E27FC236}">
                  <a16:creationId xmlns:a16="http://schemas.microsoft.com/office/drawing/2014/main" id="{A58E64B2-3A80-4540-9721-A0D4F931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6" name="Freeform 299">
              <a:extLst>
                <a:ext uri="{FF2B5EF4-FFF2-40B4-BE49-F238E27FC236}">
                  <a16:creationId xmlns:a16="http://schemas.microsoft.com/office/drawing/2014/main" id="{22AC62AB-7368-4522-9471-5B182D3A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7" name="Freeform 300">
              <a:extLst>
                <a:ext uri="{FF2B5EF4-FFF2-40B4-BE49-F238E27FC236}">
                  <a16:creationId xmlns:a16="http://schemas.microsoft.com/office/drawing/2014/main" id="{BD62CEDA-C4A5-4B14-A733-FA47E99D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8" name="Freeform 301">
              <a:extLst>
                <a:ext uri="{FF2B5EF4-FFF2-40B4-BE49-F238E27FC236}">
                  <a16:creationId xmlns:a16="http://schemas.microsoft.com/office/drawing/2014/main" id="{4D680165-97E1-4398-9D05-7FE4A89E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9" name="Freeform 302">
              <a:extLst>
                <a:ext uri="{FF2B5EF4-FFF2-40B4-BE49-F238E27FC236}">
                  <a16:creationId xmlns:a16="http://schemas.microsoft.com/office/drawing/2014/main" id="{F89DCBE0-4877-484E-9B12-6D695028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0" name="Freeform 303">
              <a:extLst>
                <a:ext uri="{FF2B5EF4-FFF2-40B4-BE49-F238E27FC236}">
                  <a16:creationId xmlns:a16="http://schemas.microsoft.com/office/drawing/2014/main" id="{7A51DE3A-AFD8-4613-BDB2-4CF4CA9A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1" name="Freeform 304">
              <a:extLst>
                <a:ext uri="{FF2B5EF4-FFF2-40B4-BE49-F238E27FC236}">
                  <a16:creationId xmlns:a16="http://schemas.microsoft.com/office/drawing/2014/main" id="{9BE1753F-D4F6-4606-94EB-687BE5937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2" name="Freeform 305">
              <a:extLst>
                <a:ext uri="{FF2B5EF4-FFF2-40B4-BE49-F238E27FC236}">
                  <a16:creationId xmlns:a16="http://schemas.microsoft.com/office/drawing/2014/main" id="{7F0E2C3B-5DFB-444A-B55C-2F25F63A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3" name="Freeform 306">
              <a:extLst>
                <a:ext uri="{FF2B5EF4-FFF2-40B4-BE49-F238E27FC236}">
                  <a16:creationId xmlns:a16="http://schemas.microsoft.com/office/drawing/2014/main" id="{B6602F95-6A46-4667-B553-F3B976BC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4" name="Freeform 307">
              <a:extLst>
                <a:ext uri="{FF2B5EF4-FFF2-40B4-BE49-F238E27FC236}">
                  <a16:creationId xmlns:a16="http://schemas.microsoft.com/office/drawing/2014/main" id="{946740ED-CA80-4777-A59C-74A291A6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5" name="Freeform 308">
              <a:extLst>
                <a:ext uri="{FF2B5EF4-FFF2-40B4-BE49-F238E27FC236}">
                  <a16:creationId xmlns:a16="http://schemas.microsoft.com/office/drawing/2014/main" id="{779D8397-E625-4BE7-A927-13F1E519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6" name="Freeform 309">
              <a:extLst>
                <a:ext uri="{FF2B5EF4-FFF2-40B4-BE49-F238E27FC236}">
                  <a16:creationId xmlns:a16="http://schemas.microsoft.com/office/drawing/2014/main" id="{862E8588-2731-431F-885E-3FF05010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7" name="Freeform 310">
              <a:extLst>
                <a:ext uri="{FF2B5EF4-FFF2-40B4-BE49-F238E27FC236}">
                  <a16:creationId xmlns:a16="http://schemas.microsoft.com/office/drawing/2014/main" id="{FFEA9A8F-BF06-45AA-8BC5-48203F0D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8" name="Freeform 311">
              <a:extLst>
                <a:ext uri="{FF2B5EF4-FFF2-40B4-BE49-F238E27FC236}">
                  <a16:creationId xmlns:a16="http://schemas.microsoft.com/office/drawing/2014/main" id="{87BB5648-0CB3-4667-A128-FDE772B3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9" name="Freeform 312">
              <a:extLst>
                <a:ext uri="{FF2B5EF4-FFF2-40B4-BE49-F238E27FC236}">
                  <a16:creationId xmlns:a16="http://schemas.microsoft.com/office/drawing/2014/main" id="{8D7E41F8-798D-4137-BD68-21B031BE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0" name="Freeform 313">
              <a:extLst>
                <a:ext uri="{FF2B5EF4-FFF2-40B4-BE49-F238E27FC236}">
                  <a16:creationId xmlns:a16="http://schemas.microsoft.com/office/drawing/2014/main" id="{660DACBF-9439-40CA-B212-6AB1F2B0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1" name="Freeform 314">
              <a:extLst>
                <a:ext uri="{FF2B5EF4-FFF2-40B4-BE49-F238E27FC236}">
                  <a16:creationId xmlns:a16="http://schemas.microsoft.com/office/drawing/2014/main" id="{A2EF10D1-AF05-4C80-8163-9C2032B4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2" name="Freeform 315">
              <a:extLst>
                <a:ext uri="{FF2B5EF4-FFF2-40B4-BE49-F238E27FC236}">
                  <a16:creationId xmlns:a16="http://schemas.microsoft.com/office/drawing/2014/main" id="{40549BEC-8696-468E-9B04-86CD4410A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3" name="Freeform 316">
              <a:extLst>
                <a:ext uri="{FF2B5EF4-FFF2-40B4-BE49-F238E27FC236}">
                  <a16:creationId xmlns:a16="http://schemas.microsoft.com/office/drawing/2014/main" id="{98CF7412-D1C7-4CE8-BA21-0C0005D18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4" name="Freeform 317">
              <a:extLst>
                <a:ext uri="{FF2B5EF4-FFF2-40B4-BE49-F238E27FC236}">
                  <a16:creationId xmlns:a16="http://schemas.microsoft.com/office/drawing/2014/main" id="{4D674A78-D1C3-4C82-825F-652E3D9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5" name="Freeform 318">
              <a:extLst>
                <a:ext uri="{FF2B5EF4-FFF2-40B4-BE49-F238E27FC236}">
                  <a16:creationId xmlns:a16="http://schemas.microsoft.com/office/drawing/2014/main" id="{80714CD4-F9AB-465F-8654-B54653AF0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6" name="Freeform 319">
              <a:extLst>
                <a:ext uri="{FF2B5EF4-FFF2-40B4-BE49-F238E27FC236}">
                  <a16:creationId xmlns:a16="http://schemas.microsoft.com/office/drawing/2014/main" id="{0AF32369-59D4-4EE8-91B1-DBC312AB4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7" name="Freeform 320">
              <a:extLst>
                <a:ext uri="{FF2B5EF4-FFF2-40B4-BE49-F238E27FC236}">
                  <a16:creationId xmlns:a16="http://schemas.microsoft.com/office/drawing/2014/main" id="{BFB1662A-B75A-4A1F-BA20-6058F112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8" name="Freeform 321">
              <a:extLst>
                <a:ext uri="{FF2B5EF4-FFF2-40B4-BE49-F238E27FC236}">
                  <a16:creationId xmlns:a16="http://schemas.microsoft.com/office/drawing/2014/main" id="{CA8A0600-7AFD-4746-BC11-5FEC4668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9" name="Freeform 322">
              <a:extLst>
                <a:ext uri="{FF2B5EF4-FFF2-40B4-BE49-F238E27FC236}">
                  <a16:creationId xmlns:a16="http://schemas.microsoft.com/office/drawing/2014/main" id="{669A1147-08D1-4F9F-811E-EC16F706B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0" name="Freeform 323">
              <a:extLst>
                <a:ext uri="{FF2B5EF4-FFF2-40B4-BE49-F238E27FC236}">
                  <a16:creationId xmlns:a16="http://schemas.microsoft.com/office/drawing/2014/main" id="{824BB982-9D18-4D8A-A6F3-17B54170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1" name="Freeform 324">
              <a:extLst>
                <a:ext uri="{FF2B5EF4-FFF2-40B4-BE49-F238E27FC236}">
                  <a16:creationId xmlns:a16="http://schemas.microsoft.com/office/drawing/2014/main" id="{4AAE1F3F-79D9-4FA7-89CB-49BBAEB9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2" name="Freeform 325">
              <a:extLst>
                <a:ext uri="{FF2B5EF4-FFF2-40B4-BE49-F238E27FC236}">
                  <a16:creationId xmlns:a16="http://schemas.microsoft.com/office/drawing/2014/main" id="{696D2CAA-90D2-4492-A287-6D801FE5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3" name="Freeform 326">
              <a:extLst>
                <a:ext uri="{FF2B5EF4-FFF2-40B4-BE49-F238E27FC236}">
                  <a16:creationId xmlns:a16="http://schemas.microsoft.com/office/drawing/2014/main" id="{8B80FC18-BDB4-4FAB-BBD0-A6540B92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4" name="Freeform 327">
              <a:extLst>
                <a:ext uri="{FF2B5EF4-FFF2-40B4-BE49-F238E27FC236}">
                  <a16:creationId xmlns:a16="http://schemas.microsoft.com/office/drawing/2014/main" id="{D22DC265-3658-46F3-B339-64DC7C7C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5" name="Freeform 328">
              <a:extLst>
                <a:ext uri="{FF2B5EF4-FFF2-40B4-BE49-F238E27FC236}">
                  <a16:creationId xmlns:a16="http://schemas.microsoft.com/office/drawing/2014/main" id="{908F4AF5-2A46-4095-B488-9F2F07EE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6" name="Freeform 329">
              <a:extLst>
                <a:ext uri="{FF2B5EF4-FFF2-40B4-BE49-F238E27FC236}">
                  <a16:creationId xmlns:a16="http://schemas.microsoft.com/office/drawing/2014/main" id="{EB992588-83AC-421A-9230-2AD0CDCB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7" name="Freeform 330">
              <a:extLst>
                <a:ext uri="{FF2B5EF4-FFF2-40B4-BE49-F238E27FC236}">
                  <a16:creationId xmlns:a16="http://schemas.microsoft.com/office/drawing/2014/main" id="{FAAB2884-203F-4359-9816-A69E33C1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8" name="Freeform 331">
              <a:extLst>
                <a:ext uri="{FF2B5EF4-FFF2-40B4-BE49-F238E27FC236}">
                  <a16:creationId xmlns:a16="http://schemas.microsoft.com/office/drawing/2014/main" id="{AD24BE4D-8D49-4FE8-99EB-0F4987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9" name="Freeform 332">
              <a:extLst>
                <a:ext uri="{FF2B5EF4-FFF2-40B4-BE49-F238E27FC236}">
                  <a16:creationId xmlns:a16="http://schemas.microsoft.com/office/drawing/2014/main" id="{38959D58-4AC2-4146-BD23-BFBBFC394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0" name="Freeform 333">
              <a:extLst>
                <a:ext uri="{FF2B5EF4-FFF2-40B4-BE49-F238E27FC236}">
                  <a16:creationId xmlns:a16="http://schemas.microsoft.com/office/drawing/2014/main" id="{C5AC76DE-E808-40EC-9120-7BC2F1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1" name="Freeform 334">
              <a:extLst>
                <a:ext uri="{FF2B5EF4-FFF2-40B4-BE49-F238E27FC236}">
                  <a16:creationId xmlns:a16="http://schemas.microsoft.com/office/drawing/2014/main" id="{E826BA7A-EC85-4B9E-BE56-BB38C4C99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2" name="Freeform 335">
              <a:extLst>
                <a:ext uri="{FF2B5EF4-FFF2-40B4-BE49-F238E27FC236}">
                  <a16:creationId xmlns:a16="http://schemas.microsoft.com/office/drawing/2014/main" id="{19134FAA-90C5-48A3-81AB-D3167A96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3" name="Freeform 336">
              <a:extLst>
                <a:ext uri="{FF2B5EF4-FFF2-40B4-BE49-F238E27FC236}">
                  <a16:creationId xmlns:a16="http://schemas.microsoft.com/office/drawing/2014/main" id="{057B8F81-36A1-45F9-8553-F6F0943D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4" name="Freeform 337">
              <a:extLst>
                <a:ext uri="{FF2B5EF4-FFF2-40B4-BE49-F238E27FC236}">
                  <a16:creationId xmlns:a16="http://schemas.microsoft.com/office/drawing/2014/main" id="{50F22FCE-181A-4BCF-A988-59C0124F7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5" name="Freeform 338">
              <a:extLst>
                <a:ext uri="{FF2B5EF4-FFF2-40B4-BE49-F238E27FC236}">
                  <a16:creationId xmlns:a16="http://schemas.microsoft.com/office/drawing/2014/main" id="{9F6DC629-C18A-4551-9411-C81D29C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6" name="Freeform 339">
              <a:extLst>
                <a:ext uri="{FF2B5EF4-FFF2-40B4-BE49-F238E27FC236}">
                  <a16:creationId xmlns:a16="http://schemas.microsoft.com/office/drawing/2014/main" id="{EDA7EB05-A444-425D-B3EB-170DE7E23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7" name="Freeform 340">
              <a:extLst>
                <a:ext uri="{FF2B5EF4-FFF2-40B4-BE49-F238E27FC236}">
                  <a16:creationId xmlns:a16="http://schemas.microsoft.com/office/drawing/2014/main" id="{A99DF24A-412A-45A9-8AEA-4EB9E98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8" name="Freeform 341">
              <a:extLst>
                <a:ext uri="{FF2B5EF4-FFF2-40B4-BE49-F238E27FC236}">
                  <a16:creationId xmlns:a16="http://schemas.microsoft.com/office/drawing/2014/main" id="{3A0F7D04-D868-4119-A156-EA41FBB88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9" name="Freeform 342">
              <a:extLst>
                <a:ext uri="{FF2B5EF4-FFF2-40B4-BE49-F238E27FC236}">
                  <a16:creationId xmlns:a16="http://schemas.microsoft.com/office/drawing/2014/main" id="{C030E6C9-B8EC-4356-9EC9-083D3382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0" name="Freeform 343">
              <a:extLst>
                <a:ext uri="{FF2B5EF4-FFF2-40B4-BE49-F238E27FC236}">
                  <a16:creationId xmlns:a16="http://schemas.microsoft.com/office/drawing/2014/main" id="{808D8539-48F6-4B48-99D8-6045077A2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1" name="Freeform 344">
              <a:extLst>
                <a:ext uri="{FF2B5EF4-FFF2-40B4-BE49-F238E27FC236}">
                  <a16:creationId xmlns:a16="http://schemas.microsoft.com/office/drawing/2014/main" id="{A2B5145A-110F-4E76-BFEA-AE3BDF71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2" name="Freeform 345">
              <a:extLst>
                <a:ext uri="{FF2B5EF4-FFF2-40B4-BE49-F238E27FC236}">
                  <a16:creationId xmlns:a16="http://schemas.microsoft.com/office/drawing/2014/main" id="{7FD25280-5D68-4646-8A17-AB9E86037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3" name="Freeform 346">
              <a:extLst>
                <a:ext uri="{FF2B5EF4-FFF2-40B4-BE49-F238E27FC236}">
                  <a16:creationId xmlns:a16="http://schemas.microsoft.com/office/drawing/2014/main" id="{ECDBEAC5-226B-493A-8C1C-18C88004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4" name="Freeform 347">
              <a:extLst>
                <a:ext uri="{FF2B5EF4-FFF2-40B4-BE49-F238E27FC236}">
                  <a16:creationId xmlns:a16="http://schemas.microsoft.com/office/drawing/2014/main" id="{7C025C99-07F6-4D3A-8F09-B1212826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5" name="Freeform 348">
              <a:extLst>
                <a:ext uri="{FF2B5EF4-FFF2-40B4-BE49-F238E27FC236}">
                  <a16:creationId xmlns:a16="http://schemas.microsoft.com/office/drawing/2014/main" id="{E355646D-06FA-4FE2-A8E2-DBD43630A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6" name="Freeform 349">
              <a:extLst>
                <a:ext uri="{FF2B5EF4-FFF2-40B4-BE49-F238E27FC236}">
                  <a16:creationId xmlns:a16="http://schemas.microsoft.com/office/drawing/2014/main" id="{0FD8D255-9ACE-4577-AFAF-7DFC2195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7" name="Freeform 350">
              <a:extLst>
                <a:ext uri="{FF2B5EF4-FFF2-40B4-BE49-F238E27FC236}">
                  <a16:creationId xmlns:a16="http://schemas.microsoft.com/office/drawing/2014/main" id="{8F614595-C473-470E-942E-4842B199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8" name="Freeform 351">
              <a:extLst>
                <a:ext uri="{FF2B5EF4-FFF2-40B4-BE49-F238E27FC236}">
                  <a16:creationId xmlns:a16="http://schemas.microsoft.com/office/drawing/2014/main" id="{034687E4-C43F-4A3B-89E1-7765198D2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9" name="Freeform 352">
              <a:extLst>
                <a:ext uri="{FF2B5EF4-FFF2-40B4-BE49-F238E27FC236}">
                  <a16:creationId xmlns:a16="http://schemas.microsoft.com/office/drawing/2014/main" id="{7086397C-F4F2-4176-8A18-D4EC0165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0" name="Freeform 353">
              <a:extLst>
                <a:ext uri="{FF2B5EF4-FFF2-40B4-BE49-F238E27FC236}">
                  <a16:creationId xmlns:a16="http://schemas.microsoft.com/office/drawing/2014/main" id="{32C6D5CC-DB64-4AEE-A820-B8E2DF3BA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1" name="Freeform 354">
              <a:extLst>
                <a:ext uri="{FF2B5EF4-FFF2-40B4-BE49-F238E27FC236}">
                  <a16:creationId xmlns:a16="http://schemas.microsoft.com/office/drawing/2014/main" id="{5EB9A1B3-636A-4C2B-A3DD-F941D41D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2" name="Freeform 355">
              <a:extLst>
                <a:ext uri="{FF2B5EF4-FFF2-40B4-BE49-F238E27FC236}">
                  <a16:creationId xmlns:a16="http://schemas.microsoft.com/office/drawing/2014/main" id="{EC748467-BBA1-4D4B-8852-CA019F15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3" name="Freeform 356">
              <a:extLst>
                <a:ext uri="{FF2B5EF4-FFF2-40B4-BE49-F238E27FC236}">
                  <a16:creationId xmlns:a16="http://schemas.microsoft.com/office/drawing/2014/main" id="{4BB92F79-799E-4DCC-8DF5-B265F970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4" name="Freeform 357">
              <a:extLst>
                <a:ext uri="{FF2B5EF4-FFF2-40B4-BE49-F238E27FC236}">
                  <a16:creationId xmlns:a16="http://schemas.microsoft.com/office/drawing/2014/main" id="{74FE4254-489F-4549-B0E6-6A915E40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54" name="TextBox 13">
            <a:extLst>
              <a:ext uri="{FF2B5EF4-FFF2-40B4-BE49-F238E27FC236}">
                <a16:creationId xmlns:a16="http://schemas.microsoft.com/office/drawing/2014/main" id="{7D761EC1-23D5-4120-8138-93C9B3BDF558}"/>
              </a:ext>
            </a:extLst>
          </p:cNvPr>
          <p:cNvSpPr txBox="1"/>
          <p:nvPr/>
        </p:nvSpPr>
        <p:spPr>
          <a:xfrm>
            <a:off x="4657624" y="437510"/>
            <a:ext cx="287675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rgbClr val="063D7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6" name="缺角矩形 355">
            <a:extLst>
              <a:ext uri="{FF2B5EF4-FFF2-40B4-BE49-F238E27FC236}">
                <a16:creationId xmlns:a16="http://schemas.microsoft.com/office/drawing/2014/main" id="{EF504682-3BC5-4F0D-83FC-744196537A80}"/>
              </a:ext>
            </a:extLst>
          </p:cNvPr>
          <p:cNvSpPr/>
          <p:nvPr/>
        </p:nvSpPr>
        <p:spPr>
          <a:xfrm>
            <a:off x="4601633" y="375920"/>
            <a:ext cx="2988734" cy="497840"/>
          </a:xfrm>
          <a:prstGeom prst="plaque">
            <a:avLst/>
          </a:prstGeom>
          <a:noFill/>
          <a:ln w="25400">
            <a:solidFill>
              <a:srgbClr val="063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Oval 80">
            <a:extLst>
              <a:ext uri="{FF2B5EF4-FFF2-40B4-BE49-F238E27FC236}">
                <a16:creationId xmlns:a16="http://schemas.microsoft.com/office/drawing/2014/main" id="{C8092556-B0B3-47E6-9B8D-97A16771AD22}"/>
              </a:ext>
            </a:extLst>
          </p:cNvPr>
          <p:cNvSpPr/>
          <p:nvPr/>
        </p:nvSpPr>
        <p:spPr>
          <a:xfrm>
            <a:off x="2198584" y="1765322"/>
            <a:ext cx="699076" cy="6990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</a:p>
        </p:txBody>
      </p:sp>
      <p:sp>
        <p:nvSpPr>
          <p:cNvPr id="358" name="Oval 92">
            <a:extLst>
              <a:ext uri="{FF2B5EF4-FFF2-40B4-BE49-F238E27FC236}">
                <a16:creationId xmlns:a16="http://schemas.microsoft.com/office/drawing/2014/main" id="{255B6ACA-BDD7-4B8A-A627-AB10279CE00F}"/>
              </a:ext>
            </a:extLst>
          </p:cNvPr>
          <p:cNvSpPr/>
          <p:nvPr/>
        </p:nvSpPr>
        <p:spPr>
          <a:xfrm>
            <a:off x="2198584" y="3330124"/>
            <a:ext cx="699076" cy="6990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</a:p>
        </p:txBody>
      </p:sp>
      <p:sp>
        <p:nvSpPr>
          <p:cNvPr id="359" name="Oval 97">
            <a:extLst>
              <a:ext uri="{FF2B5EF4-FFF2-40B4-BE49-F238E27FC236}">
                <a16:creationId xmlns:a16="http://schemas.microsoft.com/office/drawing/2014/main" id="{20AB5CA1-00D9-4B17-9F1A-E02C12648377}"/>
              </a:ext>
            </a:extLst>
          </p:cNvPr>
          <p:cNvSpPr/>
          <p:nvPr/>
        </p:nvSpPr>
        <p:spPr>
          <a:xfrm>
            <a:off x="6948006" y="1765322"/>
            <a:ext cx="699076" cy="6990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</a:p>
        </p:txBody>
      </p:sp>
      <p:sp>
        <p:nvSpPr>
          <p:cNvPr id="360" name="Oval 102">
            <a:extLst>
              <a:ext uri="{FF2B5EF4-FFF2-40B4-BE49-F238E27FC236}">
                <a16:creationId xmlns:a16="http://schemas.microsoft.com/office/drawing/2014/main" id="{0951D37C-8BB8-4B6F-9798-64442F44A8EE}"/>
              </a:ext>
            </a:extLst>
          </p:cNvPr>
          <p:cNvSpPr/>
          <p:nvPr/>
        </p:nvSpPr>
        <p:spPr>
          <a:xfrm>
            <a:off x="6948006" y="3330124"/>
            <a:ext cx="699076" cy="6990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D</a:t>
            </a:r>
          </a:p>
        </p:txBody>
      </p:sp>
      <p:sp>
        <p:nvSpPr>
          <p:cNvPr id="361" name="Oval 106">
            <a:extLst>
              <a:ext uri="{FF2B5EF4-FFF2-40B4-BE49-F238E27FC236}">
                <a16:creationId xmlns:a16="http://schemas.microsoft.com/office/drawing/2014/main" id="{33027589-6B47-47F9-BC2A-FF7DB38BC5F7}"/>
              </a:ext>
            </a:extLst>
          </p:cNvPr>
          <p:cNvSpPr/>
          <p:nvPr/>
        </p:nvSpPr>
        <p:spPr>
          <a:xfrm>
            <a:off x="2198584" y="4894926"/>
            <a:ext cx="699076" cy="6990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E</a:t>
            </a:r>
          </a:p>
        </p:txBody>
      </p:sp>
      <p:sp>
        <p:nvSpPr>
          <p:cNvPr id="362" name="Oval 110">
            <a:extLst>
              <a:ext uri="{FF2B5EF4-FFF2-40B4-BE49-F238E27FC236}">
                <a16:creationId xmlns:a16="http://schemas.microsoft.com/office/drawing/2014/main" id="{6DCA17B9-E0CE-469C-984F-1F84F8EBB55F}"/>
              </a:ext>
            </a:extLst>
          </p:cNvPr>
          <p:cNvSpPr/>
          <p:nvPr/>
        </p:nvSpPr>
        <p:spPr>
          <a:xfrm>
            <a:off x="6948006" y="4894926"/>
            <a:ext cx="699076" cy="6990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F</a:t>
            </a:r>
          </a:p>
        </p:txBody>
      </p:sp>
      <p:sp>
        <p:nvSpPr>
          <p:cNvPr id="363" name="Text Placeholder 32">
            <a:extLst>
              <a:ext uri="{FF2B5EF4-FFF2-40B4-BE49-F238E27FC236}">
                <a16:creationId xmlns:a16="http://schemas.microsoft.com/office/drawing/2014/main" id="{B0907738-4386-44F7-9F5C-BEEB2B5B4C33}"/>
              </a:ext>
            </a:extLst>
          </p:cNvPr>
          <p:cNvSpPr txBox="1">
            <a:spLocks/>
          </p:cNvSpPr>
          <p:nvPr/>
        </p:nvSpPr>
        <p:spPr>
          <a:xfrm>
            <a:off x="3143552" y="2373307"/>
            <a:ext cx="2464768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请点击此次添加文字，可根据您的需求自由更改</a:t>
            </a:r>
            <a:endParaRPr lang="en-US" sz="16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4" name="Text Placeholder 33">
            <a:extLst>
              <a:ext uri="{FF2B5EF4-FFF2-40B4-BE49-F238E27FC236}">
                <a16:creationId xmlns:a16="http://schemas.microsoft.com/office/drawing/2014/main" id="{05CE7D4F-14B4-4E1C-A3E9-6797A4BAA728}"/>
              </a:ext>
            </a:extLst>
          </p:cNvPr>
          <p:cNvSpPr txBox="1">
            <a:spLocks/>
          </p:cNvSpPr>
          <p:nvPr/>
        </p:nvSpPr>
        <p:spPr>
          <a:xfrm>
            <a:off x="3143552" y="1765322"/>
            <a:ext cx="1893998" cy="31342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请输入文字</a:t>
            </a:r>
            <a:endParaRPr lang="en-AU" sz="2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5" name="Text Placeholder 32">
            <a:extLst>
              <a:ext uri="{FF2B5EF4-FFF2-40B4-BE49-F238E27FC236}">
                <a16:creationId xmlns:a16="http://schemas.microsoft.com/office/drawing/2014/main" id="{864B9945-C605-4E3A-BC2A-C2898B53B642}"/>
              </a:ext>
            </a:extLst>
          </p:cNvPr>
          <p:cNvSpPr txBox="1">
            <a:spLocks/>
          </p:cNvSpPr>
          <p:nvPr/>
        </p:nvSpPr>
        <p:spPr>
          <a:xfrm>
            <a:off x="8147600" y="5065267"/>
            <a:ext cx="2464768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请点击此次添加文字，可根据您的需求自由更改</a:t>
            </a:r>
            <a:endParaRPr lang="en-US" sz="16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6" name="Text Placeholder 33">
            <a:extLst>
              <a:ext uri="{FF2B5EF4-FFF2-40B4-BE49-F238E27FC236}">
                <a16:creationId xmlns:a16="http://schemas.microsoft.com/office/drawing/2014/main" id="{D77D965F-F648-45E7-BBA7-522C1E13BA41}"/>
              </a:ext>
            </a:extLst>
          </p:cNvPr>
          <p:cNvSpPr txBox="1">
            <a:spLocks/>
          </p:cNvSpPr>
          <p:nvPr/>
        </p:nvSpPr>
        <p:spPr>
          <a:xfrm>
            <a:off x="3143552" y="4627886"/>
            <a:ext cx="1893998" cy="31342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请输入文字</a:t>
            </a:r>
            <a:endParaRPr lang="en-AU" sz="2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7" name="Text Placeholder 32">
            <a:extLst>
              <a:ext uri="{FF2B5EF4-FFF2-40B4-BE49-F238E27FC236}">
                <a16:creationId xmlns:a16="http://schemas.microsoft.com/office/drawing/2014/main" id="{5FC20E8E-7569-46AC-A7C4-3F04A277DE4E}"/>
              </a:ext>
            </a:extLst>
          </p:cNvPr>
          <p:cNvSpPr txBox="1">
            <a:spLocks/>
          </p:cNvSpPr>
          <p:nvPr/>
        </p:nvSpPr>
        <p:spPr>
          <a:xfrm>
            <a:off x="3143552" y="5235870"/>
            <a:ext cx="2464768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请点击此次添加文字，可根据您的需求自由更改</a:t>
            </a:r>
            <a:endParaRPr lang="en-US" sz="16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8" name="Text Placeholder 33">
            <a:extLst>
              <a:ext uri="{FF2B5EF4-FFF2-40B4-BE49-F238E27FC236}">
                <a16:creationId xmlns:a16="http://schemas.microsoft.com/office/drawing/2014/main" id="{EA606B18-4812-4430-8AE1-D614F56FF2EE}"/>
              </a:ext>
            </a:extLst>
          </p:cNvPr>
          <p:cNvSpPr txBox="1">
            <a:spLocks/>
          </p:cNvSpPr>
          <p:nvPr/>
        </p:nvSpPr>
        <p:spPr>
          <a:xfrm>
            <a:off x="8147600" y="4486696"/>
            <a:ext cx="1893998" cy="31342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请输入文字</a:t>
            </a:r>
            <a:endParaRPr lang="en-AU" sz="2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9" name="Text Placeholder 32">
            <a:extLst>
              <a:ext uri="{FF2B5EF4-FFF2-40B4-BE49-F238E27FC236}">
                <a16:creationId xmlns:a16="http://schemas.microsoft.com/office/drawing/2014/main" id="{C45F6A0C-6A04-4294-820E-8D0787F5F1E4}"/>
              </a:ext>
            </a:extLst>
          </p:cNvPr>
          <p:cNvSpPr txBox="1">
            <a:spLocks/>
          </p:cNvSpPr>
          <p:nvPr/>
        </p:nvSpPr>
        <p:spPr>
          <a:xfrm>
            <a:off x="8147600" y="3692814"/>
            <a:ext cx="2464768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请点击此次添加文字，可根据您的需求自由更改</a:t>
            </a:r>
            <a:endParaRPr lang="en-US" sz="16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0" name="Text Placeholder 33">
            <a:extLst>
              <a:ext uri="{FF2B5EF4-FFF2-40B4-BE49-F238E27FC236}">
                <a16:creationId xmlns:a16="http://schemas.microsoft.com/office/drawing/2014/main" id="{27B808CD-B1EE-4750-A9B1-3A3EE0049005}"/>
              </a:ext>
            </a:extLst>
          </p:cNvPr>
          <p:cNvSpPr txBox="1">
            <a:spLocks/>
          </p:cNvSpPr>
          <p:nvPr/>
        </p:nvSpPr>
        <p:spPr>
          <a:xfrm>
            <a:off x="3143552" y="3196604"/>
            <a:ext cx="1893998" cy="31342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请输入文字</a:t>
            </a:r>
            <a:endParaRPr lang="en-AU" sz="2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1" name="Text Placeholder 32">
            <a:extLst>
              <a:ext uri="{FF2B5EF4-FFF2-40B4-BE49-F238E27FC236}">
                <a16:creationId xmlns:a16="http://schemas.microsoft.com/office/drawing/2014/main" id="{5710D269-EDA6-4B92-841E-65593FEEBE42}"/>
              </a:ext>
            </a:extLst>
          </p:cNvPr>
          <p:cNvSpPr txBox="1">
            <a:spLocks/>
          </p:cNvSpPr>
          <p:nvPr/>
        </p:nvSpPr>
        <p:spPr>
          <a:xfrm>
            <a:off x="3143552" y="3804589"/>
            <a:ext cx="2464768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请点击此次添加文字，可根据您的需求自由更改</a:t>
            </a:r>
            <a:endParaRPr lang="en-US" sz="16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2" name="Text Placeholder 33">
            <a:extLst>
              <a:ext uri="{FF2B5EF4-FFF2-40B4-BE49-F238E27FC236}">
                <a16:creationId xmlns:a16="http://schemas.microsoft.com/office/drawing/2014/main" id="{AFD969CE-DF04-443E-AFA1-081EB746F25B}"/>
              </a:ext>
            </a:extLst>
          </p:cNvPr>
          <p:cNvSpPr txBox="1">
            <a:spLocks/>
          </p:cNvSpPr>
          <p:nvPr/>
        </p:nvSpPr>
        <p:spPr>
          <a:xfrm>
            <a:off x="8147600" y="3114244"/>
            <a:ext cx="1893998" cy="31342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请输入文字</a:t>
            </a:r>
            <a:endParaRPr lang="en-AU" sz="2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3" name="Text Placeholder 32">
            <a:extLst>
              <a:ext uri="{FF2B5EF4-FFF2-40B4-BE49-F238E27FC236}">
                <a16:creationId xmlns:a16="http://schemas.microsoft.com/office/drawing/2014/main" id="{5C8799FF-E0F7-4A2B-A4A7-EBBD970F359D}"/>
              </a:ext>
            </a:extLst>
          </p:cNvPr>
          <p:cNvSpPr txBox="1">
            <a:spLocks/>
          </p:cNvSpPr>
          <p:nvPr/>
        </p:nvSpPr>
        <p:spPr>
          <a:xfrm>
            <a:off x="8147600" y="2320362"/>
            <a:ext cx="2464768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请点击此次添加文字，可根据您的需求自由更改</a:t>
            </a:r>
            <a:endParaRPr lang="en-US" sz="16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4" name="Text Placeholder 33">
            <a:extLst>
              <a:ext uri="{FF2B5EF4-FFF2-40B4-BE49-F238E27FC236}">
                <a16:creationId xmlns:a16="http://schemas.microsoft.com/office/drawing/2014/main" id="{210A16FF-103F-4EC6-BA77-14BD46C539A9}"/>
              </a:ext>
            </a:extLst>
          </p:cNvPr>
          <p:cNvSpPr txBox="1">
            <a:spLocks/>
          </p:cNvSpPr>
          <p:nvPr/>
        </p:nvSpPr>
        <p:spPr>
          <a:xfrm>
            <a:off x="8147600" y="1741792"/>
            <a:ext cx="1893998" cy="31342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请输入文字</a:t>
            </a:r>
            <a:endParaRPr lang="en-AU" sz="20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7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id="{FFDC086C-FE3B-49A4-85A8-439DB5865EB2}"/>
              </a:ext>
            </a:extLst>
          </p:cNvPr>
          <p:cNvSpPr/>
          <p:nvPr/>
        </p:nvSpPr>
        <p:spPr>
          <a:xfrm>
            <a:off x="4478866" y="304800"/>
            <a:ext cx="3234267" cy="670560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533082" y="-419312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9" name="Group 245">
            <a:extLst>
              <a:ext uri="{FF2B5EF4-FFF2-40B4-BE49-F238E27FC236}">
                <a16:creationId xmlns:a16="http://schemas.microsoft.com/office/drawing/2014/main" id="{01A9A162-47AD-4738-BD98-315065B31E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66251" y="5592021"/>
            <a:ext cx="1464847" cy="1574165"/>
            <a:chOff x="-3" y="-6"/>
            <a:chExt cx="469" cy="504"/>
          </a:xfrm>
        </p:grpSpPr>
        <p:sp>
          <p:nvSpPr>
            <p:cNvPr id="640" name="Freeform 246">
              <a:extLst>
                <a:ext uri="{FF2B5EF4-FFF2-40B4-BE49-F238E27FC236}">
                  <a16:creationId xmlns:a16="http://schemas.microsoft.com/office/drawing/2014/main" id="{1575E69B-3BD3-4D43-B7F3-021F97D7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47">
              <a:extLst>
                <a:ext uri="{FF2B5EF4-FFF2-40B4-BE49-F238E27FC236}">
                  <a16:creationId xmlns:a16="http://schemas.microsoft.com/office/drawing/2014/main" id="{A57B5C25-5AE8-4A33-A500-09126FE26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248">
              <a:extLst>
                <a:ext uri="{FF2B5EF4-FFF2-40B4-BE49-F238E27FC236}">
                  <a16:creationId xmlns:a16="http://schemas.microsoft.com/office/drawing/2014/main" id="{2567C5D8-DCE1-4E03-B90E-9DDDA7486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249">
              <a:extLst>
                <a:ext uri="{FF2B5EF4-FFF2-40B4-BE49-F238E27FC236}">
                  <a16:creationId xmlns:a16="http://schemas.microsoft.com/office/drawing/2014/main" id="{53EB8AA7-CD0E-434B-95D7-3583CEC4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250">
              <a:extLst>
                <a:ext uri="{FF2B5EF4-FFF2-40B4-BE49-F238E27FC236}">
                  <a16:creationId xmlns:a16="http://schemas.microsoft.com/office/drawing/2014/main" id="{36F71E80-49E9-4D04-972A-6B06E4E7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251">
              <a:extLst>
                <a:ext uri="{FF2B5EF4-FFF2-40B4-BE49-F238E27FC236}">
                  <a16:creationId xmlns:a16="http://schemas.microsoft.com/office/drawing/2014/main" id="{B7AB84DB-D62F-4C6D-8B7E-79A95733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52">
              <a:extLst>
                <a:ext uri="{FF2B5EF4-FFF2-40B4-BE49-F238E27FC236}">
                  <a16:creationId xmlns:a16="http://schemas.microsoft.com/office/drawing/2014/main" id="{C5E5BB08-D421-4E5B-A380-2BADE2B5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53">
              <a:extLst>
                <a:ext uri="{FF2B5EF4-FFF2-40B4-BE49-F238E27FC236}">
                  <a16:creationId xmlns:a16="http://schemas.microsoft.com/office/drawing/2014/main" id="{AF582987-B3A9-482F-B055-05D5F16B0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54">
              <a:extLst>
                <a:ext uri="{FF2B5EF4-FFF2-40B4-BE49-F238E27FC236}">
                  <a16:creationId xmlns:a16="http://schemas.microsoft.com/office/drawing/2014/main" id="{F559FC90-3F5C-4EFA-9665-1BA5F887B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55">
              <a:extLst>
                <a:ext uri="{FF2B5EF4-FFF2-40B4-BE49-F238E27FC236}">
                  <a16:creationId xmlns:a16="http://schemas.microsoft.com/office/drawing/2014/main" id="{501ECCCC-A348-4C41-B1C8-BFE21B3F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56">
              <a:extLst>
                <a:ext uri="{FF2B5EF4-FFF2-40B4-BE49-F238E27FC236}">
                  <a16:creationId xmlns:a16="http://schemas.microsoft.com/office/drawing/2014/main" id="{AFB04623-1E3B-44D9-AEDD-19437AB4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57">
              <a:extLst>
                <a:ext uri="{FF2B5EF4-FFF2-40B4-BE49-F238E27FC236}">
                  <a16:creationId xmlns:a16="http://schemas.microsoft.com/office/drawing/2014/main" id="{F15A27B2-2280-4CF8-AC74-277C9AD1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258">
              <a:extLst>
                <a:ext uri="{FF2B5EF4-FFF2-40B4-BE49-F238E27FC236}">
                  <a16:creationId xmlns:a16="http://schemas.microsoft.com/office/drawing/2014/main" id="{C8EA5E61-DEF5-4C48-A1C8-D70D89D0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259">
              <a:extLst>
                <a:ext uri="{FF2B5EF4-FFF2-40B4-BE49-F238E27FC236}">
                  <a16:creationId xmlns:a16="http://schemas.microsoft.com/office/drawing/2014/main" id="{87C29CD0-B5D7-4649-B07D-03E8438D0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260">
              <a:extLst>
                <a:ext uri="{FF2B5EF4-FFF2-40B4-BE49-F238E27FC236}">
                  <a16:creationId xmlns:a16="http://schemas.microsoft.com/office/drawing/2014/main" id="{38E8B131-2A37-4DFF-B5DE-19FAC219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261">
              <a:extLst>
                <a:ext uri="{FF2B5EF4-FFF2-40B4-BE49-F238E27FC236}">
                  <a16:creationId xmlns:a16="http://schemas.microsoft.com/office/drawing/2014/main" id="{525E0328-7E17-47FF-96EE-6CB12DE7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262">
              <a:extLst>
                <a:ext uri="{FF2B5EF4-FFF2-40B4-BE49-F238E27FC236}">
                  <a16:creationId xmlns:a16="http://schemas.microsoft.com/office/drawing/2014/main" id="{1C05136E-8BDB-4E1F-890A-B3F25DDA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63">
              <a:extLst>
                <a:ext uri="{FF2B5EF4-FFF2-40B4-BE49-F238E27FC236}">
                  <a16:creationId xmlns:a16="http://schemas.microsoft.com/office/drawing/2014/main" id="{7791CCF2-97C9-4A34-A14C-23B3D6476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264">
              <a:extLst>
                <a:ext uri="{FF2B5EF4-FFF2-40B4-BE49-F238E27FC236}">
                  <a16:creationId xmlns:a16="http://schemas.microsoft.com/office/drawing/2014/main" id="{E7B28596-7FF8-408D-8774-583175EC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265">
              <a:extLst>
                <a:ext uri="{FF2B5EF4-FFF2-40B4-BE49-F238E27FC236}">
                  <a16:creationId xmlns:a16="http://schemas.microsoft.com/office/drawing/2014/main" id="{06E73D83-EA73-42D7-AC56-661AA662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266">
              <a:extLst>
                <a:ext uri="{FF2B5EF4-FFF2-40B4-BE49-F238E27FC236}">
                  <a16:creationId xmlns:a16="http://schemas.microsoft.com/office/drawing/2014/main" id="{81B19997-BC52-476F-870F-4E72A51F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67">
              <a:extLst>
                <a:ext uri="{FF2B5EF4-FFF2-40B4-BE49-F238E27FC236}">
                  <a16:creationId xmlns:a16="http://schemas.microsoft.com/office/drawing/2014/main" id="{93B63276-81CC-4DAE-A82F-CADA5784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68">
              <a:extLst>
                <a:ext uri="{FF2B5EF4-FFF2-40B4-BE49-F238E27FC236}">
                  <a16:creationId xmlns:a16="http://schemas.microsoft.com/office/drawing/2014/main" id="{9CA56067-14E2-4267-9FCD-D9803C44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69">
              <a:extLst>
                <a:ext uri="{FF2B5EF4-FFF2-40B4-BE49-F238E27FC236}">
                  <a16:creationId xmlns:a16="http://schemas.microsoft.com/office/drawing/2014/main" id="{96571A91-C3D1-4F70-91E0-83AA4AB88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270">
              <a:extLst>
                <a:ext uri="{FF2B5EF4-FFF2-40B4-BE49-F238E27FC236}">
                  <a16:creationId xmlns:a16="http://schemas.microsoft.com/office/drawing/2014/main" id="{FBD9D640-6C85-4DB0-8077-79EBBB80D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271">
              <a:extLst>
                <a:ext uri="{FF2B5EF4-FFF2-40B4-BE49-F238E27FC236}">
                  <a16:creationId xmlns:a16="http://schemas.microsoft.com/office/drawing/2014/main" id="{A1AEAFFB-EDDD-44A5-AA05-8F3C5AF1E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72">
              <a:extLst>
                <a:ext uri="{FF2B5EF4-FFF2-40B4-BE49-F238E27FC236}">
                  <a16:creationId xmlns:a16="http://schemas.microsoft.com/office/drawing/2014/main" id="{68D292FF-6ED7-44D3-BE90-F90DB024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73">
              <a:extLst>
                <a:ext uri="{FF2B5EF4-FFF2-40B4-BE49-F238E27FC236}">
                  <a16:creationId xmlns:a16="http://schemas.microsoft.com/office/drawing/2014/main" id="{D6566611-BFFB-4600-B13B-CBD69D70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74">
              <a:extLst>
                <a:ext uri="{FF2B5EF4-FFF2-40B4-BE49-F238E27FC236}">
                  <a16:creationId xmlns:a16="http://schemas.microsoft.com/office/drawing/2014/main" id="{6F63616F-4EAC-474A-9162-113BCAA7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275">
              <a:extLst>
                <a:ext uri="{FF2B5EF4-FFF2-40B4-BE49-F238E27FC236}">
                  <a16:creationId xmlns:a16="http://schemas.microsoft.com/office/drawing/2014/main" id="{F4F53C62-4A33-4341-8416-9D95F61C8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276">
              <a:extLst>
                <a:ext uri="{FF2B5EF4-FFF2-40B4-BE49-F238E27FC236}">
                  <a16:creationId xmlns:a16="http://schemas.microsoft.com/office/drawing/2014/main" id="{BB8A9B1F-09AC-4309-AD9C-E3A1F650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277">
              <a:extLst>
                <a:ext uri="{FF2B5EF4-FFF2-40B4-BE49-F238E27FC236}">
                  <a16:creationId xmlns:a16="http://schemas.microsoft.com/office/drawing/2014/main" id="{1FC9B12C-E842-4AEE-B291-E4715471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278">
              <a:extLst>
                <a:ext uri="{FF2B5EF4-FFF2-40B4-BE49-F238E27FC236}">
                  <a16:creationId xmlns:a16="http://schemas.microsoft.com/office/drawing/2014/main" id="{E60E86D2-522E-4E9E-ABCB-3B3A1B9B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279">
              <a:extLst>
                <a:ext uri="{FF2B5EF4-FFF2-40B4-BE49-F238E27FC236}">
                  <a16:creationId xmlns:a16="http://schemas.microsoft.com/office/drawing/2014/main" id="{26208180-C53B-4CBF-9B38-A6942441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280">
              <a:extLst>
                <a:ext uri="{FF2B5EF4-FFF2-40B4-BE49-F238E27FC236}">
                  <a16:creationId xmlns:a16="http://schemas.microsoft.com/office/drawing/2014/main" id="{31C3669D-CDC0-46B8-8C13-E0A76EACD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281">
              <a:extLst>
                <a:ext uri="{FF2B5EF4-FFF2-40B4-BE49-F238E27FC236}">
                  <a16:creationId xmlns:a16="http://schemas.microsoft.com/office/drawing/2014/main" id="{200D4FCF-A5B8-4189-8FBC-4A7E30C6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282">
              <a:extLst>
                <a:ext uri="{FF2B5EF4-FFF2-40B4-BE49-F238E27FC236}">
                  <a16:creationId xmlns:a16="http://schemas.microsoft.com/office/drawing/2014/main" id="{A28ADBC7-4CD5-4874-A876-5324D892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283">
              <a:extLst>
                <a:ext uri="{FF2B5EF4-FFF2-40B4-BE49-F238E27FC236}">
                  <a16:creationId xmlns:a16="http://schemas.microsoft.com/office/drawing/2014/main" id="{2265677C-2F24-4F08-BD95-03654841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284">
              <a:extLst>
                <a:ext uri="{FF2B5EF4-FFF2-40B4-BE49-F238E27FC236}">
                  <a16:creationId xmlns:a16="http://schemas.microsoft.com/office/drawing/2014/main" id="{DE23784E-3DF6-4153-BF90-44602796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285">
              <a:extLst>
                <a:ext uri="{FF2B5EF4-FFF2-40B4-BE49-F238E27FC236}">
                  <a16:creationId xmlns:a16="http://schemas.microsoft.com/office/drawing/2014/main" id="{1CFD9885-3D19-44DA-B2FA-F0086378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286">
              <a:extLst>
                <a:ext uri="{FF2B5EF4-FFF2-40B4-BE49-F238E27FC236}">
                  <a16:creationId xmlns:a16="http://schemas.microsoft.com/office/drawing/2014/main" id="{3BDC3368-7BEA-44CA-8EC5-3A126EE83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287">
              <a:extLst>
                <a:ext uri="{FF2B5EF4-FFF2-40B4-BE49-F238E27FC236}">
                  <a16:creationId xmlns:a16="http://schemas.microsoft.com/office/drawing/2014/main" id="{126E4A7B-BB19-4AB5-B7A5-CE5E1CF80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288">
              <a:extLst>
                <a:ext uri="{FF2B5EF4-FFF2-40B4-BE49-F238E27FC236}">
                  <a16:creationId xmlns:a16="http://schemas.microsoft.com/office/drawing/2014/main" id="{56AE125C-5CC4-4CEB-8F83-B2B2EB1EF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289">
              <a:extLst>
                <a:ext uri="{FF2B5EF4-FFF2-40B4-BE49-F238E27FC236}">
                  <a16:creationId xmlns:a16="http://schemas.microsoft.com/office/drawing/2014/main" id="{C79353CA-9CA4-4A34-8356-5338813C4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290">
              <a:extLst>
                <a:ext uri="{FF2B5EF4-FFF2-40B4-BE49-F238E27FC236}">
                  <a16:creationId xmlns:a16="http://schemas.microsoft.com/office/drawing/2014/main" id="{16A46367-A990-4716-95A2-77DD03EA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291">
              <a:extLst>
                <a:ext uri="{FF2B5EF4-FFF2-40B4-BE49-F238E27FC236}">
                  <a16:creationId xmlns:a16="http://schemas.microsoft.com/office/drawing/2014/main" id="{F4A0BBD6-CEA4-4310-B059-ACD84B3F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292">
              <a:extLst>
                <a:ext uri="{FF2B5EF4-FFF2-40B4-BE49-F238E27FC236}">
                  <a16:creationId xmlns:a16="http://schemas.microsoft.com/office/drawing/2014/main" id="{A55819F0-2F2F-42E5-A39A-B19335BA6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293">
              <a:extLst>
                <a:ext uri="{FF2B5EF4-FFF2-40B4-BE49-F238E27FC236}">
                  <a16:creationId xmlns:a16="http://schemas.microsoft.com/office/drawing/2014/main" id="{37F1EC53-5E29-4B51-B2B8-6DFBA528D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94">
              <a:extLst>
                <a:ext uri="{FF2B5EF4-FFF2-40B4-BE49-F238E27FC236}">
                  <a16:creationId xmlns:a16="http://schemas.microsoft.com/office/drawing/2014/main" id="{C257E74A-BE3E-4CE8-90B7-1D307296C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95">
              <a:extLst>
                <a:ext uri="{FF2B5EF4-FFF2-40B4-BE49-F238E27FC236}">
                  <a16:creationId xmlns:a16="http://schemas.microsoft.com/office/drawing/2014/main" id="{ACFF017E-373B-41C5-B43E-C7428E3E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296">
              <a:extLst>
                <a:ext uri="{FF2B5EF4-FFF2-40B4-BE49-F238E27FC236}">
                  <a16:creationId xmlns:a16="http://schemas.microsoft.com/office/drawing/2014/main" id="{3173DD26-7411-4B0F-932A-91DFFB32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297">
              <a:extLst>
                <a:ext uri="{FF2B5EF4-FFF2-40B4-BE49-F238E27FC236}">
                  <a16:creationId xmlns:a16="http://schemas.microsoft.com/office/drawing/2014/main" id="{3D83A2AF-89E2-4EF7-A005-323350EB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298">
              <a:extLst>
                <a:ext uri="{FF2B5EF4-FFF2-40B4-BE49-F238E27FC236}">
                  <a16:creationId xmlns:a16="http://schemas.microsoft.com/office/drawing/2014/main" id="{349A5040-713E-424C-99EB-46213607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99">
              <a:extLst>
                <a:ext uri="{FF2B5EF4-FFF2-40B4-BE49-F238E27FC236}">
                  <a16:creationId xmlns:a16="http://schemas.microsoft.com/office/drawing/2014/main" id="{EB3E0F82-D0B5-4963-9251-9E4BEAFF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300">
              <a:extLst>
                <a:ext uri="{FF2B5EF4-FFF2-40B4-BE49-F238E27FC236}">
                  <a16:creationId xmlns:a16="http://schemas.microsoft.com/office/drawing/2014/main" id="{946530F1-B945-45D9-8CD8-2C85B64C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301">
              <a:extLst>
                <a:ext uri="{FF2B5EF4-FFF2-40B4-BE49-F238E27FC236}">
                  <a16:creationId xmlns:a16="http://schemas.microsoft.com/office/drawing/2014/main" id="{99E3AB6F-0DD4-4724-927D-BD8B4D7B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302">
              <a:extLst>
                <a:ext uri="{FF2B5EF4-FFF2-40B4-BE49-F238E27FC236}">
                  <a16:creationId xmlns:a16="http://schemas.microsoft.com/office/drawing/2014/main" id="{5E37A6FF-442F-4C69-8087-6213F63F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303">
              <a:extLst>
                <a:ext uri="{FF2B5EF4-FFF2-40B4-BE49-F238E27FC236}">
                  <a16:creationId xmlns:a16="http://schemas.microsoft.com/office/drawing/2014/main" id="{F6DCD4BB-769A-466D-ABAB-8A986661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304">
              <a:extLst>
                <a:ext uri="{FF2B5EF4-FFF2-40B4-BE49-F238E27FC236}">
                  <a16:creationId xmlns:a16="http://schemas.microsoft.com/office/drawing/2014/main" id="{0692030F-AC53-4CC0-AD85-9F356E39E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305">
              <a:extLst>
                <a:ext uri="{FF2B5EF4-FFF2-40B4-BE49-F238E27FC236}">
                  <a16:creationId xmlns:a16="http://schemas.microsoft.com/office/drawing/2014/main" id="{1E8A287B-05BB-4739-B349-93070B12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306">
              <a:extLst>
                <a:ext uri="{FF2B5EF4-FFF2-40B4-BE49-F238E27FC236}">
                  <a16:creationId xmlns:a16="http://schemas.microsoft.com/office/drawing/2014/main" id="{A6715FB7-E431-4411-93FB-8609B6CF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307">
              <a:extLst>
                <a:ext uri="{FF2B5EF4-FFF2-40B4-BE49-F238E27FC236}">
                  <a16:creationId xmlns:a16="http://schemas.microsoft.com/office/drawing/2014/main" id="{08A9C042-25BB-4FEF-8294-3031132A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308">
              <a:extLst>
                <a:ext uri="{FF2B5EF4-FFF2-40B4-BE49-F238E27FC236}">
                  <a16:creationId xmlns:a16="http://schemas.microsoft.com/office/drawing/2014/main" id="{3034CCA7-6D11-4359-B39C-ADADCC38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309">
              <a:extLst>
                <a:ext uri="{FF2B5EF4-FFF2-40B4-BE49-F238E27FC236}">
                  <a16:creationId xmlns:a16="http://schemas.microsoft.com/office/drawing/2014/main" id="{A81A2DAB-DEF6-4E63-BD3E-A747BB3B1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310">
              <a:extLst>
                <a:ext uri="{FF2B5EF4-FFF2-40B4-BE49-F238E27FC236}">
                  <a16:creationId xmlns:a16="http://schemas.microsoft.com/office/drawing/2014/main" id="{807A025B-D80C-4E79-8839-DA34E9E7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311">
              <a:extLst>
                <a:ext uri="{FF2B5EF4-FFF2-40B4-BE49-F238E27FC236}">
                  <a16:creationId xmlns:a16="http://schemas.microsoft.com/office/drawing/2014/main" id="{035B915F-8FB5-43F0-9975-77EAD0D6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312">
              <a:extLst>
                <a:ext uri="{FF2B5EF4-FFF2-40B4-BE49-F238E27FC236}">
                  <a16:creationId xmlns:a16="http://schemas.microsoft.com/office/drawing/2014/main" id="{72AB5243-60A1-4E24-A13C-3DBDCB7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313">
              <a:extLst>
                <a:ext uri="{FF2B5EF4-FFF2-40B4-BE49-F238E27FC236}">
                  <a16:creationId xmlns:a16="http://schemas.microsoft.com/office/drawing/2014/main" id="{1FD2A266-93F5-422C-BADA-61D9D0E5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314">
              <a:extLst>
                <a:ext uri="{FF2B5EF4-FFF2-40B4-BE49-F238E27FC236}">
                  <a16:creationId xmlns:a16="http://schemas.microsoft.com/office/drawing/2014/main" id="{57FF2D17-23BF-4E4D-9241-381A3823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315">
              <a:extLst>
                <a:ext uri="{FF2B5EF4-FFF2-40B4-BE49-F238E27FC236}">
                  <a16:creationId xmlns:a16="http://schemas.microsoft.com/office/drawing/2014/main" id="{9BAAD4FC-CA5F-4437-A342-C278BABC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316">
              <a:extLst>
                <a:ext uri="{FF2B5EF4-FFF2-40B4-BE49-F238E27FC236}">
                  <a16:creationId xmlns:a16="http://schemas.microsoft.com/office/drawing/2014/main" id="{E5A3D5EC-398A-4A53-A18A-D9FD6F787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317">
              <a:extLst>
                <a:ext uri="{FF2B5EF4-FFF2-40B4-BE49-F238E27FC236}">
                  <a16:creationId xmlns:a16="http://schemas.microsoft.com/office/drawing/2014/main" id="{D02D8B3D-A384-445A-87A2-5C7E74B83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318">
              <a:extLst>
                <a:ext uri="{FF2B5EF4-FFF2-40B4-BE49-F238E27FC236}">
                  <a16:creationId xmlns:a16="http://schemas.microsoft.com/office/drawing/2014/main" id="{A3B61603-2C93-4A80-AECC-B5C257E55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319">
              <a:extLst>
                <a:ext uri="{FF2B5EF4-FFF2-40B4-BE49-F238E27FC236}">
                  <a16:creationId xmlns:a16="http://schemas.microsoft.com/office/drawing/2014/main" id="{3A62C332-BADE-4C71-B297-4FCDBFD6F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320">
              <a:extLst>
                <a:ext uri="{FF2B5EF4-FFF2-40B4-BE49-F238E27FC236}">
                  <a16:creationId xmlns:a16="http://schemas.microsoft.com/office/drawing/2014/main" id="{D3E8CA19-D85B-4874-9399-315E588D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321">
              <a:extLst>
                <a:ext uri="{FF2B5EF4-FFF2-40B4-BE49-F238E27FC236}">
                  <a16:creationId xmlns:a16="http://schemas.microsoft.com/office/drawing/2014/main" id="{BCCCEC50-8D20-41E0-B386-EEF4B2C1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322">
              <a:extLst>
                <a:ext uri="{FF2B5EF4-FFF2-40B4-BE49-F238E27FC236}">
                  <a16:creationId xmlns:a16="http://schemas.microsoft.com/office/drawing/2014/main" id="{DDB43142-F004-480F-8B7E-003D38F9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323">
              <a:extLst>
                <a:ext uri="{FF2B5EF4-FFF2-40B4-BE49-F238E27FC236}">
                  <a16:creationId xmlns:a16="http://schemas.microsoft.com/office/drawing/2014/main" id="{78A2017A-A99C-4F8E-99E3-F61603C3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324">
              <a:extLst>
                <a:ext uri="{FF2B5EF4-FFF2-40B4-BE49-F238E27FC236}">
                  <a16:creationId xmlns:a16="http://schemas.microsoft.com/office/drawing/2014/main" id="{CDA9EB20-265F-44F4-8B19-C72E8066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325">
              <a:extLst>
                <a:ext uri="{FF2B5EF4-FFF2-40B4-BE49-F238E27FC236}">
                  <a16:creationId xmlns:a16="http://schemas.microsoft.com/office/drawing/2014/main" id="{36B43CE2-8EFA-4160-BFCF-731273E87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326">
              <a:extLst>
                <a:ext uri="{FF2B5EF4-FFF2-40B4-BE49-F238E27FC236}">
                  <a16:creationId xmlns:a16="http://schemas.microsoft.com/office/drawing/2014/main" id="{C1586E4B-F0ED-4C1F-8B1D-10183399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327">
              <a:extLst>
                <a:ext uri="{FF2B5EF4-FFF2-40B4-BE49-F238E27FC236}">
                  <a16:creationId xmlns:a16="http://schemas.microsoft.com/office/drawing/2014/main" id="{2EDC0DE2-852F-4578-AA52-A6BABF63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328">
              <a:extLst>
                <a:ext uri="{FF2B5EF4-FFF2-40B4-BE49-F238E27FC236}">
                  <a16:creationId xmlns:a16="http://schemas.microsoft.com/office/drawing/2014/main" id="{F8228CA3-3739-454C-8A05-DD5D3E02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329">
              <a:extLst>
                <a:ext uri="{FF2B5EF4-FFF2-40B4-BE49-F238E27FC236}">
                  <a16:creationId xmlns:a16="http://schemas.microsoft.com/office/drawing/2014/main" id="{0C0318E7-1F03-4771-94EA-F167CFD9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330">
              <a:extLst>
                <a:ext uri="{FF2B5EF4-FFF2-40B4-BE49-F238E27FC236}">
                  <a16:creationId xmlns:a16="http://schemas.microsoft.com/office/drawing/2014/main" id="{23679EF6-7210-4E3E-B770-7BEA4E06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331">
              <a:extLst>
                <a:ext uri="{FF2B5EF4-FFF2-40B4-BE49-F238E27FC236}">
                  <a16:creationId xmlns:a16="http://schemas.microsoft.com/office/drawing/2014/main" id="{73297BA1-A52E-41C3-8676-4613CEBE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332">
              <a:extLst>
                <a:ext uri="{FF2B5EF4-FFF2-40B4-BE49-F238E27FC236}">
                  <a16:creationId xmlns:a16="http://schemas.microsoft.com/office/drawing/2014/main" id="{AA075DBD-4759-4CAA-8DB4-1DDC9B0E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333">
              <a:extLst>
                <a:ext uri="{FF2B5EF4-FFF2-40B4-BE49-F238E27FC236}">
                  <a16:creationId xmlns:a16="http://schemas.microsoft.com/office/drawing/2014/main" id="{FB8B2579-F8FE-431E-B5A5-BA314466D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334">
              <a:extLst>
                <a:ext uri="{FF2B5EF4-FFF2-40B4-BE49-F238E27FC236}">
                  <a16:creationId xmlns:a16="http://schemas.microsoft.com/office/drawing/2014/main" id="{DE6D5A2E-ED1B-4D58-BE89-8D41954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335">
              <a:extLst>
                <a:ext uri="{FF2B5EF4-FFF2-40B4-BE49-F238E27FC236}">
                  <a16:creationId xmlns:a16="http://schemas.microsoft.com/office/drawing/2014/main" id="{3CB5B9B0-3DA7-43D7-9356-9B3D5CC3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336">
              <a:extLst>
                <a:ext uri="{FF2B5EF4-FFF2-40B4-BE49-F238E27FC236}">
                  <a16:creationId xmlns:a16="http://schemas.microsoft.com/office/drawing/2014/main" id="{B6999A01-7A95-4735-BA36-92005A6F6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337">
              <a:extLst>
                <a:ext uri="{FF2B5EF4-FFF2-40B4-BE49-F238E27FC236}">
                  <a16:creationId xmlns:a16="http://schemas.microsoft.com/office/drawing/2014/main" id="{DD4D2879-CE24-42F5-AD42-CC0A6080A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338">
              <a:extLst>
                <a:ext uri="{FF2B5EF4-FFF2-40B4-BE49-F238E27FC236}">
                  <a16:creationId xmlns:a16="http://schemas.microsoft.com/office/drawing/2014/main" id="{12CE851B-2B96-4543-B6F7-9BA03748E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339">
              <a:extLst>
                <a:ext uri="{FF2B5EF4-FFF2-40B4-BE49-F238E27FC236}">
                  <a16:creationId xmlns:a16="http://schemas.microsoft.com/office/drawing/2014/main" id="{3F534F10-083D-4438-8739-91B0CF35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340">
              <a:extLst>
                <a:ext uri="{FF2B5EF4-FFF2-40B4-BE49-F238E27FC236}">
                  <a16:creationId xmlns:a16="http://schemas.microsoft.com/office/drawing/2014/main" id="{34074851-9B76-4C1F-99D3-60301A01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341">
              <a:extLst>
                <a:ext uri="{FF2B5EF4-FFF2-40B4-BE49-F238E27FC236}">
                  <a16:creationId xmlns:a16="http://schemas.microsoft.com/office/drawing/2014/main" id="{319F1D5C-8660-4574-AA35-68E3C4FE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342">
              <a:extLst>
                <a:ext uri="{FF2B5EF4-FFF2-40B4-BE49-F238E27FC236}">
                  <a16:creationId xmlns:a16="http://schemas.microsoft.com/office/drawing/2014/main" id="{E7AE1502-5B00-4676-87C6-CA59E5F7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343">
              <a:extLst>
                <a:ext uri="{FF2B5EF4-FFF2-40B4-BE49-F238E27FC236}">
                  <a16:creationId xmlns:a16="http://schemas.microsoft.com/office/drawing/2014/main" id="{A815750C-B825-48F7-B81F-FFD687B18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344">
              <a:extLst>
                <a:ext uri="{FF2B5EF4-FFF2-40B4-BE49-F238E27FC236}">
                  <a16:creationId xmlns:a16="http://schemas.microsoft.com/office/drawing/2014/main" id="{3FDBE188-A2EB-4B2C-958E-BD4A404D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345">
              <a:extLst>
                <a:ext uri="{FF2B5EF4-FFF2-40B4-BE49-F238E27FC236}">
                  <a16:creationId xmlns:a16="http://schemas.microsoft.com/office/drawing/2014/main" id="{4A5E550D-DF26-4DCE-92DF-00652C69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346">
              <a:extLst>
                <a:ext uri="{FF2B5EF4-FFF2-40B4-BE49-F238E27FC236}">
                  <a16:creationId xmlns:a16="http://schemas.microsoft.com/office/drawing/2014/main" id="{59804CDE-B0DC-444A-93B6-B42574C0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347">
              <a:extLst>
                <a:ext uri="{FF2B5EF4-FFF2-40B4-BE49-F238E27FC236}">
                  <a16:creationId xmlns:a16="http://schemas.microsoft.com/office/drawing/2014/main" id="{BFB32687-294D-40CC-8194-3DFA7419A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348">
              <a:extLst>
                <a:ext uri="{FF2B5EF4-FFF2-40B4-BE49-F238E27FC236}">
                  <a16:creationId xmlns:a16="http://schemas.microsoft.com/office/drawing/2014/main" id="{BD5D2F8C-55C7-4FB4-91CA-F73881B4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349">
              <a:extLst>
                <a:ext uri="{FF2B5EF4-FFF2-40B4-BE49-F238E27FC236}">
                  <a16:creationId xmlns:a16="http://schemas.microsoft.com/office/drawing/2014/main" id="{E3770ABB-F897-4932-8649-A1836C1E0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350">
              <a:extLst>
                <a:ext uri="{FF2B5EF4-FFF2-40B4-BE49-F238E27FC236}">
                  <a16:creationId xmlns:a16="http://schemas.microsoft.com/office/drawing/2014/main" id="{AFC67D8D-A16F-4EC9-9B34-FAE2CADF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351">
              <a:extLst>
                <a:ext uri="{FF2B5EF4-FFF2-40B4-BE49-F238E27FC236}">
                  <a16:creationId xmlns:a16="http://schemas.microsoft.com/office/drawing/2014/main" id="{18A6B3B4-FA79-4E86-900F-2746C1395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352">
              <a:extLst>
                <a:ext uri="{FF2B5EF4-FFF2-40B4-BE49-F238E27FC236}">
                  <a16:creationId xmlns:a16="http://schemas.microsoft.com/office/drawing/2014/main" id="{3FCACCA7-A661-4F44-845F-70DFA6BF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353">
              <a:extLst>
                <a:ext uri="{FF2B5EF4-FFF2-40B4-BE49-F238E27FC236}">
                  <a16:creationId xmlns:a16="http://schemas.microsoft.com/office/drawing/2014/main" id="{3F64A9BA-F358-442C-96AC-CABC8452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354">
              <a:extLst>
                <a:ext uri="{FF2B5EF4-FFF2-40B4-BE49-F238E27FC236}">
                  <a16:creationId xmlns:a16="http://schemas.microsoft.com/office/drawing/2014/main" id="{A9E1B1E7-7F12-4DA5-8FCD-6481714EA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355">
              <a:extLst>
                <a:ext uri="{FF2B5EF4-FFF2-40B4-BE49-F238E27FC236}">
                  <a16:creationId xmlns:a16="http://schemas.microsoft.com/office/drawing/2014/main" id="{2FBE7F7F-914D-4C8B-9B06-93205A36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356">
              <a:extLst>
                <a:ext uri="{FF2B5EF4-FFF2-40B4-BE49-F238E27FC236}">
                  <a16:creationId xmlns:a16="http://schemas.microsoft.com/office/drawing/2014/main" id="{989851D1-CBCB-4D5E-9F45-8AD9542E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357">
              <a:extLst>
                <a:ext uri="{FF2B5EF4-FFF2-40B4-BE49-F238E27FC236}">
                  <a16:creationId xmlns:a16="http://schemas.microsoft.com/office/drawing/2014/main" id="{D4452E7A-DEAC-4918-804B-9A424F26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CAC6EE8-8AF8-4DA4-8138-37A2446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4" y="0"/>
            <a:ext cx="2282876" cy="1736113"/>
          </a:xfrm>
          <a:prstGeom prst="rect">
            <a:avLst/>
          </a:prstGeom>
        </p:spPr>
      </p:pic>
      <p:grpSp>
        <p:nvGrpSpPr>
          <p:cNvPr id="752" name="Group 245">
            <a:extLst>
              <a:ext uri="{FF2B5EF4-FFF2-40B4-BE49-F238E27FC236}">
                <a16:creationId xmlns:a16="http://schemas.microsoft.com/office/drawing/2014/main" id="{0999028B-21F2-46D1-B835-2954384DDF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76686"/>
            <a:ext cx="1464847" cy="1574165"/>
            <a:chOff x="-3" y="-6"/>
            <a:chExt cx="469" cy="504"/>
          </a:xfrm>
        </p:grpSpPr>
        <p:sp>
          <p:nvSpPr>
            <p:cNvPr id="753" name="Freeform 246">
              <a:extLst>
                <a:ext uri="{FF2B5EF4-FFF2-40B4-BE49-F238E27FC236}">
                  <a16:creationId xmlns:a16="http://schemas.microsoft.com/office/drawing/2014/main" id="{3FD18A86-29BA-4165-B9E1-16509D35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247">
              <a:extLst>
                <a:ext uri="{FF2B5EF4-FFF2-40B4-BE49-F238E27FC236}">
                  <a16:creationId xmlns:a16="http://schemas.microsoft.com/office/drawing/2014/main" id="{3F1ED8C3-A188-4F0C-AF4B-EEA9CBA6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48">
              <a:extLst>
                <a:ext uri="{FF2B5EF4-FFF2-40B4-BE49-F238E27FC236}">
                  <a16:creationId xmlns:a16="http://schemas.microsoft.com/office/drawing/2014/main" id="{37BBE64B-B0A6-4BA7-9E95-EC4FDCED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249">
              <a:extLst>
                <a:ext uri="{FF2B5EF4-FFF2-40B4-BE49-F238E27FC236}">
                  <a16:creationId xmlns:a16="http://schemas.microsoft.com/office/drawing/2014/main" id="{F4B8C756-8913-49F9-ACAA-241A9CDC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250">
              <a:extLst>
                <a:ext uri="{FF2B5EF4-FFF2-40B4-BE49-F238E27FC236}">
                  <a16:creationId xmlns:a16="http://schemas.microsoft.com/office/drawing/2014/main" id="{1F674F00-98A6-4EAB-ABDC-D8361CE1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251">
              <a:extLst>
                <a:ext uri="{FF2B5EF4-FFF2-40B4-BE49-F238E27FC236}">
                  <a16:creationId xmlns:a16="http://schemas.microsoft.com/office/drawing/2014/main" id="{D556A6F3-3478-4565-A47C-455AAEF4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52">
              <a:extLst>
                <a:ext uri="{FF2B5EF4-FFF2-40B4-BE49-F238E27FC236}">
                  <a16:creationId xmlns:a16="http://schemas.microsoft.com/office/drawing/2014/main" id="{1532CBAB-D3D8-4F09-95E4-F744DEC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53">
              <a:extLst>
                <a:ext uri="{FF2B5EF4-FFF2-40B4-BE49-F238E27FC236}">
                  <a16:creationId xmlns:a16="http://schemas.microsoft.com/office/drawing/2014/main" id="{6954002E-5BE2-43A7-8CD3-60F6F8B4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254">
              <a:extLst>
                <a:ext uri="{FF2B5EF4-FFF2-40B4-BE49-F238E27FC236}">
                  <a16:creationId xmlns:a16="http://schemas.microsoft.com/office/drawing/2014/main" id="{388518B6-3986-4679-BDAE-36936C791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255">
              <a:extLst>
                <a:ext uri="{FF2B5EF4-FFF2-40B4-BE49-F238E27FC236}">
                  <a16:creationId xmlns:a16="http://schemas.microsoft.com/office/drawing/2014/main" id="{A170207E-4AAD-448A-AAE9-E65BC1EFA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256">
              <a:extLst>
                <a:ext uri="{FF2B5EF4-FFF2-40B4-BE49-F238E27FC236}">
                  <a16:creationId xmlns:a16="http://schemas.microsoft.com/office/drawing/2014/main" id="{1FF6D1D0-799A-4264-9817-8F2C8E41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57">
              <a:extLst>
                <a:ext uri="{FF2B5EF4-FFF2-40B4-BE49-F238E27FC236}">
                  <a16:creationId xmlns:a16="http://schemas.microsoft.com/office/drawing/2014/main" id="{404DC13F-595B-4CBF-820C-E8C7B2303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58">
              <a:extLst>
                <a:ext uri="{FF2B5EF4-FFF2-40B4-BE49-F238E27FC236}">
                  <a16:creationId xmlns:a16="http://schemas.microsoft.com/office/drawing/2014/main" id="{826F8623-5D1B-483F-B399-06AEEB0D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259">
              <a:extLst>
                <a:ext uri="{FF2B5EF4-FFF2-40B4-BE49-F238E27FC236}">
                  <a16:creationId xmlns:a16="http://schemas.microsoft.com/office/drawing/2014/main" id="{6CA8AFC1-42EE-4C5C-A4A5-8119589FF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260">
              <a:extLst>
                <a:ext uri="{FF2B5EF4-FFF2-40B4-BE49-F238E27FC236}">
                  <a16:creationId xmlns:a16="http://schemas.microsoft.com/office/drawing/2014/main" id="{3419DF70-78F1-44BD-9DD9-5B897F7D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261">
              <a:extLst>
                <a:ext uri="{FF2B5EF4-FFF2-40B4-BE49-F238E27FC236}">
                  <a16:creationId xmlns:a16="http://schemas.microsoft.com/office/drawing/2014/main" id="{A958BEB9-0CDD-47D7-9CBE-436EC5CCB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62">
              <a:extLst>
                <a:ext uri="{FF2B5EF4-FFF2-40B4-BE49-F238E27FC236}">
                  <a16:creationId xmlns:a16="http://schemas.microsoft.com/office/drawing/2014/main" id="{84991732-023A-4ECA-B5EE-798CE31B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63">
              <a:extLst>
                <a:ext uri="{FF2B5EF4-FFF2-40B4-BE49-F238E27FC236}">
                  <a16:creationId xmlns:a16="http://schemas.microsoft.com/office/drawing/2014/main" id="{6B88EFDF-8C7A-4176-ACEF-4F653AE2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64">
              <a:extLst>
                <a:ext uri="{FF2B5EF4-FFF2-40B4-BE49-F238E27FC236}">
                  <a16:creationId xmlns:a16="http://schemas.microsoft.com/office/drawing/2014/main" id="{AB5B443C-518C-4149-9A55-DFE5BE30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65">
              <a:extLst>
                <a:ext uri="{FF2B5EF4-FFF2-40B4-BE49-F238E27FC236}">
                  <a16:creationId xmlns:a16="http://schemas.microsoft.com/office/drawing/2014/main" id="{4DD15B99-9FDA-49B7-B829-60191C6CF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66">
              <a:extLst>
                <a:ext uri="{FF2B5EF4-FFF2-40B4-BE49-F238E27FC236}">
                  <a16:creationId xmlns:a16="http://schemas.microsoft.com/office/drawing/2014/main" id="{35A2CBAE-0795-44CC-BCFD-4C7E58AF0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67">
              <a:extLst>
                <a:ext uri="{FF2B5EF4-FFF2-40B4-BE49-F238E27FC236}">
                  <a16:creationId xmlns:a16="http://schemas.microsoft.com/office/drawing/2014/main" id="{CAD1FCAC-6464-4412-9D4F-E637AAF73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68">
              <a:extLst>
                <a:ext uri="{FF2B5EF4-FFF2-40B4-BE49-F238E27FC236}">
                  <a16:creationId xmlns:a16="http://schemas.microsoft.com/office/drawing/2014/main" id="{CEED838E-28EC-40CE-8BB6-290139364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269">
              <a:extLst>
                <a:ext uri="{FF2B5EF4-FFF2-40B4-BE49-F238E27FC236}">
                  <a16:creationId xmlns:a16="http://schemas.microsoft.com/office/drawing/2014/main" id="{A3750FD6-5B08-4ECC-9A19-7A55AFC9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270">
              <a:extLst>
                <a:ext uri="{FF2B5EF4-FFF2-40B4-BE49-F238E27FC236}">
                  <a16:creationId xmlns:a16="http://schemas.microsoft.com/office/drawing/2014/main" id="{514B6335-D190-4D8F-8756-D9F3B70C3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271">
              <a:extLst>
                <a:ext uri="{FF2B5EF4-FFF2-40B4-BE49-F238E27FC236}">
                  <a16:creationId xmlns:a16="http://schemas.microsoft.com/office/drawing/2014/main" id="{97CE06ED-BBB2-4013-BD1E-A5E0A5B53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72">
              <a:extLst>
                <a:ext uri="{FF2B5EF4-FFF2-40B4-BE49-F238E27FC236}">
                  <a16:creationId xmlns:a16="http://schemas.microsoft.com/office/drawing/2014/main" id="{B849BEB8-E6E3-4A47-9176-BD228C183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73">
              <a:extLst>
                <a:ext uri="{FF2B5EF4-FFF2-40B4-BE49-F238E27FC236}">
                  <a16:creationId xmlns:a16="http://schemas.microsoft.com/office/drawing/2014/main" id="{F3B92AF0-173F-41E0-B2AE-4EB45BCD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74">
              <a:extLst>
                <a:ext uri="{FF2B5EF4-FFF2-40B4-BE49-F238E27FC236}">
                  <a16:creationId xmlns:a16="http://schemas.microsoft.com/office/drawing/2014/main" id="{8D4D9BBD-D174-477B-8AEE-E127704D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75">
              <a:extLst>
                <a:ext uri="{FF2B5EF4-FFF2-40B4-BE49-F238E27FC236}">
                  <a16:creationId xmlns:a16="http://schemas.microsoft.com/office/drawing/2014/main" id="{4B45AF9B-E389-457F-A328-3131DC49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76">
              <a:extLst>
                <a:ext uri="{FF2B5EF4-FFF2-40B4-BE49-F238E27FC236}">
                  <a16:creationId xmlns:a16="http://schemas.microsoft.com/office/drawing/2014/main" id="{45D44835-B3FF-4211-AFA5-FD9706AB7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277">
              <a:extLst>
                <a:ext uri="{FF2B5EF4-FFF2-40B4-BE49-F238E27FC236}">
                  <a16:creationId xmlns:a16="http://schemas.microsoft.com/office/drawing/2014/main" id="{558B1909-F8AA-4EFC-AA76-262C7117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278">
              <a:extLst>
                <a:ext uri="{FF2B5EF4-FFF2-40B4-BE49-F238E27FC236}">
                  <a16:creationId xmlns:a16="http://schemas.microsoft.com/office/drawing/2014/main" id="{86EA1266-3EDC-4B88-82FA-224BA629B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79">
              <a:extLst>
                <a:ext uri="{FF2B5EF4-FFF2-40B4-BE49-F238E27FC236}">
                  <a16:creationId xmlns:a16="http://schemas.microsoft.com/office/drawing/2014/main" id="{87F1C4BD-7761-43C7-96CB-90A9643F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80">
              <a:extLst>
                <a:ext uri="{FF2B5EF4-FFF2-40B4-BE49-F238E27FC236}">
                  <a16:creationId xmlns:a16="http://schemas.microsoft.com/office/drawing/2014/main" id="{046F5411-D39D-4C25-AE2C-A81CEC0D4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81">
              <a:extLst>
                <a:ext uri="{FF2B5EF4-FFF2-40B4-BE49-F238E27FC236}">
                  <a16:creationId xmlns:a16="http://schemas.microsoft.com/office/drawing/2014/main" id="{E1CDA851-75AF-4605-A51A-814766681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82">
              <a:extLst>
                <a:ext uri="{FF2B5EF4-FFF2-40B4-BE49-F238E27FC236}">
                  <a16:creationId xmlns:a16="http://schemas.microsoft.com/office/drawing/2014/main" id="{57C4D594-85AF-4710-AC51-ED1103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83">
              <a:extLst>
                <a:ext uri="{FF2B5EF4-FFF2-40B4-BE49-F238E27FC236}">
                  <a16:creationId xmlns:a16="http://schemas.microsoft.com/office/drawing/2014/main" id="{73620B7C-7AEA-4599-AC99-C83FCD0BF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84">
              <a:extLst>
                <a:ext uri="{FF2B5EF4-FFF2-40B4-BE49-F238E27FC236}">
                  <a16:creationId xmlns:a16="http://schemas.microsoft.com/office/drawing/2014/main" id="{9BD67246-ACA3-4EA2-B6B4-E639D832C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85">
              <a:extLst>
                <a:ext uri="{FF2B5EF4-FFF2-40B4-BE49-F238E27FC236}">
                  <a16:creationId xmlns:a16="http://schemas.microsoft.com/office/drawing/2014/main" id="{D72A7B75-FB91-498C-AABD-4362DDA5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86">
              <a:extLst>
                <a:ext uri="{FF2B5EF4-FFF2-40B4-BE49-F238E27FC236}">
                  <a16:creationId xmlns:a16="http://schemas.microsoft.com/office/drawing/2014/main" id="{E4D3DFDE-4576-4329-A38D-C7A7271E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87">
              <a:extLst>
                <a:ext uri="{FF2B5EF4-FFF2-40B4-BE49-F238E27FC236}">
                  <a16:creationId xmlns:a16="http://schemas.microsoft.com/office/drawing/2014/main" id="{72CB952A-3F3A-492B-A388-F79D8CC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88">
              <a:extLst>
                <a:ext uri="{FF2B5EF4-FFF2-40B4-BE49-F238E27FC236}">
                  <a16:creationId xmlns:a16="http://schemas.microsoft.com/office/drawing/2014/main" id="{7A3651A8-1104-40B7-9ADA-825B4BAA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89">
              <a:extLst>
                <a:ext uri="{FF2B5EF4-FFF2-40B4-BE49-F238E27FC236}">
                  <a16:creationId xmlns:a16="http://schemas.microsoft.com/office/drawing/2014/main" id="{89198F1A-00CC-4821-86A2-E434EC49D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90">
              <a:extLst>
                <a:ext uri="{FF2B5EF4-FFF2-40B4-BE49-F238E27FC236}">
                  <a16:creationId xmlns:a16="http://schemas.microsoft.com/office/drawing/2014/main" id="{EB2611A2-6DE0-4ADD-AF4B-40465A6A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91">
              <a:extLst>
                <a:ext uri="{FF2B5EF4-FFF2-40B4-BE49-F238E27FC236}">
                  <a16:creationId xmlns:a16="http://schemas.microsoft.com/office/drawing/2014/main" id="{5FF81ABD-6197-4269-9930-D4725906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92">
              <a:extLst>
                <a:ext uri="{FF2B5EF4-FFF2-40B4-BE49-F238E27FC236}">
                  <a16:creationId xmlns:a16="http://schemas.microsoft.com/office/drawing/2014/main" id="{2D17D61F-1F9A-4180-A301-3C29911D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93">
              <a:extLst>
                <a:ext uri="{FF2B5EF4-FFF2-40B4-BE49-F238E27FC236}">
                  <a16:creationId xmlns:a16="http://schemas.microsoft.com/office/drawing/2014/main" id="{0E9F7F7D-8932-44AB-A4E9-EB7EB775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94">
              <a:extLst>
                <a:ext uri="{FF2B5EF4-FFF2-40B4-BE49-F238E27FC236}">
                  <a16:creationId xmlns:a16="http://schemas.microsoft.com/office/drawing/2014/main" id="{8F454500-B6E1-44CE-88DC-F8642FC0C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95">
              <a:extLst>
                <a:ext uri="{FF2B5EF4-FFF2-40B4-BE49-F238E27FC236}">
                  <a16:creationId xmlns:a16="http://schemas.microsoft.com/office/drawing/2014/main" id="{6B5105DE-8905-4B31-A5F0-E0EB289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96">
              <a:extLst>
                <a:ext uri="{FF2B5EF4-FFF2-40B4-BE49-F238E27FC236}">
                  <a16:creationId xmlns:a16="http://schemas.microsoft.com/office/drawing/2014/main" id="{81A9977F-7259-4632-A121-3F6647A2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97">
              <a:extLst>
                <a:ext uri="{FF2B5EF4-FFF2-40B4-BE49-F238E27FC236}">
                  <a16:creationId xmlns:a16="http://schemas.microsoft.com/office/drawing/2014/main" id="{49058252-7971-4D2D-AA14-A474EF8C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98">
              <a:extLst>
                <a:ext uri="{FF2B5EF4-FFF2-40B4-BE49-F238E27FC236}">
                  <a16:creationId xmlns:a16="http://schemas.microsoft.com/office/drawing/2014/main" id="{A58E64B2-3A80-4540-9721-A0D4F931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99">
              <a:extLst>
                <a:ext uri="{FF2B5EF4-FFF2-40B4-BE49-F238E27FC236}">
                  <a16:creationId xmlns:a16="http://schemas.microsoft.com/office/drawing/2014/main" id="{22AC62AB-7368-4522-9471-5B182D3A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300">
              <a:extLst>
                <a:ext uri="{FF2B5EF4-FFF2-40B4-BE49-F238E27FC236}">
                  <a16:creationId xmlns:a16="http://schemas.microsoft.com/office/drawing/2014/main" id="{BD62CEDA-C4A5-4B14-A733-FA47E99D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301">
              <a:extLst>
                <a:ext uri="{FF2B5EF4-FFF2-40B4-BE49-F238E27FC236}">
                  <a16:creationId xmlns:a16="http://schemas.microsoft.com/office/drawing/2014/main" id="{4D680165-97E1-4398-9D05-7FE4A89E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302">
              <a:extLst>
                <a:ext uri="{FF2B5EF4-FFF2-40B4-BE49-F238E27FC236}">
                  <a16:creationId xmlns:a16="http://schemas.microsoft.com/office/drawing/2014/main" id="{F89DCBE0-4877-484E-9B12-6D695028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303">
              <a:extLst>
                <a:ext uri="{FF2B5EF4-FFF2-40B4-BE49-F238E27FC236}">
                  <a16:creationId xmlns:a16="http://schemas.microsoft.com/office/drawing/2014/main" id="{7A51DE3A-AFD8-4613-BDB2-4CF4CA9A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304">
              <a:extLst>
                <a:ext uri="{FF2B5EF4-FFF2-40B4-BE49-F238E27FC236}">
                  <a16:creationId xmlns:a16="http://schemas.microsoft.com/office/drawing/2014/main" id="{9BE1753F-D4F6-4606-94EB-687BE5937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305">
              <a:extLst>
                <a:ext uri="{FF2B5EF4-FFF2-40B4-BE49-F238E27FC236}">
                  <a16:creationId xmlns:a16="http://schemas.microsoft.com/office/drawing/2014/main" id="{7F0E2C3B-5DFB-444A-B55C-2F25F63A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306">
              <a:extLst>
                <a:ext uri="{FF2B5EF4-FFF2-40B4-BE49-F238E27FC236}">
                  <a16:creationId xmlns:a16="http://schemas.microsoft.com/office/drawing/2014/main" id="{B6602F95-6A46-4667-B553-F3B976BC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307">
              <a:extLst>
                <a:ext uri="{FF2B5EF4-FFF2-40B4-BE49-F238E27FC236}">
                  <a16:creationId xmlns:a16="http://schemas.microsoft.com/office/drawing/2014/main" id="{946740ED-CA80-4777-A59C-74A291A6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308">
              <a:extLst>
                <a:ext uri="{FF2B5EF4-FFF2-40B4-BE49-F238E27FC236}">
                  <a16:creationId xmlns:a16="http://schemas.microsoft.com/office/drawing/2014/main" id="{779D8397-E625-4BE7-A927-13F1E519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309">
              <a:extLst>
                <a:ext uri="{FF2B5EF4-FFF2-40B4-BE49-F238E27FC236}">
                  <a16:creationId xmlns:a16="http://schemas.microsoft.com/office/drawing/2014/main" id="{862E8588-2731-431F-885E-3FF05010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10">
              <a:extLst>
                <a:ext uri="{FF2B5EF4-FFF2-40B4-BE49-F238E27FC236}">
                  <a16:creationId xmlns:a16="http://schemas.microsoft.com/office/drawing/2014/main" id="{FFEA9A8F-BF06-45AA-8BC5-48203F0D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11">
              <a:extLst>
                <a:ext uri="{FF2B5EF4-FFF2-40B4-BE49-F238E27FC236}">
                  <a16:creationId xmlns:a16="http://schemas.microsoft.com/office/drawing/2014/main" id="{87BB5648-0CB3-4667-A128-FDE772B3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12">
              <a:extLst>
                <a:ext uri="{FF2B5EF4-FFF2-40B4-BE49-F238E27FC236}">
                  <a16:creationId xmlns:a16="http://schemas.microsoft.com/office/drawing/2014/main" id="{8D7E41F8-798D-4137-BD68-21B031BE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13">
              <a:extLst>
                <a:ext uri="{FF2B5EF4-FFF2-40B4-BE49-F238E27FC236}">
                  <a16:creationId xmlns:a16="http://schemas.microsoft.com/office/drawing/2014/main" id="{660DACBF-9439-40CA-B212-6AB1F2B0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314">
              <a:extLst>
                <a:ext uri="{FF2B5EF4-FFF2-40B4-BE49-F238E27FC236}">
                  <a16:creationId xmlns:a16="http://schemas.microsoft.com/office/drawing/2014/main" id="{A2EF10D1-AF05-4C80-8163-9C2032B4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315">
              <a:extLst>
                <a:ext uri="{FF2B5EF4-FFF2-40B4-BE49-F238E27FC236}">
                  <a16:creationId xmlns:a16="http://schemas.microsoft.com/office/drawing/2014/main" id="{40549BEC-8696-468E-9B04-86CD4410A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316">
              <a:extLst>
                <a:ext uri="{FF2B5EF4-FFF2-40B4-BE49-F238E27FC236}">
                  <a16:creationId xmlns:a16="http://schemas.microsoft.com/office/drawing/2014/main" id="{98CF7412-D1C7-4CE8-BA21-0C0005D18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317">
              <a:extLst>
                <a:ext uri="{FF2B5EF4-FFF2-40B4-BE49-F238E27FC236}">
                  <a16:creationId xmlns:a16="http://schemas.microsoft.com/office/drawing/2014/main" id="{4D674A78-D1C3-4C82-825F-652E3D9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318">
              <a:extLst>
                <a:ext uri="{FF2B5EF4-FFF2-40B4-BE49-F238E27FC236}">
                  <a16:creationId xmlns:a16="http://schemas.microsoft.com/office/drawing/2014/main" id="{80714CD4-F9AB-465F-8654-B54653AF0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19">
              <a:extLst>
                <a:ext uri="{FF2B5EF4-FFF2-40B4-BE49-F238E27FC236}">
                  <a16:creationId xmlns:a16="http://schemas.microsoft.com/office/drawing/2014/main" id="{0AF32369-59D4-4EE8-91B1-DBC312AB4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20">
              <a:extLst>
                <a:ext uri="{FF2B5EF4-FFF2-40B4-BE49-F238E27FC236}">
                  <a16:creationId xmlns:a16="http://schemas.microsoft.com/office/drawing/2014/main" id="{BFB1662A-B75A-4A1F-BA20-6058F112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21">
              <a:extLst>
                <a:ext uri="{FF2B5EF4-FFF2-40B4-BE49-F238E27FC236}">
                  <a16:creationId xmlns:a16="http://schemas.microsoft.com/office/drawing/2014/main" id="{CA8A0600-7AFD-4746-BC11-5FEC4668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22">
              <a:extLst>
                <a:ext uri="{FF2B5EF4-FFF2-40B4-BE49-F238E27FC236}">
                  <a16:creationId xmlns:a16="http://schemas.microsoft.com/office/drawing/2014/main" id="{669A1147-08D1-4F9F-811E-EC16F706B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323">
              <a:extLst>
                <a:ext uri="{FF2B5EF4-FFF2-40B4-BE49-F238E27FC236}">
                  <a16:creationId xmlns:a16="http://schemas.microsoft.com/office/drawing/2014/main" id="{824BB982-9D18-4D8A-A6F3-17B54170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324">
              <a:extLst>
                <a:ext uri="{FF2B5EF4-FFF2-40B4-BE49-F238E27FC236}">
                  <a16:creationId xmlns:a16="http://schemas.microsoft.com/office/drawing/2014/main" id="{4AAE1F3F-79D9-4FA7-89CB-49BBAEB9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325">
              <a:extLst>
                <a:ext uri="{FF2B5EF4-FFF2-40B4-BE49-F238E27FC236}">
                  <a16:creationId xmlns:a16="http://schemas.microsoft.com/office/drawing/2014/main" id="{696D2CAA-90D2-4492-A287-6D801FE5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26">
              <a:extLst>
                <a:ext uri="{FF2B5EF4-FFF2-40B4-BE49-F238E27FC236}">
                  <a16:creationId xmlns:a16="http://schemas.microsoft.com/office/drawing/2014/main" id="{8B80FC18-BDB4-4FAB-BBD0-A6540B92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27">
              <a:extLst>
                <a:ext uri="{FF2B5EF4-FFF2-40B4-BE49-F238E27FC236}">
                  <a16:creationId xmlns:a16="http://schemas.microsoft.com/office/drawing/2014/main" id="{D22DC265-3658-46F3-B339-64DC7C7C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28">
              <a:extLst>
                <a:ext uri="{FF2B5EF4-FFF2-40B4-BE49-F238E27FC236}">
                  <a16:creationId xmlns:a16="http://schemas.microsoft.com/office/drawing/2014/main" id="{908F4AF5-2A46-4095-B488-9F2F07EE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29">
              <a:extLst>
                <a:ext uri="{FF2B5EF4-FFF2-40B4-BE49-F238E27FC236}">
                  <a16:creationId xmlns:a16="http://schemas.microsoft.com/office/drawing/2014/main" id="{EB992588-83AC-421A-9230-2AD0CDCB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330">
              <a:extLst>
                <a:ext uri="{FF2B5EF4-FFF2-40B4-BE49-F238E27FC236}">
                  <a16:creationId xmlns:a16="http://schemas.microsoft.com/office/drawing/2014/main" id="{FAAB2884-203F-4359-9816-A69E33C1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331">
              <a:extLst>
                <a:ext uri="{FF2B5EF4-FFF2-40B4-BE49-F238E27FC236}">
                  <a16:creationId xmlns:a16="http://schemas.microsoft.com/office/drawing/2014/main" id="{AD24BE4D-8D49-4FE8-99EB-0F4987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332">
              <a:extLst>
                <a:ext uri="{FF2B5EF4-FFF2-40B4-BE49-F238E27FC236}">
                  <a16:creationId xmlns:a16="http://schemas.microsoft.com/office/drawing/2014/main" id="{38959D58-4AC2-4146-BD23-BFBBFC394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333">
              <a:extLst>
                <a:ext uri="{FF2B5EF4-FFF2-40B4-BE49-F238E27FC236}">
                  <a16:creationId xmlns:a16="http://schemas.microsoft.com/office/drawing/2014/main" id="{C5AC76DE-E808-40EC-9120-7BC2F1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34">
              <a:extLst>
                <a:ext uri="{FF2B5EF4-FFF2-40B4-BE49-F238E27FC236}">
                  <a16:creationId xmlns:a16="http://schemas.microsoft.com/office/drawing/2014/main" id="{E826BA7A-EC85-4B9E-BE56-BB38C4C99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35">
              <a:extLst>
                <a:ext uri="{FF2B5EF4-FFF2-40B4-BE49-F238E27FC236}">
                  <a16:creationId xmlns:a16="http://schemas.microsoft.com/office/drawing/2014/main" id="{19134FAA-90C5-48A3-81AB-D3167A96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36">
              <a:extLst>
                <a:ext uri="{FF2B5EF4-FFF2-40B4-BE49-F238E27FC236}">
                  <a16:creationId xmlns:a16="http://schemas.microsoft.com/office/drawing/2014/main" id="{057B8F81-36A1-45F9-8553-F6F0943D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37">
              <a:extLst>
                <a:ext uri="{FF2B5EF4-FFF2-40B4-BE49-F238E27FC236}">
                  <a16:creationId xmlns:a16="http://schemas.microsoft.com/office/drawing/2014/main" id="{50F22FCE-181A-4BCF-A988-59C0124F7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338">
              <a:extLst>
                <a:ext uri="{FF2B5EF4-FFF2-40B4-BE49-F238E27FC236}">
                  <a16:creationId xmlns:a16="http://schemas.microsoft.com/office/drawing/2014/main" id="{9F6DC629-C18A-4551-9411-C81D29C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339">
              <a:extLst>
                <a:ext uri="{FF2B5EF4-FFF2-40B4-BE49-F238E27FC236}">
                  <a16:creationId xmlns:a16="http://schemas.microsoft.com/office/drawing/2014/main" id="{EDA7EB05-A444-425D-B3EB-170DE7E23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340">
              <a:extLst>
                <a:ext uri="{FF2B5EF4-FFF2-40B4-BE49-F238E27FC236}">
                  <a16:creationId xmlns:a16="http://schemas.microsoft.com/office/drawing/2014/main" id="{A99DF24A-412A-45A9-8AEA-4EB9E98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341">
              <a:extLst>
                <a:ext uri="{FF2B5EF4-FFF2-40B4-BE49-F238E27FC236}">
                  <a16:creationId xmlns:a16="http://schemas.microsoft.com/office/drawing/2014/main" id="{3A0F7D04-D868-4119-A156-EA41FBB88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342">
              <a:extLst>
                <a:ext uri="{FF2B5EF4-FFF2-40B4-BE49-F238E27FC236}">
                  <a16:creationId xmlns:a16="http://schemas.microsoft.com/office/drawing/2014/main" id="{C030E6C9-B8EC-4356-9EC9-083D3382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343">
              <a:extLst>
                <a:ext uri="{FF2B5EF4-FFF2-40B4-BE49-F238E27FC236}">
                  <a16:creationId xmlns:a16="http://schemas.microsoft.com/office/drawing/2014/main" id="{808D8539-48F6-4B48-99D8-6045077A2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344">
              <a:extLst>
                <a:ext uri="{FF2B5EF4-FFF2-40B4-BE49-F238E27FC236}">
                  <a16:creationId xmlns:a16="http://schemas.microsoft.com/office/drawing/2014/main" id="{A2B5145A-110F-4E76-BFEA-AE3BDF71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345">
              <a:extLst>
                <a:ext uri="{FF2B5EF4-FFF2-40B4-BE49-F238E27FC236}">
                  <a16:creationId xmlns:a16="http://schemas.microsoft.com/office/drawing/2014/main" id="{7FD25280-5D68-4646-8A17-AB9E86037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346">
              <a:extLst>
                <a:ext uri="{FF2B5EF4-FFF2-40B4-BE49-F238E27FC236}">
                  <a16:creationId xmlns:a16="http://schemas.microsoft.com/office/drawing/2014/main" id="{ECDBEAC5-226B-493A-8C1C-18C88004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347">
              <a:extLst>
                <a:ext uri="{FF2B5EF4-FFF2-40B4-BE49-F238E27FC236}">
                  <a16:creationId xmlns:a16="http://schemas.microsoft.com/office/drawing/2014/main" id="{7C025C99-07F6-4D3A-8F09-B1212826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348">
              <a:extLst>
                <a:ext uri="{FF2B5EF4-FFF2-40B4-BE49-F238E27FC236}">
                  <a16:creationId xmlns:a16="http://schemas.microsoft.com/office/drawing/2014/main" id="{E355646D-06FA-4FE2-A8E2-DBD43630A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349">
              <a:extLst>
                <a:ext uri="{FF2B5EF4-FFF2-40B4-BE49-F238E27FC236}">
                  <a16:creationId xmlns:a16="http://schemas.microsoft.com/office/drawing/2014/main" id="{0FD8D255-9ACE-4577-AFAF-7DFC2195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350">
              <a:extLst>
                <a:ext uri="{FF2B5EF4-FFF2-40B4-BE49-F238E27FC236}">
                  <a16:creationId xmlns:a16="http://schemas.microsoft.com/office/drawing/2014/main" id="{8F614595-C473-470E-942E-4842B199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351">
              <a:extLst>
                <a:ext uri="{FF2B5EF4-FFF2-40B4-BE49-F238E27FC236}">
                  <a16:creationId xmlns:a16="http://schemas.microsoft.com/office/drawing/2014/main" id="{034687E4-C43F-4A3B-89E1-7765198D2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352">
              <a:extLst>
                <a:ext uri="{FF2B5EF4-FFF2-40B4-BE49-F238E27FC236}">
                  <a16:creationId xmlns:a16="http://schemas.microsoft.com/office/drawing/2014/main" id="{7086397C-F4F2-4176-8A18-D4EC0165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353">
              <a:extLst>
                <a:ext uri="{FF2B5EF4-FFF2-40B4-BE49-F238E27FC236}">
                  <a16:creationId xmlns:a16="http://schemas.microsoft.com/office/drawing/2014/main" id="{32C6D5CC-DB64-4AEE-A820-B8E2DF3BA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354">
              <a:extLst>
                <a:ext uri="{FF2B5EF4-FFF2-40B4-BE49-F238E27FC236}">
                  <a16:creationId xmlns:a16="http://schemas.microsoft.com/office/drawing/2014/main" id="{5EB9A1B3-636A-4C2B-A3DD-F941D41D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355">
              <a:extLst>
                <a:ext uri="{FF2B5EF4-FFF2-40B4-BE49-F238E27FC236}">
                  <a16:creationId xmlns:a16="http://schemas.microsoft.com/office/drawing/2014/main" id="{EC748467-BBA1-4D4B-8852-CA019F15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356">
              <a:extLst>
                <a:ext uri="{FF2B5EF4-FFF2-40B4-BE49-F238E27FC236}">
                  <a16:creationId xmlns:a16="http://schemas.microsoft.com/office/drawing/2014/main" id="{4BB92F79-799E-4DCC-8DF5-B265F970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357">
              <a:extLst>
                <a:ext uri="{FF2B5EF4-FFF2-40B4-BE49-F238E27FC236}">
                  <a16:creationId xmlns:a16="http://schemas.microsoft.com/office/drawing/2014/main" id="{74FE4254-489F-4549-B0E6-6A915E40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4" name="TextBox 13">
            <a:extLst>
              <a:ext uri="{FF2B5EF4-FFF2-40B4-BE49-F238E27FC236}">
                <a16:creationId xmlns:a16="http://schemas.microsoft.com/office/drawing/2014/main" id="{7D761EC1-23D5-4120-8138-93C9B3BDF558}"/>
              </a:ext>
            </a:extLst>
          </p:cNvPr>
          <p:cNvSpPr txBox="1"/>
          <p:nvPr/>
        </p:nvSpPr>
        <p:spPr>
          <a:xfrm>
            <a:off x="4657624" y="437510"/>
            <a:ext cx="287675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rgbClr val="063D7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6" name="缺角矩形 355">
            <a:extLst>
              <a:ext uri="{FF2B5EF4-FFF2-40B4-BE49-F238E27FC236}">
                <a16:creationId xmlns:a16="http://schemas.microsoft.com/office/drawing/2014/main" id="{EF504682-3BC5-4F0D-83FC-744196537A80}"/>
              </a:ext>
            </a:extLst>
          </p:cNvPr>
          <p:cNvSpPr/>
          <p:nvPr/>
        </p:nvSpPr>
        <p:spPr>
          <a:xfrm>
            <a:off x="4601633" y="375920"/>
            <a:ext cx="2988734" cy="497840"/>
          </a:xfrm>
          <a:prstGeom prst="plaque">
            <a:avLst/>
          </a:prstGeom>
          <a:noFill/>
          <a:ln w="25400">
            <a:solidFill>
              <a:srgbClr val="063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矩形 344">
            <a:extLst>
              <a:ext uri="{FF2B5EF4-FFF2-40B4-BE49-F238E27FC236}">
                <a16:creationId xmlns:a16="http://schemas.microsoft.com/office/drawing/2014/main" id="{59EB0279-B9E7-46AA-A811-DCD3FB137469}"/>
              </a:ext>
            </a:extLst>
          </p:cNvPr>
          <p:cNvSpPr/>
          <p:nvPr/>
        </p:nvSpPr>
        <p:spPr>
          <a:xfrm>
            <a:off x="3455460" y="4030182"/>
            <a:ext cx="2359712" cy="202813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063D7D"/>
              </a:solidFill>
            </a:endParaRPr>
          </a:p>
        </p:txBody>
      </p:sp>
      <p:sp>
        <p:nvSpPr>
          <p:cNvPr id="346" name="矩形 345">
            <a:extLst>
              <a:ext uri="{FF2B5EF4-FFF2-40B4-BE49-F238E27FC236}">
                <a16:creationId xmlns:a16="http://schemas.microsoft.com/office/drawing/2014/main" id="{3858C949-D26C-4B30-8C7B-B6D4FF00E0A5}"/>
              </a:ext>
            </a:extLst>
          </p:cNvPr>
          <p:cNvSpPr/>
          <p:nvPr/>
        </p:nvSpPr>
        <p:spPr>
          <a:xfrm>
            <a:off x="1083396" y="2002049"/>
            <a:ext cx="2359712" cy="202813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063D7D"/>
              </a:solidFill>
            </a:endParaRPr>
          </a:p>
        </p:txBody>
      </p:sp>
      <p:sp>
        <p:nvSpPr>
          <p:cNvPr id="347" name="Freeform 5">
            <a:extLst>
              <a:ext uri="{FF2B5EF4-FFF2-40B4-BE49-F238E27FC236}">
                <a16:creationId xmlns:a16="http://schemas.microsoft.com/office/drawing/2014/main" id="{9D8DED03-D7DA-4D10-B55D-71C3E2B0BAB3}"/>
              </a:ext>
            </a:extLst>
          </p:cNvPr>
          <p:cNvSpPr>
            <a:spLocks noEditPoints="1"/>
          </p:cNvSpPr>
          <p:nvPr/>
        </p:nvSpPr>
        <p:spPr bwMode="auto">
          <a:xfrm>
            <a:off x="6248864" y="5208826"/>
            <a:ext cx="357678" cy="357678"/>
          </a:xfrm>
          <a:custGeom>
            <a:avLst/>
            <a:gdLst>
              <a:gd name="T0" fmla="*/ 2147483647 w 1116"/>
              <a:gd name="T1" fmla="*/ 2147483647 h 1117"/>
              <a:gd name="T2" fmla="*/ 2147483647 w 1116"/>
              <a:gd name="T3" fmla="*/ 2147483647 h 1117"/>
              <a:gd name="T4" fmla="*/ 2147483647 w 1116"/>
              <a:gd name="T5" fmla="*/ 2147483647 h 1117"/>
              <a:gd name="T6" fmla="*/ 2147483647 w 1116"/>
              <a:gd name="T7" fmla="*/ 2147483647 h 1117"/>
              <a:gd name="T8" fmla="*/ 2147483647 w 1116"/>
              <a:gd name="T9" fmla="*/ 2147483647 h 1117"/>
              <a:gd name="T10" fmla="*/ 2147483647 w 1116"/>
              <a:gd name="T11" fmla="*/ 2147483647 h 1117"/>
              <a:gd name="T12" fmla="*/ 2147483647 w 1116"/>
              <a:gd name="T13" fmla="*/ 2147483647 h 1117"/>
              <a:gd name="T14" fmla="*/ 2147483647 w 1116"/>
              <a:gd name="T15" fmla="*/ 2147483647 h 1117"/>
              <a:gd name="T16" fmla="*/ 2147483647 w 1116"/>
              <a:gd name="T17" fmla="*/ 2147483647 h 1117"/>
              <a:gd name="T18" fmla="*/ 2147483647 w 1116"/>
              <a:gd name="T19" fmla="*/ 2147483647 h 1117"/>
              <a:gd name="T20" fmla="*/ 2147483647 w 1116"/>
              <a:gd name="T21" fmla="*/ 2147483647 h 1117"/>
              <a:gd name="T22" fmla="*/ 2147483647 w 1116"/>
              <a:gd name="T23" fmla="*/ 2147483647 h 1117"/>
              <a:gd name="T24" fmla="*/ 2147483647 w 1116"/>
              <a:gd name="T25" fmla="*/ 2147483647 h 1117"/>
              <a:gd name="T26" fmla="*/ 2147483647 w 1116"/>
              <a:gd name="T27" fmla="*/ 2147483647 h 1117"/>
              <a:gd name="T28" fmla="*/ 2147483647 w 1116"/>
              <a:gd name="T29" fmla="*/ 2147483647 h 1117"/>
              <a:gd name="T30" fmla="*/ 2147483647 w 1116"/>
              <a:gd name="T31" fmla="*/ 2147483647 h 1117"/>
              <a:gd name="T32" fmla="*/ 2147483647 w 1116"/>
              <a:gd name="T33" fmla="*/ 2147483647 h 1117"/>
              <a:gd name="T34" fmla="*/ 2147483647 w 1116"/>
              <a:gd name="T35" fmla="*/ 2147483647 h 1117"/>
              <a:gd name="T36" fmla="*/ 2147483647 w 1116"/>
              <a:gd name="T37" fmla="*/ 2147483647 h 1117"/>
              <a:gd name="T38" fmla="*/ 2147483647 w 1116"/>
              <a:gd name="T39" fmla="*/ 2147483647 h 1117"/>
              <a:gd name="T40" fmla="*/ 2147483647 w 1116"/>
              <a:gd name="T41" fmla="*/ 2147483647 h 1117"/>
              <a:gd name="T42" fmla="*/ 2147483647 w 1116"/>
              <a:gd name="T43" fmla="*/ 2147483647 h 1117"/>
              <a:gd name="T44" fmla="*/ 2147483647 w 1116"/>
              <a:gd name="T45" fmla="*/ 2147483647 h 1117"/>
              <a:gd name="T46" fmla="*/ 2147483647 w 1116"/>
              <a:gd name="T47" fmla="*/ 2147483647 h 1117"/>
              <a:gd name="T48" fmla="*/ 2147483647 w 1116"/>
              <a:gd name="T49" fmla="*/ 2147483647 h 1117"/>
              <a:gd name="T50" fmla="*/ 2147483647 w 1116"/>
              <a:gd name="T51" fmla="*/ 2147483647 h 1117"/>
              <a:gd name="T52" fmla="*/ 2147483647 w 1116"/>
              <a:gd name="T53" fmla="*/ 2147483647 h 1117"/>
              <a:gd name="T54" fmla="*/ 2147483647 w 1116"/>
              <a:gd name="T55" fmla="*/ 2147483647 h 1117"/>
              <a:gd name="T56" fmla="*/ 2147483647 w 1116"/>
              <a:gd name="T57" fmla="*/ 2147483647 h 1117"/>
              <a:gd name="T58" fmla="*/ 2147483647 w 1116"/>
              <a:gd name="T59" fmla="*/ 2147483647 h 1117"/>
              <a:gd name="T60" fmla="*/ 2147483647 w 1116"/>
              <a:gd name="T61" fmla="*/ 2147483647 h 1117"/>
              <a:gd name="T62" fmla="*/ 2147483647 w 1116"/>
              <a:gd name="T63" fmla="*/ 2147483647 h 1117"/>
              <a:gd name="T64" fmla="*/ 2147483647 w 1116"/>
              <a:gd name="T65" fmla="*/ 2147483647 h 1117"/>
              <a:gd name="T66" fmla="*/ 2147483647 w 1116"/>
              <a:gd name="T67" fmla="*/ 2147483647 h 1117"/>
              <a:gd name="T68" fmla="*/ 2147483647 w 1116"/>
              <a:gd name="T69" fmla="*/ 2147483647 h 1117"/>
              <a:gd name="T70" fmla="*/ 2147483647 w 1116"/>
              <a:gd name="T71" fmla="*/ 2147483647 h 1117"/>
              <a:gd name="T72" fmla="*/ 2147483647 w 1116"/>
              <a:gd name="T73" fmla="*/ 2147483647 h 1117"/>
              <a:gd name="T74" fmla="*/ 2147483647 w 1116"/>
              <a:gd name="T75" fmla="*/ 2147483647 h 1117"/>
              <a:gd name="T76" fmla="*/ 2147483647 w 1116"/>
              <a:gd name="T77" fmla="*/ 2147483647 h 1117"/>
              <a:gd name="T78" fmla="*/ 2147483647 w 1116"/>
              <a:gd name="T79" fmla="*/ 2147483647 h 1117"/>
              <a:gd name="T80" fmla="*/ 2147483647 w 1116"/>
              <a:gd name="T81" fmla="*/ 2147483647 h 1117"/>
              <a:gd name="T82" fmla="*/ 2147483647 w 1116"/>
              <a:gd name="T83" fmla="*/ 2147483647 h 1117"/>
              <a:gd name="T84" fmla="*/ 2147483647 w 1116"/>
              <a:gd name="T85" fmla="*/ 2147483647 h 1117"/>
              <a:gd name="T86" fmla="*/ 2147483647 w 1116"/>
              <a:gd name="T87" fmla="*/ 2147483647 h 1117"/>
              <a:gd name="T88" fmla="*/ 2147483647 w 1116"/>
              <a:gd name="T89" fmla="*/ 2147483647 h 1117"/>
              <a:gd name="T90" fmla="*/ 2147483647 w 1116"/>
              <a:gd name="T91" fmla="*/ 2147483647 h 1117"/>
              <a:gd name="T92" fmla="*/ 2147483647 w 1116"/>
              <a:gd name="T93" fmla="*/ 2147483647 h 1117"/>
              <a:gd name="T94" fmla="*/ 2147483647 w 1116"/>
              <a:gd name="T95" fmla="*/ 2147483647 h 1117"/>
              <a:gd name="T96" fmla="*/ 2147483647 w 1116"/>
              <a:gd name="T97" fmla="*/ 2147483647 h 1117"/>
              <a:gd name="T98" fmla="*/ 0 w 1116"/>
              <a:gd name="T99" fmla="*/ 2147483647 h 1117"/>
              <a:gd name="T100" fmla="*/ 2147483647 w 1116"/>
              <a:gd name="T101" fmla="*/ 2147483647 h 1117"/>
              <a:gd name="T102" fmla="*/ 2147483647 w 1116"/>
              <a:gd name="T103" fmla="*/ 2147483647 h 1117"/>
              <a:gd name="T104" fmla="*/ 2147483647 w 1116"/>
              <a:gd name="T105" fmla="*/ 2147483647 h 1117"/>
              <a:gd name="T106" fmla="*/ 2147483647 w 1116"/>
              <a:gd name="T107" fmla="*/ 2147483647 h 1117"/>
              <a:gd name="T108" fmla="*/ 2147483647 w 1116"/>
              <a:gd name="T109" fmla="*/ 2147483647 h 1117"/>
              <a:gd name="T110" fmla="*/ 2147483647 w 1116"/>
              <a:gd name="T111" fmla="*/ 2147483647 h 1117"/>
              <a:gd name="T112" fmla="*/ 2147483647 w 1116"/>
              <a:gd name="T113" fmla="*/ 2147483647 h 1117"/>
              <a:gd name="T114" fmla="*/ 2147483647 w 1116"/>
              <a:gd name="T115" fmla="*/ 2147483647 h 1117"/>
              <a:gd name="T116" fmla="*/ 2147483647 w 1116"/>
              <a:gd name="T117" fmla="*/ 2147483647 h 1117"/>
              <a:gd name="T118" fmla="*/ 2147483647 w 1116"/>
              <a:gd name="T119" fmla="*/ 2147483647 h 111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116"/>
              <a:gd name="T181" fmla="*/ 0 h 1117"/>
              <a:gd name="T182" fmla="*/ 1116 w 1116"/>
              <a:gd name="T183" fmla="*/ 1117 h 111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116" h="1117">
                <a:moveTo>
                  <a:pt x="900" y="903"/>
                </a:moveTo>
                <a:lnTo>
                  <a:pt x="871" y="883"/>
                </a:lnTo>
                <a:lnTo>
                  <a:pt x="840" y="864"/>
                </a:lnTo>
                <a:lnTo>
                  <a:pt x="823" y="856"/>
                </a:lnTo>
                <a:lnTo>
                  <a:pt x="807" y="848"/>
                </a:lnTo>
                <a:lnTo>
                  <a:pt x="790" y="841"/>
                </a:lnTo>
                <a:lnTo>
                  <a:pt x="774" y="834"/>
                </a:lnTo>
                <a:lnTo>
                  <a:pt x="784" y="804"/>
                </a:lnTo>
                <a:lnTo>
                  <a:pt x="795" y="774"/>
                </a:lnTo>
                <a:lnTo>
                  <a:pt x="804" y="742"/>
                </a:lnTo>
                <a:lnTo>
                  <a:pt x="811" y="710"/>
                </a:lnTo>
                <a:lnTo>
                  <a:pt x="818" y="677"/>
                </a:lnTo>
                <a:lnTo>
                  <a:pt x="822" y="645"/>
                </a:lnTo>
                <a:lnTo>
                  <a:pt x="825" y="610"/>
                </a:lnTo>
                <a:lnTo>
                  <a:pt x="828" y="577"/>
                </a:lnTo>
                <a:lnTo>
                  <a:pt x="1043" y="577"/>
                </a:lnTo>
                <a:lnTo>
                  <a:pt x="1041" y="601"/>
                </a:lnTo>
                <a:lnTo>
                  <a:pt x="1039" y="623"/>
                </a:lnTo>
                <a:lnTo>
                  <a:pt x="1035" y="647"/>
                </a:lnTo>
                <a:lnTo>
                  <a:pt x="1031" y="670"/>
                </a:lnTo>
                <a:lnTo>
                  <a:pt x="1025" y="691"/>
                </a:lnTo>
                <a:lnTo>
                  <a:pt x="1018" y="714"/>
                </a:lnTo>
                <a:lnTo>
                  <a:pt x="1010" y="735"/>
                </a:lnTo>
                <a:lnTo>
                  <a:pt x="1002" y="756"/>
                </a:lnTo>
                <a:lnTo>
                  <a:pt x="992" y="777"/>
                </a:lnTo>
                <a:lnTo>
                  <a:pt x="981" y="796"/>
                </a:lnTo>
                <a:lnTo>
                  <a:pt x="970" y="816"/>
                </a:lnTo>
                <a:lnTo>
                  <a:pt x="957" y="834"/>
                </a:lnTo>
                <a:lnTo>
                  <a:pt x="944" y="852"/>
                </a:lnTo>
                <a:lnTo>
                  <a:pt x="930" y="870"/>
                </a:lnTo>
                <a:lnTo>
                  <a:pt x="916" y="887"/>
                </a:lnTo>
                <a:lnTo>
                  <a:pt x="900" y="903"/>
                </a:lnTo>
                <a:close/>
                <a:moveTo>
                  <a:pt x="73" y="577"/>
                </a:moveTo>
                <a:lnTo>
                  <a:pt x="289" y="577"/>
                </a:lnTo>
                <a:lnTo>
                  <a:pt x="291" y="610"/>
                </a:lnTo>
                <a:lnTo>
                  <a:pt x="294" y="645"/>
                </a:lnTo>
                <a:lnTo>
                  <a:pt x="298" y="677"/>
                </a:lnTo>
                <a:lnTo>
                  <a:pt x="305" y="710"/>
                </a:lnTo>
                <a:lnTo>
                  <a:pt x="312" y="742"/>
                </a:lnTo>
                <a:lnTo>
                  <a:pt x="321" y="774"/>
                </a:lnTo>
                <a:lnTo>
                  <a:pt x="331" y="804"/>
                </a:lnTo>
                <a:lnTo>
                  <a:pt x="343" y="834"/>
                </a:lnTo>
                <a:lnTo>
                  <a:pt x="325" y="841"/>
                </a:lnTo>
                <a:lnTo>
                  <a:pt x="309" y="848"/>
                </a:lnTo>
                <a:lnTo>
                  <a:pt x="293" y="856"/>
                </a:lnTo>
                <a:lnTo>
                  <a:pt x="277" y="864"/>
                </a:lnTo>
                <a:lnTo>
                  <a:pt x="245" y="883"/>
                </a:lnTo>
                <a:lnTo>
                  <a:pt x="215" y="903"/>
                </a:lnTo>
                <a:lnTo>
                  <a:pt x="200" y="887"/>
                </a:lnTo>
                <a:lnTo>
                  <a:pt x="185" y="870"/>
                </a:lnTo>
                <a:lnTo>
                  <a:pt x="171" y="852"/>
                </a:lnTo>
                <a:lnTo>
                  <a:pt x="158" y="834"/>
                </a:lnTo>
                <a:lnTo>
                  <a:pt x="146" y="816"/>
                </a:lnTo>
                <a:lnTo>
                  <a:pt x="134" y="796"/>
                </a:lnTo>
                <a:lnTo>
                  <a:pt x="123" y="777"/>
                </a:lnTo>
                <a:lnTo>
                  <a:pt x="114" y="756"/>
                </a:lnTo>
                <a:lnTo>
                  <a:pt x="105" y="735"/>
                </a:lnTo>
                <a:lnTo>
                  <a:pt x="98" y="714"/>
                </a:lnTo>
                <a:lnTo>
                  <a:pt x="91" y="691"/>
                </a:lnTo>
                <a:lnTo>
                  <a:pt x="86" y="670"/>
                </a:lnTo>
                <a:lnTo>
                  <a:pt x="80" y="647"/>
                </a:lnTo>
                <a:lnTo>
                  <a:pt x="77" y="623"/>
                </a:lnTo>
                <a:lnTo>
                  <a:pt x="75" y="601"/>
                </a:lnTo>
                <a:lnTo>
                  <a:pt x="73" y="577"/>
                </a:lnTo>
                <a:close/>
                <a:moveTo>
                  <a:pt x="196" y="236"/>
                </a:moveTo>
                <a:lnTo>
                  <a:pt x="211" y="248"/>
                </a:lnTo>
                <a:lnTo>
                  <a:pt x="227" y="258"/>
                </a:lnTo>
                <a:lnTo>
                  <a:pt x="243" y="269"/>
                </a:lnTo>
                <a:lnTo>
                  <a:pt x="260" y="280"/>
                </a:lnTo>
                <a:lnTo>
                  <a:pt x="277" y="290"/>
                </a:lnTo>
                <a:lnTo>
                  <a:pt x="294" y="298"/>
                </a:lnTo>
                <a:lnTo>
                  <a:pt x="312" y="307"/>
                </a:lnTo>
                <a:lnTo>
                  <a:pt x="330" y="315"/>
                </a:lnTo>
                <a:lnTo>
                  <a:pt x="321" y="342"/>
                </a:lnTo>
                <a:lnTo>
                  <a:pt x="314" y="369"/>
                </a:lnTo>
                <a:lnTo>
                  <a:pt x="306" y="396"/>
                </a:lnTo>
                <a:lnTo>
                  <a:pt x="301" y="424"/>
                </a:lnTo>
                <a:lnTo>
                  <a:pt x="296" y="453"/>
                </a:lnTo>
                <a:lnTo>
                  <a:pt x="293" y="482"/>
                </a:lnTo>
                <a:lnTo>
                  <a:pt x="290" y="511"/>
                </a:lnTo>
                <a:lnTo>
                  <a:pt x="289" y="540"/>
                </a:lnTo>
                <a:lnTo>
                  <a:pt x="73" y="540"/>
                </a:lnTo>
                <a:lnTo>
                  <a:pt x="74" y="519"/>
                </a:lnTo>
                <a:lnTo>
                  <a:pt x="76" y="497"/>
                </a:lnTo>
                <a:lnTo>
                  <a:pt x="79" y="477"/>
                </a:lnTo>
                <a:lnTo>
                  <a:pt x="83" y="455"/>
                </a:lnTo>
                <a:lnTo>
                  <a:pt x="89" y="434"/>
                </a:lnTo>
                <a:lnTo>
                  <a:pt x="94" y="415"/>
                </a:lnTo>
                <a:lnTo>
                  <a:pt x="101" y="394"/>
                </a:lnTo>
                <a:lnTo>
                  <a:pt x="108" y="375"/>
                </a:lnTo>
                <a:lnTo>
                  <a:pt x="117" y="356"/>
                </a:lnTo>
                <a:lnTo>
                  <a:pt x="126" y="337"/>
                </a:lnTo>
                <a:lnTo>
                  <a:pt x="135" y="319"/>
                </a:lnTo>
                <a:lnTo>
                  <a:pt x="146" y="302"/>
                </a:lnTo>
                <a:lnTo>
                  <a:pt x="158" y="284"/>
                </a:lnTo>
                <a:lnTo>
                  <a:pt x="170" y="268"/>
                </a:lnTo>
                <a:lnTo>
                  <a:pt x="182" y="252"/>
                </a:lnTo>
                <a:lnTo>
                  <a:pt x="196" y="236"/>
                </a:lnTo>
                <a:close/>
                <a:moveTo>
                  <a:pt x="576" y="540"/>
                </a:moveTo>
                <a:lnTo>
                  <a:pt x="576" y="360"/>
                </a:lnTo>
                <a:lnTo>
                  <a:pt x="599" y="359"/>
                </a:lnTo>
                <a:lnTo>
                  <a:pt x="621" y="357"/>
                </a:lnTo>
                <a:lnTo>
                  <a:pt x="644" y="353"/>
                </a:lnTo>
                <a:lnTo>
                  <a:pt x="667" y="350"/>
                </a:lnTo>
                <a:lnTo>
                  <a:pt x="688" y="346"/>
                </a:lnTo>
                <a:lnTo>
                  <a:pt x="710" y="340"/>
                </a:lnTo>
                <a:lnTo>
                  <a:pt x="732" y="334"/>
                </a:lnTo>
                <a:lnTo>
                  <a:pt x="752" y="328"/>
                </a:lnTo>
                <a:lnTo>
                  <a:pt x="761" y="352"/>
                </a:lnTo>
                <a:lnTo>
                  <a:pt x="768" y="378"/>
                </a:lnTo>
                <a:lnTo>
                  <a:pt x="775" y="404"/>
                </a:lnTo>
                <a:lnTo>
                  <a:pt x="780" y="430"/>
                </a:lnTo>
                <a:lnTo>
                  <a:pt x="784" y="457"/>
                </a:lnTo>
                <a:lnTo>
                  <a:pt x="788" y="485"/>
                </a:lnTo>
                <a:lnTo>
                  <a:pt x="790" y="512"/>
                </a:lnTo>
                <a:lnTo>
                  <a:pt x="791" y="540"/>
                </a:lnTo>
                <a:lnTo>
                  <a:pt x="576" y="540"/>
                </a:lnTo>
                <a:close/>
                <a:moveTo>
                  <a:pt x="739" y="821"/>
                </a:moveTo>
                <a:lnTo>
                  <a:pt x="720" y="816"/>
                </a:lnTo>
                <a:lnTo>
                  <a:pt x="700" y="810"/>
                </a:lnTo>
                <a:lnTo>
                  <a:pt x="680" y="806"/>
                </a:lnTo>
                <a:lnTo>
                  <a:pt x="659" y="802"/>
                </a:lnTo>
                <a:lnTo>
                  <a:pt x="639" y="798"/>
                </a:lnTo>
                <a:lnTo>
                  <a:pt x="618" y="796"/>
                </a:lnTo>
                <a:lnTo>
                  <a:pt x="598" y="794"/>
                </a:lnTo>
                <a:lnTo>
                  <a:pt x="576" y="794"/>
                </a:lnTo>
                <a:lnTo>
                  <a:pt x="576" y="577"/>
                </a:lnTo>
                <a:lnTo>
                  <a:pt x="791" y="577"/>
                </a:lnTo>
                <a:lnTo>
                  <a:pt x="790" y="609"/>
                </a:lnTo>
                <a:lnTo>
                  <a:pt x="787" y="642"/>
                </a:lnTo>
                <a:lnTo>
                  <a:pt x="782" y="673"/>
                </a:lnTo>
                <a:lnTo>
                  <a:pt x="776" y="704"/>
                </a:lnTo>
                <a:lnTo>
                  <a:pt x="769" y="735"/>
                </a:lnTo>
                <a:lnTo>
                  <a:pt x="761" y="764"/>
                </a:lnTo>
                <a:lnTo>
                  <a:pt x="751" y="793"/>
                </a:lnTo>
                <a:lnTo>
                  <a:pt x="739" y="821"/>
                </a:lnTo>
                <a:close/>
                <a:moveTo>
                  <a:pt x="759" y="866"/>
                </a:moveTo>
                <a:lnTo>
                  <a:pt x="789" y="879"/>
                </a:lnTo>
                <a:lnTo>
                  <a:pt x="818" y="893"/>
                </a:lnTo>
                <a:lnTo>
                  <a:pt x="846" y="910"/>
                </a:lnTo>
                <a:lnTo>
                  <a:pt x="873" y="928"/>
                </a:lnTo>
                <a:lnTo>
                  <a:pt x="861" y="938"/>
                </a:lnTo>
                <a:lnTo>
                  <a:pt x="848" y="947"/>
                </a:lnTo>
                <a:lnTo>
                  <a:pt x="835" y="957"/>
                </a:lnTo>
                <a:lnTo>
                  <a:pt x="821" y="967"/>
                </a:lnTo>
                <a:lnTo>
                  <a:pt x="807" y="976"/>
                </a:lnTo>
                <a:lnTo>
                  <a:pt x="793" y="983"/>
                </a:lnTo>
                <a:lnTo>
                  <a:pt x="779" y="991"/>
                </a:lnTo>
                <a:lnTo>
                  <a:pt x="764" y="998"/>
                </a:lnTo>
                <a:lnTo>
                  <a:pt x="750" y="1005"/>
                </a:lnTo>
                <a:lnTo>
                  <a:pt x="734" y="1011"/>
                </a:lnTo>
                <a:lnTo>
                  <a:pt x="719" y="1017"/>
                </a:lnTo>
                <a:lnTo>
                  <a:pt x="703" y="1022"/>
                </a:lnTo>
                <a:lnTo>
                  <a:pt x="687" y="1026"/>
                </a:lnTo>
                <a:lnTo>
                  <a:pt x="671" y="1031"/>
                </a:lnTo>
                <a:lnTo>
                  <a:pt x="655" y="1035"/>
                </a:lnTo>
                <a:lnTo>
                  <a:pt x="638" y="1037"/>
                </a:lnTo>
                <a:lnTo>
                  <a:pt x="656" y="1019"/>
                </a:lnTo>
                <a:lnTo>
                  <a:pt x="673" y="999"/>
                </a:lnTo>
                <a:lnTo>
                  <a:pt x="689" y="980"/>
                </a:lnTo>
                <a:lnTo>
                  <a:pt x="705" y="958"/>
                </a:lnTo>
                <a:lnTo>
                  <a:pt x="720" y="937"/>
                </a:lnTo>
                <a:lnTo>
                  <a:pt x="734" y="914"/>
                </a:lnTo>
                <a:lnTo>
                  <a:pt x="747" y="890"/>
                </a:lnTo>
                <a:lnTo>
                  <a:pt x="759" y="866"/>
                </a:lnTo>
                <a:close/>
                <a:moveTo>
                  <a:pt x="576" y="1044"/>
                </a:moveTo>
                <a:lnTo>
                  <a:pt x="576" y="830"/>
                </a:lnTo>
                <a:lnTo>
                  <a:pt x="595" y="831"/>
                </a:lnTo>
                <a:lnTo>
                  <a:pt x="615" y="832"/>
                </a:lnTo>
                <a:lnTo>
                  <a:pt x="633" y="834"/>
                </a:lnTo>
                <a:lnTo>
                  <a:pt x="652" y="837"/>
                </a:lnTo>
                <a:lnTo>
                  <a:pt x="671" y="841"/>
                </a:lnTo>
                <a:lnTo>
                  <a:pt x="688" y="844"/>
                </a:lnTo>
                <a:lnTo>
                  <a:pt x="707" y="849"/>
                </a:lnTo>
                <a:lnTo>
                  <a:pt x="725" y="855"/>
                </a:lnTo>
                <a:lnTo>
                  <a:pt x="710" y="882"/>
                </a:lnTo>
                <a:lnTo>
                  <a:pt x="695" y="909"/>
                </a:lnTo>
                <a:lnTo>
                  <a:pt x="678" y="933"/>
                </a:lnTo>
                <a:lnTo>
                  <a:pt x="660" y="958"/>
                </a:lnTo>
                <a:lnTo>
                  <a:pt x="641" y="982"/>
                </a:lnTo>
                <a:lnTo>
                  <a:pt x="621" y="1004"/>
                </a:lnTo>
                <a:lnTo>
                  <a:pt x="600" y="1024"/>
                </a:lnTo>
                <a:lnTo>
                  <a:pt x="578" y="1044"/>
                </a:lnTo>
                <a:lnTo>
                  <a:pt x="576" y="1044"/>
                </a:lnTo>
                <a:close/>
                <a:moveTo>
                  <a:pt x="478" y="1037"/>
                </a:moveTo>
                <a:lnTo>
                  <a:pt x="462" y="1035"/>
                </a:lnTo>
                <a:lnTo>
                  <a:pt x="445" y="1031"/>
                </a:lnTo>
                <a:lnTo>
                  <a:pt x="429" y="1026"/>
                </a:lnTo>
                <a:lnTo>
                  <a:pt x="413" y="1022"/>
                </a:lnTo>
                <a:lnTo>
                  <a:pt x="398" y="1017"/>
                </a:lnTo>
                <a:lnTo>
                  <a:pt x="382" y="1011"/>
                </a:lnTo>
                <a:lnTo>
                  <a:pt x="366" y="1005"/>
                </a:lnTo>
                <a:lnTo>
                  <a:pt x="351" y="998"/>
                </a:lnTo>
                <a:lnTo>
                  <a:pt x="337" y="991"/>
                </a:lnTo>
                <a:lnTo>
                  <a:pt x="322" y="983"/>
                </a:lnTo>
                <a:lnTo>
                  <a:pt x="308" y="976"/>
                </a:lnTo>
                <a:lnTo>
                  <a:pt x="294" y="967"/>
                </a:lnTo>
                <a:lnTo>
                  <a:pt x="281" y="957"/>
                </a:lnTo>
                <a:lnTo>
                  <a:pt x="268" y="947"/>
                </a:lnTo>
                <a:lnTo>
                  <a:pt x="255" y="938"/>
                </a:lnTo>
                <a:lnTo>
                  <a:pt x="242" y="928"/>
                </a:lnTo>
                <a:lnTo>
                  <a:pt x="269" y="910"/>
                </a:lnTo>
                <a:lnTo>
                  <a:pt x="298" y="893"/>
                </a:lnTo>
                <a:lnTo>
                  <a:pt x="328" y="879"/>
                </a:lnTo>
                <a:lnTo>
                  <a:pt x="358" y="866"/>
                </a:lnTo>
                <a:lnTo>
                  <a:pt x="370" y="890"/>
                </a:lnTo>
                <a:lnTo>
                  <a:pt x="383" y="914"/>
                </a:lnTo>
                <a:lnTo>
                  <a:pt x="397" y="937"/>
                </a:lnTo>
                <a:lnTo>
                  <a:pt x="412" y="958"/>
                </a:lnTo>
                <a:lnTo>
                  <a:pt x="427" y="980"/>
                </a:lnTo>
                <a:lnTo>
                  <a:pt x="443" y="999"/>
                </a:lnTo>
                <a:lnTo>
                  <a:pt x="460" y="1019"/>
                </a:lnTo>
                <a:lnTo>
                  <a:pt x="478" y="1037"/>
                </a:lnTo>
                <a:close/>
                <a:moveTo>
                  <a:pt x="540" y="577"/>
                </a:moveTo>
                <a:lnTo>
                  <a:pt x="540" y="794"/>
                </a:lnTo>
                <a:lnTo>
                  <a:pt x="519" y="794"/>
                </a:lnTo>
                <a:lnTo>
                  <a:pt x="498" y="796"/>
                </a:lnTo>
                <a:lnTo>
                  <a:pt x="477" y="798"/>
                </a:lnTo>
                <a:lnTo>
                  <a:pt x="456" y="802"/>
                </a:lnTo>
                <a:lnTo>
                  <a:pt x="436" y="806"/>
                </a:lnTo>
                <a:lnTo>
                  <a:pt x="416" y="810"/>
                </a:lnTo>
                <a:lnTo>
                  <a:pt x="396" y="816"/>
                </a:lnTo>
                <a:lnTo>
                  <a:pt x="376" y="821"/>
                </a:lnTo>
                <a:lnTo>
                  <a:pt x="365" y="793"/>
                </a:lnTo>
                <a:lnTo>
                  <a:pt x="356" y="764"/>
                </a:lnTo>
                <a:lnTo>
                  <a:pt x="347" y="735"/>
                </a:lnTo>
                <a:lnTo>
                  <a:pt x="339" y="704"/>
                </a:lnTo>
                <a:lnTo>
                  <a:pt x="334" y="673"/>
                </a:lnTo>
                <a:lnTo>
                  <a:pt x="330" y="642"/>
                </a:lnTo>
                <a:lnTo>
                  <a:pt x="326" y="609"/>
                </a:lnTo>
                <a:lnTo>
                  <a:pt x="324" y="577"/>
                </a:lnTo>
                <a:lnTo>
                  <a:pt x="540" y="577"/>
                </a:lnTo>
                <a:close/>
                <a:moveTo>
                  <a:pt x="364" y="328"/>
                </a:moveTo>
                <a:lnTo>
                  <a:pt x="385" y="334"/>
                </a:lnTo>
                <a:lnTo>
                  <a:pt x="406" y="340"/>
                </a:lnTo>
                <a:lnTo>
                  <a:pt x="428" y="346"/>
                </a:lnTo>
                <a:lnTo>
                  <a:pt x="450" y="350"/>
                </a:lnTo>
                <a:lnTo>
                  <a:pt x="472" y="353"/>
                </a:lnTo>
                <a:lnTo>
                  <a:pt x="494" y="357"/>
                </a:lnTo>
                <a:lnTo>
                  <a:pt x="517" y="359"/>
                </a:lnTo>
                <a:lnTo>
                  <a:pt x="540" y="360"/>
                </a:lnTo>
                <a:lnTo>
                  <a:pt x="540" y="540"/>
                </a:lnTo>
                <a:lnTo>
                  <a:pt x="324" y="540"/>
                </a:lnTo>
                <a:lnTo>
                  <a:pt x="326" y="512"/>
                </a:lnTo>
                <a:lnTo>
                  <a:pt x="329" y="485"/>
                </a:lnTo>
                <a:lnTo>
                  <a:pt x="332" y="457"/>
                </a:lnTo>
                <a:lnTo>
                  <a:pt x="336" y="430"/>
                </a:lnTo>
                <a:lnTo>
                  <a:pt x="342" y="404"/>
                </a:lnTo>
                <a:lnTo>
                  <a:pt x="348" y="378"/>
                </a:lnTo>
                <a:lnTo>
                  <a:pt x="356" y="352"/>
                </a:lnTo>
                <a:lnTo>
                  <a:pt x="364" y="328"/>
                </a:lnTo>
                <a:close/>
                <a:moveTo>
                  <a:pt x="344" y="282"/>
                </a:moveTo>
                <a:lnTo>
                  <a:pt x="328" y="275"/>
                </a:lnTo>
                <a:lnTo>
                  <a:pt x="311" y="267"/>
                </a:lnTo>
                <a:lnTo>
                  <a:pt x="295" y="258"/>
                </a:lnTo>
                <a:lnTo>
                  <a:pt x="279" y="250"/>
                </a:lnTo>
                <a:lnTo>
                  <a:pt x="264" y="240"/>
                </a:lnTo>
                <a:lnTo>
                  <a:pt x="249" y="230"/>
                </a:lnTo>
                <a:lnTo>
                  <a:pt x="235" y="221"/>
                </a:lnTo>
                <a:lnTo>
                  <a:pt x="221" y="210"/>
                </a:lnTo>
                <a:lnTo>
                  <a:pt x="234" y="198"/>
                </a:lnTo>
                <a:lnTo>
                  <a:pt x="248" y="186"/>
                </a:lnTo>
                <a:lnTo>
                  <a:pt x="262" y="174"/>
                </a:lnTo>
                <a:lnTo>
                  <a:pt x="276" y="163"/>
                </a:lnTo>
                <a:lnTo>
                  <a:pt x="291" y="154"/>
                </a:lnTo>
                <a:lnTo>
                  <a:pt x="306" y="144"/>
                </a:lnTo>
                <a:lnTo>
                  <a:pt x="322" y="134"/>
                </a:lnTo>
                <a:lnTo>
                  <a:pt x="338" y="126"/>
                </a:lnTo>
                <a:lnTo>
                  <a:pt x="355" y="118"/>
                </a:lnTo>
                <a:lnTo>
                  <a:pt x="371" y="110"/>
                </a:lnTo>
                <a:lnTo>
                  <a:pt x="388" y="104"/>
                </a:lnTo>
                <a:lnTo>
                  <a:pt x="405" y="97"/>
                </a:lnTo>
                <a:lnTo>
                  <a:pt x="424" y="92"/>
                </a:lnTo>
                <a:lnTo>
                  <a:pt x="441" y="88"/>
                </a:lnTo>
                <a:lnTo>
                  <a:pt x="459" y="83"/>
                </a:lnTo>
                <a:lnTo>
                  <a:pt x="478" y="80"/>
                </a:lnTo>
                <a:lnTo>
                  <a:pt x="458" y="102"/>
                </a:lnTo>
                <a:lnTo>
                  <a:pt x="438" y="124"/>
                </a:lnTo>
                <a:lnTo>
                  <a:pt x="419" y="148"/>
                </a:lnTo>
                <a:lnTo>
                  <a:pt x="402" y="173"/>
                </a:lnTo>
                <a:lnTo>
                  <a:pt x="386" y="199"/>
                </a:lnTo>
                <a:lnTo>
                  <a:pt x="371" y="225"/>
                </a:lnTo>
                <a:lnTo>
                  <a:pt x="357" y="253"/>
                </a:lnTo>
                <a:lnTo>
                  <a:pt x="344" y="282"/>
                </a:lnTo>
                <a:close/>
                <a:moveTo>
                  <a:pt x="540" y="74"/>
                </a:moveTo>
                <a:lnTo>
                  <a:pt x="540" y="324"/>
                </a:lnTo>
                <a:lnTo>
                  <a:pt x="519" y="323"/>
                </a:lnTo>
                <a:lnTo>
                  <a:pt x="498" y="321"/>
                </a:lnTo>
                <a:lnTo>
                  <a:pt x="477" y="318"/>
                </a:lnTo>
                <a:lnTo>
                  <a:pt x="456" y="315"/>
                </a:lnTo>
                <a:lnTo>
                  <a:pt x="437" y="311"/>
                </a:lnTo>
                <a:lnTo>
                  <a:pt x="416" y="306"/>
                </a:lnTo>
                <a:lnTo>
                  <a:pt x="397" y="301"/>
                </a:lnTo>
                <a:lnTo>
                  <a:pt x="377" y="294"/>
                </a:lnTo>
                <a:lnTo>
                  <a:pt x="392" y="262"/>
                </a:lnTo>
                <a:lnTo>
                  <a:pt x="409" y="230"/>
                </a:lnTo>
                <a:lnTo>
                  <a:pt x="427" y="200"/>
                </a:lnTo>
                <a:lnTo>
                  <a:pt x="446" y="172"/>
                </a:lnTo>
                <a:lnTo>
                  <a:pt x="467" y="145"/>
                </a:lnTo>
                <a:lnTo>
                  <a:pt x="490" y="119"/>
                </a:lnTo>
                <a:lnTo>
                  <a:pt x="513" y="95"/>
                </a:lnTo>
                <a:lnTo>
                  <a:pt x="538" y="74"/>
                </a:lnTo>
                <a:lnTo>
                  <a:pt x="539" y="74"/>
                </a:lnTo>
                <a:lnTo>
                  <a:pt x="540" y="74"/>
                </a:lnTo>
                <a:close/>
                <a:moveTo>
                  <a:pt x="638" y="80"/>
                </a:moveTo>
                <a:lnTo>
                  <a:pt x="656" y="83"/>
                </a:lnTo>
                <a:lnTo>
                  <a:pt x="674" y="88"/>
                </a:lnTo>
                <a:lnTo>
                  <a:pt x="693" y="92"/>
                </a:lnTo>
                <a:lnTo>
                  <a:pt x="710" y="97"/>
                </a:lnTo>
                <a:lnTo>
                  <a:pt x="727" y="104"/>
                </a:lnTo>
                <a:lnTo>
                  <a:pt x="744" y="110"/>
                </a:lnTo>
                <a:lnTo>
                  <a:pt x="762" y="118"/>
                </a:lnTo>
                <a:lnTo>
                  <a:pt x="778" y="126"/>
                </a:lnTo>
                <a:lnTo>
                  <a:pt x="794" y="134"/>
                </a:lnTo>
                <a:lnTo>
                  <a:pt x="809" y="144"/>
                </a:lnTo>
                <a:lnTo>
                  <a:pt x="825" y="154"/>
                </a:lnTo>
                <a:lnTo>
                  <a:pt x="841" y="163"/>
                </a:lnTo>
                <a:lnTo>
                  <a:pt x="855" y="174"/>
                </a:lnTo>
                <a:lnTo>
                  <a:pt x="869" y="186"/>
                </a:lnTo>
                <a:lnTo>
                  <a:pt x="883" y="198"/>
                </a:lnTo>
                <a:lnTo>
                  <a:pt x="896" y="210"/>
                </a:lnTo>
                <a:lnTo>
                  <a:pt x="882" y="221"/>
                </a:lnTo>
                <a:lnTo>
                  <a:pt x="867" y="230"/>
                </a:lnTo>
                <a:lnTo>
                  <a:pt x="851" y="240"/>
                </a:lnTo>
                <a:lnTo>
                  <a:pt x="836" y="250"/>
                </a:lnTo>
                <a:lnTo>
                  <a:pt x="821" y="258"/>
                </a:lnTo>
                <a:lnTo>
                  <a:pt x="805" y="267"/>
                </a:lnTo>
                <a:lnTo>
                  <a:pt x="789" y="275"/>
                </a:lnTo>
                <a:lnTo>
                  <a:pt x="773" y="282"/>
                </a:lnTo>
                <a:lnTo>
                  <a:pt x="760" y="253"/>
                </a:lnTo>
                <a:lnTo>
                  <a:pt x="746" y="225"/>
                </a:lnTo>
                <a:lnTo>
                  <a:pt x="730" y="199"/>
                </a:lnTo>
                <a:lnTo>
                  <a:pt x="714" y="173"/>
                </a:lnTo>
                <a:lnTo>
                  <a:pt x="696" y="148"/>
                </a:lnTo>
                <a:lnTo>
                  <a:pt x="678" y="124"/>
                </a:lnTo>
                <a:lnTo>
                  <a:pt x="658" y="102"/>
                </a:lnTo>
                <a:lnTo>
                  <a:pt x="638" y="80"/>
                </a:lnTo>
                <a:close/>
                <a:moveTo>
                  <a:pt x="578" y="74"/>
                </a:moveTo>
                <a:lnTo>
                  <a:pt x="603" y="95"/>
                </a:lnTo>
                <a:lnTo>
                  <a:pt x="627" y="119"/>
                </a:lnTo>
                <a:lnTo>
                  <a:pt x="648" y="145"/>
                </a:lnTo>
                <a:lnTo>
                  <a:pt x="670" y="172"/>
                </a:lnTo>
                <a:lnTo>
                  <a:pt x="689" y="200"/>
                </a:lnTo>
                <a:lnTo>
                  <a:pt x="708" y="230"/>
                </a:lnTo>
                <a:lnTo>
                  <a:pt x="724" y="262"/>
                </a:lnTo>
                <a:lnTo>
                  <a:pt x="739" y="294"/>
                </a:lnTo>
                <a:lnTo>
                  <a:pt x="720" y="301"/>
                </a:lnTo>
                <a:lnTo>
                  <a:pt x="699" y="306"/>
                </a:lnTo>
                <a:lnTo>
                  <a:pt x="680" y="311"/>
                </a:lnTo>
                <a:lnTo>
                  <a:pt x="659" y="315"/>
                </a:lnTo>
                <a:lnTo>
                  <a:pt x="639" y="318"/>
                </a:lnTo>
                <a:lnTo>
                  <a:pt x="618" y="321"/>
                </a:lnTo>
                <a:lnTo>
                  <a:pt x="598" y="323"/>
                </a:lnTo>
                <a:lnTo>
                  <a:pt x="576" y="324"/>
                </a:lnTo>
                <a:lnTo>
                  <a:pt x="576" y="74"/>
                </a:lnTo>
                <a:lnTo>
                  <a:pt x="577" y="74"/>
                </a:lnTo>
                <a:lnTo>
                  <a:pt x="578" y="74"/>
                </a:lnTo>
                <a:close/>
                <a:moveTo>
                  <a:pt x="538" y="1044"/>
                </a:moveTo>
                <a:lnTo>
                  <a:pt x="517" y="1024"/>
                </a:lnTo>
                <a:lnTo>
                  <a:pt x="495" y="1004"/>
                </a:lnTo>
                <a:lnTo>
                  <a:pt x="476" y="982"/>
                </a:lnTo>
                <a:lnTo>
                  <a:pt x="456" y="958"/>
                </a:lnTo>
                <a:lnTo>
                  <a:pt x="438" y="933"/>
                </a:lnTo>
                <a:lnTo>
                  <a:pt x="422" y="909"/>
                </a:lnTo>
                <a:lnTo>
                  <a:pt x="405" y="882"/>
                </a:lnTo>
                <a:lnTo>
                  <a:pt x="391" y="855"/>
                </a:lnTo>
                <a:lnTo>
                  <a:pt x="410" y="849"/>
                </a:lnTo>
                <a:lnTo>
                  <a:pt x="427" y="844"/>
                </a:lnTo>
                <a:lnTo>
                  <a:pt x="445" y="841"/>
                </a:lnTo>
                <a:lnTo>
                  <a:pt x="464" y="837"/>
                </a:lnTo>
                <a:lnTo>
                  <a:pt x="483" y="834"/>
                </a:lnTo>
                <a:lnTo>
                  <a:pt x="501" y="832"/>
                </a:lnTo>
                <a:lnTo>
                  <a:pt x="521" y="831"/>
                </a:lnTo>
                <a:lnTo>
                  <a:pt x="540" y="830"/>
                </a:lnTo>
                <a:lnTo>
                  <a:pt x="540" y="1044"/>
                </a:lnTo>
                <a:lnTo>
                  <a:pt x="538" y="1044"/>
                </a:lnTo>
                <a:close/>
                <a:moveTo>
                  <a:pt x="1043" y="540"/>
                </a:moveTo>
                <a:lnTo>
                  <a:pt x="828" y="540"/>
                </a:lnTo>
                <a:lnTo>
                  <a:pt x="825" y="511"/>
                </a:lnTo>
                <a:lnTo>
                  <a:pt x="823" y="482"/>
                </a:lnTo>
                <a:lnTo>
                  <a:pt x="820" y="453"/>
                </a:lnTo>
                <a:lnTo>
                  <a:pt x="816" y="424"/>
                </a:lnTo>
                <a:lnTo>
                  <a:pt x="809" y="396"/>
                </a:lnTo>
                <a:lnTo>
                  <a:pt x="803" y="369"/>
                </a:lnTo>
                <a:lnTo>
                  <a:pt x="795" y="342"/>
                </a:lnTo>
                <a:lnTo>
                  <a:pt x="786" y="315"/>
                </a:lnTo>
                <a:lnTo>
                  <a:pt x="804" y="307"/>
                </a:lnTo>
                <a:lnTo>
                  <a:pt x="821" y="298"/>
                </a:lnTo>
                <a:lnTo>
                  <a:pt x="840" y="290"/>
                </a:lnTo>
                <a:lnTo>
                  <a:pt x="856" y="280"/>
                </a:lnTo>
                <a:lnTo>
                  <a:pt x="873" y="269"/>
                </a:lnTo>
                <a:lnTo>
                  <a:pt x="889" y="258"/>
                </a:lnTo>
                <a:lnTo>
                  <a:pt x="904" y="248"/>
                </a:lnTo>
                <a:lnTo>
                  <a:pt x="921" y="236"/>
                </a:lnTo>
                <a:lnTo>
                  <a:pt x="933" y="252"/>
                </a:lnTo>
                <a:lnTo>
                  <a:pt x="946" y="268"/>
                </a:lnTo>
                <a:lnTo>
                  <a:pt x="958" y="284"/>
                </a:lnTo>
                <a:lnTo>
                  <a:pt x="970" y="302"/>
                </a:lnTo>
                <a:lnTo>
                  <a:pt x="980" y="319"/>
                </a:lnTo>
                <a:lnTo>
                  <a:pt x="990" y="337"/>
                </a:lnTo>
                <a:lnTo>
                  <a:pt x="999" y="356"/>
                </a:lnTo>
                <a:lnTo>
                  <a:pt x="1007" y="375"/>
                </a:lnTo>
                <a:lnTo>
                  <a:pt x="1014" y="394"/>
                </a:lnTo>
                <a:lnTo>
                  <a:pt x="1022" y="415"/>
                </a:lnTo>
                <a:lnTo>
                  <a:pt x="1027" y="434"/>
                </a:lnTo>
                <a:lnTo>
                  <a:pt x="1033" y="455"/>
                </a:lnTo>
                <a:lnTo>
                  <a:pt x="1036" y="477"/>
                </a:lnTo>
                <a:lnTo>
                  <a:pt x="1039" y="497"/>
                </a:lnTo>
                <a:lnTo>
                  <a:pt x="1041" y="519"/>
                </a:lnTo>
                <a:lnTo>
                  <a:pt x="1043" y="540"/>
                </a:lnTo>
                <a:close/>
                <a:moveTo>
                  <a:pt x="558" y="0"/>
                </a:moveTo>
                <a:lnTo>
                  <a:pt x="530" y="1"/>
                </a:lnTo>
                <a:lnTo>
                  <a:pt x="501" y="4"/>
                </a:lnTo>
                <a:lnTo>
                  <a:pt x="473" y="7"/>
                </a:lnTo>
                <a:lnTo>
                  <a:pt x="445" y="12"/>
                </a:lnTo>
                <a:lnTo>
                  <a:pt x="418" y="19"/>
                </a:lnTo>
                <a:lnTo>
                  <a:pt x="392" y="26"/>
                </a:lnTo>
                <a:lnTo>
                  <a:pt x="366" y="35"/>
                </a:lnTo>
                <a:lnTo>
                  <a:pt x="341" y="45"/>
                </a:lnTo>
                <a:lnTo>
                  <a:pt x="316" y="55"/>
                </a:lnTo>
                <a:lnTo>
                  <a:pt x="292" y="68"/>
                </a:lnTo>
                <a:lnTo>
                  <a:pt x="268" y="81"/>
                </a:lnTo>
                <a:lnTo>
                  <a:pt x="245" y="96"/>
                </a:lnTo>
                <a:lnTo>
                  <a:pt x="224" y="112"/>
                </a:lnTo>
                <a:lnTo>
                  <a:pt x="203" y="128"/>
                </a:lnTo>
                <a:lnTo>
                  <a:pt x="183" y="146"/>
                </a:lnTo>
                <a:lnTo>
                  <a:pt x="163" y="164"/>
                </a:lnTo>
                <a:lnTo>
                  <a:pt x="145" y="184"/>
                </a:lnTo>
                <a:lnTo>
                  <a:pt x="128" y="203"/>
                </a:lnTo>
                <a:lnTo>
                  <a:pt x="110" y="225"/>
                </a:lnTo>
                <a:lnTo>
                  <a:pt x="95" y="247"/>
                </a:lnTo>
                <a:lnTo>
                  <a:pt x="80" y="269"/>
                </a:lnTo>
                <a:lnTo>
                  <a:pt x="67" y="293"/>
                </a:lnTo>
                <a:lnTo>
                  <a:pt x="55" y="317"/>
                </a:lnTo>
                <a:lnTo>
                  <a:pt x="44" y="342"/>
                </a:lnTo>
                <a:lnTo>
                  <a:pt x="34" y="366"/>
                </a:lnTo>
                <a:lnTo>
                  <a:pt x="25" y="392"/>
                </a:lnTo>
                <a:lnTo>
                  <a:pt x="18" y="419"/>
                </a:lnTo>
                <a:lnTo>
                  <a:pt x="11" y="446"/>
                </a:lnTo>
                <a:lnTo>
                  <a:pt x="7" y="473"/>
                </a:lnTo>
                <a:lnTo>
                  <a:pt x="2" y="501"/>
                </a:lnTo>
                <a:lnTo>
                  <a:pt x="0" y="529"/>
                </a:lnTo>
                <a:lnTo>
                  <a:pt x="0" y="559"/>
                </a:lnTo>
                <a:lnTo>
                  <a:pt x="0" y="588"/>
                </a:lnTo>
                <a:lnTo>
                  <a:pt x="2" y="616"/>
                </a:lnTo>
                <a:lnTo>
                  <a:pt x="7" y="644"/>
                </a:lnTo>
                <a:lnTo>
                  <a:pt x="11" y="671"/>
                </a:lnTo>
                <a:lnTo>
                  <a:pt x="18" y="698"/>
                </a:lnTo>
                <a:lnTo>
                  <a:pt x="25" y="725"/>
                </a:lnTo>
                <a:lnTo>
                  <a:pt x="34" y="751"/>
                </a:lnTo>
                <a:lnTo>
                  <a:pt x="44" y="776"/>
                </a:lnTo>
                <a:lnTo>
                  <a:pt x="55" y="801"/>
                </a:lnTo>
                <a:lnTo>
                  <a:pt x="67" y="824"/>
                </a:lnTo>
                <a:lnTo>
                  <a:pt x="80" y="848"/>
                </a:lnTo>
                <a:lnTo>
                  <a:pt x="95" y="871"/>
                </a:lnTo>
                <a:lnTo>
                  <a:pt x="110" y="892"/>
                </a:lnTo>
                <a:lnTo>
                  <a:pt x="128" y="914"/>
                </a:lnTo>
                <a:lnTo>
                  <a:pt x="145" y="933"/>
                </a:lnTo>
                <a:lnTo>
                  <a:pt x="163" y="953"/>
                </a:lnTo>
                <a:lnTo>
                  <a:pt x="183" y="972"/>
                </a:lnTo>
                <a:lnTo>
                  <a:pt x="203" y="990"/>
                </a:lnTo>
                <a:lnTo>
                  <a:pt x="224" y="1006"/>
                </a:lnTo>
                <a:lnTo>
                  <a:pt x="245" y="1021"/>
                </a:lnTo>
                <a:lnTo>
                  <a:pt x="268" y="1036"/>
                </a:lnTo>
                <a:lnTo>
                  <a:pt x="292" y="1049"/>
                </a:lnTo>
                <a:lnTo>
                  <a:pt x="316" y="1062"/>
                </a:lnTo>
                <a:lnTo>
                  <a:pt x="341" y="1073"/>
                </a:lnTo>
                <a:lnTo>
                  <a:pt x="366" y="1082"/>
                </a:lnTo>
                <a:lnTo>
                  <a:pt x="392" y="1091"/>
                </a:lnTo>
                <a:lnTo>
                  <a:pt x="418" y="1099"/>
                </a:lnTo>
                <a:lnTo>
                  <a:pt x="445" y="1105"/>
                </a:lnTo>
                <a:lnTo>
                  <a:pt x="473" y="1111"/>
                </a:lnTo>
                <a:lnTo>
                  <a:pt x="501" y="1114"/>
                </a:lnTo>
                <a:lnTo>
                  <a:pt x="530" y="1116"/>
                </a:lnTo>
                <a:lnTo>
                  <a:pt x="558" y="1117"/>
                </a:lnTo>
                <a:lnTo>
                  <a:pt x="587" y="1116"/>
                </a:lnTo>
                <a:lnTo>
                  <a:pt x="615" y="1114"/>
                </a:lnTo>
                <a:lnTo>
                  <a:pt x="643" y="1111"/>
                </a:lnTo>
                <a:lnTo>
                  <a:pt x="670" y="1105"/>
                </a:lnTo>
                <a:lnTo>
                  <a:pt x="697" y="1099"/>
                </a:lnTo>
                <a:lnTo>
                  <a:pt x="724" y="1091"/>
                </a:lnTo>
                <a:lnTo>
                  <a:pt x="750" y="1082"/>
                </a:lnTo>
                <a:lnTo>
                  <a:pt x="775" y="1073"/>
                </a:lnTo>
                <a:lnTo>
                  <a:pt x="800" y="1062"/>
                </a:lnTo>
                <a:lnTo>
                  <a:pt x="824" y="1049"/>
                </a:lnTo>
                <a:lnTo>
                  <a:pt x="847" y="1036"/>
                </a:lnTo>
                <a:lnTo>
                  <a:pt x="870" y="1021"/>
                </a:lnTo>
                <a:lnTo>
                  <a:pt x="891" y="1006"/>
                </a:lnTo>
                <a:lnTo>
                  <a:pt x="913" y="990"/>
                </a:lnTo>
                <a:lnTo>
                  <a:pt x="933" y="972"/>
                </a:lnTo>
                <a:lnTo>
                  <a:pt x="953" y="953"/>
                </a:lnTo>
                <a:lnTo>
                  <a:pt x="971" y="933"/>
                </a:lnTo>
                <a:lnTo>
                  <a:pt x="989" y="914"/>
                </a:lnTo>
                <a:lnTo>
                  <a:pt x="1005" y="892"/>
                </a:lnTo>
                <a:lnTo>
                  <a:pt x="1021" y="871"/>
                </a:lnTo>
                <a:lnTo>
                  <a:pt x="1035" y="848"/>
                </a:lnTo>
                <a:lnTo>
                  <a:pt x="1049" y="824"/>
                </a:lnTo>
                <a:lnTo>
                  <a:pt x="1061" y="801"/>
                </a:lnTo>
                <a:lnTo>
                  <a:pt x="1072" y="776"/>
                </a:lnTo>
                <a:lnTo>
                  <a:pt x="1083" y="751"/>
                </a:lnTo>
                <a:lnTo>
                  <a:pt x="1091" y="725"/>
                </a:lnTo>
                <a:lnTo>
                  <a:pt x="1099" y="698"/>
                </a:lnTo>
                <a:lnTo>
                  <a:pt x="1104" y="671"/>
                </a:lnTo>
                <a:lnTo>
                  <a:pt x="1110" y="644"/>
                </a:lnTo>
                <a:lnTo>
                  <a:pt x="1113" y="616"/>
                </a:lnTo>
                <a:lnTo>
                  <a:pt x="1115" y="588"/>
                </a:lnTo>
                <a:lnTo>
                  <a:pt x="1116" y="559"/>
                </a:lnTo>
                <a:lnTo>
                  <a:pt x="1115" y="529"/>
                </a:lnTo>
                <a:lnTo>
                  <a:pt x="1113" y="501"/>
                </a:lnTo>
                <a:lnTo>
                  <a:pt x="1110" y="473"/>
                </a:lnTo>
                <a:lnTo>
                  <a:pt x="1104" y="446"/>
                </a:lnTo>
                <a:lnTo>
                  <a:pt x="1099" y="419"/>
                </a:lnTo>
                <a:lnTo>
                  <a:pt x="1091" y="392"/>
                </a:lnTo>
                <a:lnTo>
                  <a:pt x="1083" y="366"/>
                </a:lnTo>
                <a:lnTo>
                  <a:pt x="1072" y="342"/>
                </a:lnTo>
                <a:lnTo>
                  <a:pt x="1061" y="317"/>
                </a:lnTo>
                <a:lnTo>
                  <a:pt x="1049" y="293"/>
                </a:lnTo>
                <a:lnTo>
                  <a:pt x="1035" y="269"/>
                </a:lnTo>
                <a:lnTo>
                  <a:pt x="1021" y="247"/>
                </a:lnTo>
                <a:lnTo>
                  <a:pt x="1005" y="225"/>
                </a:lnTo>
                <a:lnTo>
                  <a:pt x="989" y="203"/>
                </a:lnTo>
                <a:lnTo>
                  <a:pt x="971" y="184"/>
                </a:lnTo>
                <a:lnTo>
                  <a:pt x="953" y="164"/>
                </a:lnTo>
                <a:lnTo>
                  <a:pt x="933" y="146"/>
                </a:lnTo>
                <a:lnTo>
                  <a:pt x="913" y="128"/>
                </a:lnTo>
                <a:lnTo>
                  <a:pt x="891" y="112"/>
                </a:lnTo>
                <a:lnTo>
                  <a:pt x="870" y="96"/>
                </a:lnTo>
                <a:lnTo>
                  <a:pt x="847" y="81"/>
                </a:lnTo>
                <a:lnTo>
                  <a:pt x="824" y="68"/>
                </a:lnTo>
                <a:lnTo>
                  <a:pt x="800" y="55"/>
                </a:lnTo>
                <a:lnTo>
                  <a:pt x="775" y="45"/>
                </a:lnTo>
                <a:lnTo>
                  <a:pt x="750" y="35"/>
                </a:lnTo>
                <a:lnTo>
                  <a:pt x="724" y="26"/>
                </a:lnTo>
                <a:lnTo>
                  <a:pt x="697" y="19"/>
                </a:lnTo>
                <a:lnTo>
                  <a:pt x="670" y="12"/>
                </a:lnTo>
                <a:lnTo>
                  <a:pt x="643" y="7"/>
                </a:lnTo>
                <a:lnTo>
                  <a:pt x="615" y="4"/>
                </a:lnTo>
                <a:lnTo>
                  <a:pt x="587" y="1"/>
                </a:ln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F8B97"/>
            </a:solidFill>
          </a:ln>
        </p:spPr>
        <p:txBody>
          <a:bodyPr/>
          <a:lstStyle/>
          <a:p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348" name="Group 33">
            <a:extLst>
              <a:ext uri="{FF2B5EF4-FFF2-40B4-BE49-F238E27FC236}">
                <a16:creationId xmlns:a16="http://schemas.microsoft.com/office/drawing/2014/main" id="{60617444-FB1F-4CD6-AECF-76F288741DE7}"/>
              </a:ext>
            </a:extLst>
          </p:cNvPr>
          <p:cNvGrpSpPr/>
          <p:nvPr/>
        </p:nvGrpSpPr>
        <p:grpSpPr>
          <a:xfrm>
            <a:off x="6288490" y="3883538"/>
            <a:ext cx="279189" cy="406092"/>
            <a:chOff x="3720306" y="3668315"/>
            <a:chExt cx="314325" cy="457200"/>
          </a:xfrm>
          <a:solidFill>
            <a:schemeClr val="bg1"/>
          </a:solidFill>
        </p:grpSpPr>
        <p:sp>
          <p:nvSpPr>
            <p:cNvPr id="349" name="Freeform 114">
              <a:extLst>
                <a:ext uri="{FF2B5EF4-FFF2-40B4-BE49-F238E27FC236}">
                  <a16:creationId xmlns:a16="http://schemas.microsoft.com/office/drawing/2014/main" id="{547306D7-3E08-4C0E-910F-B6F243F305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solidFill>
                <a:srgbClr val="6F8B97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50" name="Freeform 115">
              <a:extLst>
                <a:ext uri="{FF2B5EF4-FFF2-40B4-BE49-F238E27FC236}">
                  <a16:creationId xmlns:a16="http://schemas.microsoft.com/office/drawing/2014/main" id="{7FC8084A-04B7-4E81-A98A-E4E1F3908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solidFill>
                <a:srgbClr val="6F8B97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351" name="Group 36">
            <a:extLst>
              <a:ext uri="{FF2B5EF4-FFF2-40B4-BE49-F238E27FC236}">
                <a16:creationId xmlns:a16="http://schemas.microsoft.com/office/drawing/2014/main" id="{A9887AAA-A4F1-4440-9D2E-CA993009FC81}"/>
              </a:ext>
            </a:extLst>
          </p:cNvPr>
          <p:cNvGrpSpPr/>
          <p:nvPr/>
        </p:nvGrpSpPr>
        <p:grpSpPr>
          <a:xfrm>
            <a:off x="6243497" y="2498212"/>
            <a:ext cx="369175" cy="369174"/>
            <a:chOff x="4563268" y="1839515"/>
            <a:chExt cx="457201" cy="457200"/>
          </a:xfrm>
          <a:solidFill>
            <a:schemeClr val="bg1"/>
          </a:solidFill>
        </p:grpSpPr>
        <p:sp>
          <p:nvSpPr>
            <p:cNvPr id="352" name="Freeform 137">
              <a:extLst>
                <a:ext uri="{FF2B5EF4-FFF2-40B4-BE49-F238E27FC236}">
                  <a16:creationId xmlns:a16="http://schemas.microsoft.com/office/drawing/2014/main" id="{A45BD880-26AC-42C6-906C-2F58DEF62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506" y="1896665"/>
              <a:ext cx="150813" cy="149225"/>
            </a:xfrm>
            <a:custGeom>
              <a:avLst/>
              <a:gdLst>
                <a:gd name="T0" fmla="*/ 342 w 378"/>
                <a:gd name="T1" fmla="*/ 360 h 378"/>
                <a:gd name="T2" fmla="*/ 343 w 378"/>
                <a:gd name="T3" fmla="*/ 367 h 378"/>
                <a:gd name="T4" fmla="*/ 347 w 378"/>
                <a:gd name="T5" fmla="*/ 372 h 378"/>
                <a:gd name="T6" fmla="*/ 353 w 378"/>
                <a:gd name="T7" fmla="*/ 377 h 378"/>
                <a:gd name="T8" fmla="*/ 360 w 378"/>
                <a:gd name="T9" fmla="*/ 378 h 378"/>
                <a:gd name="T10" fmla="*/ 367 w 378"/>
                <a:gd name="T11" fmla="*/ 377 h 378"/>
                <a:gd name="T12" fmla="*/ 373 w 378"/>
                <a:gd name="T13" fmla="*/ 372 h 378"/>
                <a:gd name="T14" fmla="*/ 376 w 378"/>
                <a:gd name="T15" fmla="*/ 367 h 378"/>
                <a:gd name="T16" fmla="*/ 378 w 378"/>
                <a:gd name="T17" fmla="*/ 360 h 378"/>
                <a:gd name="T18" fmla="*/ 378 w 378"/>
                <a:gd name="T19" fmla="*/ 359 h 378"/>
                <a:gd name="T20" fmla="*/ 376 w 378"/>
                <a:gd name="T21" fmla="*/ 323 h 378"/>
                <a:gd name="T22" fmla="*/ 371 w 378"/>
                <a:gd name="T23" fmla="*/ 287 h 378"/>
                <a:gd name="T24" fmla="*/ 361 w 378"/>
                <a:gd name="T25" fmla="*/ 253 h 378"/>
                <a:gd name="T26" fmla="*/ 349 w 378"/>
                <a:gd name="T27" fmla="*/ 220 h 378"/>
                <a:gd name="T28" fmla="*/ 334 w 378"/>
                <a:gd name="T29" fmla="*/ 189 h 378"/>
                <a:gd name="T30" fmla="*/ 316 w 378"/>
                <a:gd name="T31" fmla="*/ 158 h 378"/>
                <a:gd name="T32" fmla="*/ 295 w 378"/>
                <a:gd name="T33" fmla="*/ 131 h 378"/>
                <a:gd name="T34" fmla="*/ 273 w 378"/>
                <a:gd name="T35" fmla="*/ 105 h 378"/>
                <a:gd name="T36" fmla="*/ 247 w 378"/>
                <a:gd name="T37" fmla="*/ 83 h 378"/>
                <a:gd name="T38" fmla="*/ 220 w 378"/>
                <a:gd name="T39" fmla="*/ 62 h 378"/>
                <a:gd name="T40" fmla="*/ 190 w 378"/>
                <a:gd name="T41" fmla="*/ 44 h 378"/>
                <a:gd name="T42" fmla="*/ 158 w 378"/>
                <a:gd name="T43" fmla="*/ 29 h 378"/>
                <a:gd name="T44" fmla="*/ 126 w 378"/>
                <a:gd name="T45" fmla="*/ 17 h 378"/>
                <a:gd name="T46" fmla="*/ 91 w 378"/>
                <a:gd name="T47" fmla="*/ 7 h 378"/>
                <a:gd name="T48" fmla="*/ 56 w 378"/>
                <a:gd name="T49" fmla="*/ 2 h 378"/>
                <a:gd name="T50" fmla="*/ 19 w 378"/>
                <a:gd name="T51" fmla="*/ 1 h 378"/>
                <a:gd name="T52" fmla="*/ 18 w 378"/>
                <a:gd name="T53" fmla="*/ 0 h 378"/>
                <a:gd name="T54" fmla="*/ 11 w 378"/>
                <a:gd name="T55" fmla="*/ 2 h 378"/>
                <a:gd name="T56" fmla="*/ 5 w 378"/>
                <a:gd name="T57" fmla="*/ 5 h 378"/>
                <a:gd name="T58" fmla="*/ 2 w 378"/>
                <a:gd name="T59" fmla="*/ 12 h 378"/>
                <a:gd name="T60" fmla="*/ 0 w 378"/>
                <a:gd name="T61" fmla="*/ 18 h 378"/>
                <a:gd name="T62" fmla="*/ 2 w 378"/>
                <a:gd name="T63" fmla="*/ 24 h 378"/>
                <a:gd name="T64" fmla="*/ 5 w 378"/>
                <a:gd name="T65" fmla="*/ 31 h 378"/>
                <a:gd name="T66" fmla="*/ 11 w 378"/>
                <a:gd name="T67" fmla="*/ 34 h 378"/>
                <a:gd name="T68" fmla="*/ 18 w 378"/>
                <a:gd name="T69" fmla="*/ 36 h 378"/>
                <a:gd name="T70" fmla="*/ 34 w 378"/>
                <a:gd name="T71" fmla="*/ 36 h 378"/>
                <a:gd name="T72" fmla="*/ 68 w 378"/>
                <a:gd name="T73" fmla="*/ 40 h 378"/>
                <a:gd name="T74" fmla="*/ 99 w 378"/>
                <a:gd name="T75" fmla="*/ 46 h 378"/>
                <a:gd name="T76" fmla="*/ 129 w 378"/>
                <a:gd name="T77" fmla="*/ 56 h 378"/>
                <a:gd name="T78" fmla="*/ 158 w 378"/>
                <a:gd name="T79" fmla="*/ 68 h 378"/>
                <a:gd name="T80" fmla="*/ 185 w 378"/>
                <a:gd name="T81" fmla="*/ 83 h 378"/>
                <a:gd name="T82" fmla="*/ 211 w 378"/>
                <a:gd name="T83" fmla="*/ 100 h 378"/>
                <a:gd name="T84" fmla="*/ 236 w 378"/>
                <a:gd name="T85" fmla="*/ 121 h 378"/>
                <a:gd name="T86" fmla="*/ 258 w 378"/>
                <a:gd name="T87" fmla="*/ 142 h 378"/>
                <a:gd name="T88" fmla="*/ 277 w 378"/>
                <a:gd name="T89" fmla="*/ 166 h 378"/>
                <a:gd name="T90" fmla="*/ 295 w 378"/>
                <a:gd name="T91" fmla="*/ 192 h 378"/>
                <a:gd name="T92" fmla="*/ 310 w 378"/>
                <a:gd name="T93" fmla="*/ 220 h 378"/>
                <a:gd name="T94" fmla="*/ 322 w 378"/>
                <a:gd name="T95" fmla="*/ 249 h 378"/>
                <a:gd name="T96" fmla="*/ 332 w 378"/>
                <a:gd name="T97" fmla="*/ 279 h 378"/>
                <a:gd name="T98" fmla="*/ 339 w 378"/>
                <a:gd name="T99" fmla="*/ 311 h 378"/>
                <a:gd name="T100" fmla="*/ 342 w 378"/>
                <a:gd name="T101" fmla="*/ 3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378">
                  <a:moveTo>
                    <a:pt x="342" y="360"/>
                  </a:moveTo>
                  <a:lnTo>
                    <a:pt x="342" y="360"/>
                  </a:lnTo>
                  <a:lnTo>
                    <a:pt x="342" y="364"/>
                  </a:lnTo>
                  <a:lnTo>
                    <a:pt x="343" y="367"/>
                  </a:lnTo>
                  <a:lnTo>
                    <a:pt x="345" y="370"/>
                  </a:lnTo>
                  <a:lnTo>
                    <a:pt x="347" y="372"/>
                  </a:lnTo>
                  <a:lnTo>
                    <a:pt x="349" y="375"/>
                  </a:lnTo>
                  <a:lnTo>
                    <a:pt x="353" y="377"/>
                  </a:lnTo>
                  <a:lnTo>
                    <a:pt x="356" y="378"/>
                  </a:lnTo>
                  <a:lnTo>
                    <a:pt x="360" y="378"/>
                  </a:lnTo>
                  <a:lnTo>
                    <a:pt x="364" y="378"/>
                  </a:lnTo>
                  <a:lnTo>
                    <a:pt x="367" y="377"/>
                  </a:lnTo>
                  <a:lnTo>
                    <a:pt x="370" y="374"/>
                  </a:lnTo>
                  <a:lnTo>
                    <a:pt x="373" y="372"/>
                  </a:lnTo>
                  <a:lnTo>
                    <a:pt x="375" y="370"/>
                  </a:lnTo>
                  <a:lnTo>
                    <a:pt x="376" y="367"/>
                  </a:lnTo>
                  <a:lnTo>
                    <a:pt x="378" y="364"/>
                  </a:lnTo>
                  <a:lnTo>
                    <a:pt x="378" y="360"/>
                  </a:lnTo>
                  <a:lnTo>
                    <a:pt x="378" y="360"/>
                  </a:lnTo>
                  <a:lnTo>
                    <a:pt x="378" y="359"/>
                  </a:lnTo>
                  <a:lnTo>
                    <a:pt x="378" y="341"/>
                  </a:lnTo>
                  <a:lnTo>
                    <a:pt x="376" y="323"/>
                  </a:lnTo>
                  <a:lnTo>
                    <a:pt x="373" y="305"/>
                  </a:lnTo>
                  <a:lnTo>
                    <a:pt x="371" y="287"/>
                  </a:lnTo>
                  <a:lnTo>
                    <a:pt x="367" y="270"/>
                  </a:lnTo>
                  <a:lnTo>
                    <a:pt x="361" y="253"/>
                  </a:lnTo>
                  <a:lnTo>
                    <a:pt x="356" y="236"/>
                  </a:lnTo>
                  <a:lnTo>
                    <a:pt x="349" y="220"/>
                  </a:lnTo>
                  <a:lnTo>
                    <a:pt x="342" y="204"/>
                  </a:lnTo>
                  <a:lnTo>
                    <a:pt x="334" y="189"/>
                  </a:lnTo>
                  <a:lnTo>
                    <a:pt x="326" y="174"/>
                  </a:lnTo>
                  <a:lnTo>
                    <a:pt x="316" y="158"/>
                  </a:lnTo>
                  <a:lnTo>
                    <a:pt x="306" y="144"/>
                  </a:lnTo>
                  <a:lnTo>
                    <a:pt x="295" y="131"/>
                  </a:lnTo>
                  <a:lnTo>
                    <a:pt x="285" y="118"/>
                  </a:lnTo>
                  <a:lnTo>
                    <a:pt x="273" y="105"/>
                  </a:lnTo>
                  <a:lnTo>
                    <a:pt x="260" y="94"/>
                  </a:lnTo>
                  <a:lnTo>
                    <a:pt x="247" y="83"/>
                  </a:lnTo>
                  <a:lnTo>
                    <a:pt x="234" y="72"/>
                  </a:lnTo>
                  <a:lnTo>
                    <a:pt x="220" y="62"/>
                  </a:lnTo>
                  <a:lnTo>
                    <a:pt x="205" y="53"/>
                  </a:lnTo>
                  <a:lnTo>
                    <a:pt x="190" y="44"/>
                  </a:lnTo>
                  <a:lnTo>
                    <a:pt x="175" y="36"/>
                  </a:lnTo>
                  <a:lnTo>
                    <a:pt x="158" y="29"/>
                  </a:lnTo>
                  <a:lnTo>
                    <a:pt x="142" y="22"/>
                  </a:lnTo>
                  <a:lnTo>
                    <a:pt x="126" y="17"/>
                  </a:lnTo>
                  <a:lnTo>
                    <a:pt x="109" y="12"/>
                  </a:lnTo>
                  <a:lnTo>
                    <a:pt x="91" y="7"/>
                  </a:lnTo>
                  <a:lnTo>
                    <a:pt x="74" y="4"/>
                  </a:lnTo>
                  <a:lnTo>
                    <a:pt x="56" y="2"/>
                  </a:lnTo>
                  <a:lnTo>
                    <a:pt x="37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2"/>
                  </a:lnTo>
                  <a:lnTo>
                    <a:pt x="1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8" y="33"/>
                  </a:lnTo>
                  <a:lnTo>
                    <a:pt x="11" y="34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34" y="36"/>
                  </a:lnTo>
                  <a:lnTo>
                    <a:pt x="51" y="37"/>
                  </a:lnTo>
                  <a:lnTo>
                    <a:pt x="68" y="40"/>
                  </a:lnTo>
                  <a:lnTo>
                    <a:pt x="83" y="43"/>
                  </a:lnTo>
                  <a:lnTo>
                    <a:pt x="99" y="46"/>
                  </a:lnTo>
                  <a:lnTo>
                    <a:pt x="114" y="50"/>
                  </a:lnTo>
                  <a:lnTo>
                    <a:pt x="129" y="56"/>
                  </a:lnTo>
                  <a:lnTo>
                    <a:pt x="144" y="61"/>
                  </a:lnTo>
                  <a:lnTo>
                    <a:pt x="158" y="68"/>
                  </a:lnTo>
                  <a:lnTo>
                    <a:pt x="172" y="75"/>
                  </a:lnTo>
                  <a:lnTo>
                    <a:pt x="185" y="83"/>
                  </a:lnTo>
                  <a:lnTo>
                    <a:pt x="199" y="91"/>
                  </a:lnTo>
                  <a:lnTo>
                    <a:pt x="211" y="100"/>
                  </a:lnTo>
                  <a:lnTo>
                    <a:pt x="224" y="110"/>
                  </a:lnTo>
                  <a:lnTo>
                    <a:pt x="236" y="121"/>
                  </a:lnTo>
                  <a:lnTo>
                    <a:pt x="247" y="131"/>
                  </a:lnTo>
                  <a:lnTo>
                    <a:pt x="258" y="142"/>
                  </a:lnTo>
                  <a:lnTo>
                    <a:pt x="267" y="154"/>
                  </a:lnTo>
                  <a:lnTo>
                    <a:pt x="277" y="166"/>
                  </a:lnTo>
                  <a:lnTo>
                    <a:pt x="287" y="179"/>
                  </a:lnTo>
                  <a:lnTo>
                    <a:pt x="295" y="192"/>
                  </a:lnTo>
                  <a:lnTo>
                    <a:pt x="303" y="206"/>
                  </a:lnTo>
                  <a:lnTo>
                    <a:pt x="310" y="220"/>
                  </a:lnTo>
                  <a:lnTo>
                    <a:pt x="316" y="234"/>
                  </a:lnTo>
                  <a:lnTo>
                    <a:pt x="322" y="249"/>
                  </a:lnTo>
                  <a:lnTo>
                    <a:pt x="328" y="264"/>
                  </a:lnTo>
                  <a:lnTo>
                    <a:pt x="332" y="279"/>
                  </a:lnTo>
                  <a:lnTo>
                    <a:pt x="335" y="294"/>
                  </a:lnTo>
                  <a:lnTo>
                    <a:pt x="339" y="311"/>
                  </a:lnTo>
                  <a:lnTo>
                    <a:pt x="340" y="327"/>
                  </a:lnTo>
                  <a:lnTo>
                    <a:pt x="342" y="343"/>
                  </a:lnTo>
                  <a:lnTo>
                    <a:pt x="342" y="360"/>
                  </a:lnTo>
                  <a:close/>
                </a:path>
              </a:pathLst>
            </a:custGeom>
            <a:grpFill/>
            <a:ln>
              <a:solidFill>
                <a:srgbClr val="6F8B97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53" name="Freeform 138">
              <a:extLst>
                <a:ext uri="{FF2B5EF4-FFF2-40B4-BE49-F238E27FC236}">
                  <a16:creationId xmlns:a16="http://schemas.microsoft.com/office/drawing/2014/main" id="{583F3BE7-4A2B-4434-B623-129D77C17A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3268" y="1839515"/>
              <a:ext cx="457200" cy="457200"/>
            </a:xfrm>
            <a:custGeom>
              <a:avLst/>
              <a:gdLst>
                <a:gd name="T0" fmla="*/ 1071 w 1152"/>
                <a:gd name="T1" fmla="*/ 923 h 1152"/>
                <a:gd name="T2" fmla="*/ 1059 w 1152"/>
                <a:gd name="T3" fmla="*/ 932 h 1152"/>
                <a:gd name="T4" fmla="*/ 1044 w 1152"/>
                <a:gd name="T5" fmla="*/ 936 h 1152"/>
                <a:gd name="T6" fmla="*/ 216 w 1152"/>
                <a:gd name="T7" fmla="*/ 108 h 1152"/>
                <a:gd name="T8" fmla="*/ 219 w 1152"/>
                <a:gd name="T9" fmla="*/ 93 h 1152"/>
                <a:gd name="T10" fmla="*/ 229 w 1152"/>
                <a:gd name="T11" fmla="*/ 80 h 1152"/>
                <a:gd name="T12" fmla="*/ 245 w 1152"/>
                <a:gd name="T13" fmla="*/ 72 h 1152"/>
                <a:gd name="T14" fmla="*/ 266 w 1152"/>
                <a:gd name="T15" fmla="*/ 75 h 1152"/>
                <a:gd name="T16" fmla="*/ 1069 w 1152"/>
                <a:gd name="T17" fmla="*/ 875 h 1152"/>
                <a:gd name="T18" fmla="*/ 1078 w 1152"/>
                <a:gd name="T19" fmla="*/ 888 h 1152"/>
                <a:gd name="T20" fmla="*/ 1080 w 1152"/>
                <a:gd name="T21" fmla="*/ 903 h 1152"/>
                <a:gd name="T22" fmla="*/ 1077 w 1152"/>
                <a:gd name="T23" fmla="*/ 914 h 1152"/>
                <a:gd name="T24" fmla="*/ 532 w 1152"/>
                <a:gd name="T25" fmla="*/ 940 h 1152"/>
                <a:gd name="T26" fmla="*/ 216 w 1152"/>
                <a:gd name="T27" fmla="*/ 604 h 1152"/>
                <a:gd name="T28" fmla="*/ 549 w 1152"/>
                <a:gd name="T29" fmla="*/ 936 h 1152"/>
                <a:gd name="T30" fmla="*/ 378 w 1152"/>
                <a:gd name="T31" fmla="*/ 1075 h 1152"/>
                <a:gd name="T32" fmla="*/ 360 w 1152"/>
                <a:gd name="T33" fmla="*/ 1080 h 1152"/>
                <a:gd name="T34" fmla="*/ 341 w 1152"/>
                <a:gd name="T35" fmla="*/ 1075 h 1152"/>
                <a:gd name="T36" fmla="*/ 77 w 1152"/>
                <a:gd name="T37" fmla="*/ 810 h 1152"/>
                <a:gd name="T38" fmla="*/ 72 w 1152"/>
                <a:gd name="T39" fmla="*/ 792 h 1152"/>
                <a:gd name="T40" fmla="*/ 77 w 1152"/>
                <a:gd name="T41" fmla="*/ 773 h 1152"/>
                <a:gd name="T42" fmla="*/ 195 w 1152"/>
                <a:gd name="T43" fmla="*/ 653 h 1152"/>
                <a:gd name="T44" fmla="*/ 499 w 1152"/>
                <a:gd name="T45" fmla="*/ 957 h 1152"/>
                <a:gd name="T46" fmla="*/ 328 w 1152"/>
                <a:gd name="T47" fmla="*/ 31 h 1152"/>
                <a:gd name="T48" fmla="*/ 302 w 1152"/>
                <a:gd name="T49" fmla="*/ 13 h 1152"/>
                <a:gd name="T50" fmla="*/ 273 w 1152"/>
                <a:gd name="T51" fmla="*/ 2 h 1152"/>
                <a:gd name="T52" fmla="*/ 242 w 1152"/>
                <a:gd name="T53" fmla="*/ 0 h 1152"/>
                <a:gd name="T54" fmla="*/ 211 w 1152"/>
                <a:gd name="T55" fmla="*/ 9 h 1152"/>
                <a:gd name="T56" fmla="*/ 190 w 1152"/>
                <a:gd name="T57" fmla="*/ 19 h 1152"/>
                <a:gd name="T58" fmla="*/ 172 w 1152"/>
                <a:gd name="T59" fmla="*/ 36 h 1152"/>
                <a:gd name="T60" fmla="*/ 158 w 1152"/>
                <a:gd name="T61" fmla="*/ 55 h 1152"/>
                <a:gd name="T62" fmla="*/ 149 w 1152"/>
                <a:gd name="T63" fmla="*/ 77 h 1152"/>
                <a:gd name="T64" fmla="*/ 145 w 1152"/>
                <a:gd name="T65" fmla="*/ 99 h 1152"/>
                <a:gd name="T66" fmla="*/ 31 w 1152"/>
                <a:gd name="T67" fmla="*/ 716 h 1152"/>
                <a:gd name="T68" fmla="*/ 13 w 1152"/>
                <a:gd name="T69" fmla="*/ 742 h 1152"/>
                <a:gd name="T70" fmla="*/ 2 w 1152"/>
                <a:gd name="T71" fmla="*/ 771 h 1152"/>
                <a:gd name="T72" fmla="*/ 1 w 1152"/>
                <a:gd name="T73" fmla="*/ 802 h 1152"/>
                <a:gd name="T74" fmla="*/ 7 w 1152"/>
                <a:gd name="T75" fmla="*/ 833 h 1152"/>
                <a:gd name="T76" fmla="*/ 25 w 1152"/>
                <a:gd name="T77" fmla="*/ 860 h 1152"/>
                <a:gd name="T78" fmla="*/ 292 w 1152"/>
                <a:gd name="T79" fmla="*/ 1128 h 1152"/>
                <a:gd name="T80" fmla="*/ 320 w 1152"/>
                <a:gd name="T81" fmla="*/ 1144 h 1152"/>
                <a:gd name="T82" fmla="*/ 350 w 1152"/>
                <a:gd name="T83" fmla="*/ 1151 h 1152"/>
                <a:gd name="T84" fmla="*/ 381 w 1152"/>
                <a:gd name="T85" fmla="*/ 1150 h 1152"/>
                <a:gd name="T86" fmla="*/ 410 w 1152"/>
                <a:gd name="T87" fmla="*/ 1139 h 1152"/>
                <a:gd name="T88" fmla="*/ 436 w 1152"/>
                <a:gd name="T89" fmla="*/ 1120 h 1152"/>
                <a:gd name="T90" fmla="*/ 1052 w 1152"/>
                <a:gd name="T91" fmla="*/ 1008 h 1152"/>
                <a:gd name="T92" fmla="*/ 1076 w 1152"/>
                <a:gd name="T93" fmla="*/ 1003 h 1152"/>
                <a:gd name="T94" fmla="*/ 1097 w 1152"/>
                <a:gd name="T95" fmla="*/ 994 h 1152"/>
                <a:gd name="T96" fmla="*/ 1117 w 1152"/>
                <a:gd name="T97" fmla="*/ 981 h 1152"/>
                <a:gd name="T98" fmla="*/ 1132 w 1152"/>
                <a:gd name="T99" fmla="*/ 962 h 1152"/>
                <a:gd name="T100" fmla="*/ 1144 w 1152"/>
                <a:gd name="T101" fmla="*/ 942 h 1152"/>
                <a:gd name="T102" fmla="*/ 1150 w 1152"/>
                <a:gd name="T103" fmla="*/ 918 h 1152"/>
                <a:gd name="T104" fmla="*/ 1152 w 1152"/>
                <a:gd name="T105" fmla="*/ 894 h 1152"/>
                <a:gd name="T106" fmla="*/ 1148 w 1152"/>
                <a:gd name="T107" fmla="*/ 872 h 1152"/>
                <a:gd name="T108" fmla="*/ 1139 w 1152"/>
                <a:gd name="T109" fmla="*/ 849 h 1152"/>
                <a:gd name="T110" fmla="*/ 1126 w 1152"/>
                <a:gd name="T111" fmla="*/ 829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2" h="1152">
                  <a:moveTo>
                    <a:pt x="1077" y="914"/>
                  </a:moveTo>
                  <a:lnTo>
                    <a:pt x="1075" y="919"/>
                  </a:lnTo>
                  <a:lnTo>
                    <a:pt x="1071" y="923"/>
                  </a:lnTo>
                  <a:lnTo>
                    <a:pt x="1068" y="927"/>
                  </a:lnTo>
                  <a:lnTo>
                    <a:pt x="1064" y="930"/>
                  </a:lnTo>
                  <a:lnTo>
                    <a:pt x="1059" y="932"/>
                  </a:lnTo>
                  <a:lnTo>
                    <a:pt x="1054" y="934"/>
                  </a:lnTo>
                  <a:lnTo>
                    <a:pt x="1050" y="935"/>
                  </a:lnTo>
                  <a:lnTo>
                    <a:pt x="1044" y="936"/>
                  </a:lnTo>
                  <a:lnTo>
                    <a:pt x="1033" y="936"/>
                  </a:lnTo>
                  <a:lnTo>
                    <a:pt x="216" y="119"/>
                  </a:lnTo>
                  <a:lnTo>
                    <a:pt x="216" y="108"/>
                  </a:lnTo>
                  <a:lnTo>
                    <a:pt x="216" y="103"/>
                  </a:lnTo>
                  <a:lnTo>
                    <a:pt x="218" y="97"/>
                  </a:lnTo>
                  <a:lnTo>
                    <a:pt x="219" y="93"/>
                  </a:lnTo>
                  <a:lnTo>
                    <a:pt x="222" y="87"/>
                  </a:lnTo>
                  <a:lnTo>
                    <a:pt x="226" y="84"/>
                  </a:lnTo>
                  <a:lnTo>
                    <a:pt x="229" y="80"/>
                  </a:lnTo>
                  <a:lnTo>
                    <a:pt x="233" y="77"/>
                  </a:lnTo>
                  <a:lnTo>
                    <a:pt x="239" y="75"/>
                  </a:lnTo>
                  <a:lnTo>
                    <a:pt x="245" y="72"/>
                  </a:lnTo>
                  <a:lnTo>
                    <a:pt x="252" y="72"/>
                  </a:lnTo>
                  <a:lnTo>
                    <a:pt x="259" y="72"/>
                  </a:lnTo>
                  <a:lnTo>
                    <a:pt x="266" y="75"/>
                  </a:lnTo>
                  <a:lnTo>
                    <a:pt x="272" y="78"/>
                  </a:lnTo>
                  <a:lnTo>
                    <a:pt x="277" y="82"/>
                  </a:lnTo>
                  <a:lnTo>
                    <a:pt x="1069" y="875"/>
                  </a:lnTo>
                  <a:lnTo>
                    <a:pt x="1073" y="879"/>
                  </a:lnTo>
                  <a:lnTo>
                    <a:pt x="1076" y="883"/>
                  </a:lnTo>
                  <a:lnTo>
                    <a:pt x="1078" y="888"/>
                  </a:lnTo>
                  <a:lnTo>
                    <a:pt x="1079" y="893"/>
                  </a:lnTo>
                  <a:lnTo>
                    <a:pt x="1080" y="899"/>
                  </a:lnTo>
                  <a:lnTo>
                    <a:pt x="1080" y="903"/>
                  </a:lnTo>
                  <a:lnTo>
                    <a:pt x="1079" y="908"/>
                  </a:lnTo>
                  <a:lnTo>
                    <a:pt x="1077" y="914"/>
                  </a:lnTo>
                  <a:lnTo>
                    <a:pt x="1077" y="914"/>
                  </a:lnTo>
                  <a:close/>
                  <a:moveTo>
                    <a:pt x="549" y="936"/>
                  </a:moveTo>
                  <a:lnTo>
                    <a:pt x="541" y="937"/>
                  </a:lnTo>
                  <a:lnTo>
                    <a:pt x="532" y="940"/>
                  </a:lnTo>
                  <a:lnTo>
                    <a:pt x="213" y="619"/>
                  </a:lnTo>
                  <a:lnTo>
                    <a:pt x="215" y="611"/>
                  </a:lnTo>
                  <a:lnTo>
                    <a:pt x="216" y="604"/>
                  </a:lnTo>
                  <a:lnTo>
                    <a:pt x="216" y="170"/>
                  </a:lnTo>
                  <a:lnTo>
                    <a:pt x="983" y="936"/>
                  </a:lnTo>
                  <a:lnTo>
                    <a:pt x="549" y="936"/>
                  </a:lnTo>
                  <a:close/>
                  <a:moveTo>
                    <a:pt x="498" y="957"/>
                  </a:moveTo>
                  <a:lnTo>
                    <a:pt x="385" y="1069"/>
                  </a:lnTo>
                  <a:lnTo>
                    <a:pt x="378" y="1075"/>
                  </a:lnTo>
                  <a:lnTo>
                    <a:pt x="371" y="1078"/>
                  </a:lnTo>
                  <a:lnTo>
                    <a:pt x="365" y="1080"/>
                  </a:lnTo>
                  <a:lnTo>
                    <a:pt x="360" y="1080"/>
                  </a:lnTo>
                  <a:lnTo>
                    <a:pt x="355" y="1080"/>
                  </a:lnTo>
                  <a:lnTo>
                    <a:pt x="349" y="1078"/>
                  </a:lnTo>
                  <a:lnTo>
                    <a:pt x="341" y="1075"/>
                  </a:lnTo>
                  <a:lnTo>
                    <a:pt x="335" y="1069"/>
                  </a:lnTo>
                  <a:lnTo>
                    <a:pt x="83" y="818"/>
                  </a:lnTo>
                  <a:lnTo>
                    <a:pt x="77" y="810"/>
                  </a:lnTo>
                  <a:lnTo>
                    <a:pt x="73" y="804"/>
                  </a:lnTo>
                  <a:lnTo>
                    <a:pt x="72" y="797"/>
                  </a:lnTo>
                  <a:lnTo>
                    <a:pt x="72" y="792"/>
                  </a:lnTo>
                  <a:lnTo>
                    <a:pt x="72" y="787"/>
                  </a:lnTo>
                  <a:lnTo>
                    <a:pt x="73" y="781"/>
                  </a:lnTo>
                  <a:lnTo>
                    <a:pt x="77" y="773"/>
                  </a:lnTo>
                  <a:lnTo>
                    <a:pt x="83" y="767"/>
                  </a:lnTo>
                  <a:lnTo>
                    <a:pt x="195" y="654"/>
                  </a:lnTo>
                  <a:lnTo>
                    <a:pt x="195" y="653"/>
                  </a:lnTo>
                  <a:lnTo>
                    <a:pt x="195" y="653"/>
                  </a:lnTo>
                  <a:lnTo>
                    <a:pt x="499" y="957"/>
                  </a:lnTo>
                  <a:lnTo>
                    <a:pt x="499" y="957"/>
                  </a:lnTo>
                  <a:lnTo>
                    <a:pt x="498" y="957"/>
                  </a:lnTo>
                  <a:lnTo>
                    <a:pt x="498" y="957"/>
                  </a:lnTo>
                  <a:close/>
                  <a:moveTo>
                    <a:pt x="328" y="31"/>
                  </a:moveTo>
                  <a:lnTo>
                    <a:pt x="321" y="25"/>
                  </a:lnTo>
                  <a:lnTo>
                    <a:pt x="312" y="18"/>
                  </a:lnTo>
                  <a:lnTo>
                    <a:pt x="302" y="13"/>
                  </a:lnTo>
                  <a:lnTo>
                    <a:pt x="293" y="8"/>
                  </a:lnTo>
                  <a:lnTo>
                    <a:pt x="283" y="4"/>
                  </a:lnTo>
                  <a:lnTo>
                    <a:pt x="273" y="2"/>
                  </a:lnTo>
                  <a:lnTo>
                    <a:pt x="262" y="0"/>
                  </a:lnTo>
                  <a:lnTo>
                    <a:pt x="252" y="0"/>
                  </a:lnTo>
                  <a:lnTo>
                    <a:pt x="242" y="0"/>
                  </a:lnTo>
                  <a:lnTo>
                    <a:pt x="231" y="2"/>
                  </a:lnTo>
                  <a:lnTo>
                    <a:pt x="221" y="4"/>
                  </a:lnTo>
                  <a:lnTo>
                    <a:pt x="211" y="9"/>
                  </a:lnTo>
                  <a:lnTo>
                    <a:pt x="203" y="12"/>
                  </a:lnTo>
                  <a:lnTo>
                    <a:pt x="196" y="15"/>
                  </a:lnTo>
                  <a:lnTo>
                    <a:pt x="190" y="19"/>
                  </a:lnTo>
                  <a:lnTo>
                    <a:pt x="184" y="25"/>
                  </a:lnTo>
                  <a:lnTo>
                    <a:pt x="177" y="30"/>
                  </a:lnTo>
                  <a:lnTo>
                    <a:pt x="172" y="36"/>
                  </a:lnTo>
                  <a:lnTo>
                    <a:pt x="167" y="42"/>
                  </a:lnTo>
                  <a:lnTo>
                    <a:pt x="162" y="48"/>
                  </a:lnTo>
                  <a:lnTo>
                    <a:pt x="158" y="55"/>
                  </a:lnTo>
                  <a:lnTo>
                    <a:pt x="154" y="62"/>
                  </a:lnTo>
                  <a:lnTo>
                    <a:pt x="151" y="69"/>
                  </a:lnTo>
                  <a:lnTo>
                    <a:pt x="149" y="77"/>
                  </a:lnTo>
                  <a:lnTo>
                    <a:pt x="147" y="84"/>
                  </a:lnTo>
                  <a:lnTo>
                    <a:pt x="146" y="92"/>
                  </a:lnTo>
                  <a:lnTo>
                    <a:pt x="145" y="99"/>
                  </a:lnTo>
                  <a:lnTo>
                    <a:pt x="144" y="108"/>
                  </a:lnTo>
                  <a:lnTo>
                    <a:pt x="144" y="604"/>
                  </a:lnTo>
                  <a:lnTo>
                    <a:pt x="31" y="716"/>
                  </a:lnTo>
                  <a:lnTo>
                    <a:pt x="25" y="724"/>
                  </a:lnTo>
                  <a:lnTo>
                    <a:pt x="18" y="732"/>
                  </a:lnTo>
                  <a:lnTo>
                    <a:pt x="13" y="742"/>
                  </a:lnTo>
                  <a:lnTo>
                    <a:pt x="7" y="752"/>
                  </a:lnTo>
                  <a:lnTo>
                    <a:pt x="4" y="761"/>
                  </a:lnTo>
                  <a:lnTo>
                    <a:pt x="2" y="771"/>
                  </a:lnTo>
                  <a:lnTo>
                    <a:pt x="1" y="782"/>
                  </a:lnTo>
                  <a:lnTo>
                    <a:pt x="0" y="792"/>
                  </a:lnTo>
                  <a:lnTo>
                    <a:pt x="1" y="802"/>
                  </a:lnTo>
                  <a:lnTo>
                    <a:pt x="2" y="812"/>
                  </a:lnTo>
                  <a:lnTo>
                    <a:pt x="4" y="823"/>
                  </a:lnTo>
                  <a:lnTo>
                    <a:pt x="7" y="833"/>
                  </a:lnTo>
                  <a:lnTo>
                    <a:pt x="13" y="842"/>
                  </a:lnTo>
                  <a:lnTo>
                    <a:pt x="18" y="851"/>
                  </a:lnTo>
                  <a:lnTo>
                    <a:pt x="25" y="860"/>
                  </a:lnTo>
                  <a:lnTo>
                    <a:pt x="31" y="868"/>
                  </a:lnTo>
                  <a:lnTo>
                    <a:pt x="284" y="1120"/>
                  </a:lnTo>
                  <a:lnTo>
                    <a:pt x="292" y="1128"/>
                  </a:lnTo>
                  <a:lnTo>
                    <a:pt x="300" y="1134"/>
                  </a:lnTo>
                  <a:lnTo>
                    <a:pt x="310" y="1139"/>
                  </a:lnTo>
                  <a:lnTo>
                    <a:pt x="320" y="1144"/>
                  </a:lnTo>
                  <a:lnTo>
                    <a:pt x="329" y="1148"/>
                  </a:lnTo>
                  <a:lnTo>
                    <a:pt x="339" y="1150"/>
                  </a:lnTo>
                  <a:lnTo>
                    <a:pt x="350" y="1151"/>
                  </a:lnTo>
                  <a:lnTo>
                    <a:pt x="360" y="1152"/>
                  </a:lnTo>
                  <a:lnTo>
                    <a:pt x="370" y="1151"/>
                  </a:lnTo>
                  <a:lnTo>
                    <a:pt x="381" y="1150"/>
                  </a:lnTo>
                  <a:lnTo>
                    <a:pt x="391" y="1148"/>
                  </a:lnTo>
                  <a:lnTo>
                    <a:pt x="401" y="1144"/>
                  </a:lnTo>
                  <a:lnTo>
                    <a:pt x="410" y="1139"/>
                  </a:lnTo>
                  <a:lnTo>
                    <a:pt x="419" y="1134"/>
                  </a:lnTo>
                  <a:lnTo>
                    <a:pt x="429" y="1128"/>
                  </a:lnTo>
                  <a:lnTo>
                    <a:pt x="436" y="1120"/>
                  </a:lnTo>
                  <a:lnTo>
                    <a:pt x="549" y="1008"/>
                  </a:lnTo>
                  <a:lnTo>
                    <a:pt x="1044" y="1008"/>
                  </a:lnTo>
                  <a:lnTo>
                    <a:pt x="1052" y="1008"/>
                  </a:lnTo>
                  <a:lnTo>
                    <a:pt x="1060" y="1007"/>
                  </a:lnTo>
                  <a:lnTo>
                    <a:pt x="1068" y="1005"/>
                  </a:lnTo>
                  <a:lnTo>
                    <a:pt x="1076" y="1003"/>
                  </a:lnTo>
                  <a:lnTo>
                    <a:pt x="1083" y="1001"/>
                  </a:lnTo>
                  <a:lnTo>
                    <a:pt x="1091" y="998"/>
                  </a:lnTo>
                  <a:lnTo>
                    <a:pt x="1097" y="994"/>
                  </a:lnTo>
                  <a:lnTo>
                    <a:pt x="1104" y="989"/>
                  </a:lnTo>
                  <a:lnTo>
                    <a:pt x="1110" y="985"/>
                  </a:lnTo>
                  <a:lnTo>
                    <a:pt x="1117" y="981"/>
                  </a:lnTo>
                  <a:lnTo>
                    <a:pt x="1122" y="974"/>
                  </a:lnTo>
                  <a:lnTo>
                    <a:pt x="1127" y="969"/>
                  </a:lnTo>
                  <a:lnTo>
                    <a:pt x="1132" y="962"/>
                  </a:lnTo>
                  <a:lnTo>
                    <a:pt x="1136" y="956"/>
                  </a:lnTo>
                  <a:lnTo>
                    <a:pt x="1140" y="948"/>
                  </a:lnTo>
                  <a:lnTo>
                    <a:pt x="1144" y="942"/>
                  </a:lnTo>
                  <a:lnTo>
                    <a:pt x="1147" y="934"/>
                  </a:lnTo>
                  <a:lnTo>
                    <a:pt x="1149" y="926"/>
                  </a:lnTo>
                  <a:lnTo>
                    <a:pt x="1150" y="918"/>
                  </a:lnTo>
                  <a:lnTo>
                    <a:pt x="1151" y="910"/>
                  </a:lnTo>
                  <a:lnTo>
                    <a:pt x="1152" y="903"/>
                  </a:lnTo>
                  <a:lnTo>
                    <a:pt x="1152" y="894"/>
                  </a:lnTo>
                  <a:lnTo>
                    <a:pt x="1151" y="887"/>
                  </a:lnTo>
                  <a:lnTo>
                    <a:pt x="1150" y="879"/>
                  </a:lnTo>
                  <a:lnTo>
                    <a:pt x="1148" y="872"/>
                  </a:lnTo>
                  <a:lnTo>
                    <a:pt x="1146" y="864"/>
                  </a:lnTo>
                  <a:lnTo>
                    <a:pt x="1143" y="856"/>
                  </a:lnTo>
                  <a:lnTo>
                    <a:pt x="1139" y="849"/>
                  </a:lnTo>
                  <a:lnTo>
                    <a:pt x="1135" y="842"/>
                  </a:lnTo>
                  <a:lnTo>
                    <a:pt x="1131" y="836"/>
                  </a:lnTo>
                  <a:lnTo>
                    <a:pt x="1126" y="829"/>
                  </a:lnTo>
                  <a:lnTo>
                    <a:pt x="1120" y="824"/>
                  </a:lnTo>
                  <a:lnTo>
                    <a:pt x="328" y="31"/>
                  </a:lnTo>
                  <a:close/>
                </a:path>
              </a:pathLst>
            </a:custGeom>
            <a:grpFill/>
            <a:ln>
              <a:solidFill>
                <a:srgbClr val="6F8B97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55" name="Freeform 139">
              <a:extLst>
                <a:ext uri="{FF2B5EF4-FFF2-40B4-BE49-F238E27FC236}">
                  <a16:creationId xmlns:a16="http://schemas.microsoft.com/office/drawing/2014/main" id="{4B0DD7AC-128A-47B9-91CF-AE62F81A9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6156" y="1839515"/>
              <a:ext cx="214313" cy="214313"/>
            </a:xfrm>
            <a:custGeom>
              <a:avLst/>
              <a:gdLst>
                <a:gd name="T0" fmla="*/ 36 w 540"/>
                <a:gd name="T1" fmla="*/ 72 h 540"/>
                <a:gd name="T2" fmla="*/ 80 w 540"/>
                <a:gd name="T3" fmla="*/ 75 h 540"/>
                <a:gd name="T4" fmla="*/ 123 w 540"/>
                <a:gd name="T5" fmla="*/ 81 h 540"/>
                <a:gd name="T6" fmla="*/ 164 w 540"/>
                <a:gd name="T7" fmla="*/ 92 h 540"/>
                <a:gd name="T8" fmla="*/ 204 w 540"/>
                <a:gd name="T9" fmla="*/ 106 h 540"/>
                <a:gd name="T10" fmla="*/ 242 w 540"/>
                <a:gd name="T11" fmla="*/ 124 h 540"/>
                <a:gd name="T12" fmla="*/ 278 w 540"/>
                <a:gd name="T13" fmla="*/ 146 h 540"/>
                <a:gd name="T14" fmla="*/ 310 w 540"/>
                <a:gd name="T15" fmla="*/ 171 h 540"/>
                <a:gd name="T16" fmla="*/ 342 w 540"/>
                <a:gd name="T17" fmla="*/ 199 h 540"/>
                <a:gd name="T18" fmla="*/ 370 w 540"/>
                <a:gd name="T19" fmla="*/ 230 h 540"/>
                <a:gd name="T20" fmla="*/ 394 w 540"/>
                <a:gd name="T21" fmla="*/ 262 h 540"/>
                <a:gd name="T22" fmla="*/ 416 w 540"/>
                <a:gd name="T23" fmla="*/ 298 h 540"/>
                <a:gd name="T24" fmla="*/ 434 w 540"/>
                <a:gd name="T25" fmla="*/ 336 h 540"/>
                <a:gd name="T26" fmla="*/ 448 w 540"/>
                <a:gd name="T27" fmla="*/ 376 h 540"/>
                <a:gd name="T28" fmla="*/ 459 w 540"/>
                <a:gd name="T29" fmla="*/ 417 h 540"/>
                <a:gd name="T30" fmla="*/ 466 w 540"/>
                <a:gd name="T31" fmla="*/ 460 h 540"/>
                <a:gd name="T32" fmla="*/ 468 w 540"/>
                <a:gd name="T33" fmla="*/ 504 h 540"/>
                <a:gd name="T34" fmla="*/ 469 w 540"/>
                <a:gd name="T35" fmla="*/ 511 h 540"/>
                <a:gd name="T36" fmla="*/ 474 w 540"/>
                <a:gd name="T37" fmla="*/ 524 h 540"/>
                <a:gd name="T38" fmla="*/ 484 w 540"/>
                <a:gd name="T39" fmla="*/ 534 h 540"/>
                <a:gd name="T40" fmla="*/ 497 w 540"/>
                <a:gd name="T41" fmla="*/ 539 h 540"/>
                <a:gd name="T42" fmla="*/ 511 w 540"/>
                <a:gd name="T43" fmla="*/ 539 h 540"/>
                <a:gd name="T44" fmla="*/ 524 w 540"/>
                <a:gd name="T45" fmla="*/ 534 h 540"/>
                <a:gd name="T46" fmla="*/ 534 w 540"/>
                <a:gd name="T47" fmla="*/ 524 h 540"/>
                <a:gd name="T48" fmla="*/ 539 w 540"/>
                <a:gd name="T49" fmla="*/ 511 h 540"/>
                <a:gd name="T50" fmla="*/ 540 w 540"/>
                <a:gd name="T51" fmla="*/ 504 h 540"/>
                <a:gd name="T52" fmla="*/ 539 w 540"/>
                <a:gd name="T53" fmla="*/ 477 h 540"/>
                <a:gd name="T54" fmla="*/ 534 w 540"/>
                <a:gd name="T55" fmla="*/ 427 h 540"/>
                <a:gd name="T56" fmla="*/ 524 w 540"/>
                <a:gd name="T57" fmla="*/ 378 h 540"/>
                <a:gd name="T58" fmla="*/ 509 w 540"/>
                <a:gd name="T59" fmla="*/ 330 h 540"/>
                <a:gd name="T60" fmla="*/ 491 w 540"/>
                <a:gd name="T61" fmla="*/ 285 h 540"/>
                <a:gd name="T62" fmla="*/ 467 w 540"/>
                <a:gd name="T63" fmla="*/ 243 h 540"/>
                <a:gd name="T64" fmla="*/ 440 w 540"/>
                <a:gd name="T65" fmla="*/ 203 h 540"/>
                <a:gd name="T66" fmla="*/ 410 w 540"/>
                <a:gd name="T67" fmla="*/ 165 h 540"/>
                <a:gd name="T68" fmla="*/ 375 w 540"/>
                <a:gd name="T69" fmla="*/ 132 h 540"/>
                <a:gd name="T70" fmla="*/ 338 w 540"/>
                <a:gd name="T71" fmla="*/ 100 h 540"/>
                <a:gd name="T72" fmla="*/ 297 w 540"/>
                <a:gd name="T73" fmla="*/ 73 h 540"/>
                <a:gd name="T74" fmla="*/ 255 w 540"/>
                <a:gd name="T75" fmla="*/ 50 h 540"/>
                <a:gd name="T76" fmla="*/ 210 w 540"/>
                <a:gd name="T77" fmla="*/ 31 h 540"/>
                <a:gd name="T78" fmla="*/ 162 w 540"/>
                <a:gd name="T79" fmla="*/ 16 h 540"/>
                <a:gd name="T80" fmla="*/ 114 w 540"/>
                <a:gd name="T81" fmla="*/ 6 h 540"/>
                <a:gd name="T82" fmla="*/ 63 w 540"/>
                <a:gd name="T83" fmla="*/ 1 h 540"/>
                <a:gd name="T84" fmla="*/ 37 w 540"/>
                <a:gd name="T85" fmla="*/ 0 h 540"/>
                <a:gd name="T86" fmla="*/ 28 w 540"/>
                <a:gd name="T87" fmla="*/ 1 h 540"/>
                <a:gd name="T88" fmla="*/ 15 w 540"/>
                <a:gd name="T89" fmla="*/ 6 h 540"/>
                <a:gd name="T90" fmla="*/ 6 w 540"/>
                <a:gd name="T91" fmla="*/ 16 h 540"/>
                <a:gd name="T92" fmla="*/ 0 w 540"/>
                <a:gd name="T93" fmla="*/ 29 h 540"/>
                <a:gd name="T94" fmla="*/ 0 w 540"/>
                <a:gd name="T95" fmla="*/ 43 h 540"/>
                <a:gd name="T96" fmla="*/ 6 w 540"/>
                <a:gd name="T97" fmla="*/ 56 h 540"/>
                <a:gd name="T98" fmla="*/ 15 w 540"/>
                <a:gd name="T99" fmla="*/ 66 h 540"/>
                <a:gd name="T100" fmla="*/ 28 w 540"/>
                <a:gd name="T101" fmla="*/ 71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0" h="540">
                  <a:moveTo>
                    <a:pt x="36" y="72"/>
                  </a:moveTo>
                  <a:lnTo>
                    <a:pt x="36" y="72"/>
                  </a:lnTo>
                  <a:lnTo>
                    <a:pt x="59" y="72"/>
                  </a:lnTo>
                  <a:lnTo>
                    <a:pt x="80" y="75"/>
                  </a:lnTo>
                  <a:lnTo>
                    <a:pt x="102" y="77"/>
                  </a:lnTo>
                  <a:lnTo>
                    <a:pt x="123" y="81"/>
                  </a:lnTo>
                  <a:lnTo>
                    <a:pt x="144" y="85"/>
                  </a:lnTo>
                  <a:lnTo>
                    <a:pt x="164" y="92"/>
                  </a:lnTo>
                  <a:lnTo>
                    <a:pt x="184" y="98"/>
                  </a:lnTo>
                  <a:lnTo>
                    <a:pt x="204" y="106"/>
                  </a:lnTo>
                  <a:lnTo>
                    <a:pt x="223" y="114"/>
                  </a:lnTo>
                  <a:lnTo>
                    <a:pt x="242" y="124"/>
                  </a:lnTo>
                  <a:lnTo>
                    <a:pt x="259" y="135"/>
                  </a:lnTo>
                  <a:lnTo>
                    <a:pt x="278" y="146"/>
                  </a:lnTo>
                  <a:lnTo>
                    <a:pt x="294" y="158"/>
                  </a:lnTo>
                  <a:lnTo>
                    <a:pt x="310" y="171"/>
                  </a:lnTo>
                  <a:lnTo>
                    <a:pt x="326" y="185"/>
                  </a:lnTo>
                  <a:lnTo>
                    <a:pt x="342" y="199"/>
                  </a:lnTo>
                  <a:lnTo>
                    <a:pt x="356" y="214"/>
                  </a:lnTo>
                  <a:lnTo>
                    <a:pt x="370" y="230"/>
                  </a:lnTo>
                  <a:lnTo>
                    <a:pt x="382" y="246"/>
                  </a:lnTo>
                  <a:lnTo>
                    <a:pt x="394" y="262"/>
                  </a:lnTo>
                  <a:lnTo>
                    <a:pt x="405" y="281"/>
                  </a:lnTo>
                  <a:lnTo>
                    <a:pt x="416" y="298"/>
                  </a:lnTo>
                  <a:lnTo>
                    <a:pt x="426" y="318"/>
                  </a:lnTo>
                  <a:lnTo>
                    <a:pt x="434" y="336"/>
                  </a:lnTo>
                  <a:lnTo>
                    <a:pt x="442" y="355"/>
                  </a:lnTo>
                  <a:lnTo>
                    <a:pt x="448" y="376"/>
                  </a:lnTo>
                  <a:lnTo>
                    <a:pt x="454" y="396"/>
                  </a:lnTo>
                  <a:lnTo>
                    <a:pt x="459" y="417"/>
                  </a:lnTo>
                  <a:lnTo>
                    <a:pt x="463" y="438"/>
                  </a:lnTo>
                  <a:lnTo>
                    <a:pt x="466" y="460"/>
                  </a:lnTo>
                  <a:lnTo>
                    <a:pt x="467" y="482"/>
                  </a:lnTo>
                  <a:lnTo>
                    <a:pt x="468" y="504"/>
                  </a:lnTo>
                  <a:lnTo>
                    <a:pt x="468" y="504"/>
                  </a:lnTo>
                  <a:lnTo>
                    <a:pt x="469" y="511"/>
                  </a:lnTo>
                  <a:lnTo>
                    <a:pt x="471" y="518"/>
                  </a:lnTo>
                  <a:lnTo>
                    <a:pt x="474" y="524"/>
                  </a:lnTo>
                  <a:lnTo>
                    <a:pt x="479" y="529"/>
                  </a:lnTo>
                  <a:lnTo>
                    <a:pt x="484" y="534"/>
                  </a:lnTo>
                  <a:lnTo>
                    <a:pt x="490" y="537"/>
                  </a:lnTo>
                  <a:lnTo>
                    <a:pt x="497" y="539"/>
                  </a:lnTo>
                  <a:lnTo>
                    <a:pt x="504" y="540"/>
                  </a:lnTo>
                  <a:lnTo>
                    <a:pt x="511" y="539"/>
                  </a:lnTo>
                  <a:lnTo>
                    <a:pt x="518" y="537"/>
                  </a:lnTo>
                  <a:lnTo>
                    <a:pt x="524" y="534"/>
                  </a:lnTo>
                  <a:lnTo>
                    <a:pt x="529" y="529"/>
                  </a:lnTo>
                  <a:lnTo>
                    <a:pt x="534" y="524"/>
                  </a:lnTo>
                  <a:lnTo>
                    <a:pt x="537" y="518"/>
                  </a:lnTo>
                  <a:lnTo>
                    <a:pt x="539" y="511"/>
                  </a:lnTo>
                  <a:lnTo>
                    <a:pt x="540" y="504"/>
                  </a:lnTo>
                  <a:lnTo>
                    <a:pt x="540" y="504"/>
                  </a:lnTo>
                  <a:lnTo>
                    <a:pt x="540" y="503"/>
                  </a:lnTo>
                  <a:lnTo>
                    <a:pt x="539" y="477"/>
                  </a:lnTo>
                  <a:lnTo>
                    <a:pt x="537" y="453"/>
                  </a:lnTo>
                  <a:lnTo>
                    <a:pt x="534" y="427"/>
                  </a:lnTo>
                  <a:lnTo>
                    <a:pt x="529" y="403"/>
                  </a:lnTo>
                  <a:lnTo>
                    <a:pt x="524" y="378"/>
                  </a:lnTo>
                  <a:lnTo>
                    <a:pt x="518" y="354"/>
                  </a:lnTo>
                  <a:lnTo>
                    <a:pt x="509" y="330"/>
                  </a:lnTo>
                  <a:lnTo>
                    <a:pt x="500" y="308"/>
                  </a:lnTo>
                  <a:lnTo>
                    <a:pt x="491" y="285"/>
                  </a:lnTo>
                  <a:lnTo>
                    <a:pt x="479" y="264"/>
                  </a:lnTo>
                  <a:lnTo>
                    <a:pt x="467" y="243"/>
                  </a:lnTo>
                  <a:lnTo>
                    <a:pt x="454" y="222"/>
                  </a:lnTo>
                  <a:lnTo>
                    <a:pt x="440" y="203"/>
                  </a:lnTo>
                  <a:lnTo>
                    <a:pt x="425" y="184"/>
                  </a:lnTo>
                  <a:lnTo>
                    <a:pt x="410" y="165"/>
                  </a:lnTo>
                  <a:lnTo>
                    <a:pt x="392" y="148"/>
                  </a:lnTo>
                  <a:lnTo>
                    <a:pt x="375" y="132"/>
                  </a:lnTo>
                  <a:lnTo>
                    <a:pt x="357" y="116"/>
                  </a:lnTo>
                  <a:lnTo>
                    <a:pt x="338" y="100"/>
                  </a:lnTo>
                  <a:lnTo>
                    <a:pt x="318" y="86"/>
                  </a:lnTo>
                  <a:lnTo>
                    <a:pt x="297" y="73"/>
                  </a:lnTo>
                  <a:lnTo>
                    <a:pt x="277" y="62"/>
                  </a:lnTo>
                  <a:lnTo>
                    <a:pt x="255" y="50"/>
                  </a:lnTo>
                  <a:lnTo>
                    <a:pt x="232" y="40"/>
                  </a:lnTo>
                  <a:lnTo>
                    <a:pt x="210" y="31"/>
                  </a:lnTo>
                  <a:lnTo>
                    <a:pt x="186" y="23"/>
                  </a:lnTo>
                  <a:lnTo>
                    <a:pt x="162" y="16"/>
                  </a:lnTo>
                  <a:lnTo>
                    <a:pt x="139" y="11"/>
                  </a:lnTo>
                  <a:lnTo>
                    <a:pt x="114" y="6"/>
                  </a:lnTo>
                  <a:lnTo>
                    <a:pt x="89" y="3"/>
                  </a:lnTo>
                  <a:lnTo>
                    <a:pt x="63" y="1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28" y="1"/>
                  </a:lnTo>
                  <a:lnTo>
                    <a:pt x="22" y="3"/>
                  </a:lnTo>
                  <a:lnTo>
                    <a:pt x="15" y="6"/>
                  </a:lnTo>
                  <a:lnTo>
                    <a:pt x="11" y="11"/>
                  </a:lnTo>
                  <a:lnTo>
                    <a:pt x="6" y="16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2" y="50"/>
                  </a:lnTo>
                  <a:lnTo>
                    <a:pt x="6" y="56"/>
                  </a:lnTo>
                  <a:lnTo>
                    <a:pt x="11" y="62"/>
                  </a:lnTo>
                  <a:lnTo>
                    <a:pt x="15" y="66"/>
                  </a:lnTo>
                  <a:lnTo>
                    <a:pt x="22" y="69"/>
                  </a:lnTo>
                  <a:lnTo>
                    <a:pt x="28" y="71"/>
                  </a:lnTo>
                  <a:lnTo>
                    <a:pt x="36" y="72"/>
                  </a:lnTo>
                  <a:close/>
                </a:path>
              </a:pathLst>
            </a:custGeom>
            <a:grpFill/>
            <a:ln>
              <a:solidFill>
                <a:srgbClr val="6F8B97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en-US" sz="2000">
                <a:solidFill>
                  <a:schemeClr val="bg1"/>
                </a:solidFill>
              </a:endParaRPr>
            </a:p>
          </p:txBody>
        </p:sp>
      </p:grpSp>
      <p:cxnSp>
        <p:nvCxnSpPr>
          <p:cNvPr id="357" name="Straight Connector 16">
            <a:extLst>
              <a:ext uri="{FF2B5EF4-FFF2-40B4-BE49-F238E27FC236}">
                <a16:creationId xmlns:a16="http://schemas.microsoft.com/office/drawing/2014/main" id="{40DEAF01-16ED-42E7-AF01-FDE04881A003}"/>
              </a:ext>
            </a:extLst>
          </p:cNvPr>
          <p:cNvCxnSpPr>
            <a:cxnSpLocks/>
          </p:cNvCxnSpPr>
          <p:nvPr/>
        </p:nvCxnSpPr>
        <p:spPr>
          <a:xfrm>
            <a:off x="7017383" y="2374442"/>
            <a:ext cx="0" cy="3586494"/>
          </a:xfrm>
          <a:prstGeom prst="line">
            <a:avLst/>
          </a:prstGeom>
          <a:solidFill>
            <a:srgbClr val="6FA397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" name="图片占位符 3">
            <a:extLst>
              <a:ext uri="{FF2B5EF4-FFF2-40B4-BE49-F238E27FC236}">
                <a16:creationId xmlns:a16="http://schemas.microsoft.com/office/drawing/2014/main" id="{06B4197F-D045-4F98-8A4C-B90F74E3A4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13"/>
          <a:stretch/>
        </p:blipFill>
        <p:spPr>
          <a:xfrm>
            <a:off x="3505201" y="1838960"/>
            <a:ext cx="2380308" cy="1940560"/>
          </a:xfrm>
          <a:prstGeom prst="rect">
            <a:avLst/>
          </a:prstGeom>
          <a:effectLst>
            <a:outerShdw blurRad="114300" dist="152400" dir="5400000" algn="t" rotWithShape="0">
              <a:schemeClr val="bg1">
                <a:lumMod val="65000"/>
                <a:alpha val="40000"/>
              </a:schemeClr>
            </a:outerShdw>
          </a:effectLst>
        </p:spPr>
      </p:pic>
      <p:pic>
        <p:nvPicPr>
          <p:cNvPr id="359" name="图片占位符 3">
            <a:extLst>
              <a:ext uri="{FF2B5EF4-FFF2-40B4-BE49-F238E27FC236}">
                <a16:creationId xmlns:a16="http://schemas.microsoft.com/office/drawing/2014/main" id="{20FAE93F-157F-4F37-A04D-C29F73B7EC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43" y="4124960"/>
            <a:ext cx="2338080" cy="2032000"/>
          </a:xfrm>
          <a:prstGeom prst="rect">
            <a:avLst/>
          </a:prstGeom>
          <a:effectLst>
            <a:outerShdw blurRad="114300" dist="152400" dir="5400000" algn="t" rotWithShape="0">
              <a:schemeClr val="bg1">
                <a:lumMod val="65000"/>
                <a:alpha val="40000"/>
              </a:schemeClr>
            </a:outerShdw>
          </a:effectLst>
        </p:spPr>
      </p:pic>
      <p:sp>
        <p:nvSpPr>
          <p:cNvPr id="360" name="TextBox 13">
            <a:extLst>
              <a:ext uri="{FF2B5EF4-FFF2-40B4-BE49-F238E27FC236}">
                <a16:creationId xmlns:a16="http://schemas.microsoft.com/office/drawing/2014/main" id="{DB2DC60D-65FA-4E95-BD0C-A4D35B7DB385}"/>
              </a:ext>
            </a:extLst>
          </p:cNvPr>
          <p:cNvSpPr txBox="1"/>
          <p:nvPr/>
        </p:nvSpPr>
        <p:spPr>
          <a:xfrm>
            <a:off x="1144323" y="233851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63D7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63D7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1" name="TextBox 13">
            <a:extLst>
              <a:ext uri="{FF2B5EF4-FFF2-40B4-BE49-F238E27FC236}">
                <a16:creationId xmlns:a16="http://schemas.microsoft.com/office/drawing/2014/main" id="{D90D7BFF-73CE-4DC9-9633-9B5DC947A246}"/>
              </a:ext>
            </a:extLst>
          </p:cNvPr>
          <p:cNvSpPr txBox="1"/>
          <p:nvPr/>
        </p:nvSpPr>
        <p:spPr>
          <a:xfrm>
            <a:off x="1198880" y="2867386"/>
            <a:ext cx="210300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63D7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63D7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2" name="TextBox 13">
            <a:extLst>
              <a:ext uri="{FF2B5EF4-FFF2-40B4-BE49-F238E27FC236}">
                <a16:creationId xmlns:a16="http://schemas.microsoft.com/office/drawing/2014/main" id="{85839CD3-9036-42B4-BFC2-9F551002D1F9}"/>
              </a:ext>
            </a:extLst>
          </p:cNvPr>
          <p:cNvSpPr txBox="1"/>
          <p:nvPr/>
        </p:nvSpPr>
        <p:spPr>
          <a:xfrm>
            <a:off x="3500167" y="445179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63D7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63D7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3" name="TextBox 13">
            <a:extLst>
              <a:ext uri="{FF2B5EF4-FFF2-40B4-BE49-F238E27FC236}">
                <a16:creationId xmlns:a16="http://schemas.microsoft.com/office/drawing/2014/main" id="{92366C7D-D904-4570-B1C6-05A96E2D9627}"/>
              </a:ext>
            </a:extLst>
          </p:cNvPr>
          <p:cNvSpPr txBox="1"/>
          <p:nvPr/>
        </p:nvSpPr>
        <p:spPr>
          <a:xfrm>
            <a:off x="3554724" y="4980666"/>
            <a:ext cx="210300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63D7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63D7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4" name="矩形 363">
            <a:extLst>
              <a:ext uri="{FF2B5EF4-FFF2-40B4-BE49-F238E27FC236}">
                <a16:creationId xmlns:a16="http://schemas.microsoft.com/office/drawing/2014/main" id="{D62AB763-1EF2-4E84-9F6B-EBE1C96A5873}"/>
              </a:ext>
            </a:extLst>
          </p:cNvPr>
          <p:cNvSpPr/>
          <p:nvPr/>
        </p:nvSpPr>
        <p:spPr>
          <a:xfrm>
            <a:off x="7131945" y="2374442"/>
            <a:ext cx="448198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5" name="矩形 364">
            <a:extLst>
              <a:ext uri="{FF2B5EF4-FFF2-40B4-BE49-F238E27FC236}">
                <a16:creationId xmlns:a16="http://schemas.microsoft.com/office/drawing/2014/main" id="{28148833-1B49-4F72-A0B0-E4317A8A1836}"/>
              </a:ext>
            </a:extLst>
          </p:cNvPr>
          <p:cNvSpPr/>
          <p:nvPr/>
        </p:nvSpPr>
        <p:spPr>
          <a:xfrm>
            <a:off x="7125099" y="3709346"/>
            <a:ext cx="448198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6" name="矩形 365">
            <a:extLst>
              <a:ext uri="{FF2B5EF4-FFF2-40B4-BE49-F238E27FC236}">
                <a16:creationId xmlns:a16="http://schemas.microsoft.com/office/drawing/2014/main" id="{DBA3AAA5-0257-4E22-959E-28D7A68A07EA}"/>
              </a:ext>
            </a:extLst>
          </p:cNvPr>
          <p:cNvSpPr/>
          <p:nvPr/>
        </p:nvSpPr>
        <p:spPr>
          <a:xfrm>
            <a:off x="7125099" y="5044249"/>
            <a:ext cx="448198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05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" grpId="0" animBg="1"/>
      <p:bldP spid="3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1C3A14B-50DE-4838-B5A7-9FAD5A21A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4" t="14382" r="27707" b="51592"/>
          <a:stretch/>
        </p:blipFill>
        <p:spPr>
          <a:xfrm>
            <a:off x="5236633" y="1388533"/>
            <a:ext cx="1718734" cy="1447800"/>
          </a:xfrm>
          <a:prstGeom prst="rect">
            <a:avLst/>
          </a:prstGeom>
        </p:spPr>
      </p:pic>
      <p:sp>
        <p:nvSpPr>
          <p:cNvPr id="467" name="文本框 466">
            <a:extLst>
              <a:ext uri="{FF2B5EF4-FFF2-40B4-BE49-F238E27FC236}">
                <a16:creationId xmlns:a16="http://schemas.microsoft.com/office/drawing/2014/main" id="{B9D55409-C664-43A1-BD8D-69A91BBE4B71}"/>
              </a:ext>
            </a:extLst>
          </p:cNvPr>
          <p:cNvSpPr txBox="1"/>
          <p:nvPr/>
        </p:nvSpPr>
        <p:spPr>
          <a:xfrm>
            <a:off x="5281514" y="1709873"/>
            <a:ext cx="17443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Part 2</a:t>
            </a:r>
            <a:endParaRPr lang="zh-CN" altLang="en-US" sz="540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68" name="TextBox 13">
            <a:extLst>
              <a:ext uri="{FF2B5EF4-FFF2-40B4-BE49-F238E27FC236}">
                <a16:creationId xmlns:a16="http://schemas.microsoft.com/office/drawing/2014/main" id="{80E36C53-8131-4E33-9AE9-34651FFF48A6}"/>
              </a:ext>
            </a:extLst>
          </p:cNvPr>
          <p:cNvSpPr txBox="1"/>
          <p:nvPr/>
        </p:nvSpPr>
        <p:spPr>
          <a:xfrm>
            <a:off x="4677466" y="3326926"/>
            <a:ext cx="2837068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4679ACA9-B476-434B-94EB-6B82CE9C6286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507721" y="1434040"/>
            <a:ext cx="2225145" cy="223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5B1E096-55EF-4D29-A912-385395C8EB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7" t="60745" r="19618" b="33882"/>
          <a:stretch/>
        </p:blipFill>
        <p:spPr>
          <a:xfrm>
            <a:off x="5355166" y="2899471"/>
            <a:ext cx="1481667" cy="13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605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id="{FFDC086C-FE3B-49A4-85A8-439DB5865EB2}"/>
              </a:ext>
            </a:extLst>
          </p:cNvPr>
          <p:cNvSpPr/>
          <p:nvPr/>
        </p:nvSpPr>
        <p:spPr>
          <a:xfrm>
            <a:off x="4478866" y="304800"/>
            <a:ext cx="3234267" cy="670560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533082" y="-419312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9" name="Group 245">
            <a:extLst>
              <a:ext uri="{FF2B5EF4-FFF2-40B4-BE49-F238E27FC236}">
                <a16:creationId xmlns:a16="http://schemas.microsoft.com/office/drawing/2014/main" id="{01A9A162-47AD-4738-BD98-315065B31E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66251" y="5592021"/>
            <a:ext cx="1464847" cy="1574165"/>
            <a:chOff x="-3" y="-6"/>
            <a:chExt cx="469" cy="504"/>
          </a:xfrm>
        </p:grpSpPr>
        <p:sp>
          <p:nvSpPr>
            <p:cNvPr id="640" name="Freeform 246">
              <a:extLst>
                <a:ext uri="{FF2B5EF4-FFF2-40B4-BE49-F238E27FC236}">
                  <a16:creationId xmlns:a16="http://schemas.microsoft.com/office/drawing/2014/main" id="{1575E69B-3BD3-4D43-B7F3-021F97D7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47">
              <a:extLst>
                <a:ext uri="{FF2B5EF4-FFF2-40B4-BE49-F238E27FC236}">
                  <a16:creationId xmlns:a16="http://schemas.microsoft.com/office/drawing/2014/main" id="{A57B5C25-5AE8-4A33-A500-09126FE26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248">
              <a:extLst>
                <a:ext uri="{FF2B5EF4-FFF2-40B4-BE49-F238E27FC236}">
                  <a16:creationId xmlns:a16="http://schemas.microsoft.com/office/drawing/2014/main" id="{2567C5D8-DCE1-4E03-B90E-9DDDA7486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249">
              <a:extLst>
                <a:ext uri="{FF2B5EF4-FFF2-40B4-BE49-F238E27FC236}">
                  <a16:creationId xmlns:a16="http://schemas.microsoft.com/office/drawing/2014/main" id="{53EB8AA7-CD0E-434B-95D7-3583CEC4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250">
              <a:extLst>
                <a:ext uri="{FF2B5EF4-FFF2-40B4-BE49-F238E27FC236}">
                  <a16:creationId xmlns:a16="http://schemas.microsoft.com/office/drawing/2014/main" id="{36F71E80-49E9-4D04-972A-6B06E4E7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251">
              <a:extLst>
                <a:ext uri="{FF2B5EF4-FFF2-40B4-BE49-F238E27FC236}">
                  <a16:creationId xmlns:a16="http://schemas.microsoft.com/office/drawing/2014/main" id="{B7AB84DB-D62F-4C6D-8B7E-79A95733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52">
              <a:extLst>
                <a:ext uri="{FF2B5EF4-FFF2-40B4-BE49-F238E27FC236}">
                  <a16:creationId xmlns:a16="http://schemas.microsoft.com/office/drawing/2014/main" id="{C5E5BB08-D421-4E5B-A380-2BADE2B5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53">
              <a:extLst>
                <a:ext uri="{FF2B5EF4-FFF2-40B4-BE49-F238E27FC236}">
                  <a16:creationId xmlns:a16="http://schemas.microsoft.com/office/drawing/2014/main" id="{AF582987-B3A9-482F-B055-05D5F16B0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54">
              <a:extLst>
                <a:ext uri="{FF2B5EF4-FFF2-40B4-BE49-F238E27FC236}">
                  <a16:creationId xmlns:a16="http://schemas.microsoft.com/office/drawing/2014/main" id="{F559FC90-3F5C-4EFA-9665-1BA5F887B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55">
              <a:extLst>
                <a:ext uri="{FF2B5EF4-FFF2-40B4-BE49-F238E27FC236}">
                  <a16:creationId xmlns:a16="http://schemas.microsoft.com/office/drawing/2014/main" id="{501ECCCC-A348-4C41-B1C8-BFE21B3F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56">
              <a:extLst>
                <a:ext uri="{FF2B5EF4-FFF2-40B4-BE49-F238E27FC236}">
                  <a16:creationId xmlns:a16="http://schemas.microsoft.com/office/drawing/2014/main" id="{AFB04623-1E3B-44D9-AEDD-19437AB4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57">
              <a:extLst>
                <a:ext uri="{FF2B5EF4-FFF2-40B4-BE49-F238E27FC236}">
                  <a16:creationId xmlns:a16="http://schemas.microsoft.com/office/drawing/2014/main" id="{F15A27B2-2280-4CF8-AC74-277C9AD1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258">
              <a:extLst>
                <a:ext uri="{FF2B5EF4-FFF2-40B4-BE49-F238E27FC236}">
                  <a16:creationId xmlns:a16="http://schemas.microsoft.com/office/drawing/2014/main" id="{C8EA5E61-DEF5-4C48-A1C8-D70D89D0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259">
              <a:extLst>
                <a:ext uri="{FF2B5EF4-FFF2-40B4-BE49-F238E27FC236}">
                  <a16:creationId xmlns:a16="http://schemas.microsoft.com/office/drawing/2014/main" id="{87C29CD0-B5D7-4649-B07D-03E8438D0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260">
              <a:extLst>
                <a:ext uri="{FF2B5EF4-FFF2-40B4-BE49-F238E27FC236}">
                  <a16:creationId xmlns:a16="http://schemas.microsoft.com/office/drawing/2014/main" id="{38E8B131-2A37-4DFF-B5DE-19FAC219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261">
              <a:extLst>
                <a:ext uri="{FF2B5EF4-FFF2-40B4-BE49-F238E27FC236}">
                  <a16:creationId xmlns:a16="http://schemas.microsoft.com/office/drawing/2014/main" id="{525E0328-7E17-47FF-96EE-6CB12DE7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262">
              <a:extLst>
                <a:ext uri="{FF2B5EF4-FFF2-40B4-BE49-F238E27FC236}">
                  <a16:creationId xmlns:a16="http://schemas.microsoft.com/office/drawing/2014/main" id="{1C05136E-8BDB-4E1F-890A-B3F25DDA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63">
              <a:extLst>
                <a:ext uri="{FF2B5EF4-FFF2-40B4-BE49-F238E27FC236}">
                  <a16:creationId xmlns:a16="http://schemas.microsoft.com/office/drawing/2014/main" id="{7791CCF2-97C9-4A34-A14C-23B3D6476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264">
              <a:extLst>
                <a:ext uri="{FF2B5EF4-FFF2-40B4-BE49-F238E27FC236}">
                  <a16:creationId xmlns:a16="http://schemas.microsoft.com/office/drawing/2014/main" id="{E7B28596-7FF8-408D-8774-583175EC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265">
              <a:extLst>
                <a:ext uri="{FF2B5EF4-FFF2-40B4-BE49-F238E27FC236}">
                  <a16:creationId xmlns:a16="http://schemas.microsoft.com/office/drawing/2014/main" id="{06E73D83-EA73-42D7-AC56-661AA662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266">
              <a:extLst>
                <a:ext uri="{FF2B5EF4-FFF2-40B4-BE49-F238E27FC236}">
                  <a16:creationId xmlns:a16="http://schemas.microsoft.com/office/drawing/2014/main" id="{81B19997-BC52-476F-870F-4E72A51F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67">
              <a:extLst>
                <a:ext uri="{FF2B5EF4-FFF2-40B4-BE49-F238E27FC236}">
                  <a16:creationId xmlns:a16="http://schemas.microsoft.com/office/drawing/2014/main" id="{93B63276-81CC-4DAE-A82F-CADA5784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68">
              <a:extLst>
                <a:ext uri="{FF2B5EF4-FFF2-40B4-BE49-F238E27FC236}">
                  <a16:creationId xmlns:a16="http://schemas.microsoft.com/office/drawing/2014/main" id="{9CA56067-14E2-4267-9FCD-D9803C44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69">
              <a:extLst>
                <a:ext uri="{FF2B5EF4-FFF2-40B4-BE49-F238E27FC236}">
                  <a16:creationId xmlns:a16="http://schemas.microsoft.com/office/drawing/2014/main" id="{96571A91-C3D1-4F70-91E0-83AA4AB88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270">
              <a:extLst>
                <a:ext uri="{FF2B5EF4-FFF2-40B4-BE49-F238E27FC236}">
                  <a16:creationId xmlns:a16="http://schemas.microsoft.com/office/drawing/2014/main" id="{FBD9D640-6C85-4DB0-8077-79EBBB80D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271">
              <a:extLst>
                <a:ext uri="{FF2B5EF4-FFF2-40B4-BE49-F238E27FC236}">
                  <a16:creationId xmlns:a16="http://schemas.microsoft.com/office/drawing/2014/main" id="{A1AEAFFB-EDDD-44A5-AA05-8F3C5AF1E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72">
              <a:extLst>
                <a:ext uri="{FF2B5EF4-FFF2-40B4-BE49-F238E27FC236}">
                  <a16:creationId xmlns:a16="http://schemas.microsoft.com/office/drawing/2014/main" id="{68D292FF-6ED7-44D3-BE90-F90DB024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73">
              <a:extLst>
                <a:ext uri="{FF2B5EF4-FFF2-40B4-BE49-F238E27FC236}">
                  <a16:creationId xmlns:a16="http://schemas.microsoft.com/office/drawing/2014/main" id="{D6566611-BFFB-4600-B13B-CBD69D70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74">
              <a:extLst>
                <a:ext uri="{FF2B5EF4-FFF2-40B4-BE49-F238E27FC236}">
                  <a16:creationId xmlns:a16="http://schemas.microsoft.com/office/drawing/2014/main" id="{6F63616F-4EAC-474A-9162-113BCAA7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275">
              <a:extLst>
                <a:ext uri="{FF2B5EF4-FFF2-40B4-BE49-F238E27FC236}">
                  <a16:creationId xmlns:a16="http://schemas.microsoft.com/office/drawing/2014/main" id="{F4F53C62-4A33-4341-8416-9D95F61C8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276">
              <a:extLst>
                <a:ext uri="{FF2B5EF4-FFF2-40B4-BE49-F238E27FC236}">
                  <a16:creationId xmlns:a16="http://schemas.microsoft.com/office/drawing/2014/main" id="{BB8A9B1F-09AC-4309-AD9C-E3A1F650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277">
              <a:extLst>
                <a:ext uri="{FF2B5EF4-FFF2-40B4-BE49-F238E27FC236}">
                  <a16:creationId xmlns:a16="http://schemas.microsoft.com/office/drawing/2014/main" id="{1FC9B12C-E842-4AEE-B291-E4715471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278">
              <a:extLst>
                <a:ext uri="{FF2B5EF4-FFF2-40B4-BE49-F238E27FC236}">
                  <a16:creationId xmlns:a16="http://schemas.microsoft.com/office/drawing/2014/main" id="{E60E86D2-522E-4E9E-ABCB-3B3A1B9B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279">
              <a:extLst>
                <a:ext uri="{FF2B5EF4-FFF2-40B4-BE49-F238E27FC236}">
                  <a16:creationId xmlns:a16="http://schemas.microsoft.com/office/drawing/2014/main" id="{26208180-C53B-4CBF-9B38-A6942441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280">
              <a:extLst>
                <a:ext uri="{FF2B5EF4-FFF2-40B4-BE49-F238E27FC236}">
                  <a16:creationId xmlns:a16="http://schemas.microsoft.com/office/drawing/2014/main" id="{31C3669D-CDC0-46B8-8C13-E0A76EACD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281">
              <a:extLst>
                <a:ext uri="{FF2B5EF4-FFF2-40B4-BE49-F238E27FC236}">
                  <a16:creationId xmlns:a16="http://schemas.microsoft.com/office/drawing/2014/main" id="{200D4FCF-A5B8-4189-8FBC-4A7E30C6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282">
              <a:extLst>
                <a:ext uri="{FF2B5EF4-FFF2-40B4-BE49-F238E27FC236}">
                  <a16:creationId xmlns:a16="http://schemas.microsoft.com/office/drawing/2014/main" id="{A28ADBC7-4CD5-4874-A876-5324D892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283">
              <a:extLst>
                <a:ext uri="{FF2B5EF4-FFF2-40B4-BE49-F238E27FC236}">
                  <a16:creationId xmlns:a16="http://schemas.microsoft.com/office/drawing/2014/main" id="{2265677C-2F24-4F08-BD95-03654841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284">
              <a:extLst>
                <a:ext uri="{FF2B5EF4-FFF2-40B4-BE49-F238E27FC236}">
                  <a16:creationId xmlns:a16="http://schemas.microsoft.com/office/drawing/2014/main" id="{DE23784E-3DF6-4153-BF90-44602796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285">
              <a:extLst>
                <a:ext uri="{FF2B5EF4-FFF2-40B4-BE49-F238E27FC236}">
                  <a16:creationId xmlns:a16="http://schemas.microsoft.com/office/drawing/2014/main" id="{1CFD9885-3D19-44DA-B2FA-F0086378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286">
              <a:extLst>
                <a:ext uri="{FF2B5EF4-FFF2-40B4-BE49-F238E27FC236}">
                  <a16:creationId xmlns:a16="http://schemas.microsoft.com/office/drawing/2014/main" id="{3BDC3368-7BEA-44CA-8EC5-3A126EE83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287">
              <a:extLst>
                <a:ext uri="{FF2B5EF4-FFF2-40B4-BE49-F238E27FC236}">
                  <a16:creationId xmlns:a16="http://schemas.microsoft.com/office/drawing/2014/main" id="{126E4A7B-BB19-4AB5-B7A5-CE5E1CF80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288">
              <a:extLst>
                <a:ext uri="{FF2B5EF4-FFF2-40B4-BE49-F238E27FC236}">
                  <a16:creationId xmlns:a16="http://schemas.microsoft.com/office/drawing/2014/main" id="{56AE125C-5CC4-4CEB-8F83-B2B2EB1EF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289">
              <a:extLst>
                <a:ext uri="{FF2B5EF4-FFF2-40B4-BE49-F238E27FC236}">
                  <a16:creationId xmlns:a16="http://schemas.microsoft.com/office/drawing/2014/main" id="{C79353CA-9CA4-4A34-8356-5338813C4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290">
              <a:extLst>
                <a:ext uri="{FF2B5EF4-FFF2-40B4-BE49-F238E27FC236}">
                  <a16:creationId xmlns:a16="http://schemas.microsoft.com/office/drawing/2014/main" id="{16A46367-A990-4716-95A2-77DD03EA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291">
              <a:extLst>
                <a:ext uri="{FF2B5EF4-FFF2-40B4-BE49-F238E27FC236}">
                  <a16:creationId xmlns:a16="http://schemas.microsoft.com/office/drawing/2014/main" id="{F4A0BBD6-CEA4-4310-B059-ACD84B3F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292">
              <a:extLst>
                <a:ext uri="{FF2B5EF4-FFF2-40B4-BE49-F238E27FC236}">
                  <a16:creationId xmlns:a16="http://schemas.microsoft.com/office/drawing/2014/main" id="{A55819F0-2F2F-42E5-A39A-B19335BA6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293">
              <a:extLst>
                <a:ext uri="{FF2B5EF4-FFF2-40B4-BE49-F238E27FC236}">
                  <a16:creationId xmlns:a16="http://schemas.microsoft.com/office/drawing/2014/main" id="{37F1EC53-5E29-4B51-B2B8-6DFBA528D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94">
              <a:extLst>
                <a:ext uri="{FF2B5EF4-FFF2-40B4-BE49-F238E27FC236}">
                  <a16:creationId xmlns:a16="http://schemas.microsoft.com/office/drawing/2014/main" id="{C257E74A-BE3E-4CE8-90B7-1D307296C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95">
              <a:extLst>
                <a:ext uri="{FF2B5EF4-FFF2-40B4-BE49-F238E27FC236}">
                  <a16:creationId xmlns:a16="http://schemas.microsoft.com/office/drawing/2014/main" id="{ACFF017E-373B-41C5-B43E-C7428E3E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296">
              <a:extLst>
                <a:ext uri="{FF2B5EF4-FFF2-40B4-BE49-F238E27FC236}">
                  <a16:creationId xmlns:a16="http://schemas.microsoft.com/office/drawing/2014/main" id="{3173DD26-7411-4B0F-932A-91DFFB32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297">
              <a:extLst>
                <a:ext uri="{FF2B5EF4-FFF2-40B4-BE49-F238E27FC236}">
                  <a16:creationId xmlns:a16="http://schemas.microsoft.com/office/drawing/2014/main" id="{3D83A2AF-89E2-4EF7-A005-323350EB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298">
              <a:extLst>
                <a:ext uri="{FF2B5EF4-FFF2-40B4-BE49-F238E27FC236}">
                  <a16:creationId xmlns:a16="http://schemas.microsoft.com/office/drawing/2014/main" id="{349A5040-713E-424C-99EB-46213607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99">
              <a:extLst>
                <a:ext uri="{FF2B5EF4-FFF2-40B4-BE49-F238E27FC236}">
                  <a16:creationId xmlns:a16="http://schemas.microsoft.com/office/drawing/2014/main" id="{EB3E0F82-D0B5-4963-9251-9E4BEAFF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300">
              <a:extLst>
                <a:ext uri="{FF2B5EF4-FFF2-40B4-BE49-F238E27FC236}">
                  <a16:creationId xmlns:a16="http://schemas.microsoft.com/office/drawing/2014/main" id="{946530F1-B945-45D9-8CD8-2C85B64C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301">
              <a:extLst>
                <a:ext uri="{FF2B5EF4-FFF2-40B4-BE49-F238E27FC236}">
                  <a16:creationId xmlns:a16="http://schemas.microsoft.com/office/drawing/2014/main" id="{99E3AB6F-0DD4-4724-927D-BD8B4D7B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302">
              <a:extLst>
                <a:ext uri="{FF2B5EF4-FFF2-40B4-BE49-F238E27FC236}">
                  <a16:creationId xmlns:a16="http://schemas.microsoft.com/office/drawing/2014/main" id="{5E37A6FF-442F-4C69-8087-6213F63F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303">
              <a:extLst>
                <a:ext uri="{FF2B5EF4-FFF2-40B4-BE49-F238E27FC236}">
                  <a16:creationId xmlns:a16="http://schemas.microsoft.com/office/drawing/2014/main" id="{F6DCD4BB-769A-466D-ABAB-8A986661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304">
              <a:extLst>
                <a:ext uri="{FF2B5EF4-FFF2-40B4-BE49-F238E27FC236}">
                  <a16:creationId xmlns:a16="http://schemas.microsoft.com/office/drawing/2014/main" id="{0692030F-AC53-4CC0-AD85-9F356E39E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305">
              <a:extLst>
                <a:ext uri="{FF2B5EF4-FFF2-40B4-BE49-F238E27FC236}">
                  <a16:creationId xmlns:a16="http://schemas.microsoft.com/office/drawing/2014/main" id="{1E8A287B-05BB-4739-B349-93070B12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306">
              <a:extLst>
                <a:ext uri="{FF2B5EF4-FFF2-40B4-BE49-F238E27FC236}">
                  <a16:creationId xmlns:a16="http://schemas.microsoft.com/office/drawing/2014/main" id="{A6715FB7-E431-4411-93FB-8609B6CF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307">
              <a:extLst>
                <a:ext uri="{FF2B5EF4-FFF2-40B4-BE49-F238E27FC236}">
                  <a16:creationId xmlns:a16="http://schemas.microsoft.com/office/drawing/2014/main" id="{08A9C042-25BB-4FEF-8294-3031132A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308">
              <a:extLst>
                <a:ext uri="{FF2B5EF4-FFF2-40B4-BE49-F238E27FC236}">
                  <a16:creationId xmlns:a16="http://schemas.microsoft.com/office/drawing/2014/main" id="{3034CCA7-6D11-4359-B39C-ADADCC38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309">
              <a:extLst>
                <a:ext uri="{FF2B5EF4-FFF2-40B4-BE49-F238E27FC236}">
                  <a16:creationId xmlns:a16="http://schemas.microsoft.com/office/drawing/2014/main" id="{A81A2DAB-DEF6-4E63-BD3E-A747BB3B1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310">
              <a:extLst>
                <a:ext uri="{FF2B5EF4-FFF2-40B4-BE49-F238E27FC236}">
                  <a16:creationId xmlns:a16="http://schemas.microsoft.com/office/drawing/2014/main" id="{807A025B-D80C-4E79-8839-DA34E9E7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311">
              <a:extLst>
                <a:ext uri="{FF2B5EF4-FFF2-40B4-BE49-F238E27FC236}">
                  <a16:creationId xmlns:a16="http://schemas.microsoft.com/office/drawing/2014/main" id="{035B915F-8FB5-43F0-9975-77EAD0D6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312">
              <a:extLst>
                <a:ext uri="{FF2B5EF4-FFF2-40B4-BE49-F238E27FC236}">
                  <a16:creationId xmlns:a16="http://schemas.microsoft.com/office/drawing/2014/main" id="{72AB5243-60A1-4E24-A13C-3DBDCB7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313">
              <a:extLst>
                <a:ext uri="{FF2B5EF4-FFF2-40B4-BE49-F238E27FC236}">
                  <a16:creationId xmlns:a16="http://schemas.microsoft.com/office/drawing/2014/main" id="{1FD2A266-93F5-422C-BADA-61D9D0E5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314">
              <a:extLst>
                <a:ext uri="{FF2B5EF4-FFF2-40B4-BE49-F238E27FC236}">
                  <a16:creationId xmlns:a16="http://schemas.microsoft.com/office/drawing/2014/main" id="{57FF2D17-23BF-4E4D-9241-381A3823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315">
              <a:extLst>
                <a:ext uri="{FF2B5EF4-FFF2-40B4-BE49-F238E27FC236}">
                  <a16:creationId xmlns:a16="http://schemas.microsoft.com/office/drawing/2014/main" id="{9BAAD4FC-CA5F-4437-A342-C278BABC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316">
              <a:extLst>
                <a:ext uri="{FF2B5EF4-FFF2-40B4-BE49-F238E27FC236}">
                  <a16:creationId xmlns:a16="http://schemas.microsoft.com/office/drawing/2014/main" id="{E5A3D5EC-398A-4A53-A18A-D9FD6F787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317">
              <a:extLst>
                <a:ext uri="{FF2B5EF4-FFF2-40B4-BE49-F238E27FC236}">
                  <a16:creationId xmlns:a16="http://schemas.microsoft.com/office/drawing/2014/main" id="{D02D8B3D-A384-445A-87A2-5C7E74B83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318">
              <a:extLst>
                <a:ext uri="{FF2B5EF4-FFF2-40B4-BE49-F238E27FC236}">
                  <a16:creationId xmlns:a16="http://schemas.microsoft.com/office/drawing/2014/main" id="{A3B61603-2C93-4A80-AECC-B5C257E55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319">
              <a:extLst>
                <a:ext uri="{FF2B5EF4-FFF2-40B4-BE49-F238E27FC236}">
                  <a16:creationId xmlns:a16="http://schemas.microsoft.com/office/drawing/2014/main" id="{3A62C332-BADE-4C71-B297-4FCDBFD6F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320">
              <a:extLst>
                <a:ext uri="{FF2B5EF4-FFF2-40B4-BE49-F238E27FC236}">
                  <a16:creationId xmlns:a16="http://schemas.microsoft.com/office/drawing/2014/main" id="{D3E8CA19-D85B-4874-9399-315E588D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321">
              <a:extLst>
                <a:ext uri="{FF2B5EF4-FFF2-40B4-BE49-F238E27FC236}">
                  <a16:creationId xmlns:a16="http://schemas.microsoft.com/office/drawing/2014/main" id="{BCCCEC50-8D20-41E0-B386-EEF4B2C1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322">
              <a:extLst>
                <a:ext uri="{FF2B5EF4-FFF2-40B4-BE49-F238E27FC236}">
                  <a16:creationId xmlns:a16="http://schemas.microsoft.com/office/drawing/2014/main" id="{DDB43142-F004-480F-8B7E-003D38F9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323">
              <a:extLst>
                <a:ext uri="{FF2B5EF4-FFF2-40B4-BE49-F238E27FC236}">
                  <a16:creationId xmlns:a16="http://schemas.microsoft.com/office/drawing/2014/main" id="{78A2017A-A99C-4F8E-99E3-F61603C3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324">
              <a:extLst>
                <a:ext uri="{FF2B5EF4-FFF2-40B4-BE49-F238E27FC236}">
                  <a16:creationId xmlns:a16="http://schemas.microsoft.com/office/drawing/2014/main" id="{CDA9EB20-265F-44F4-8B19-C72E8066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325">
              <a:extLst>
                <a:ext uri="{FF2B5EF4-FFF2-40B4-BE49-F238E27FC236}">
                  <a16:creationId xmlns:a16="http://schemas.microsoft.com/office/drawing/2014/main" id="{36B43CE2-8EFA-4160-BFCF-731273E87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326">
              <a:extLst>
                <a:ext uri="{FF2B5EF4-FFF2-40B4-BE49-F238E27FC236}">
                  <a16:creationId xmlns:a16="http://schemas.microsoft.com/office/drawing/2014/main" id="{C1586E4B-F0ED-4C1F-8B1D-10183399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327">
              <a:extLst>
                <a:ext uri="{FF2B5EF4-FFF2-40B4-BE49-F238E27FC236}">
                  <a16:creationId xmlns:a16="http://schemas.microsoft.com/office/drawing/2014/main" id="{2EDC0DE2-852F-4578-AA52-A6BABF63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328">
              <a:extLst>
                <a:ext uri="{FF2B5EF4-FFF2-40B4-BE49-F238E27FC236}">
                  <a16:creationId xmlns:a16="http://schemas.microsoft.com/office/drawing/2014/main" id="{F8228CA3-3739-454C-8A05-DD5D3E02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329">
              <a:extLst>
                <a:ext uri="{FF2B5EF4-FFF2-40B4-BE49-F238E27FC236}">
                  <a16:creationId xmlns:a16="http://schemas.microsoft.com/office/drawing/2014/main" id="{0C0318E7-1F03-4771-94EA-F167CFD9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330">
              <a:extLst>
                <a:ext uri="{FF2B5EF4-FFF2-40B4-BE49-F238E27FC236}">
                  <a16:creationId xmlns:a16="http://schemas.microsoft.com/office/drawing/2014/main" id="{23679EF6-7210-4E3E-B770-7BEA4E06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331">
              <a:extLst>
                <a:ext uri="{FF2B5EF4-FFF2-40B4-BE49-F238E27FC236}">
                  <a16:creationId xmlns:a16="http://schemas.microsoft.com/office/drawing/2014/main" id="{73297BA1-A52E-41C3-8676-4613CEBE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332">
              <a:extLst>
                <a:ext uri="{FF2B5EF4-FFF2-40B4-BE49-F238E27FC236}">
                  <a16:creationId xmlns:a16="http://schemas.microsoft.com/office/drawing/2014/main" id="{AA075DBD-4759-4CAA-8DB4-1DDC9B0E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333">
              <a:extLst>
                <a:ext uri="{FF2B5EF4-FFF2-40B4-BE49-F238E27FC236}">
                  <a16:creationId xmlns:a16="http://schemas.microsoft.com/office/drawing/2014/main" id="{FB8B2579-F8FE-431E-B5A5-BA314466D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334">
              <a:extLst>
                <a:ext uri="{FF2B5EF4-FFF2-40B4-BE49-F238E27FC236}">
                  <a16:creationId xmlns:a16="http://schemas.microsoft.com/office/drawing/2014/main" id="{DE6D5A2E-ED1B-4D58-BE89-8D41954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335">
              <a:extLst>
                <a:ext uri="{FF2B5EF4-FFF2-40B4-BE49-F238E27FC236}">
                  <a16:creationId xmlns:a16="http://schemas.microsoft.com/office/drawing/2014/main" id="{3CB5B9B0-3DA7-43D7-9356-9B3D5CC3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336">
              <a:extLst>
                <a:ext uri="{FF2B5EF4-FFF2-40B4-BE49-F238E27FC236}">
                  <a16:creationId xmlns:a16="http://schemas.microsoft.com/office/drawing/2014/main" id="{B6999A01-7A95-4735-BA36-92005A6F6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337">
              <a:extLst>
                <a:ext uri="{FF2B5EF4-FFF2-40B4-BE49-F238E27FC236}">
                  <a16:creationId xmlns:a16="http://schemas.microsoft.com/office/drawing/2014/main" id="{DD4D2879-CE24-42F5-AD42-CC0A6080A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338">
              <a:extLst>
                <a:ext uri="{FF2B5EF4-FFF2-40B4-BE49-F238E27FC236}">
                  <a16:creationId xmlns:a16="http://schemas.microsoft.com/office/drawing/2014/main" id="{12CE851B-2B96-4543-B6F7-9BA03748E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339">
              <a:extLst>
                <a:ext uri="{FF2B5EF4-FFF2-40B4-BE49-F238E27FC236}">
                  <a16:creationId xmlns:a16="http://schemas.microsoft.com/office/drawing/2014/main" id="{3F534F10-083D-4438-8739-91B0CF35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340">
              <a:extLst>
                <a:ext uri="{FF2B5EF4-FFF2-40B4-BE49-F238E27FC236}">
                  <a16:creationId xmlns:a16="http://schemas.microsoft.com/office/drawing/2014/main" id="{34074851-9B76-4C1F-99D3-60301A01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341">
              <a:extLst>
                <a:ext uri="{FF2B5EF4-FFF2-40B4-BE49-F238E27FC236}">
                  <a16:creationId xmlns:a16="http://schemas.microsoft.com/office/drawing/2014/main" id="{319F1D5C-8660-4574-AA35-68E3C4FE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342">
              <a:extLst>
                <a:ext uri="{FF2B5EF4-FFF2-40B4-BE49-F238E27FC236}">
                  <a16:creationId xmlns:a16="http://schemas.microsoft.com/office/drawing/2014/main" id="{E7AE1502-5B00-4676-87C6-CA59E5F7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343">
              <a:extLst>
                <a:ext uri="{FF2B5EF4-FFF2-40B4-BE49-F238E27FC236}">
                  <a16:creationId xmlns:a16="http://schemas.microsoft.com/office/drawing/2014/main" id="{A815750C-B825-48F7-B81F-FFD687B18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344">
              <a:extLst>
                <a:ext uri="{FF2B5EF4-FFF2-40B4-BE49-F238E27FC236}">
                  <a16:creationId xmlns:a16="http://schemas.microsoft.com/office/drawing/2014/main" id="{3FDBE188-A2EB-4B2C-958E-BD4A404D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345">
              <a:extLst>
                <a:ext uri="{FF2B5EF4-FFF2-40B4-BE49-F238E27FC236}">
                  <a16:creationId xmlns:a16="http://schemas.microsoft.com/office/drawing/2014/main" id="{4A5E550D-DF26-4DCE-92DF-00652C69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346">
              <a:extLst>
                <a:ext uri="{FF2B5EF4-FFF2-40B4-BE49-F238E27FC236}">
                  <a16:creationId xmlns:a16="http://schemas.microsoft.com/office/drawing/2014/main" id="{59804CDE-B0DC-444A-93B6-B42574C0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347">
              <a:extLst>
                <a:ext uri="{FF2B5EF4-FFF2-40B4-BE49-F238E27FC236}">
                  <a16:creationId xmlns:a16="http://schemas.microsoft.com/office/drawing/2014/main" id="{BFB32687-294D-40CC-8194-3DFA7419A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348">
              <a:extLst>
                <a:ext uri="{FF2B5EF4-FFF2-40B4-BE49-F238E27FC236}">
                  <a16:creationId xmlns:a16="http://schemas.microsoft.com/office/drawing/2014/main" id="{BD5D2F8C-55C7-4FB4-91CA-F73881B4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349">
              <a:extLst>
                <a:ext uri="{FF2B5EF4-FFF2-40B4-BE49-F238E27FC236}">
                  <a16:creationId xmlns:a16="http://schemas.microsoft.com/office/drawing/2014/main" id="{E3770ABB-F897-4932-8649-A1836C1E0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350">
              <a:extLst>
                <a:ext uri="{FF2B5EF4-FFF2-40B4-BE49-F238E27FC236}">
                  <a16:creationId xmlns:a16="http://schemas.microsoft.com/office/drawing/2014/main" id="{AFC67D8D-A16F-4EC9-9B34-FAE2CADF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351">
              <a:extLst>
                <a:ext uri="{FF2B5EF4-FFF2-40B4-BE49-F238E27FC236}">
                  <a16:creationId xmlns:a16="http://schemas.microsoft.com/office/drawing/2014/main" id="{18A6B3B4-FA79-4E86-900F-2746C1395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352">
              <a:extLst>
                <a:ext uri="{FF2B5EF4-FFF2-40B4-BE49-F238E27FC236}">
                  <a16:creationId xmlns:a16="http://schemas.microsoft.com/office/drawing/2014/main" id="{3FCACCA7-A661-4F44-845F-70DFA6BF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353">
              <a:extLst>
                <a:ext uri="{FF2B5EF4-FFF2-40B4-BE49-F238E27FC236}">
                  <a16:creationId xmlns:a16="http://schemas.microsoft.com/office/drawing/2014/main" id="{3F64A9BA-F358-442C-96AC-CABC8452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354">
              <a:extLst>
                <a:ext uri="{FF2B5EF4-FFF2-40B4-BE49-F238E27FC236}">
                  <a16:creationId xmlns:a16="http://schemas.microsoft.com/office/drawing/2014/main" id="{A9E1B1E7-7F12-4DA5-8FCD-6481714EA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355">
              <a:extLst>
                <a:ext uri="{FF2B5EF4-FFF2-40B4-BE49-F238E27FC236}">
                  <a16:creationId xmlns:a16="http://schemas.microsoft.com/office/drawing/2014/main" id="{2FBE7F7F-914D-4C8B-9B06-93205A36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356">
              <a:extLst>
                <a:ext uri="{FF2B5EF4-FFF2-40B4-BE49-F238E27FC236}">
                  <a16:creationId xmlns:a16="http://schemas.microsoft.com/office/drawing/2014/main" id="{989851D1-CBCB-4D5E-9F45-8AD9542E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357">
              <a:extLst>
                <a:ext uri="{FF2B5EF4-FFF2-40B4-BE49-F238E27FC236}">
                  <a16:creationId xmlns:a16="http://schemas.microsoft.com/office/drawing/2014/main" id="{D4452E7A-DEAC-4918-804B-9A424F26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CAC6EE8-8AF8-4DA4-8138-37A2446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4" y="0"/>
            <a:ext cx="2282876" cy="1736113"/>
          </a:xfrm>
          <a:prstGeom prst="rect">
            <a:avLst/>
          </a:prstGeom>
        </p:spPr>
      </p:pic>
      <p:grpSp>
        <p:nvGrpSpPr>
          <p:cNvPr id="752" name="Group 245">
            <a:extLst>
              <a:ext uri="{FF2B5EF4-FFF2-40B4-BE49-F238E27FC236}">
                <a16:creationId xmlns:a16="http://schemas.microsoft.com/office/drawing/2014/main" id="{0999028B-21F2-46D1-B835-2954384DDF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76686"/>
            <a:ext cx="1464847" cy="1574165"/>
            <a:chOff x="-3" y="-6"/>
            <a:chExt cx="469" cy="504"/>
          </a:xfrm>
        </p:grpSpPr>
        <p:sp>
          <p:nvSpPr>
            <p:cNvPr id="753" name="Freeform 246">
              <a:extLst>
                <a:ext uri="{FF2B5EF4-FFF2-40B4-BE49-F238E27FC236}">
                  <a16:creationId xmlns:a16="http://schemas.microsoft.com/office/drawing/2014/main" id="{3FD18A86-29BA-4165-B9E1-16509D35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247">
              <a:extLst>
                <a:ext uri="{FF2B5EF4-FFF2-40B4-BE49-F238E27FC236}">
                  <a16:creationId xmlns:a16="http://schemas.microsoft.com/office/drawing/2014/main" id="{3F1ED8C3-A188-4F0C-AF4B-EEA9CBA6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48">
              <a:extLst>
                <a:ext uri="{FF2B5EF4-FFF2-40B4-BE49-F238E27FC236}">
                  <a16:creationId xmlns:a16="http://schemas.microsoft.com/office/drawing/2014/main" id="{37BBE64B-B0A6-4BA7-9E95-EC4FDCED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249">
              <a:extLst>
                <a:ext uri="{FF2B5EF4-FFF2-40B4-BE49-F238E27FC236}">
                  <a16:creationId xmlns:a16="http://schemas.microsoft.com/office/drawing/2014/main" id="{F4B8C756-8913-49F9-ACAA-241A9CDC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250">
              <a:extLst>
                <a:ext uri="{FF2B5EF4-FFF2-40B4-BE49-F238E27FC236}">
                  <a16:creationId xmlns:a16="http://schemas.microsoft.com/office/drawing/2014/main" id="{1F674F00-98A6-4EAB-ABDC-D8361CE1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251">
              <a:extLst>
                <a:ext uri="{FF2B5EF4-FFF2-40B4-BE49-F238E27FC236}">
                  <a16:creationId xmlns:a16="http://schemas.microsoft.com/office/drawing/2014/main" id="{D556A6F3-3478-4565-A47C-455AAEF4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52">
              <a:extLst>
                <a:ext uri="{FF2B5EF4-FFF2-40B4-BE49-F238E27FC236}">
                  <a16:creationId xmlns:a16="http://schemas.microsoft.com/office/drawing/2014/main" id="{1532CBAB-D3D8-4F09-95E4-F744DEC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53">
              <a:extLst>
                <a:ext uri="{FF2B5EF4-FFF2-40B4-BE49-F238E27FC236}">
                  <a16:creationId xmlns:a16="http://schemas.microsoft.com/office/drawing/2014/main" id="{6954002E-5BE2-43A7-8CD3-60F6F8B4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254">
              <a:extLst>
                <a:ext uri="{FF2B5EF4-FFF2-40B4-BE49-F238E27FC236}">
                  <a16:creationId xmlns:a16="http://schemas.microsoft.com/office/drawing/2014/main" id="{388518B6-3986-4679-BDAE-36936C791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255">
              <a:extLst>
                <a:ext uri="{FF2B5EF4-FFF2-40B4-BE49-F238E27FC236}">
                  <a16:creationId xmlns:a16="http://schemas.microsoft.com/office/drawing/2014/main" id="{A170207E-4AAD-448A-AAE9-E65BC1EFA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256">
              <a:extLst>
                <a:ext uri="{FF2B5EF4-FFF2-40B4-BE49-F238E27FC236}">
                  <a16:creationId xmlns:a16="http://schemas.microsoft.com/office/drawing/2014/main" id="{1FF6D1D0-799A-4264-9817-8F2C8E41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57">
              <a:extLst>
                <a:ext uri="{FF2B5EF4-FFF2-40B4-BE49-F238E27FC236}">
                  <a16:creationId xmlns:a16="http://schemas.microsoft.com/office/drawing/2014/main" id="{404DC13F-595B-4CBF-820C-E8C7B2303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58">
              <a:extLst>
                <a:ext uri="{FF2B5EF4-FFF2-40B4-BE49-F238E27FC236}">
                  <a16:creationId xmlns:a16="http://schemas.microsoft.com/office/drawing/2014/main" id="{826F8623-5D1B-483F-B399-06AEEB0D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259">
              <a:extLst>
                <a:ext uri="{FF2B5EF4-FFF2-40B4-BE49-F238E27FC236}">
                  <a16:creationId xmlns:a16="http://schemas.microsoft.com/office/drawing/2014/main" id="{6CA8AFC1-42EE-4C5C-A4A5-8119589FF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260">
              <a:extLst>
                <a:ext uri="{FF2B5EF4-FFF2-40B4-BE49-F238E27FC236}">
                  <a16:creationId xmlns:a16="http://schemas.microsoft.com/office/drawing/2014/main" id="{3419DF70-78F1-44BD-9DD9-5B897F7D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261">
              <a:extLst>
                <a:ext uri="{FF2B5EF4-FFF2-40B4-BE49-F238E27FC236}">
                  <a16:creationId xmlns:a16="http://schemas.microsoft.com/office/drawing/2014/main" id="{A958BEB9-0CDD-47D7-9CBE-436EC5CCB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62">
              <a:extLst>
                <a:ext uri="{FF2B5EF4-FFF2-40B4-BE49-F238E27FC236}">
                  <a16:creationId xmlns:a16="http://schemas.microsoft.com/office/drawing/2014/main" id="{84991732-023A-4ECA-B5EE-798CE31B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63">
              <a:extLst>
                <a:ext uri="{FF2B5EF4-FFF2-40B4-BE49-F238E27FC236}">
                  <a16:creationId xmlns:a16="http://schemas.microsoft.com/office/drawing/2014/main" id="{6B88EFDF-8C7A-4176-ACEF-4F653AE2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64">
              <a:extLst>
                <a:ext uri="{FF2B5EF4-FFF2-40B4-BE49-F238E27FC236}">
                  <a16:creationId xmlns:a16="http://schemas.microsoft.com/office/drawing/2014/main" id="{AB5B443C-518C-4149-9A55-DFE5BE30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65">
              <a:extLst>
                <a:ext uri="{FF2B5EF4-FFF2-40B4-BE49-F238E27FC236}">
                  <a16:creationId xmlns:a16="http://schemas.microsoft.com/office/drawing/2014/main" id="{4DD15B99-9FDA-49B7-B829-60191C6CF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66">
              <a:extLst>
                <a:ext uri="{FF2B5EF4-FFF2-40B4-BE49-F238E27FC236}">
                  <a16:creationId xmlns:a16="http://schemas.microsoft.com/office/drawing/2014/main" id="{35A2CBAE-0795-44CC-BCFD-4C7E58AF0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67">
              <a:extLst>
                <a:ext uri="{FF2B5EF4-FFF2-40B4-BE49-F238E27FC236}">
                  <a16:creationId xmlns:a16="http://schemas.microsoft.com/office/drawing/2014/main" id="{CAD1FCAC-6464-4412-9D4F-E637AAF73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68">
              <a:extLst>
                <a:ext uri="{FF2B5EF4-FFF2-40B4-BE49-F238E27FC236}">
                  <a16:creationId xmlns:a16="http://schemas.microsoft.com/office/drawing/2014/main" id="{CEED838E-28EC-40CE-8BB6-290139364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269">
              <a:extLst>
                <a:ext uri="{FF2B5EF4-FFF2-40B4-BE49-F238E27FC236}">
                  <a16:creationId xmlns:a16="http://schemas.microsoft.com/office/drawing/2014/main" id="{A3750FD6-5B08-4ECC-9A19-7A55AFC9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270">
              <a:extLst>
                <a:ext uri="{FF2B5EF4-FFF2-40B4-BE49-F238E27FC236}">
                  <a16:creationId xmlns:a16="http://schemas.microsoft.com/office/drawing/2014/main" id="{514B6335-D190-4D8F-8756-D9F3B70C3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271">
              <a:extLst>
                <a:ext uri="{FF2B5EF4-FFF2-40B4-BE49-F238E27FC236}">
                  <a16:creationId xmlns:a16="http://schemas.microsoft.com/office/drawing/2014/main" id="{97CE06ED-BBB2-4013-BD1E-A5E0A5B53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72">
              <a:extLst>
                <a:ext uri="{FF2B5EF4-FFF2-40B4-BE49-F238E27FC236}">
                  <a16:creationId xmlns:a16="http://schemas.microsoft.com/office/drawing/2014/main" id="{B849BEB8-E6E3-4A47-9176-BD228C183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73">
              <a:extLst>
                <a:ext uri="{FF2B5EF4-FFF2-40B4-BE49-F238E27FC236}">
                  <a16:creationId xmlns:a16="http://schemas.microsoft.com/office/drawing/2014/main" id="{F3B92AF0-173F-41E0-B2AE-4EB45BCD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74">
              <a:extLst>
                <a:ext uri="{FF2B5EF4-FFF2-40B4-BE49-F238E27FC236}">
                  <a16:creationId xmlns:a16="http://schemas.microsoft.com/office/drawing/2014/main" id="{8D4D9BBD-D174-477B-8AEE-E127704D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75">
              <a:extLst>
                <a:ext uri="{FF2B5EF4-FFF2-40B4-BE49-F238E27FC236}">
                  <a16:creationId xmlns:a16="http://schemas.microsoft.com/office/drawing/2014/main" id="{4B45AF9B-E389-457F-A328-3131DC49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76">
              <a:extLst>
                <a:ext uri="{FF2B5EF4-FFF2-40B4-BE49-F238E27FC236}">
                  <a16:creationId xmlns:a16="http://schemas.microsoft.com/office/drawing/2014/main" id="{45D44835-B3FF-4211-AFA5-FD9706AB7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277">
              <a:extLst>
                <a:ext uri="{FF2B5EF4-FFF2-40B4-BE49-F238E27FC236}">
                  <a16:creationId xmlns:a16="http://schemas.microsoft.com/office/drawing/2014/main" id="{558B1909-F8AA-4EFC-AA76-262C7117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278">
              <a:extLst>
                <a:ext uri="{FF2B5EF4-FFF2-40B4-BE49-F238E27FC236}">
                  <a16:creationId xmlns:a16="http://schemas.microsoft.com/office/drawing/2014/main" id="{86EA1266-3EDC-4B88-82FA-224BA629B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79">
              <a:extLst>
                <a:ext uri="{FF2B5EF4-FFF2-40B4-BE49-F238E27FC236}">
                  <a16:creationId xmlns:a16="http://schemas.microsoft.com/office/drawing/2014/main" id="{87F1C4BD-7761-43C7-96CB-90A9643F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80">
              <a:extLst>
                <a:ext uri="{FF2B5EF4-FFF2-40B4-BE49-F238E27FC236}">
                  <a16:creationId xmlns:a16="http://schemas.microsoft.com/office/drawing/2014/main" id="{046F5411-D39D-4C25-AE2C-A81CEC0D4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81">
              <a:extLst>
                <a:ext uri="{FF2B5EF4-FFF2-40B4-BE49-F238E27FC236}">
                  <a16:creationId xmlns:a16="http://schemas.microsoft.com/office/drawing/2014/main" id="{E1CDA851-75AF-4605-A51A-814766681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82">
              <a:extLst>
                <a:ext uri="{FF2B5EF4-FFF2-40B4-BE49-F238E27FC236}">
                  <a16:creationId xmlns:a16="http://schemas.microsoft.com/office/drawing/2014/main" id="{57C4D594-85AF-4710-AC51-ED1103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83">
              <a:extLst>
                <a:ext uri="{FF2B5EF4-FFF2-40B4-BE49-F238E27FC236}">
                  <a16:creationId xmlns:a16="http://schemas.microsoft.com/office/drawing/2014/main" id="{73620B7C-7AEA-4599-AC99-C83FCD0BF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84">
              <a:extLst>
                <a:ext uri="{FF2B5EF4-FFF2-40B4-BE49-F238E27FC236}">
                  <a16:creationId xmlns:a16="http://schemas.microsoft.com/office/drawing/2014/main" id="{9BD67246-ACA3-4EA2-B6B4-E639D832C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85">
              <a:extLst>
                <a:ext uri="{FF2B5EF4-FFF2-40B4-BE49-F238E27FC236}">
                  <a16:creationId xmlns:a16="http://schemas.microsoft.com/office/drawing/2014/main" id="{D72A7B75-FB91-498C-AABD-4362DDA5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86">
              <a:extLst>
                <a:ext uri="{FF2B5EF4-FFF2-40B4-BE49-F238E27FC236}">
                  <a16:creationId xmlns:a16="http://schemas.microsoft.com/office/drawing/2014/main" id="{E4D3DFDE-4576-4329-A38D-C7A7271E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87">
              <a:extLst>
                <a:ext uri="{FF2B5EF4-FFF2-40B4-BE49-F238E27FC236}">
                  <a16:creationId xmlns:a16="http://schemas.microsoft.com/office/drawing/2014/main" id="{72CB952A-3F3A-492B-A388-F79D8CC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88">
              <a:extLst>
                <a:ext uri="{FF2B5EF4-FFF2-40B4-BE49-F238E27FC236}">
                  <a16:creationId xmlns:a16="http://schemas.microsoft.com/office/drawing/2014/main" id="{7A3651A8-1104-40B7-9ADA-825B4BAA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89">
              <a:extLst>
                <a:ext uri="{FF2B5EF4-FFF2-40B4-BE49-F238E27FC236}">
                  <a16:creationId xmlns:a16="http://schemas.microsoft.com/office/drawing/2014/main" id="{89198F1A-00CC-4821-86A2-E434EC49D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90">
              <a:extLst>
                <a:ext uri="{FF2B5EF4-FFF2-40B4-BE49-F238E27FC236}">
                  <a16:creationId xmlns:a16="http://schemas.microsoft.com/office/drawing/2014/main" id="{EB2611A2-6DE0-4ADD-AF4B-40465A6A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91">
              <a:extLst>
                <a:ext uri="{FF2B5EF4-FFF2-40B4-BE49-F238E27FC236}">
                  <a16:creationId xmlns:a16="http://schemas.microsoft.com/office/drawing/2014/main" id="{5FF81ABD-6197-4269-9930-D4725906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92">
              <a:extLst>
                <a:ext uri="{FF2B5EF4-FFF2-40B4-BE49-F238E27FC236}">
                  <a16:creationId xmlns:a16="http://schemas.microsoft.com/office/drawing/2014/main" id="{2D17D61F-1F9A-4180-A301-3C29911D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93">
              <a:extLst>
                <a:ext uri="{FF2B5EF4-FFF2-40B4-BE49-F238E27FC236}">
                  <a16:creationId xmlns:a16="http://schemas.microsoft.com/office/drawing/2014/main" id="{0E9F7F7D-8932-44AB-A4E9-EB7EB775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94">
              <a:extLst>
                <a:ext uri="{FF2B5EF4-FFF2-40B4-BE49-F238E27FC236}">
                  <a16:creationId xmlns:a16="http://schemas.microsoft.com/office/drawing/2014/main" id="{8F454500-B6E1-44CE-88DC-F8642FC0C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95">
              <a:extLst>
                <a:ext uri="{FF2B5EF4-FFF2-40B4-BE49-F238E27FC236}">
                  <a16:creationId xmlns:a16="http://schemas.microsoft.com/office/drawing/2014/main" id="{6B5105DE-8905-4B31-A5F0-E0EB289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96">
              <a:extLst>
                <a:ext uri="{FF2B5EF4-FFF2-40B4-BE49-F238E27FC236}">
                  <a16:creationId xmlns:a16="http://schemas.microsoft.com/office/drawing/2014/main" id="{81A9977F-7259-4632-A121-3F6647A2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97">
              <a:extLst>
                <a:ext uri="{FF2B5EF4-FFF2-40B4-BE49-F238E27FC236}">
                  <a16:creationId xmlns:a16="http://schemas.microsoft.com/office/drawing/2014/main" id="{49058252-7971-4D2D-AA14-A474EF8C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98">
              <a:extLst>
                <a:ext uri="{FF2B5EF4-FFF2-40B4-BE49-F238E27FC236}">
                  <a16:creationId xmlns:a16="http://schemas.microsoft.com/office/drawing/2014/main" id="{A58E64B2-3A80-4540-9721-A0D4F931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99">
              <a:extLst>
                <a:ext uri="{FF2B5EF4-FFF2-40B4-BE49-F238E27FC236}">
                  <a16:creationId xmlns:a16="http://schemas.microsoft.com/office/drawing/2014/main" id="{22AC62AB-7368-4522-9471-5B182D3A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300">
              <a:extLst>
                <a:ext uri="{FF2B5EF4-FFF2-40B4-BE49-F238E27FC236}">
                  <a16:creationId xmlns:a16="http://schemas.microsoft.com/office/drawing/2014/main" id="{BD62CEDA-C4A5-4B14-A733-FA47E99D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301">
              <a:extLst>
                <a:ext uri="{FF2B5EF4-FFF2-40B4-BE49-F238E27FC236}">
                  <a16:creationId xmlns:a16="http://schemas.microsoft.com/office/drawing/2014/main" id="{4D680165-97E1-4398-9D05-7FE4A89E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302">
              <a:extLst>
                <a:ext uri="{FF2B5EF4-FFF2-40B4-BE49-F238E27FC236}">
                  <a16:creationId xmlns:a16="http://schemas.microsoft.com/office/drawing/2014/main" id="{F89DCBE0-4877-484E-9B12-6D695028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303">
              <a:extLst>
                <a:ext uri="{FF2B5EF4-FFF2-40B4-BE49-F238E27FC236}">
                  <a16:creationId xmlns:a16="http://schemas.microsoft.com/office/drawing/2014/main" id="{7A51DE3A-AFD8-4613-BDB2-4CF4CA9A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304">
              <a:extLst>
                <a:ext uri="{FF2B5EF4-FFF2-40B4-BE49-F238E27FC236}">
                  <a16:creationId xmlns:a16="http://schemas.microsoft.com/office/drawing/2014/main" id="{9BE1753F-D4F6-4606-94EB-687BE5937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305">
              <a:extLst>
                <a:ext uri="{FF2B5EF4-FFF2-40B4-BE49-F238E27FC236}">
                  <a16:creationId xmlns:a16="http://schemas.microsoft.com/office/drawing/2014/main" id="{7F0E2C3B-5DFB-444A-B55C-2F25F63A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306">
              <a:extLst>
                <a:ext uri="{FF2B5EF4-FFF2-40B4-BE49-F238E27FC236}">
                  <a16:creationId xmlns:a16="http://schemas.microsoft.com/office/drawing/2014/main" id="{B6602F95-6A46-4667-B553-F3B976BC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307">
              <a:extLst>
                <a:ext uri="{FF2B5EF4-FFF2-40B4-BE49-F238E27FC236}">
                  <a16:creationId xmlns:a16="http://schemas.microsoft.com/office/drawing/2014/main" id="{946740ED-CA80-4777-A59C-74A291A6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308">
              <a:extLst>
                <a:ext uri="{FF2B5EF4-FFF2-40B4-BE49-F238E27FC236}">
                  <a16:creationId xmlns:a16="http://schemas.microsoft.com/office/drawing/2014/main" id="{779D8397-E625-4BE7-A927-13F1E519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309">
              <a:extLst>
                <a:ext uri="{FF2B5EF4-FFF2-40B4-BE49-F238E27FC236}">
                  <a16:creationId xmlns:a16="http://schemas.microsoft.com/office/drawing/2014/main" id="{862E8588-2731-431F-885E-3FF05010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10">
              <a:extLst>
                <a:ext uri="{FF2B5EF4-FFF2-40B4-BE49-F238E27FC236}">
                  <a16:creationId xmlns:a16="http://schemas.microsoft.com/office/drawing/2014/main" id="{FFEA9A8F-BF06-45AA-8BC5-48203F0D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11">
              <a:extLst>
                <a:ext uri="{FF2B5EF4-FFF2-40B4-BE49-F238E27FC236}">
                  <a16:creationId xmlns:a16="http://schemas.microsoft.com/office/drawing/2014/main" id="{87BB5648-0CB3-4667-A128-FDE772B3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12">
              <a:extLst>
                <a:ext uri="{FF2B5EF4-FFF2-40B4-BE49-F238E27FC236}">
                  <a16:creationId xmlns:a16="http://schemas.microsoft.com/office/drawing/2014/main" id="{8D7E41F8-798D-4137-BD68-21B031BE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13">
              <a:extLst>
                <a:ext uri="{FF2B5EF4-FFF2-40B4-BE49-F238E27FC236}">
                  <a16:creationId xmlns:a16="http://schemas.microsoft.com/office/drawing/2014/main" id="{660DACBF-9439-40CA-B212-6AB1F2B0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314">
              <a:extLst>
                <a:ext uri="{FF2B5EF4-FFF2-40B4-BE49-F238E27FC236}">
                  <a16:creationId xmlns:a16="http://schemas.microsoft.com/office/drawing/2014/main" id="{A2EF10D1-AF05-4C80-8163-9C2032B4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315">
              <a:extLst>
                <a:ext uri="{FF2B5EF4-FFF2-40B4-BE49-F238E27FC236}">
                  <a16:creationId xmlns:a16="http://schemas.microsoft.com/office/drawing/2014/main" id="{40549BEC-8696-468E-9B04-86CD4410A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316">
              <a:extLst>
                <a:ext uri="{FF2B5EF4-FFF2-40B4-BE49-F238E27FC236}">
                  <a16:creationId xmlns:a16="http://schemas.microsoft.com/office/drawing/2014/main" id="{98CF7412-D1C7-4CE8-BA21-0C0005D18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317">
              <a:extLst>
                <a:ext uri="{FF2B5EF4-FFF2-40B4-BE49-F238E27FC236}">
                  <a16:creationId xmlns:a16="http://schemas.microsoft.com/office/drawing/2014/main" id="{4D674A78-D1C3-4C82-825F-652E3D9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318">
              <a:extLst>
                <a:ext uri="{FF2B5EF4-FFF2-40B4-BE49-F238E27FC236}">
                  <a16:creationId xmlns:a16="http://schemas.microsoft.com/office/drawing/2014/main" id="{80714CD4-F9AB-465F-8654-B54653AF0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19">
              <a:extLst>
                <a:ext uri="{FF2B5EF4-FFF2-40B4-BE49-F238E27FC236}">
                  <a16:creationId xmlns:a16="http://schemas.microsoft.com/office/drawing/2014/main" id="{0AF32369-59D4-4EE8-91B1-DBC312AB4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20">
              <a:extLst>
                <a:ext uri="{FF2B5EF4-FFF2-40B4-BE49-F238E27FC236}">
                  <a16:creationId xmlns:a16="http://schemas.microsoft.com/office/drawing/2014/main" id="{BFB1662A-B75A-4A1F-BA20-6058F112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21">
              <a:extLst>
                <a:ext uri="{FF2B5EF4-FFF2-40B4-BE49-F238E27FC236}">
                  <a16:creationId xmlns:a16="http://schemas.microsoft.com/office/drawing/2014/main" id="{CA8A0600-7AFD-4746-BC11-5FEC4668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22">
              <a:extLst>
                <a:ext uri="{FF2B5EF4-FFF2-40B4-BE49-F238E27FC236}">
                  <a16:creationId xmlns:a16="http://schemas.microsoft.com/office/drawing/2014/main" id="{669A1147-08D1-4F9F-811E-EC16F706B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323">
              <a:extLst>
                <a:ext uri="{FF2B5EF4-FFF2-40B4-BE49-F238E27FC236}">
                  <a16:creationId xmlns:a16="http://schemas.microsoft.com/office/drawing/2014/main" id="{824BB982-9D18-4D8A-A6F3-17B54170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324">
              <a:extLst>
                <a:ext uri="{FF2B5EF4-FFF2-40B4-BE49-F238E27FC236}">
                  <a16:creationId xmlns:a16="http://schemas.microsoft.com/office/drawing/2014/main" id="{4AAE1F3F-79D9-4FA7-89CB-49BBAEB9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325">
              <a:extLst>
                <a:ext uri="{FF2B5EF4-FFF2-40B4-BE49-F238E27FC236}">
                  <a16:creationId xmlns:a16="http://schemas.microsoft.com/office/drawing/2014/main" id="{696D2CAA-90D2-4492-A287-6D801FE5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26">
              <a:extLst>
                <a:ext uri="{FF2B5EF4-FFF2-40B4-BE49-F238E27FC236}">
                  <a16:creationId xmlns:a16="http://schemas.microsoft.com/office/drawing/2014/main" id="{8B80FC18-BDB4-4FAB-BBD0-A6540B92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27">
              <a:extLst>
                <a:ext uri="{FF2B5EF4-FFF2-40B4-BE49-F238E27FC236}">
                  <a16:creationId xmlns:a16="http://schemas.microsoft.com/office/drawing/2014/main" id="{D22DC265-3658-46F3-B339-64DC7C7C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28">
              <a:extLst>
                <a:ext uri="{FF2B5EF4-FFF2-40B4-BE49-F238E27FC236}">
                  <a16:creationId xmlns:a16="http://schemas.microsoft.com/office/drawing/2014/main" id="{908F4AF5-2A46-4095-B488-9F2F07EE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29">
              <a:extLst>
                <a:ext uri="{FF2B5EF4-FFF2-40B4-BE49-F238E27FC236}">
                  <a16:creationId xmlns:a16="http://schemas.microsoft.com/office/drawing/2014/main" id="{EB992588-83AC-421A-9230-2AD0CDCB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330">
              <a:extLst>
                <a:ext uri="{FF2B5EF4-FFF2-40B4-BE49-F238E27FC236}">
                  <a16:creationId xmlns:a16="http://schemas.microsoft.com/office/drawing/2014/main" id="{FAAB2884-203F-4359-9816-A69E33C1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331">
              <a:extLst>
                <a:ext uri="{FF2B5EF4-FFF2-40B4-BE49-F238E27FC236}">
                  <a16:creationId xmlns:a16="http://schemas.microsoft.com/office/drawing/2014/main" id="{AD24BE4D-8D49-4FE8-99EB-0F4987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332">
              <a:extLst>
                <a:ext uri="{FF2B5EF4-FFF2-40B4-BE49-F238E27FC236}">
                  <a16:creationId xmlns:a16="http://schemas.microsoft.com/office/drawing/2014/main" id="{38959D58-4AC2-4146-BD23-BFBBFC394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333">
              <a:extLst>
                <a:ext uri="{FF2B5EF4-FFF2-40B4-BE49-F238E27FC236}">
                  <a16:creationId xmlns:a16="http://schemas.microsoft.com/office/drawing/2014/main" id="{C5AC76DE-E808-40EC-9120-7BC2F1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34">
              <a:extLst>
                <a:ext uri="{FF2B5EF4-FFF2-40B4-BE49-F238E27FC236}">
                  <a16:creationId xmlns:a16="http://schemas.microsoft.com/office/drawing/2014/main" id="{E826BA7A-EC85-4B9E-BE56-BB38C4C99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35">
              <a:extLst>
                <a:ext uri="{FF2B5EF4-FFF2-40B4-BE49-F238E27FC236}">
                  <a16:creationId xmlns:a16="http://schemas.microsoft.com/office/drawing/2014/main" id="{19134FAA-90C5-48A3-81AB-D3167A96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36">
              <a:extLst>
                <a:ext uri="{FF2B5EF4-FFF2-40B4-BE49-F238E27FC236}">
                  <a16:creationId xmlns:a16="http://schemas.microsoft.com/office/drawing/2014/main" id="{057B8F81-36A1-45F9-8553-F6F0943D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37">
              <a:extLst>
                <a:ext uri="{FF2B5EF4-FFF2-40B4-BE49-F238E27FC236}">
                  <a16:creationId xmlns:a16="http://schemas.microsoft.com/office/drawing/2014/main" id="{50F22FCE-181A-4BCF-A988-59C0124F7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338">
              <a:extLst>
                <a:ext uri="{FF2B5EF4-FFF2-40B4-BE49-F238E27FC236}">
                  <a16:creationId xmlns:a16="http://schemas.microsoft.com/office/drawing/2014/main" id="{9F6DC629-C18A-4551-9411-C81D29C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339">
              <a:extLst>
                <a:ext uri="{FF2B5EF4-FFF2-40B4-BE49-F238E27FC236}">
                  <a16:creationId xmlns:a16="http://schemas.microsoft.com/office/drawing/2014/main" id="{EDA7EB05-A444-425D-B3EB-170DE7E23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340">
              <a:extLst>
                <a:ext uri="{FF2B5EF4-FFF2-40B4-BE49-F238E27FC236}">
                  <a16:creationId xmlns:a16="http://schemas.microsoft.com/office/drawing/2014/main" id="{A99DF24A-412A-45A9-8AEA-4EB9E98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341">
              <a:extLst>
                <a:ext uri="{FF2B5EF4-FFF2-40B4-BE49-F238E27FC236}">
                  <a16:creationId xmlns:a16="http://schemas.microsoft.com/office/drawing/2014/main" id="{3A0F7D04-D868-4119-A156-EA41FBB88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342">
              <a:extLst>
                <a:ext uri="{FF2B5EF4-FFF2-40B4-BE49-F238E27FC236}">
                  <a16:creationId xmlns:a16="http://schemas.microsoft.com/office/drawing/2014/main" id="{C030E6C9-B8EC-4356-9EC9-083D3382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343">
              <a:extLst>
                <a:ext uri="{FF2B5EF4-FFF2-40B4-BE49-F238E27FC236}">
                  <a16:creationId xmlns:a16="http://schemas.microsoft.com/office/drawing/2014/main" id="{808D8539-48F6-4B48-99D8-6045077A2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344">
              <a:extLst>
                <a:ext uri="{FF2B5EF4-FFF2-40B4-BE49-F238E27FC236}">
                  <a16:creationId xmlns:a16="http://schemas.microsoft.com/office/drawing/2014/main" id="{A2B5145A-110F-4E76-BFEA-AE3BDF71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345">
              <a:extLst>
                <a:ext uri="{FF2B5EF4-FFF2-40B4-BE49-F238E27FC236}">
                  <a16:creationId xmlns:a16="http://schemas.microsoft.com/office/drawing/2014/main" id="{7FD25280-5D68-4646-8A17-AB9E86037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346">
              <a:extLst>
                <a:ext uri="{FF2B5EF4-FFF2-40B4-BE49-F238E27FC236}">
                  <a16:creationId xmlns:a16="http://schemas.microsoft.com/office/drawing/2014/main" id="{ECDBEAC5-226B-493A-8C1C-18C88004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347">
              <a:extLst>
                <a:ext uri="{FF2B5EF4-FFF2-40B4-BE49-F238E27FC236}">
                  <a16:creationId xmlns:a16="http://schemas.microsoft.com/office/drawing/2014/main" id="{7C025C99-07F6-4D3A-8F09-B1212826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348">
              <a:extLst>
                <a:ext uri="{FF2B5EF4-FFF2-40B4-BE49-F238E27FC236}">
                  <a16:creationId xmlns:a16="http://schemas.microsoft.com/office/drawing/2014/main" id="{E355646D-06FA-4FE2-A8E2-DBD43630A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349">
              <a:extLst>
                <a:ext uri="{FF2B5EF4-FFF2-40B4-BE49-F238E27FC236}">
                  <a16:creationId xmlns:a16="http://schemas.microsoft.com/office/drawing/2014/main" id="{0FD8D255-9ACE-4577-AFAF-7DFC2195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350">
              <a:extLst>
                <a:ext uri="{FF2B5EF4-FFF2-40B4-BE49-F238E27FC236}">
                  <a16:creationId xmlns:a16="http://schemas.microsoft.com/office/drawing/2014/main" id="{8F614595-C473-470E-942E-4842B199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351">
              <a:extLst>
                <a:ext uri="{FF2B5EF4-FFF2-40B4-BE49-F238E27FC236}">
                  <a16:creationId xmlns:a16="http://schemas.microsoft.com/office/drawing/2014/main" id="{034687E4-C43F-4A3B-89E1-7765198D2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352">
              <a:extLst>
                <a:ext uri="{FF2B5EF4-FFF2-40B4-BE49-F238E27FC236}">
                  <a16:creationId xmlns:a16="http://schemas.microsoft.com/office/drawing/2014/main" id="{7086397C-F4F2-4176-8A18-D4EC0165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353">
              <a:extLst>
                <a:ext uri="{FF2B5EF4-FFF2-40B4-BE49-F238E27FC236}">
                  <a16:creationId xmlns:a16="http://schemas.microsoft.com/office/drawing/2014/main" id="{32C6D5CC-DB64-4AEE-A820-B8E2DF3BA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354">
              <a:extLst>
                <a:ext uri="{FF2B5EF4-FFF2-40B4-BE49-F238E27FC236}">
                  <a16:creationId xmlns:a16="http://schemas.microsoft.com/office/drawing/2014/main" id="{5EB9A1B3-636A-4C2B-A3DD-F941D41D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355">
              <a:extLst>
                <a:ext uri="{FF2B5EF4-FFF2-40B4-BE49-F238E27FC236}">
                  <a16:creationId xmlns:a16="http://schemas.microsoft.com/office/drawing/2014/main" id="{EC748467-BBA1-4D4B-8852-CA019F15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356">
              <a:extLst>
                <a:ext uri="{FF2B5EF4-FFF2-40B4-BE49-F238E27FC236}">
                  <a16:creationId xmlns:a16="http://schemas.microsoft.com/office/drawing/2014/main" id="{4BB92F79-799E-4DCC-8DF5-B265F970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357">
              <a:extLst>
                <a:ext uri="{FF2B5EF4-FFF2-40B4-BE49-F238E27FC236}">
                  <a16:creationId xmlns:a16="http://schemas.microsoft.com/office/drawing/2014/main" id="{74FE4254-489F-4549-B0E6-6A915E40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4" name="TextBox 13">
            <a:extLst>
              <a:ext uri="{FF2B5EF4-FFF2-40B4-BE49-F238E27FC236}">
                <a16:creationId xmlns:a16="http://schemas.microsoft.com/office/drawing/2014/main" id="{7D761EC1-23D5-4120-8138-93C9B3BDF558}"/>
              </a:ext>
            </a:extLst>
          </p:cNvPr>
          <p:cNvSpPr txBox="1"/>
          <p:nvPr/>
        </p:nvSpPr>
        <p:spPr>
          <a:xfrm>
            <a:off x="4657624" y="437510"/>
            <a:ext cx="287675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rgbClr val="063D7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6" name="缺角矩形 355">
            <a:extLst>
              <a:ext uri="{FF2B5EF4-FFF2-40B4-BE49-F238E27FC236}">
                <a16:creationId xmlns:a16="http://schemas.microsoft.com/office/drawing/2014/main" id="{EF504682-3BC5-4F0D-83FC-744196537A80}"/>
              </a:ext>
            </a:extLst>
          </p:cNvPr>
          <p:cNvSpPr/>
          <p:nvPr/>
        </p:nvSpPr>
        <p:spPr>
          <a:xfrm>
            <a:off x="4601633" y="375920"/>
            <a:ext cx="2988734" cy="497840"/>
          </a:xfrm>
          <a:prstGeom prst="plaque">
            <a:avLst/>
          </a:prstGeom>
          <a:noFill/>
          <a:ln w="25400">
            <a:solidFill>
              <a:srgbClr val="063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5" name="组合 63">
            <a:extLst>
              <a:ext uri="{FF2B5EF4-FFF2-40B4-BE49-F238E27FC236}">
                <a16:creationId xmlns:a16="http://schemas.microsoft.com/office/drawing/2014/main" id="{F4CC3AC9-C6A4-4E00-B0DC-9D23B1057D21}"/>
              </a:ext>
            </a:extLst>
          </p:cNvPr>
          <p:cNvGrpSpPr/>
          <p:nvPr/>
        </p:nvGrpSpPr>
        <p:grpSpPr>
          <a:xfrm>
            <a:off x="5259220" y="2589688"/>
            <a:ext cx="1490400" cy="1605600"/>
            <a:chOff x="4750272" y="4358156"/>
            <a:chExt cx="1028085" cy="1181707"/>
          </a:xfrm>
          <a:solidFill>
            <a:schemeClr val="bg1"/>
          </a:solidFill>
        </p:grpSpPr>
        <p:sp>
          <p:nvSpPr>
            <p:cNvPr id="346" name="任意多边形 64">
              <a:extLst>
                <a:ext uri="{FF2B5EF4-FFF2-40B4-BE49-F238E27FC236}">
                  <a16:creationId xmlns:a16="http://schemas.microsoft.com/office/drawing/2014/main" id="{7763C7A0-5E70-4642-85F5-2C04C063C722}"/>
                </a:ext>
              </a:extLst>
            </p:cNvPr>
            <p:cNvSpPr/>
            <p:nvPr/>
          </p:nvSpPr>
          <p:spPr>
            <a:xfrm>
              <a:off x="4750272" y="4358156"/>
              <a:ext cx="1028085" cy="1181707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7" name="Freeform 193">
              <a:extLst>
                <a:ext uri="{FF2B5EF4-FFF2-40B4-BE49-F238E27FC236}">
                  <a16:creationId xmlns:a16="http://schemas.microsoft.com/office/drawing/2014/main" id="{19644ED8-2D92-4F17-BA1B-908C7D2842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9496" y="4764802"/>
              <a:ext cx="369633" cy="368413"/>
            </a:xfrm>
            <a:custGeom>
              <a:avLst/>
              <a:gdLst>
                <a:gd name="T0" fmla="*/ 54 w 128"/>
                <a:gd name="T1" fmla="*/ 52 h 128"/>
                <a:gd name="T2" fmla="*/ 60 w 128"/>
                <a:gd name="T3" fmla="*/ 46 h 128"/>
                <a:gd name="T4" fmla="*/ 54 w 128"/>
                <a:gd name="T5" fmla="*/ 40 h 128"/>
                <a:gd name="T6" fmla="*/ 48 w 128"/>
                <a:gd name="T7" fmla="*/ 46 h 128"/>
                <a:gd name="T8" fmla="*/ 54 w 128"/>
                <a:gd name="T9" fmla="*/ 52 h 128"/>
                <a:gd name="T10" fmla="*/ 78 w 128"/>
                <a:gd name="T11" fmla="*/ 52 h 128"/>
                <a:gd name="T12" fmla="*/ 84 w 128"/>
                <a:gd name="T13" fmla="*/ 46 h 128"/>
                <a:gd name="T14" fmla="*/ 78 w 128"/>
                <a:gd name="T15" fmla="*/ 40 h 128"/>
                <a:gd name="T16" fmla="*/ 72 w 128"/>
                <a:gd name="T17" fmla="*/ 46 h 128"/>
                <a:gd name="T18" fmla="*/ 78 w 128"/>
                <a:gd name="T19" fmla="*/ 52 h 128"/>
                <a:gd name="T20" fmla="*/ 42 w 128"/>
                <a:gd name="T21" fmla="*/ 90 h 128"/>
                <a:gd name="T22" fmla="*/ 52 w 128"/>
                <a:gd name="T23" fmla="*/ 91 h 128"/>
                <a:gd name="T24" fmla="*/ 104 w 128"/>
                <a:gd name="T25" fmla="*/ 45 h 128"/>
                <a:gd name="T26" fmla="*/ 52 w 128"/>
                <a:gd name="T27" fmla="*/ 0 h 128"/>
                <a:gd name="T28" fmla="*/ 0 w 128"/>
                <a:gd name="T29" fmla="*/ 45 h 128"/>
                <a:gd name="T30" fmla="*/ 20 w 128"/>
                <a:gd name="T31" fmla="*/ 81 h 128"/>
                <a:gd name="T32" fmla="*/ 20 w 128"/>
                <a:gd name="T33" fmla="*/ 104 h 128"/>
                <a:gd name="T34" fmla="*/ 42 w 128"/>
                <a:gd name="T35" fmla="*/ 90 h 128"/>
                <a:gd name="T36" fmla="*/ 8 w 128"/>
                <a:gd name="T37" fmla="*/ 46 h 128"/>
                <a:gd name="T38" fmla="*/ 52 w 128"/>
                <a:gd name="T39" fmla="*/ 8 h 128"/>
                <a:gd name="T40" fmla="*/ 96 w 128"/>
                <a:gd name="T41" fmla="*/ 46 h 128"/>
                <a:gd name="T42" fmla="*/ 52 w 128"/>
                <a:gd name="T43" fmla="*/ 84 h 128"/>
                <a:gd name="T44" fmla="*/ 42 w 128"/>
                <a:gd name="T45" fmla="*/ 83 h 128"/>
                <a:gd name="T46" fmla="*/ 34 w 128"/>
                <a:gd name="T47" fmla="*/ 88 h 128"/>
                <a:gd name="T48" fmla="*/ 34 w 128"/>
                <a:gd name="T49" fmla="*/ 88 h 128"/>
                <a:gd name="T50" fmla="*/ 28 w 128"/>
                <a:gd name="T51" fmla="*/ 92 h 128"/>
                <a:gd name="T52" fmla="*/ 28 w 128"/>
                <a:gd name="T53" fmla="*/ 86 h 128"/>
                <a:gd name="T54" fmla="*/ 28 w 128"/>
                <a:gd name="T55" fmla="*/ 78 h 128"/>
                <a:gd name="T56" fmla="*/ 8 w 128"/>
                <a:gd name="T57" fmla="*/ 46 h 128"/>
                <a:gd name="T58" fmla="*/ 36 w 128"/>
                <a:gd name="T59" fmla="*/ 46 h 128"/>
                <a:gd name="T60" fmla="*/ 30 w 128"/>
                <a:gd name="T61" fmla="*/ 40 h 128"/>
                <a:gd name="T62" fmla="*/ 24 w 128"/>
                <a:gd name="T63" fmla="*/ 46 h 128"/>
                <a:gd name="T64" fmla="*/ 30 w 128"/>
                <a:gd name="T65" fmla="*/ 52 h 128"/>
                <a:gd name="T66" fmla="*/ 36 w 128"/>
                <a:gd name="T67" fmla="*/ 46 h 128"/>
                <a:gd name="T68" fmla="*/ 112 w 128"/>
                <a:gd name="T69" fmla="*/ 37 h 128"/>
                <a:gd name="T70" fmla="*/ 112 w 128"/>
                <a:gd name="T71" fmla="*/ 40 h 128"/>
                <a:gd name="T72" fmla="*/ 111 w 128"/>
                <a:gd name="T73" fmla="*/ 47 h 128"/>
                <a:gd name="T74" fmla="*/ 120 w 128"/>
                <a:gd name="T75" fmla="*/ 70 h 128"/>
                <a:gd name="T76" fmla="*/ 100 w 128"/>
                <a:gd name="T77" fmla="*/ 102 h 128"/>
                <a:gd name="T78" fmla="*/ 100 w 128"/>
                <a:gd name="T79" fmla="*/ 110 h 128"/>
                <a:gd name="T80" fmla="*/ 100 w 128"/>
                <a:gd name="T81" fmla="*/ 116 h 128"/>
                <a:gd name="T82" fmla="*/ 94 w 128"/>
                <a:gd name="T83" fmla="*/ 112 h 128"/>
                <a:gd name="T84" fmla="*/ 94 w 128"/>
                <a:gd name="T85" fmla="*/ 112 h 128"/>
                <a:gd name="T86" fmla="*/ 86 w 128"/>
                <a:gd name="T87" fmla="*/ 107 h 128"/>
                <a:gd name="T88" fmla="*/ 76 w 128"/>
                <a:gd name="T89" fmla="*/ 108 h 128"/>
                <a:gd name="T90" fmla="*/ 49 w 128"/>
                <a:gd name="T91" fmla="*/ 100 h 128"/>
                <a:gd name="T92" fmla="*/ 42 w 128"/>
                <a:gd name="T93" fmla="*/ 100 h 128"/>
                <a:gd name="T94" fmla="*/ 37 w 128"/>
                <a:gd name="T95" fmla="*/ 100 h 128"/>
                <a:gd name="T96" fmla="*/ 76 w 128"/>
                <a:gd name="T97" fmla="*/ 115 h 128"/>
                <a:gd name="T98" fmla="*/ 86 w 128"/>
                <a:gd name="T99" fmla="*/ 114 h 128"/>
                <a:gd name="T100" fmla="*/ 108 w 128"/>
                <a:gd name="T101" fmla="*/ 128 h 128"/>
                <a:gd name="T102" fmla="*/ 108 w 128"/>
                <a:gd name="T103" fmla="*/ 105 h 128"/>
                <a:gd name="T104" fmla="*/ 128 w 128"/>
                <a:gd name="T105" fmla="*/ 69 h 128"/>
                <a:gd name="T106" fmla="*/ 112 w 128"/>
                <a:gd name="T107" fmla="*/ 3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8" h="128">
                  <a:moveTo>
                    <a:pt x="54" y="52"/>
                  </a:moveTo>
                  <a:cubicBezTo>
                    <a:pt x="57" y="52"/>
                    <a:pt x="60" y="49"/>
                    <a:pt x="60" y="46"/>
                  </a:cubicBezTo>
                  <a:cubicBezTo>
                    <a:pt x="60" y="43"/>
                    <a:pt x="57" y="40"/>
                    <a:pt x="54" y="40"/>
                  </a:cubicBezTo>
                  <a:cubicBezTo>
                    <a:pt x="51" y="40"/>
                    <a:pt x="48" y="43"/>
                    <a:pt x="48" y="46"/>
                  </a:cubicBezTo>
                  <a:cubicBezTo>
                    <a:pt x="48" y="49"/>
                    <a:pt x="51" y="52"/>
                    <a:pt x="54" y="52"/>
                  </a:cubicBezTo>
                  <a:close/>
                  <a:moveTo>
                    <a:pt x="78" y="52"/>
                  </a:moveTo>
                  <a:cubicBezTo>
                    <a:pt x="81" y="52"/>
                    <a:pt x="84" y="49"/>
                    <a:pt x="84" y="46"/>
                  </a:cubicBezTo>
                  <a:cubicBezTo>
                    <a:pt x="84" y="43"/>
                    <a:pt x="81" y="40"/>
                    <a:pt x="78" y="40"/>
                  </a:cubicBezTo>
                  <a:cubicBezTo>
                    <a:pt x="75" y="40"/>
                    <a:pt x="72" y="43"/>
                    <a:pt x="72" y="46"/>
                  </a:cubicBezTo>
                  <a:cubicBezTo>
                    <a:pt x="72" y="49"/>
                    <a:pt x="75" y="52"/>
                    <a:pt x="78" y="52"/>
                  </a:cubicBezTo>
                  <a:close/>
                  <a:moveTo>
                    <a:pt x="42" y="90"/>
                  </a:moveTo>
                  <a:cubicBezTo>
                    <a:pt x="46" y="91"/>
                    <a:pt x="49" y="91"/>
                    <a:pt x="52" y="91"/>
                  </a:cubicBezTo>
                  <a:cubicBezTo>
                    <a:pt x="81" y="91"/>
                    <a:pt x="104" y="71"/>
                    <a:pt x="104" y="45"/>
                  </a:cubicBezTo>
                  <a:cubicBezTo>
                    <a:pt x="104" y="20"/>
                    <a:pt x="81" y="0"/>
                    <a:pt x="52" y="0"/>
                  </a:cubicBezTo>
                  <a:cubicBezTo>
                    <a:pt x="23" y="0"/>
                    <a:pt x="0" y="20"/>
                    <a:pt x="0" y="45"/>
                  </a:cubicBezTo>
                  <a:cubicBezTo>
                    <a:pt x="0" y="60"/>
                    <a:pt x="8" y="73"/>
                    <a:pt x="20" y="81"/>
                  </a:cubicBezTo>
                  <a:cubicBezTo>
                    <a:pt x="20" y="104"/>
                    <a:pt x="20" y="104"/>
                    <a:pt x="20" y="104"/>
                  </a:cubicBezTo>
                  <a:lnTo>
                    <a:pt x="42" y="90"/>
                  </a:lnTo>
                  <a:close/>
                  <a:moveTo>
                    <a:pt x="8" y="46"/>
                  </a:moveTo>
                  <a:cubicBezTo>
                    <a:pt x="8" y="25"/>
                    <a:pt x="28" y="8"/>
                    <a:pt x="52" y="8"/>
                  </a:cubicBezTo>
                  <a:cubicBezTo>
                    <a:pt x="76" y="8"/>
                    <a:pt x="96" y="25"/>
                    <a:pt x="96" y="46"/>
                  </a:cubicBezTo>
                  <a:cubicBezTo>
                    <a:pt x="96" y="67"/>
                    <a:pt x="76" y="84"/>
                    <a:pt x="52" y="84"/>
                  </a:cubicBezTo>
                  <a:cubicBezTo>
                    <a:pt x="48" y="84"/>
                    <a:pt x="45" y="84"/>
                    <a:pt x="42" y="83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16" y="71"/>
                    <a:pt x="8" y="59"/>
                    <a:pt x="8" y="46"/>
                  </a:cubicBezTo>
                  <a:close/>
                  <a:moveTo>
                    <a:pt x="36" y="46"/>
                  </a:moveTo>
                  <a:cubicBezTo>
                    <a:pt x="36" y="43"/>
                    <a:pt x="33" y="40"/>
                    <a:pt x="30" y="40"/>
                  </a:cubicBezTo>
                  <a:cubicBezTo>
                    <a:pt x="27" y="40"/>
                    <a:pt x="24" y="43"/>
                    <a:pt x="24" y="46"/>
                  </a:cubicBezTo>
                  <a:cubicBezTo>
                    <a:pt x="24" y="49"/>
                    <a:pt x="27" y="52"/>
                    <a:pt x="30" y="52"/>
                  </a:cubicBezTo>
                  <a:cubicBezTo>
                    <a:pt x="33" y="52"/>
                    <a:pt x="36" y="49"/>
                    <a:pt x="36" y="46"/>
                  </a:cubicBezTo>
                  <a:close/>
                  <a:moveTo>
                    <a:pt x="112" y="37"/>
                  </a:moveTo>
                  <a:cubicBezTo>
                    <a:pt x="112" y="38"/>
                    <a:pt x="112" y="39"/>
                    <a:pt x="112" y="40"/>
                  </a:cubicBezTo>
                  <a:cubicBezTo>
                    <a:pt x="112" y="43"/>
                    <a:pt x="112" y="45"/>
                    <a:pt x="111" y="47"/>
                  </a:cubicBezTo>
                  <a:cubicBezTo>
                    <a:pt x="117" y="54"/>
                    <a:pt x="120" y="62"/>
                    <a:pt x="120" y="70"/>
                  </a:cubicBezTo>
                  <a:cubicBezTo>
                    <a:pt x="120" y="83"/>
                    <a:pt x="112" y="95"/>
                    <a:pt x="100" y="102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3" y="108"/>
                    <a:pt x="80" y="108"/>
                    <a:pt x="76" y="108"/>
                  </a:cubicBezTo>
                  <a:cubicBezTo>
                    <a:pt x="66" y="108"/>
                    <a:pt x="56" y="105"/>
                    <a:pt x="49" y="100"/>
                  </a:cubicBezTo>
                  <a:cubicBezTo>
                    <a:pt x="46" y="100"/>
                    <a:pt x="44" y="100"/>
                    <a:pt x="42" y="100"/>
                  </a:cubicBezTo>
                  <a:cubicBezTo>
                    <a:pt x="40" y="100"/>
                    <a:pt x="39" y="100"/>
                    <a:pt x="37" y="100"/>
                  </a:cubicBezTo>
                  <a:cubicBezTo>
                    <a:pt x="47" y="109"/>
                    <a:pt x="61" y="115"/>
                    <a:pt x="76" y="115"/>
                  </a:cubicBezTo>
                  <a:cubicBezTo>
                    <a:pt x="79" y="115"/>
                    <a:pt x="82" y="115"/>
                    <a:pt x="86" y="114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20" y="97"/>
                    <a:pt x="128" y="84"/>
                    <a:pt x="128" y="69"/>
                  </a:cubicBezTo>
                  <a:cubicBezTo>
                    <a:pt x="128" y="57"/>
                    <a:pt x="122" y="45"/>
                    <a:pt x="112" y="37"/>
                  </a:cubicBezTo>
                  <a:close/>
                </a:path>
              </a:pathLst>
            </a:custGeom>
            <a:solidFill>
              <a:srgbClr val="063D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8" name="组合 66">
            <a:extLst>
              <a:ext uri="{FF2B5EF4-FFF2-40B4-BE49-F238E27FC236}">
                <a16:creationId xmlns:a16="http://schemas.microsoft.com/office/drawing/2014/main" id="{C6916D49-D8EB-489E-8EDB-3760F08D6128}"/>
              </a:ext>
            </a:extLst>
          </p:cNvPr>
          <p:cNvGrpSpPr/>
          <p:nvPr/>
        </p:nvGrpSpPr>
        <p:grpSpPr>
          <a:xfrm>
            <a:off x="6017433" y="3904163"/>
            <a:ext cx="1490400" cy="1605600"/>
            <a:chOff x="6413643" y="3355124"/>
            <a:chExt cx="1028085" cy="1181707"/>
          </a:xfrm>
          <a:solidFill>
            <a:schemeClr val="bg1"/>
          </a:solidFill>
        </p:grpSpPr>
        <p:sp>
          <p:nvSpPr>
            <p:cNvPr id="349" name="任意多边形 67">
              <a:extLst>
                <a:ext uri="{FF2B5EF4-FFF2-40B4-BE49-F238E27FC236}">
                  <a16:creationId xmlns:a16="http://schemas.microsoft.com/office/drawing/2014/main" id="{2CBEE272-D695-4CBD-86F4-77B36FA13CBD}"/>
                </a:ext>
              </a:extLst>
            </p:cNvPr>
            <p:cNvSpPr/>
            <p:nvPr/>
          </p:nvSpPr>
          <p:spPr>
            <a:xfrm>
              <a:off x="6413643" y="3355124"/>
              <a:ext cx="1028085" cy="1181707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0" name="Freeform 221">
              <a:extLst>
                <a:ext uri="{FF2B5EF4-FFF2-40B4-BE49-F238E27FC236}">
                  <a16:creationId xmlns:a16="http://schemas.microsoft.com/office/drawing/2014/main" id="{247390EF-2788-4847-A2FC-F27E2FFCB1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478" y="3779464"/>
              <a:ext cx="368413" cy="368413"/>
            </a:xfrm>
            <a:custGeom>
              <a:avLst/>
              <a:gdLst>
                <a:gd name="T0" fmla="*/ 112 w 128"/>
                <a:gd name="T1" fmla="*/ 0 h 128"/>
                <a:gd name="T2" fmla="*/ 68 w 128"/>
                <a:gd name="T3" fmla="*/ 12 h 128"/>
                <a:gd name="T4" fmla="*/ 60 w 128"/>
                <a:gd name="T5" fmla="*/ 12 h 128"/>
                <a:gd name="T6" fmla="*/ 16 w 128"/>
                <a:gd name="T7" fmla="*/ 0 h 128"/>
                <a:gd name="T8" fmla="*/ 0 w 128"/>
                <a:gd name="T9" fmla="*/ 16 h 128"/>
                <a:gd name="T10" fmla="*/ 0 w 128"/>
                <a:gd name="T11" fmla="*/ 100 h 128"/>
                <a:gd name="T12" fmla="*/ 16 w 128"/>
                <a:gd name="T13" fmla="*/ 116 h 128"/>
                <a:gd name="T14" fmla="*/ 60 w 128"/>
                <a:gd name="T15" fmla="*/ 128 h 128"/>
                <a:gd name="T16" fmla="*/ 68 w 128"/>
                <a:gd name="T17" fmla="*/ 128 h 128"/>
                <a:gd name="T18" fmla="*/ 112 w 128"/>
                <a:gd name="T19" fmla="*/ 116 h 128"/>
                <a:gd name="T20" fmla="*/ 128 w 128"/>
                <a:gd name="T21" fmla="*/ 100 h 128"/>
                <a:gd name="T22" fmla="*/ 128 w 128"/>
                <a:gd name="T23" fmla="*/ 16 h 128"/>
                <a:gd name="T24" fmla="*/ 112 w 128"/>
                <a:gd name="T25" fmla="*/ 0 h 128"/>
                <a:gd name="T26" fmla="*/ 60 w 128"/>
                <a:gd name="T27" fmla="*/ 120 h 128"/>
                <a:gd name="T28" fmla="*/ 16 w 128"/>
                <a:gd name="T29" fmla="*/ 108 h 128"/>
                <a:gd name="T30" fmla="*/ 8 w 128"/>
                <a:gd name="T31" fmla="*/ 100 h 128"/>
                <a:gd name="T32" fmla="*/ 8 w 128"/>
                <a:gd name="T33" fmla="*/ 16 h 128"/>
                <a:gd name="T34" fmla="*/ 16 w 128"/>
                <a:gd name="T35" fmla="*/ 8 h 128"/>
                <a:gd name="T36" fmla="*/ 60 w 128"/>
                <a:gd name="T37" fmla="*/ 20 h 128"/>
                <a:gd name="T38" fmla="*/ 60 w 128"/>
                <a:gd name="T39" fmla="*/ 120 h 128"/>
                <a:gd name="T40" fmla="*/ 120 w 128"/>
                <a:gd name="T41" fmla="*/ 100 h 128"/>
                <a:gd name="T42" fmla="*/ 112 w 128"/>
                <a:gd name="T43" fmla="*/ 108 h 128"/>
                <a:gd name="T44" fmla="*/ 68 w 128"/>
                <a:gd name="T45" fmla="*/ 120 h 128"/>
                <a:gd name="T46" fmla="*/ 68 w 128"/>
                <a:gd name="T47" fmla="*/ 20 h 128"/>
                <a:gd name="T48" fmla="*/ 112 w 128"/>
                <a:gd name="T49" fmla="*/ 8 h 128"/>
                <a:gd name="T50" fmla="*/ 120 w 128"/>
                <a:gd name="T51" fmla="*/ 16 h 128"/>
                <a:gd name="T52" fmla="*/ 120 w 128"/>
                <a:gd name="T53" fmla="*/ 10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12" y="0"/>
                    <a:pt x="89" y="6"/>
                    <a:pt x="68" y="12"/>
                  </a:cubicBezTo>
                  <a:cubicBezTo>
                    <a:pt x="65" y="12"/>
                    <a:pt x="63" y="12"/>
                    <a:pt x="60" y="12"/>
                  </a:cubicBezTo>
                  <a:cubicBezTo>
                    <a:pt x="40" y="7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9"/>
                    <a:pt x="8" y="113"/>
                    <a:pt x="16" y="116"/>
                  </a:cubicBezTo>
                  <a:cubicBezTo>
                    <a:pt x="16" y="116"/>
                    <a:pt x="38" y="122"/>
                    <a:pt x="60" y="128"/>
                  </a:cubicBezTo>
                  <a:cubicBezTo>
                    <a:pt x="63" y="128"/>
                    <a:pt x="65" y="128"/>
                    <a:pt x="68" y="128"/>
                  </a:cubicBezTo>
                  <a:cubicBezTo>
                    <a:pt x="90" y="122"/>
                    <a:pt x="112" y="116"/>
                    <a:pt x="112" y="116"/>
                  </a:cubicBezTo>
                  <a:cubicBezTo>
                    <a:pt x="120" y="114"/>
                    <a:pt x="128" y="109"/>
                    <a:pt x="128" y="100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60" y="120"/>
                  </a:moveTo>
                  <a:cubicBezTo>
                    <a:pt x="38" y="114"/>
                    <a:pt x="16" y="108"/>
                    <a:pt x="16" y="108"/>
                  </a:cubicBezTo>
                  <a:cubicBezTo>
                    <a:pt x="11" y="107"/>
                    <a:pt x="8" y="104"/>
                    <a:pt x="8" y="10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60" y="120"/>
                  </a:lnTo>
                  <a:close/>
                  <a:moveTo>
                    <a:pt x="120" y="100"/>
                  </a:moveTo>
                  <a:cubicBezTo>
                    <a:pt x="120" y="104"/>
                    <a:pt x="116" y="107"/>
                    <a:pt x="112" y="108"/>
                  </a:cubicBezTo>
                  <a:cubicBezTo>
                    <a:pt x="112" y="108"/>
                    <a:pt x="90" y="114"/>
                    <a:pt x="68" y="1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00"/>
                  </a:lnTo>
                  <a:close/>
                </a:path>
              </a:pathLst>
            </a:custGeom>
            <a:solidFill>
              <a:srgbClr val="063D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1" name="组合 69">
            <a:extLst>
              <a:ext uri="{FF2B5EF4-FFF2-40B4-BE49-F238E27FC236}">
                <a16:creationId xmlns:a16="http://schemas.microsoft.com/office/drawing/2014/main" id="{016D61D0-6460-41BE-A2C5-E8419B0727BB}"/>
              </a:ext>
            </a:extLst>
          </p:cNvPr>
          <p:cNvGrpSpPr/>
          <p:nvPr/>
        </p:nvGrpSpPr>
        <p:grpSpPr>
          <a:xfrm>
            <a:off x="4486098" y="3866973"/>
            <a:ext cx="1490400" cy="1605600"/>
            <a:chOff x="4750272" y="2352091"/>
            <a:chExt cx="1028085" cy="1181707"/>
          </a:xfrm>
          <a:solidFill>
            <a:schemeClr val="bg1"/>
          </a:solidFill>
        </p:grpSpPr>
        <p:sp>
          <p:nvSpPr>
            <p:cNvPr id="352" name="任意多边形 70">
              <a:extLst>
                <a:ext uri="{FF2B5EF4-FFF2-40B4-BE49-F238E27FC236}">
                  <a16:creationId xmlns:a16="http://schemas.microsoft.com/office/drawing/2014/main" id="{7C7094D7-3755-4034-9C0E-BF929317BAA0}"/>
                </a:ext>
              </a:extLst>
            </p:cNvPr>
            <p:cNvSpPr/>
            <p:nvPr/>
          </p:nvSpPr>
          <p:spPr>
            <a:xfrm>
              <a:off x="4750272" y="2352091"/>
              <a:ext cx="1028085" cy="1181707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3" name="Freeform 223">
              <a:extLst>
                <a:ext uri="{FF2B5EF4-FFF2-40B4-BE49-F238E27FC236}">
                  <a16:creationId xmlns:a16="http://schemas.microsoft.com/office/drawing/2014/main" id="{F89BA666-2DCC-4F5A-B58E-B3F8196697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9497" y="2771154"/>
              <a:ext cx="369633" cy="368413"/>
            </a:xfrm>
            <a:custGeom>
              <a:avLst/>
              <a:gdLst>
                <a:gd name="T0" fmla="*/ 96 w 128"/>
                <a:gd name="T1" fmla="*/ 56 h 128"/>
                <a:gd name="T2" fmla="*/ 32 w 128"/>
                <a:gd name="T3" fmla="*/ 56 h 128"/>
                <a:gd name="T4" fmla="*/ 28 w 128"/>
                <a:gd name="T5" fmla="*/ 60 h 128"/>
                <a:gd name="T6" fmla="*/ 32 w 128"/>
                <a:gd name="T7" fmla="*/ 64 h 128"/>
                <a:gd name="T8" fmla="*/ 96 w 128"/>
                <a:gd name="T9" fmla="*/ 64 h 128"/>
                <a:gd name="T10" fmla="*/ 100 w 128"/>
                <a:gd name="T11" fmla="*/ 60 h 128"/>
                <a:gd name="T12" fmla="*/ 96 w 128"/>
                <a:gd name="T13" fmla="*/ 56 h 128"/>
                <a:gd name="T14" fmla="*/ 96 w 128"/>
                <a:gd name="T15" fmla="*/ 80 h 128"/>
                <a:gd name="T16" fmla="*/ 32 w 128"/>
                <a:gd name="T17" fmla="*/ 80 h 128"/>
                <a:gd name="T18" fmla="*/ 28 w 128"/>
                <a:gd name="T19" fmla="*/ 84 h 128"/>
                <a:gd name="T20" fmla="*/ 32 w 128"/>
                <a:gd name="T21" fmla="*/ 88 h 128"/>
                <a:gd name="T22" fmla="*/ 96 w 128"/>
                <a:gd name="T23" fmla="*/ 88 h 128"/>
                <a:gd name="T24" fmla="*/ 100 w 128"/>
                <a:gd name="T25" fmla="*/ 84 h 128"/>
                <a:gd name="T26" fmla="*/ 96 w 128"/>
                <a:gd name="T27" fmla="*/ 80 h 128"/>
                <a:gd name="T28" fmla="*/ 96 w 128"/>
                <a:gd name="T29" fmla="*/ 32 h 128"/>
                <a:gd name="T30" fmla="*/ 32 w 128"/>
                <a:gd name="T31" fmla="*/ 32 h 128"/>
                <a:gd name="T32" fmla="*/ 28 w 128"/>
                <a:gd name="T33" fmla="*/ 36 h 128"/>
                <a:gd name="T34" fmla="*/ 32 w 128"/>
                <a:gd name="T35" fmla="*/ 40 h 128"/>
                <a:gd name="T36" fmla="*/ 96 w 128"/>
                <a:gd name="T37" fmla="*/ 40 h 128"/>
                <a:gd name="T38" fmla="*/ 100 w 128"/>
                <a:gd name="T39" fmla="*/ 36 h 128"/>
                <a:gd name="T40" fmla="*/ 96 w 128"/>
                <a:gd name="T41" fmla="*/ 32 h 128"/>
                <a:gd name="T42" fmla="*/ 112 w 128"/>
                <a:gd name="T43" fmla="*/ 0 h 128"/>
                <a:gd name="T44" fmla="*/ 16 w 128"/>
                <a:gd name="T45" fmla="*/ 0 h 128"/>
                <a:gd name="T46" fmla="*/ 0 w 128"/>
                <a:gd name="T47" fmla="*/ 17 h 128"/>
                <a:gd name="T48" fmla="*/ 0 w 128"/>
                <a:gd name="T49" fmla="*/ 112 h 128"/>
                <a:gd name="T50" fmla="*/ 16 w 128"/>
                <a:gd name="T51" fmla="*/ 128 h 128"/>
                <a:gd name="T52" fmla="*/ 111 w 128"/>
                <a:gd name="T53" fmla="*/ 128 h 128"/>
                <a:gd name="T54" fmla="*/ 128 w 128"/>
                <a:gd name="T55" fmla="*/ 112 h 128"/>
                <a:gd name="T56" fmla="*/ 128 w 128"/>
                <a:gd name="T57" fmla="*/ 16 h 128"/>
                <a:gd name="T58" fmla="*/ 112 w 128"/>
                <a:gd name="T59" fmla="*/ 0 h 128"/>
                <a:gd name="T60" fmla="*/ 120 w 128"/>
                <a:gd name="T61" fmla="*/ 112 h 128"/>
                <a:gd name="T62" fmla="*/ 111 w 128"/>
                <a:gd name="T63" fmla="*/ 120 h 128"/>
                <a:gd name="T64" fmla="*/ 16 w 128"/>
                <a:gd name="T65" fmla="*/ 120 h 128"/>
                <a:gd name="T66" fmla="*/ 8 w 128"/>
                <a:gd name="T67" fmla="*/ 112 h 128"/>
                <a:gd name="T68" fmla="*/ 8 w 128"/>
                <a:gd name="T69" fmla="*/ 17 h 128"/>
                <a:gd name="T70" fmla="*/ 16 w 128"/>
                <a:gd name="T71" fmla="*/ 8 h 128"/>
                <a:gd name="T72" fmla="*/ 112 w 128"/>
                <a:gd name="T73" fmla="*/ 8 h 128"/>
                <a:gd name="T74" fmla="*/ 120 w 128"/>
                <a:gd name="T75" fmla="*/ 16 h 128"/>
                <a:gd name="T76" fmla="*/ 120 w 128"/>
                <a:gd name="T77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128">
                  <a:moveTo>
                    <a:pt x="96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0" y="56"/>
                    <a:pt x="28" y="58"/>
                    <a:pt x="28" y="60"/>
                  </a:cubicBezTo>
                  <a:cubicBezTo>
                    <a:pt x="28" y="62"/>
                    <a:pt x="30" y="64"/>
                    <a:pt x="32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8" y="64"/>
                    <a:pt x="100" y="62"/>
                    <a:pt x="100" y="60"/>
                  </a:cubicBezTo>
                  <a:cubicBezTo>
                    <a:pt x="100" y="58"/>
                    <a:pt x="98" y="56"/>
                    <a:pt x="96" y="56"/>
                  </a:cubicBezTo>
                  <a:close/>
                  <a:moveTo>
                    <a:pt x="96" y="80"/>
                  </a:moveTo>
                  <a:cubicBezTo>
                    <a:pt x="32" y="80"/>
                    <a:pt x="32" y="80"/>
                    <a:pt x="32" y="80"/>
                  </a:cubicBezTo>
                  <a:cubicBezTo>
                    <a:pt x="30" y="80"/>
                    <a:pt x="28" y="82"/>
                    <a:pt x="28" y="84"/>
                  </a:cubicBezTo>
                  <a:cubicBezTo>
                    <a:pt x="28" y="86"/>
                    <a:pt x="30" y="88"/>
                    <a:pt x="32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8" y="88"/>
                    <a:pt x="100" y="86"/>
                    <a:pt x="100" y="84"/>
                  </a:cubicBezTo>
                  <a:cubicBezTo>
                    <a:pt x="100" y="82"/>
                    <a:pt x="98" y="80"/>
                    <a:pt x="96" y="80"/>
                  </a:cubicBezTo>
                  <a:close/>
                  <a:moveTo>
                    <a:pt x="96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0" y="32"/>
                    <a:pt x="28" y="34"/>
                    <a:pt x="28" y="36"/>
                  </a:cubicBezTo>
                  <a:cubicBezTo>
                    <a:pt x="28" y="38"/>
                    <a:pt x="30" y="40"/>
                    <a:pt x="32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8" y="40"/>
                    <a:pt x="100" y="38"/>
                    <a:pt x="100" y="36"/>
                  </a:cubicBezTo>
                  <a:cubicBezTo>
                    <a:pt x="100" y="34"/>
                    <a:pt x="98" y="32"/>
                    <a:pt x="96" y="32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1" y="128"/>
                    <a:pt x="111" y="128"/>
                    <a:pt x="111" y="128"/>
                  </a:cubicBezTo>
                  <a:cubicBezTo>
                    <a:pt x="120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1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12"/>
                  </a:lnTo>
                  <a:close/>
                </a:path>
              </a:pathLst>
            </a:custGeom>
            <a:solidFill>
              <a:srgbClr val="063D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5" name="TextBox 13">
            <a:extLst>
              <a:ext uri="{FF2B5EF4-FFF2-40B4-BE49-F238E27FC236}">
                <a16:creationId xmlns:a16="http://schemas.microsoft.com/office/drawing/2014/main" id="{E74FD448-90A6-449C-92CD-0FAAB2E07407}"/>
              </a:ext>
            </a:extLst>
          </p:cNvPr>
          <p:cNvSpPr txBox="1"/>
          <p:nvPr/>
        </p:nvSpPr>
        <p:spPr>
          <a:xfrm>
            <a:off x="5259220" y="1681955"/>
            <a:ext cx="186945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7" name="TextBox 13">
            <a:extLst>
              <a:ext uri="{FF2B5EF4-FFF2-40B4-BE49-F238E27FC236}">
                <a16:creationId xmlns:a16="http://schemas.microsoft.com/office/drawing/2014/main" id="{0B450B96-7879-44CC-BAE7-62DE54D912D6}"/>
              </a:ext>
            </a:extLst>
          </p:cNvPr>
          <p:cNvSpPr txBox="1"/>
          <p:nvPr/>
        </p:nvSpPr>
        <p:spPr>
          <a:xfrm>
            <a:off x="4918905" y="2073383"/>
            <a:ext cx="2686030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" name="TextBox 13">
            <a:extLst>
              <a:ext uri="{FF2B5EF4-FFF2-40B4-BE49-F238E27FC236}">
                <a16:creationId xmlns:a16="http://schemas.microsoft.com/office/drawing/2014/main" id="{03433269-B4AE-400B-ABC1-BF1DFA8EC6BF}"/>
              </a:ext>
            </a:extLst>
          </p:cNvPr>
          <p:cNvSpPr txBox="1"/>
          <p:nvPr/>
        </p:nvSpPr>
        <p:spPr>
          <a:xfrm>
            <a:off x="2111389" y="4297859"/>
            <a:ext cx="1878865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9" name="TextBox 13">
            <a:extLst>
              <a:ext uri="{FF2B5EF4-FFF2-40B4-BE49-F238E27FC236}">
                <a16:creationId xmlns:a16="http://schemas.microsoft.com/office/drawing/2014/main" id="{B2694787-FDBE-41EC-AC24-86FA4D989607}"/>
              </a:ext>
            </a:extLst>
          </p:cNvPr>
          <p:cNvSpPr txBox="1"/>
          <p:nvPr/>
        </p:nvSpPr>
        <p:spPr>
          <a:xfrm>
            <a:off x="1707807" y="4684591"/>
            <a:ext cx="2686030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0" name="TextBox 13">
            <a:extLst>
              <a:ext uri="{FF2B5EF4-FFF2-40B4-BE49-F238E27FC236}">
                <a16:creationId xmlns:a16="http://schemas.microsoft.com/office/drawing/2014/main" id="{48630CF9-55CB-4921-971D-A3E70B1B75DE}"/>
              </a:ext>
            </a:extLst>
          </p:cNvPr>
          <p:cNvSpPr txBox="1"/>
          <p:nvPr/>
        </p:nvSpPr>
        <p:spPr>
          <a:xfrm>
            <a:off x="8043118" y="4297859"/>
            <a:ext cx="1878865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1" name="TextBox 13">
            <a:extLst>
              <a:ext uri="{FF2B5EF4-FFF2-40B4-BE49-F238E27FC236}">
                <a16:creationId xmlns:a16="http://schemas.microsoft.com/office/drawing/2014/main" id="{E2262B00-82BF-4E98-AEEB-9CEA097B1FDC}"/>
              </a:ext>
            </a:extLst>
          </p:cNvPr>
          <p:cNvSpPr txBox="1"/>
          <p:nvPr/>
        </p:nvSpPr>
        <p:spPr>
          <a:xfrm>
            <a:off x="7639536" y="4684591"/>
            <a:ext cx="2686030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41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1">
            <a:extLst>
              <a:ext uri="{FF2B5EF4-FFF2-40B4-BE49-F238E27FC236}">
                <a16:creationId xmlns:a16="http://schemas.microsoft.com/office/drawing/2014/main" id="{FFDC086C-FE3B-49A4-85A8-439DB5865EB2}"/>
              </a:ext>
            </a:extLst>
          </p:cNvPr>
          <p:cNvSpPr/>
          <p:nvPr/>
        </p:nvSpPr>
        <p:spPr>
          <a:xfrm>
            <a:off x="4478866" y="304800"/>
            <a:ext cx="3234267" cy="670560"/>
          </a:xfrm>
          <a:prstGeom prst="plaqu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8" name="Group 245">
            <a:extLst>
              <a:ext uri="{FF2B5EF4-FFF2-40B4-BE49-F238E27FC236}">
                <a16:creationId xmlns:a16="http://schemas.microsoft.com/office/drawing/2014/main" id="{F867B9F0-9B42-4CAD-B362-862D9B66E2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533082" y="-419312"/>
            <a:ext cx="1464847" cy="1574165"/>
            <a:chOff x="-3" y="-6"/>
            <a:chExt cx="469" cy="504"/>
          </a:xfrm>
        </p:grpSpPr>
        <p:sp>
          <p:nvSpPr>
            <p:cNvPr id="519" name="Freeform 246">
              <a:extLst>
                <a:ext uri="{FF2B5EF4-FFF2-40B4-BE49-F238E27FC236}">
                  <a16:creationId xmlns:a16="http://schemas.microsoft.com/office/drawing/2014/main" id="{1869DC1F-38AC-4B0F-ACF2-FF3E69AB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47">
              <a:extLst>
                <a:ext uri="{FF2B5EF4-FFF2-40B4-BE49-F238E27FC236}">
                  <a16:creationId xmlns:a16="http://schemas.microsoft.com/office/drawing/2014/main" id="{C9882458-02B8-47B9-97B4-ABCF1D9B4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48">
              <a:extLst>
                <a:ext uri="{FF2B5EF4-FFF2-40B4-BE49-F238E27FC236}">
                  <a16:creationId xmlns:a16="http://schemas.microsoft.com/office/drawing/2014/main" id="{A11F945E-8BD5-43EC-91CA-48B5C4FCF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49">
              <a:extLst>
                <a:ext uri="{FF2B5EF4-FFF2-40B4-BE49-F238E27FC236}">
                  <a16:creationId xmlns:a16="http://schemas.microsoft.com/office/drawing/2014/main" id="{7297B01D-DAF3-40F8-8BB7-E9C7FC3B1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50">
              <a:extLst>
                <a:ext uri="{FF2B5EF4-FFF2-40B4-BE49-F238E27FC236}">
                  <a16:creationId xmlns:a16="http://schemas.microsoft.com/office/drawing/2014/main" id="{AE3414DA-426A-4F0F-882F-538F741D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51">
              <a:extLst>
                <a:ext uri="{FF2B5EF4-FFF2-40B4-BE49-F238E27FC236}">
                  <a16:creationId xmlns:a16="http://schemas.microsoft.com/office/drawing/2014/main" id="{688D2A1F-A03E-4361-A60E-C93A4F03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52">
              <a:extLst>
                <a:ext uri="{FF2B5EF4-FFF2-40B4-BE49-F238E27FC236}">
                  <a16:creationId xmlns:a16="http://schemas.microsoft.com/office/drawing/2014/main" id="{54384EAA-BAF9-47CB-9CC1-BD5520AC0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53">
              <a:extLst>
                <a:ext uri="{FF2B5EF4-FFF2-40B4-BE49-F238E27FC236}">
                  <a16:creationId xmlns:a16="http://schemas.microsoft.com/office/drawing/2014/main" id="{A4F1DD72-0727-4972-ADA9-BDD19CE4C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54">
              <a:extLst>
                <a:ext uri="{FF2B5EF4-FFF2-40B4-BE49-F238E27FC236}">
                  <a16:creationId xmlns:a16="http://schemas.microsoft.com/office/drawing/2014/main" id="{319B4D40-A32B-4E2D-9774-61DB69C1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55">
              <a:extLst>
                <a:ext uri="{FF2B5EF4-FFF2-40B4-BE49-F238E27FC236}">
                  <a16:creationId xmlns:a16="http://schemas.microsoft.com/office/drawing/2014/main" id="{43CFF0AB-C2B5-45D5-A696-CE319347F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56">
              <a:extLst>
                <a:ext uri="{FF2B5EF4-FFF2-40B4-BE49-F238E27FC236}">
                  <a16:creationId xmlns:a16="http://schemas.microsoft.com/office/drawing/2014/main" id="{EB4AFC75-6009-4687-894D-81ECAF5EF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57">
              <a:extLst>
                <a:ext uri="{FF2B5EF4-FFF2-40B4-BE49-F238E27FC236}">
                  <a16:creationId xmlns:a16="http://schemas.microsoft.com/office/drawing/2014/main" id="{55B79951-3D3B-4D63-B690-6F6BD4DD8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58">
              <a:extLst>
                <a:ext uri="{FF2B5EF4-FFF2-40B4-BE49-F238E27FC236}">
                  <a16:creationId xmlns:a16="http://schemas.microsoft.com/office/drawing/2014/main" id="{602D21D8-7FBF-4C5E-91DA-A2E6361A4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59">
              <a:extLst>
                <a:ext uri="{FF2B5EF4-FFF2-40B4-BE49-F238E27FC236}">
                  <a16:creationId xmlns:a16="http://schemas.microsoft.com/office/drawing/2014/main" id="{B868C3D0-D7B1-4286-B86F-3095F19FD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60">
              <a:extLst>
                <a:ext uri="{FF2B5EF4-FFF2-40B4-BE49-F238E27FC236}">
                  <a16:creationId xmlns:a16="http://schemas.microsoft.com/office/drawing/2014/main" id="{4C30C86E-1631-4038-B1F6-FF591F6AB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61">
              <a:extLst>
                <a:ext uri="{FF2B5EF4-FFF2-40B4-BE49-F238E27FC236}">
                  <a16:creationId xmlns:a16="http://schemas.microsoft.com/office/drawing/2014/main" id="{9C17DE8D-5912-4CBA-99AD-AAC907F7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62">
              <a:extLst>
                <a:ext uri="{FF2B5EF4-FFF2-40B4-BE49-F238E27FC236}">
                  <a16:creationId xmlns:a16="http://schemas.microsoft.com/office/drawing/2014/main" id="{3B54ECAE-84EA-4B34-9F66-C6E039131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63">
              <a:extLst>
                <a:ext uri="{FF2B5EF4-FFF2-40B4-BE49-F238E27FC236}">
                  <a16:creationId xmlns:a16="http://schemas.microsoft.com/office/drawing/2014/main" id="{F6D64BBE-893D-4491-ABC8-D8ECAF0F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264">
              <a:extLst>
                <a:ext uri="{FF2B5EF4-FFF2-40B4-BE49-F238E27FC236}">
                  <a16:creationId xmlns:a16="http://schemas.microsoft.com/office/drawing/2014/main" id="{7D30DB1D-9E86-406D-BC08-B22BF0B8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265">
              <a:extLst>
                <a:ext uri="{FF2B5EF4-FFF2-40B4-BE49-F238E27FC236}">
                  <a16:creationId xmlns:a16="http://schemas.microsoft.com/office/drawing/2014/main" id="{D3D17C0F-9044-43A9-BA83-BCE6D8F0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66">
              <a:extLst>
                <a:ext uri="{FF2B5EF4-FFF2-40B4-BE49-F238E27FC236}">
                  <a16:creationId xmlns:a16="http://schemas.microsoft.com/office/drawing/2014/main" id="{2F56A723-FBF5-4754-BC96-48087372B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67">
              <a:extLst>
                <a:ext uri="{FF2B5EF4-FFF2-40B4-BE49-F238E27FC236}">
                  <a16:creationId xmlns:a16="http://schemas.microsoft.com/office/drawing/2014/main" id="{F366AD0E-031C-48BA-928E-BB3F7E1D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68">
              <a:extLst>
                <a:ext uri="{FF2B5EF4-FFF2-40B4-BE49-F238E27FC236}">
                  <a16:creationId xmlns:a16="http://schemas.microsoft.com/office/drawing/2014/main" id="{9EDDB06F-CB28-4C5C-9C7C-DA5BE654C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69">
              <a:extLst>
                <a:ext uri="{FF2B5EF4-FFF2-40B4-BE49-F238E27FC236}">
                  <a16:creationId xmlns:a16="http://schemas.microsoft.com/office/drawing/2014/main" id="{349DD96E-8C17-4AA4-9C70-86DBD89E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70">
              <a:extLst>
                <a:ext uri="{FF2B5EF4-FFF2-40B4-BE49-F238E27FC236}">
                  <a16:creationId xmlns:a16="http://schemas.microsoft.com/office/drawing/2014/main" id="{22EE7DAC-64CF-4BFD-AF17-3B2720AB7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71">
              <a:extLst>
                <a:ext uri="{FF2B5EF4-FFF2-40B4-BE49-F238E27FC236}">
                  <a16:creationId xmlns:a16="http://schemas.microsoft.com/office/drawing/2014/main" id="{237311D3-3689-4D8D-A4A2-3827CD664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72">
              <a:extLst>
                <a:ext uri="{FF2B5EF4-FFF2-40B4-BE49-F238E27FC236}">
                  <a16:creationId xmlns:a16="http://schemas.microsoft.com/office/drawing/2014/main" id="{32A1D06D-B085-4221-A121-F48F726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73">
              <a:extLst>
                <a:ext uri="{FF2B5EF4-FFF2-40B4-BE49-F238E27FC236}">
                  <a16:creationId xmlns:a16="http://schemas.microsoft.com/office/drawing/2014/main" id="{534BFA5E-1B34-41FE-8FC1-089A5561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274">
              <a:extLst>
                <a:ext uri="{FF2B5EF4-FFF2-40B4-BE49-F238E27FC236}">
                  <a16:creationId xmlns:a16="http://schemas.microsoft.com/office/drawing/2014/main" id="{A9312D64-383F-4624-9BA2-DD272244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275">
              <a:extLst>
                <a:ext uri="{FF2B5EF4-FFF2-40B4-BE49-F238E27FC236}">
                  <a16:creationId xmlns:a16="http://schemas.microsoft.com/office/drawing/2014/main" id="{163FA78C-69B4-497F-BB98-120FCAE6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76">
              <a:extLst>
                <a:ext uri="{FF2B5EF4-FFF2-40B4-BE49-F238E27FC236}">
                  <a16:creationId xmlns:a16="http://schemas.microsoft.com/office/drawing/2014/main" id="{64F2FA58-AB5C-4BF7-BBAD-20FDC0F6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77">
              <a:extLst>
                <a:ext uri="{FF2B5EF4-FFF2-40B4-BE49-F238E27FC236}">
                  <a16:creationId xmlns:a16="http://schemas.microsoft.com/office/drawing/2014/main" id="{D23D2F64-DE94-4A3F-87CC-7909638C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78">
              <a:extLst>
                <a:ext uri="{FF2B5EF4-FFF2-40B4-BE49-F238E27FC236}">
                  <a16:creationId xmlns:a16="http://schemas.microsoft.com/office/drawing/2014/main" id="{0B1A8E1A-AC27-4F5A-B4EE-6584B9F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79">
              <a:extLst>
                <a:ext uri="{FF2B5EF4-FFF2-40B4-BE49-F238E27FC236}">
                  <a16:creationId xmlns:a16="http://schemas.microsoft.com/office/drawing/2014/main" id="{687DD370-307C-4F6E-BE38-EC6F94B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80">
              <a:extLst>
                <a:ext uri="{FF2B5EF4-FFF2-40B4-BE49-F238E27FC236}">
                  <a16:creationId xmlns:a16="http://schemas.microsoft.com/office/drawing/2014/main" id="{67B726A0-BFB4-47B0-B531-3CCA82AF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81">
              <a:extLst>
                <a:ext uri="{FF2B5EF4-FFF2-40B4-BE49-F238E27FC236}">
                  <a16:creationId xmlns:a16="http://schemas.microsoft.com/office/drawing/2014/main" id="{619C2516-EFF1-4D30-B72D-13BA52CE2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282">
              <a:extLst>
                <a:ext uri="{FF2B5EF4-FFF2-40B4-BE49-F238E27FC236}">
                  <a16:creationId xmlns:a16="http://schemas.microsoft.com/office/drawing/2014/main" id="{B63D7C9A-DC3D-492E-AF40-8338716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83">
              <a:extLst>
                <a:ext uri="{FF2B5EF4-FFF2-40B4-BE49-F238E27FC236}">
                  <a16:creationId xmlns:a16="http://schemas.microsoft.com/office/drawing/2014/main" id="{90DE48A1-4025-4D38-8195-8FD5561D0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84">
              <a:extLst>
                <a:ext uri="{FF2B5EF4-FFF2-40B4-BE49-F238E27FC236}">
                  <a16:creationId xmlns:a16="http://schemas.microsoft.com/office/drawing/2014/main" id="{365D2433-2FF2-4397-B8D0-F5D178E0F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85">
              <a:extLst>
                <a:ext uri="{FF2B5EF4-FFF2-40B4-BE49-F238E27FC236}">
                  <a16:creationId xmlns:a16="http://schemas.microsoft.com/office/drawing/2014/main" id="{8B9AD56D-9CD2-4D8B-870F-9F4AB8E6D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286">
              <a:extLst>
                <a:ext uri="{FF2B5EF4-FFF2-40B4-BE49-F238E27FC236}">
                  <a16:creationId xmlns:a16="http://schemas.microsoft.com/office/drawing/2014/main" id="{5BF1F7AA-E690-4688-AA66-3B39DBF8A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287">
              <a:extLst>
                <a:ext uri="{FF2B5EF4-FFF2-40B4-BE49-F238E27FC236}">
                  <a16:creationId xmlns:a16="http://schemas.microsoft.com/office/drawing/2014/main" id="{B28B86E6-759D-4AE8-9665-B6D3FF85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288">
              <a:extLst>
                <a:ext uri="{FF2B5EF4-FFF2-40B4-BE49-F238E27FC236}">
                  <a16:creationId xmlns:a16="http://schemas.microsoft.com/office/drawing/2014/main" id="{906C7152-EE0A-4393-80A2-C60C3395B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89">
              <a:extLst>
                <a:ext uri="{FF2B5EF4-FFF2-40B4-BE49-F238E27FC236}">
                  <a16:creationId xmlns:a16="http://schemas.microsoft.com/office/drawing/2014/main" id="{A80522CA-5C0E-424C-9BB1-DDFA5693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90">
              <a:extLst>
                <a:ext uri="{FF2B5EF4-FFF2-40B4-BE49-F238E27FC236}">
                  <a16:creationId xmlns:a16="http://schemas.microsoft.com/office/drawing/2014/main" id="{BCC14AEE-B42F-49F4-8B7B-8F6CFC341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291">
              <a:extLst>
                <a:ext uri="{FF2B5EF4-FFF2-40B4-BE49-F238E27FC236}">
                  <a16:creationId xmlns:a16="http://schemas.microsoft.com/office/drawing/2014/main" id="{98E35062-9E55-4D17-8663-E1D80B9FC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292">
              <a:extLst>
                <a:ext uri="{FF2B5EF4-FFF2-40B4-BE49-F238E27FC236}">
                  <a16:creationId xmlns:a16="http://schemas.microsoft.com/office/drawing/2014/main" id="{A055A294-D873-445A-B928-652D9927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93">
              <a:extLst>
                <a:ext uri="{FF2B5EF4-FFF2-40B4-BE49-F238E27FC236}">
                  <a16:creationId xmlns:a16="http://schemas.microsoft.com/office/drawing/2014/main" id="{4D435DC1-3A8B-435C-B128-F73C7E17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94">
              <a:extLst>
                <a:ext uri="{FF2B5EF4-FFF2-40B4-BE49-F238E27FC236}">
                  <a16:creationId xmlns:a16="http://schemas.microsoft.com/office/drawing/2014/main" id="{1402CCDA-8726-4514-9F7B-DA2FCFF67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295">
              <a:extLst>
                <a:ext uri="{FF2B5EF4-FFF2-40B4-BE49-F238E27FC236}">
                  <a16:creationId xmlns:a16="http://schemas.microsoft.com/office/drawing/2014/main" id="{5272FB63-3AA2-412C-9677-0EA7BB62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296">
              <a:extLst>
                <a:ext uri="{FF2B5EF4-FFF2-40B4-BE49-F238E27FC236}">
                  <a16:creationId xmlns:a16="http://schemas.microsoft.com/office/drawing/2014/main" id="{CE5C2292-8256-47E6-9FE5-7316857AA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297">
              <a:extLst>
                <a:ext uri="{FF2B5EF4-FFF2-40B4-BE49-F238E27FC236}">
                  <a16:creationId xmlns:a16="http://schemas.microsoft.com/office/drawing/2014/main" id="{4ADEAC70-7670-4A13-B56D-7C117ACA9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98">
              <a:extLst>
                <a:ext uri="{FF2B5EF4-FFF2-40B4-BE49-F238E27FC236}">
                  <a16:creationId xmlns:a16="http://schemas.microsoft.com/office/drawing/2014/main" id="{D32822E3-06E4-4A5D-93B0-51A36FF1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99">
              <a:extLst>
                <a:ext uri="{FF2B5EF4-FFF2-40B4-BE49-F238E27FC236}">
                  <a16:creationId xmlns:a16="http://schemas.microsoft.com/office/drawing/2014/main" id="{8DA16290-E1EB-41B3-8584-E9B5949D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00">
              <a:extLst>
                <a:ext uri="{FF2B5EF4-FFF2-40B4-BE49-F238E27FC236}">
                  <a16:creationId xmlns:a16="http://schemas.microsoft.com/office/drawing/2014/main" id="{B1A4B00C-E6C7-49D8-A587-A2AF35F46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301">
              <a:extLst>
                <a:ext uri="{FF2B5EF4-FFF2-40B4-BE49-F238E27FC236}">
                  <a16:creationId xmlns:a16="http://schemas.microsoft.com/office/drawing/2014/main" id="{0118AB35-B2C0-4D0D-BE09-D966861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302">
              <a:extLst>
                <a:ext uri="{FF2B5EF4-FFF2-40B4-BE49-F238E27FC236}">
                  <a16:creationId xmlns:a16="http://schemas.microsoft.com/office/drawing/2014/main" id="{923C0633-40C0-4D56-BDF8-41307264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03">
              <a:extLst>
                <a:ext uri="{FF2B5EF4-FFF2-40B4-BE49-F238E27FC236}">
                  <a16:creationId xmlns:a16="http://schemas.microsoft.com/office/drawing/2014/main" id="{EE4EC2A4-6BC2-4DA6-B3C5-EA8A49C7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04">
              <a:extLst>
                <a:ext uri="{FF2B5EF4-FFF2-40B4-BE49-F238E27FC236}">
                  <a16:creationId xmlns:a16="http://schemas.microsoft.com/office/drawing/2014/main" id="{2D186BAE-8339-4D54-BC39-96D3BD3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05">
              <a:extLst>
                <a:ext uri="{FF2B5EF4-FFF2-40B4-BE49-F238E27FC236}">
                  <a16:creationId xmlns:a16="http://schemas.microsoft.com/office/drawing/2014/main" id="{CDB1296E-B9EA-492C-8164-29BFD49C9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306">
              <a:extLst>
                <a:ext uri="{FF2B5EF4-FFF2-40B4-BE49-F238E27FC236}">
                  <a16:creationId xmlns:a16="http://schemas.microsoft.com/office/drawing/2014/main" id="{6A06443F-7755-4B13-B8E0-CE70C64D1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07">
              <a:extLst>
                <a:ext uri="{FF2B5EF4-FFF2-40B4-BE49-F238E27FC236}">
                  <a16:creationId xmlns:a16="http://schemas.microsoft.com/office/drawing/2014/main" id="{B2392D1D-06EA-4B27-B1A2-DFE86F3FC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08">
              <a:extLst>
                <a:ext uri="{FF2B5EF4-FFF2-40B4-BE49-F238E27FC236}">
                  <a16:creationId xmlns:a16="http://schemas.microsoft.com/office/drawing/2014/main" id="{BA2DDE9F-7315-4276-830D-56E2BD78C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09">
              <a:extLst>
                <a:ext uri="{FF2B5EF4-FFF2-40B4-BE49-F238E27FC236}">
                  <a16:creationId xmlns:a16="http://schemas.microsoft.com/office/drawing/2014/main" id="{07DB270A-741E-436D-B08D-350EC61E4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310">
              <a:extLst>
                <a:ext uri="{FF2B5EF4-FFF2-40B4-BE49-F238E27FC236}">
                  <a16:creationId xmlns:a16="http://schemas.microsoft.com/office/drawing/2014/main" id="{A441E0E9-100B-4513-8CDD-36018799C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11">
              <a:extLst>
                <a:ext uri="{FF2B5EF4-FFF2-40B4-BE49-F238E27FC236}">
                  <a16:creationId xmlns:a16="http://schemas.microsoft.com/office/drawing/2014/main" id="{0739A303-1BA4-4366-BE7F-0C3167A3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12">
              <a:extLst>
                <a:ext uri="{FF2B5EF4-FFF2-40B4-BE49-F238E27FC236}">
                  <a16:creationId xmlns:a16="http://schemas.microsoft.com/office/drawing/2014/main" id="{D5C74BC9-0429-4700-834E-FABD605DA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13">
              <a:extLst>
                <a:ext uri="{FF2B5EF4-FFF2-40B4-BE49-F238E27FC236}">
                  <a16:creationId xmlns:a16="http://schemas.microsoft.com/office/drawing/2014/main" id="{8C24B2D6-04A0-470A-9721-F34F04D4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14">
              <a:extLst>
                <a:ext uri="{FF2B5EF4-FFF2-40B4-BE49-F238E27FC236}">
                  <a16:creationId xmlns:a16="http://schemas.microsoft.com/office/drawing/2014/main" id="{698B9D38-6850-4600-82DE-69CD9EDB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15">
              <a:extLst>
                <a:ext uri="{FF2B5EF4-FFF2-40B4-BE49-F238E27FC236}">
                  <a16:creationId xmlns:a16="http://schemas.microsoft.com/office/drawing/2014/main" id="{F24DA7FB-91BE-42DF-81A8-A92AAFBE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16">
              <a:extLst>
                <a:ext uri="{FF2B5EF4-FFF2-40B4-BE49-F238E27FC236}">
                  <a16:creationId xmlns:a16="http://schemas.microsoft.com/office/drawing/2014/main" id="{4B79FF59-D28D-4161-97D4-E066120DA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17">
              <a:extLst>
                <a:ext uri="{FF2B5EF4-FFF2-40B4-BE49-F238E27FC236}">
                  <a16:creationId xmlns:a16="http://schemas.microsoft.com/office/drawing/2014/main" id="{B6050F48-05F2-4287-9316-3B58F346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18">
              <a:extLst>
                <a:ext uri="{FF2B5EF4-FFF2-40B4-BE49-F238E27FC236}">
                  <a16:creationId xmlns:a16="http://schemas.microsoft.com/office/drawing/2014/main" id="{6B44D1D7-9E36-4B50-B142-E6A6BFEF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19">
              <a:extLst>
                <a:ext uri="{FF2B5EF4-FFF2-40B4-BE49-F238E27FC236}">
                  <a16:creationId xmlns:a16="http://schemas.microsoft.com/office/drawing/2014/main" id="{2E6D3BB2-DC04-442B-A836-201EF5DB9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20">
              <a:extLst>
                <a:ext uri="{FF2B5EF4-FFF2-40B4-BE49-F238E27FC236}">
                  <a16:creationId xmlns:a16="http://schemas.microsoft.com/office/drawing/2014/main" id="{17377868-9F90-48B5-9F10-089D9C85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21">
              <a:extLst>
                <a:ext uri="{FF2B5EF4-FFF2-40B4-BE49-F238E27FC236}">
                  <a16:creationId xmlns:a16="http://schemas.microsoft.com/office/drawing/2014/main" id="{20F84CEA-B4B3-42FA-8959-49135D2E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22">
              <a:extLst>
                <a:ext uri="{FF2B5EF4-FFF2-40B4-BE49-F238E27FC236}">
                  <a16:creationId xmlns:a16="http://schemas.microsoft.com/office/drawing/2014/main" id="{BDCAE826-39C1-40A0-8CB4-2813EA40A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23">
              <a:extLst>
                <a:ext uri="{FF2B5EF4-FFF2-40B4-BE49-F238E27FC236}">
                  <a16:creationId xmlns:a16="http://schemas.microsoft.com/office/drawing/2014/main" id="{9D35DBCD-B3C9-4F5F-816C-CA49C935A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324">
              <a:extLst>
                <a:ext uri="{FF2B5EF4-FFF2-40B4-BE49-F238E27FC236}">
                  <a16:creationId xmlns:a16="http://schemas.microsoft.com/office/drawing/2014/main" id="{FD43F233-A37C-45C3-90EA-34F4CCB8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325">
              <a:extLst>
                <a:ext uri="{FF2B5EF4-FFF2-40B4-BE49-F238E27FC236}">
                  <a16:creationId xmlns:a16="http://schemas.microsoft.com/office/drawing/2014/main" id="{3E2DD52C-8AFA-40A7-8AC6-251867C99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326">
              <a:extLst>
                <a:ext uri="{FF2B5EF4-FFF2-40B4-BE49-F238E27FC236}">
                  <a16:creationId xmlns:a16="http://schemas.microsoft.com/office/drawing/2014/main" id="{B70CA1C0-C649-4A82-A2B2-E7E681F2C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327">
              <a:extLst>
                <a:ext uri="{FF2B5EF4-FFF2-40B4-BE49-F238E27FC236}">
                  <a16:creationId xmlns:a16="http://schemas.microsoft.com/office/drawing/2014/main" id="{878F9018-C6CE-48B9-BB6B-FF0B5421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328">
              <a:extLst>
                <a:ext uri="{FF2B5EF4-FFF2-40B4-BE49-F238E27FC236}">
                  <a16:creationId xmlns:a16="http://schemas.microsoft.com/office/drawing/2014/main" id="{BCFBB511-54DB-4F61-980A-C31286E99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329">
              <a:extLst>
                <a:ext uri="{FF2B5EF4-FFF2-40B4-BE49-F238E27FC236}">
                  <a16:creationId xmlns:a16="http://schemas.microsoft.com/office/drawing/2014/main" id="{1E3470B6-6111-40D5-B525-DC956BC3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330">
              <a:extLst>
                <a:ext uri="{FF2B5EF4-FFF2-40B4-BE49-F238E27FC236}">
                  <a16:creationId xmlns:a16="http://schemas.microsoft.com/office/drawing/2014/main" id="{A2104014-9B48-4EED-BE34-4B533B60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331">
              <a:extLst>
                <a:ext uri="{FF2B5EF4-FFF2-40B4-BE49-F238E27FC236}">
                  <a16:creationId xmlns:a16="http://schemas.microsoft.com/office/drawing/2014/main" id="{1DEC249F-BCF8-4FFE-98FB-452464344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332">
              <a:extLst>
                <a:ext uri="{FF2B5EF4-FFF2-40B4-BE49-F238E27FC236}">
                  <a16:creationId xmlns:a16="http://schemas.microsoft.com/office/drawing/2014/main" id="{83E70D6F-F258-4611-A9CC-DD916DD7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333">
              <a:extLst>
                <a:ext uri="{FF2B5EF4-FFF2-40B4-BE49-F238E27FC236}">
                  <a16:creationId xmlns:a16="http://schemas.microsoft.com/office/drawing/2014/main" id="{A59C7C4C-08E4-4406-8426-9591AEAAC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334">
              <a:extLst>
                <a:ext uri="{FF2B5EF4-FFF2-40B4-BE49-F238E27FC236}">
                  <a16:creationId xmlns:a16="http://schemas.microsoft.com/office/drawing/2014/main" id="{0B03CBCE-295B-42BB-8249-AB602E70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335">
              <a:extLst>
                <a:ext uri="{FF2B5EF4-FFF2-40B4-BE49-F238E27FC236}">
                  <a16:creationId xmlns:a16="http://schemas.microsoft.com/office/drawing/2014/main" id="{4473740C-C47D-4584-B76F-4AE3E528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336">
              <a:extLst>
                <a:ext uri="{FF2B5EF4-FFF2-40B4-BE49-F238E27FC236}">
                  <a16:creationId xmlns:a16="http://schemas.microsoft.com/office/drawing/2014/main" id="{C1436D94-A5D3-4382-A19F-88E85F2BD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337">
              <a:extLst>
                <a:ext uri="{FF2B5EF4-FFF2-40B4-BE49-F238E27FC236}">
                  <a16:creationId xmlns:a16="http://schemas.microsoft.com/office/drawing/2014/main" id="{182FF035-8A0F-4BB2-A5F2-642574435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338">
              <a:extLst>
                <a:ext uri="{FF2B5EF4-FFF2-40B4-BE49-F238E27FC236}">
                  <a16:creationId xmlns:a16="http://schemas.microsoft.com/office/drawing/2014/main" id="{3E5AB705-FC0E-43C8-B194-79CC44EE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339">
              <a:extLst>
                <a:ext uri="{FF2B5EF4-FFF2-40B4-BE49-F238E27FC236}">
                  <a16:creationId xmlns:a16="http://schemas.microsoft.com/office/drawing/2014/main" id="{8196104C-B9BC-450D-9388-365D9BF6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340">
              <a:extLst>
                <a:ext uri="{FF2B5EF4-FFF2-40B4-BE49-F238E27FC236}">
                  <a16:creationId xmlns:a16="http://schemas.microsoft.com/office/drawing/2014/main" id="{3384881A-E5B3-461A-9679-E29EF380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341">
              <a:extLst>
                <a:ext uri="{FF2B5EF4-FFF2-40B4-BE49-F238E27FC236}">
                  <a16:creationId xmlns:a16="http://schemas.microsoft.com/office/drawing/2014/main" id="{DFF81750-8EC3-4360-B3E7-7F6A20E85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342">
              <a:extLst>
                <a:ext uri="{FF2B5EF4-FFF2-40B4-BE49-F238E27FC236}">
                  <a16:creationId xmlns:a16="http://schemas.microsoft.com/office/drawing/2014/main" id="{4978D232-3872-4A43-BE35-BE3F1DF2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343">
              <a:extLst>
                <a:ext uri="{FF2B5EF4-FFF2-40B4-BE49-F238E27FC236}">
                  <a16:creationId xmlns:a16="http://schemas.microsoft.com/office/drawing/2014/main" id="{35A32A27-7013-4924-BAFD-F370F867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344">
              <a:extLst>
                <a:ext uri="{FF2B5EF4-FFF2-40B4-BE49-F238E27FC236}">
                  <a16:creationId xmlns:a16="http://schemas.microsoft.com/office/drawing/2014/main" id="{08999FDD-1EEA-4CE4-924E-2804868B6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345">
              <a:extLst>
                <a:ext uri="{FF2B5EF4-FFF2-40B4-BE49-F238E27FC236}">
                  <a16:creationId xmlns:a16="http://schemas.microsoft.com/office/drawing/2014/main" id="{B595E32D-673F-4886-A1C4-E53A5438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346">
              <a:extLst>
                <a:ext uri="{FF2B5EF4-FFF2-40B4-BE49-F238E27FC236}">
                  <a16:creationId xmlns:a16="http://schemas.microsoft.com/office/drawing/2014/main" id="{68CAAE4C-A5C0-4DDA-8AE9-D5E21F6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347">
              <a:extLst>
                <a:ext uri="{FF2B5EF4-FFF2-40B4-BE49-F238E27FC236}">
                  <a16:creationId xmlns:a16="http://schemas.microsoft.com/office/drawing/2014/main" id="{81FA159C-3001-4490-B3C0-B432202D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348">
              <a:extLst>
                <a:ext uri="{FF2B5EF4-FFF2-40B4-BE49-F238E27FC236}">
                  <a16:creationId xmlns:a16="http://schemas.microsoft.com/office/drawing/2014/main" id="{CD87EA27-6879-4CE5-B253-74BE4E59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349">
              <a:extLst>
                <a:ext uri="{FF2B5EF4-FFF2-40B4-BE49-F238E27FC236}">
                  <a16:creationId xmlns:a16="http://schemas.microsoft.com/office/drawing/2014/main" id="{3B64F35C-39FA-4B2C-B9A5-5537076E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350">
              <a:extLst>
                <a:ext uri="{FF2B5EF4-FFF2-40B4-BE49-F238E27FC236}">
                  <a16:creationId xmlns:a16="http://schemas.microsoft.com/office/drawing/2014/main" id="{37818691-7C69-41B5-8852-EE9BE2363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351">
              <a:extLst>
                <a:ext uri="{FF2B5EF4-FFF2-40B4-BE49-F238E27FC236}">
                  <a16:creationId xmlns:a16="http://schemas.microsoft.com/office/drawing/2014/main" id="{540E947D-FA0C-47CD-A817-102DC2CFB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352">
              <a:extLst>
                <a:ext uri="{FF2B5EF4-FFF2-40B4-BE49-F238E27FC236}">
                  <a16:creationId xmlns:a16="http://schemas.microsoft.com/office/drawing/2014/main" id="{2041107A-DE24-4712-A5DC-89D3900E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353">
              <a:extLst>
                <a:ext uri="{FF2B5EF4-FFF2-40B4-BE49-F238E27FC236}">
                  <a16:creationId xmlns:a16="http://schemas.microsoft.com/office/drawing/2014/main" id="{1FDF7B7E-63DB-41AE-A6C6-447890F72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354">
              <a:extLst>
                <a:ext uri="{FF2B5EF4-FFF2-40B4-BE49-F238E27FC236}">
                  <a16:creationId xmlns:a16="http://schemas.microsoft.com/office/drawing/2014/main" id="{C8A79494-1D44-4DB8-BE49-B7F85FF75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355">
              <a:extLst>
                <a:ext uri="{FF2B5EF4-FFF2-40B4-BE49-F238E27FC236}">
                  <a16:creationId xmlns:a16="http://schemas.microsoft.com/office/drawing/2014/main" id="{9ED9A344-1AFC-43E0-869D-24DDF9A02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356">
              <a:extLst>
                <a:ext uri="{FF2B5EF4-FFF2-40B4-BE49-F238E27FC236}">
                  <a16:creationId xmlns:a16="http://schemas.microsoft.com/office/drawing/2014/main" id="{EE790A3E-F2F7-4203-93D2-D7A4EA03E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357">
              <a:extLst>
                <a:ext uri="{FF2B5EF4-FFF2-40B4-BE49-F238E27FC236}">
                  <a16:creationId xmlns:a16="http://schemas.microsoft.com/office/drawing/2014/main" id="{6755A103-5E8E-4F27-8AE4-1DDCCA693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9" name="Group 245">
            <a:extLst>
              <a:ext uri="{FF2B5EF4-FFF2-40B4-BE49-F238E27FC236}">
                <a16:creationId xmlns:a16="http://schemas.microsoft.com/office/drawing/2014/main" id="{01A9A162-47AD-4738-BD98-315065B31E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66251" y="5592021"/>
            <a:ext cx="1464847" cy="1574165"/>
            <a:chOff x="-3" y="-6"/>
            <a:chExt cx="469" cy="504"/>
          </a:xfrm>
        </p:grpSpPr>
        <p:sp>
          <p:nvSpPr>
            <p:cNvPr id="640" name="Freeform 246">
              <a:extLst>
                <a:ext uri="{FF2B5EF4-FFF2-40B4-BE49-F238E27FC236}">
                  <a16:creationId xmlns:a16="http://schemas.microsoft.com/office/drawing/2014/main" id="{1575E69B-3BD3-4D43-B7F3-021F97D7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47">
              <a:extLst>
                <a:ext uri="{FF2B5EF4-FFF2-40B4-BE49-F238E27FC236}">
                  <a16:creationId xmlns:a16="http://schemas.microsoft.com/office/drawing/2014/main" id="{A57B5C25-5AE8-4A33-A500-09126FE26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248">
              <a:extLst>
                <a:ext uri="{FF2B5EF4-FFF2-40B4-BE49-F238E27FC236}">
                  <a16:creationId xmlns:a16="http://schemas.microsoft.com/office/drawing/2014/main" id="{2567C5D8-DCE1-4E03-B90E-9DDDA7486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249">
              <a:extLst>
                <a:ext uri="{FF2B5EF4-FFF2-40B4-BE49-F238E27FC236}">
                  <a16:creationId xmlns:a16="http://schemas.microsoft.com/office/drawing/2014/main" id="{53EB8AA7-CD0E-434B-95D7-3583CEC4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250">
              <a:extLst>
                <a:ext uri="{FF2B5EF4-FFF2-40B4-BE49-F238E27FC236}">
                  <a16:creationId xmlns:a16="http://schemas.microsoft.com/office/drawing/2014/main" id="{36F71E80-49E9-4D04-972A-6B06E4E79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251">
              <a:extLst>
                <a:ext uri="{FF2B5EF4-FFF2-40B4-BE49-F238E27FC236}">
                  <a16:creationId xmlns:a16="http://schemas.microsoft.com/office/drawing/2014/main" id="{B7AB84DB-D62F-4C6D-8B7E-79A95733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52">
              <a:extLst>
                <a:ext uri="{FF2B5EF4-FFF2-40B4-BE49-F238E27FC236}">
                  <a16:creationId xmlns:a16="http://schemas.microsoft.com/office/drawing/2014/main" id="{C5E5BB08-D421-4E5B-A380-2BADE2B5E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53">
              <a:extLst>
                <a:ext uri="{FF2B5EF4-FFF2-40B4-BE49-F238E27FC236}">
                  <a16:creationId xmlns:a16="http://schemas.microsoft.com/office/drawing/2014/main" id="{AF582987-B3A9-482F-B055-05D5F16B0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54">
              <a:extLst>
                <a:ext uri="{FF2B5EF4-FFF2-40B4-BE49-F238E27FC236}">
                  <a16:creationId xmlns:a16="http://schemas.microsoft.com/office/drawing/2014/main" id="{F559FC90-3F5C-4EFA-9665-1BA5F887B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55">
              <a:extLst>
                <a:ext uri="{FF2B5EF4-FFF2-40B4-BE49-F238E27FC236}">
                  <a16:creationId xmlns:a16="http://schemas.microsoft.com/office/drawing/2014/main" id="{501ECCCC-A348-4C41-B1C8-BFE21B3F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56">
              <a:extLst>
                <a:ext uri="{FF2B5EF4-FFF2-40B4-BE49-F238E27FC236}">
                  <a16:creationId xmlns:a16="http://schemas.microsoft.com/office/drawing/2014/main" id="{AFB04623-1E3B-44D9-AEDD-19437AB4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57">
              <a:extLst>
                <a:ext uri="{FF2B5EF4-FFF2-40B4-BE49-F238E27FC236}">
                  <a16:creationId xmlns:a16="http://schemas.microsoft.com/office/drawing/2014/main" id="{F15A27B2-2280-4CF8-AC74-277C9AD1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258">
              <a:extLst>
                <a:ext uri="{FF2B5EF4-FFF2-40B4-BE49-F238E27FC236}">
                  <a16:creationId xmlns:a16="http://schemas.microsoft.com/office/drawing/2014/main" id="{C8EA5E61-DEF5-4C48-A1C8-D70D89D02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259">
              <a:extLst>
                <a:ext uri="{FF2B5EF4-FFF2-40B4-BE49-F238E27FC236}">
                  <a16:creationId xmlns:a16="http://schemas.microsoft.com/office/drawing/2014/main" id="{87C29CD0-B5D7-4649-B07D-03E8438D0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260">
              <a:extLst>
                <a:ext uri="{FF2B5EF4-FFF2-40B4-BE49-F238E27FC236}">
                  <a16:creationId xmlns:a16="http://schemas.microsoft.com/office/drawing/2014/main" id="{38E8B131-2A37-4DFF-B5DE-19FAC219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261">
              <a:extLst>
                <a:ext uri="{FF2B5EF4-FFF2-40B4-BE49-F238E27FC236}">
                  <a16:creationId xmlns:a16="http://schemas.microsoft.com/office/drawing/2014/main" id="{525E0328-7E17-47FF-96EE-6CB12DE72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262">
              <a:extLst>
                <a:ext uri="{FF2B5EF4-FFF2-40B4-BE49-F238E27FC236}">
                  <a16:creationId xmlns:a16="http://schemas.microsoft.com/office/drawing/2014/main" id="{1C05136E-8BDB-4E1F-890A-B3F25DDA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63">
              <a:extLst>
                <a:ext uri="{FF2B5EF4-FFF2-40B4-BE49-F238E27FC236}">
                  <a16:creationId xmlns:a16="http://schemas.microsoft.com/office/drawing/2014/main" id="{7791CCF2-97C9-4A34-A14C-23B3D6476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264">
              <a:extLst>
                <a:ext uri="{FF2B5EF4-FFF2-40B4-BE49-F238E27FC236}">
                  <a16:creationId xmlns:a16="http://schemas.microsoft.com/office/drawing/2014/main" id="{E7B28596-7FF8-408D-8774-583175EC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265">
              <a:extLst>
                <a:ext uri="{FF2B5EF4-FFF2-40B4-BE49-F238E27FC236}">
                  <a16:creationId xmlns:a16="http://schemas.microsoft.com/office/drawing/2014/main" id="{06E73D83-EA73-42D7-AC56-661AA662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266">
              <a:extLst>
                <a:ext uri="{FF2B5EF4-FFF2-40B4-BE49-F238E27FC236}">
                  <a16:creationId xmlns:a16="http://schemas.microsoft.com/office/drawing/2014/main" id="{81B19997-BC52-476F-870F-4E72A51F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67">
              <a:extLst>
                <a:ext uri="{FF2B5EF4-FFF2-40B4-BE49-F238E27FC236}">
                  <a16:creationId xmlns:a16="http://schemas.microsoft.com/office/drawing/2014/main" id="{93B63276-81CC-4DAE-A82F-CADA5784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68">
              <a:extLst>
                <a:ext uri="{FF2B5EF4-FFF2-40B4-BE49-F238E27FC236}">
                  <a16:creationId xmlns:a16="http://schemas.microsoft.com/office/drawing/2014/main" id="{9CA56067-14E2-4267-9FCD-D9803C447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69">
              <a:extLst>
                <a:ext uri="{FF2B5EF4-FFF2-40B4-BE49-F238E27FC236}">
                  <a16:creationId xmlns:a16="http://schemas.microsoft.com/office/drawing/2014/main" id="{96571A91-C3D1-4F70-91E0-83AA4AB88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270">
              <a:extLst>
                <a:ext uri="{FF2B5EF4-FFF2-40B4-BE49-F238E27FC236}">
                  <a16:creationId xmlns:a16="http://schemas.microsoft.com/office/drawing/2014/main" id="{FBD9D640-6C85-4DB0-8077-79EBBB80D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271">
              <a:extLst>
                <a:ext uri="{FF2B5EF4-FFF2-40B4-BE49-F238E27FC236}">
                  <a16:creationId xmlns:a16="http://schemas.microsoft.com/office/drawing/2014/main" id="{A1AEAFFB-EDDD-44A5-AA05-8F3C5AF1EE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72">
              <a:extLst>
                <a:ext uri="{FF2B5EF4-FFF2-40B4-BE49-F238E27FC236}">
                  <a16:creationId xmlns:a16="http://schemas.microsoft.com/office/drawing/2014/main" id="{68D292FF-6ED7-44D3-BE90-F90DB0247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73">
              <a:extLst>
                <a:ext uri="{FF2B5EF4-FFF2-40B4-BE49-F238E27FC236}">
                  <a16:creationId xmlns:a16="http://schemas.microsoft.com/office/drawing/2014/main" id="{D6566611-BFFB-4600-B13B-CBD69D70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74">
              <a:extLst>
                <a:ext uri="{FF2B5EF4-FFF2-40B4-BE49-F238E27FC236}">
                  <a16:creationId xmlns:a16="http://schemas.microsoft.com/office/drawing/2014/main" id="{6F63616F-4EAC-474A-9162-113BCAA7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275">
              <a:extLst>
                <a:ext uri="{FF2B5EF4-FFF2-40B4-BE49-F238E27FC236}">
                  <a16:creationId xmlns:a16="http://schemas.microsoft.com/office/drawing/2014/main" id="{F4F53C62-4A33-4341-8416-9D95F61C8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276">
              <a:extLst>
                <a:ext uri="{FF2B5EF4-FFF2-40B4-BE49-F238E27FC236}">
                  <a16:creationId xmlns:a16="http://schemas.microsoft.com/office/drawing/2014/main" id="{BB8A9B1F-09AC-4309-AD9C-E3A1F650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277">
              <a:extLst>
                <a:ext uri="{FF2B5EF4-FFF2-40B4-BE49-F238E27FC236}">
                  <a16:creationId xmlns:a16="http://schemas.microsoft.com/office/drawing/2014/main" id="{1FC9B12C-E842-4AEE-B291-E4715471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278">
              <a:extLst>
                <a:ext uri="{FF2B5EF4-FFF2-40B4-BE49-F238E27FC236}">
                  <a16:creationId xmlns:a16="http://schemas.microsoft.com/office/drawing/2014/main" id="{E60E86D2-522E-4E9E-ABCB-3B3A1B9B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279">
              <a:extLst>
                <a:ext uri="{FF2B5EF4-FFF2-40B4-BE49-F238E27FC236}">
                  <a16:creationId xmlns:a16="http://schemas.microsoft.com/office/drawing/2014/main" id="{26208180-C53B-4CBF-9B38-A6942441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280">
              <a:extLst>
                <a:ext uri="{FF2B5EF4-FFF2-40B4-BE49-F238E27FC236}">
                  <a16:creationId xmlns:a16="http://schemas.microsoft.com/office/drawing/2014/main" id="{31C3669D-CDC0-46B8-8C13-E0A76EACD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281">
              <a:extLst>
                <a:ext uri="{FF2B5EF4-FFF2-40B4-BE49-F238E27FC236}">
                  <a16:creationId xmlns:a16="http://schemas.microsoft.com/office/drawing/2014/main" id="{200D4FCF-A5B8-4189-8FBC-4A7E30C64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282">
              <a:extLst>
                <a:ext uri="{FF2B5EF4-FFF2-40B4-BE49-F238E27FC236}">
                  <a16:creationId xmlns:a16="http://schemas.microsoft.com/office/drawing/2014/main" id="{A28ADBC7-4CD5-4874-A876-5324D8926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283">
              <a:extLst>
                <a:ext uri="{FF2B5EF4-FFF2-40B4-BE49-F238E27FC236}">
                  <a16:creationId xmlns:a16="http://schemas.microsoft.com/office/drawing/2014/main" id="{2265677C-2F24-4F08-BD95-03654841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284">
              <a:extLst>
                <a:ext uri="{FF2B5EF4-FFF2-40B4-BE49-F238E27FC236}">
                  <a16:creationId xmlns:a16="http://schemas.microsoft.com/office/drawing/2014/main" id="{DE23784E-3DF6-4153-BF90-446027967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285">
              <a:extLst>
                <a:ext uri="{FF2B5EF4-FFF2-40B4-BE49-F238E27FC236}">
                  <a16:creationId xmlns:a16="http://schemas.microsoft.com/office/drawing/2014/main" id="{1CFD9885-3D19-44DA-B2FA-F00863780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286">
              <a:extLst>
                <a:ext uri="{FF2B5EF4-FFF2-40B4-BE49-F238E27FC236}">
                  <a16:creationId xmlns:a16="http://schemas.microsoft.com/office/drawing/2014/main" id="{3BDC3368-7BEA-44CA-8EC5-3A126EE83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287">
              <a:extLst>
                <a:ext uri="{FF2B5EF4-FFF2-40B4-BE49-F238E27FC236}">
                  <a16:creationId xmlns:a16="http://schemas.microsoft.com/office/drawing/2014/main" id="{126E4A7B-BB19-4AB5-B7A5-CE5E1CF80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288">
              <a:extLst>
                <a:ext uri="{FF2B5EF4-FFF2-40B4-BE49-F238E27FC236}">
                  <a16:creationId xmlns:a16="http://schemas.microsoft.com/office/drawing/2014/main" id="{56AE125C-5CC4-4CEB-8F83-B2B2EB1EF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289">
              <a:extLst>
                <a:ext uri="{FF2B5EF4-FFF2-40B4-BE49-F238E27FC236}">
                  <a16:creationId xmlns:a16="http://schemas.microsoft.com/office/drawing/2014/main" id="{C79353CA-9CA4-4A34-8356-5338813C4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290">
              <a:extLst>
                <a:ext uri="{FF2B5EF4-FFF2-40B4-BE49-F238E27FC236}">
                  <a16:creationId xmlns:a16="http://schemas.microsoft.com/office/drawing/2014/main" id="{16A46367-A990-4716-95A2-77DD03EA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291">
              <a:extLst>
                <a:ext uri="{FF2B5EF4-FFF2-40B4-BE49-F238E27FC236}">
                  <a16:creationId xmlns:a16="http://schemas.microsoft.com/office/drawing/2014/main" id="{F4A0BBD6-CEA4-4310-B059-ACD84B3F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292">
              <a:extLst>
                <a:ext uri="{FF2B5EF4-FFF2-40B4-BE49-F238E27FC236}">
                  <a16:creationId xmlns:a16="http://schemas.microsoft.com/office/drawing/2014/main" id="{A55819F0-2F2F-42E5-A39A-B19335BA6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293">
              <a:extLst>
                <a:ext uri="{FF2B5EF4-FFF2-40B4-BE49-F238E27FC236}">
                  <a16:creationId xmlns:a16="http://schemas.microsoft.com/office/drawing/2014/main" id="{37F1EC53-5E29-4B51-B2B8-6DFBA528D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94">
              <a:extLst>
                <a:ext uri="{FF2B5EF4-FFF2-40B4-BE49-F238E27FC236}">
                  <a16:creationId xmlns:a16="http://schemas.microsoft.com/office/drawing/2014/main" id="{C257E74A-BE3E-4CE8-90B7-1D307296C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95">
              <a:extLst>
                <a:ext uri="{FF2B5EF4-FFF2-40B4-BE49-F238E27FC236}">
                  <a16:creationId xmlns:a16="http://schemas.microsoft.com/office/drawing/2014/main" id="{ACFF017E-373B-41C5-B43E-C7428E3E0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296">
              <a:extLst>
                <a:ext uri="{FF2B5EF4-FFF2-40B4-BE49-F238E27FC236}">
                  <a16:creationId xmlns:a16="http://schemas.microsoft.com/office/drawing/2014/main" id="{3173DD26-7411-4B0F-932A-91DFFB32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297">
              <a:extLst>
                <a:ext uri="{FF2B5EF4-FFF2-40B4-BE49-F238E27FC236}">
                  <a16:creationId xmlns:a16="http://schemas.microsoft.com/office/drawing/2014/main" id="{3D83A2AF-89E2-4EF7-A005-323350EBB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298">
              <a:extLst>
                <a:ext uri="{FF2B5EF4-FFF2-40B4-BE49-F238E27FC236}">
                  <a16:creationId xmlns:a16="http://schemas.microsoft.com/office/drawing/2014/main" id="{349A5040-713E-424C-99EB-46213607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99">
              <a:extLst>
                <a:ext uri="{FF2B5EF4-FFF2-40B4-BE49-F238E27FC236}">
                  <a16:creationId xmlns:a16="http://schemas.microsoft.com/office/drawing/2014/main" id="{EB3E0F82-D0B5-4963-9251-9E4BEAFF0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300">
              <a:extLst>
                <a:ext uri="{FF2B5EF4-FFF2-40B4-BE49-F238E27FC236}">
                  <a16:creationId xmlns:a16="http://schemas.microsoft.com/office/drawing/2014/main" id="{946530F1-B945-45D9-8CD8-2C85B64C0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301">
              <a:extLst>
                <a:ext uri="{FF2B5EF4-FFF2-40B4-BE49-F238E27FC236}">
                  <a16:creationId xmlns:a16="http://schemas.microsoft.com/office/drawing/2014/main" id="{99E3AB6F-0DD4-4724-927D-BD8B4D7B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302">
              <a:extLst>
                <a:ext uri="{FF2B5EF4-FFF2-40B4-BE49-F238E27FC236}">
                  <a16:creationId xmlns:a16="http://schemas.microsoft.com/office/drawing/2014/main" id="{5E37A6FF-442F-4C69-8087-6213F63FE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303">
              <a:extLst>
                <a:ext uri="{FF2B5EF4-FFF2-40B4-BE49-F238E27FC236}">
                  <a16:creationId xmlns:a16="http://schemas.microsoft.com/office/drawing/2014/main" id="{F6DCD4BB-769A-466D-ABAB-8A986661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304">
              <a:extLst>
                <a:ext uri="{FF2B5EF4-FFF2-40B4-BE49-F238E27FC236}">
                  <a16:creationId xmlns:a16="http://schemas.microsoft.com/office/drawing/2014/main" id="{0692030F-AC53-4CC0-AD85-9F356E39E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305">
              <a:extLst>
                <a:ext uri="{FF2B5EF4-FFF2-40B4-BE49-F238E27FC236}">
                  <a16:creationId xmlns:a16="http://schemas.microsoft.com/office/drawing/2014/main" id="{1E8A287B-05BB-4739-B349-93070B12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306">
              <a:extLst>
                <a:ext uri="{FF2B5EF4-FFF2-40B4-BE49-F238E27FC236}">
                  <a16:creationId xmlns:a16="http://schemas.microsoft.com/office/drawing/2014/main" id="{A6715FB7-E431-4411-93FB-8609B6CF9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307">
              <a:extLst>
                <a:ext uri="{FF2B5EF4-FFF2-40B4-BE49-F238E27FC236}">
                  <a16:creationId xmlns:a16="http://schemas.microsoft.com/office/drawing/2014/main" id="{08A9C042-25BB-4FEF-8294-3031132A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308">
              <a:extLst>
                <a:ext uri="{FF2B5EF4-FFF2-40B4-BE49-F238E27FC236}">
                  <a16:creationId xmlns:a16="http://schemas.microsoft.com/office/drawing/2014/main" id="{3034CCA7-6D11-4359-B39C-ADADCC38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309">
              <a:extLst>
                <a:ext uri="{FF2B5EF4-FFF2-40B4-BE49-F238E27FC236}">
                  <a16:creationId xmlns:a16="http://schemas.microsoft.com/office/drawing/2014/main" id="{A81A2DAB-DEF6-4E63-BD3E-A747BB3B1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310">
              <a:extLst>
                <a:ext uri="{FF2B5EF4-FFF2-40B4-BE49-F238E27FC236}">
                  <a16:creationId xmlns:a16="http://schemas.microsoft.com/office/drawing/2014/main" id="{807A025B-D80C-4E79-8839-DA34E9E7F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311">
              <a:extLst>
                <a:ext uri="{FF2B5EF4-FFF2-40B4-BE49-F238E27FC236}">
                  <a16:creationId xmlns:a16="http://schemas.microsoft.com/office/drawing/2014/main" id="{035B915F-8FB5-43F0-9975-77EAD0D64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312">
              <a:extLst>
                <a:ext uri="{FF2B5EF4-FFF2-40B4-BE49-F238E27FC236}">
                  <a16:creationId xmlns:a16="http://schemas.microsoft.com/office/drawing/2014/main" id="{72AB5243-60A1-4E24-A13C-3DBDCB7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313">
              <a:extLst>
                <a:ext uri="{FF2B5EF4-FFF2-40B4-BE49-F238E27FC236}">
                  <a16:creationId xmlns:a16="http://schemas.microsoft.com/office/drawing/2014/main" id="{1FD2A266-93F5-422C-BADA-61D9D0E5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314">
              <a:extLst>
                <a:ext uri="{FF2B5EF4-FFF2-40B4-BE49-F238E27FC236}">
                  <a16:creationId xmlns:a16="http://schemas.microsoft.com/office/drawing/2014/main" id="{57FF2D17-23BF-4E4D-9241-381A3823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315">
              <a:extLst>
                <a:ext uri="{FF2B5EF4-FFF2-40B4-BE49-F238E27FC236}">
                  <a16:creationId xmlns:a16="http://schemas.microsoft.com/office/drawing/2014/main" id="{9BAAD4FC-CA5F-4437-A342-C278BABC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316">
              <a:extLst>
                <a:ext uri="{FF2B5EF4-FFF2-40B4-BE49-F238E27FC236}">
                  <a16:creationId xmlns:a16="http://schemas.microsoft.com/office/drawing/2014/main" id="{E5A3D5EC-398A-4A53-A18A-D9FD6F787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317">
              <a:extLst>
                <a:ext uri="{FF2B5EF4-FFF2-40B4-BE49-F238E27FC236}">
                  <a16:creationId xmlns:a16="http://schemas.microsoft.com/office/drawing/2014/main" id="{D02D8B3D-A384-445A-87A2-5C7E74B83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318">
              <a:extLst>
                <a:ext uri="{FF2B5EF4-FFF2-40B4-BE49-F238E27FC236}">
                  <a16:creationId xmlns:a16="http://schemas.microsoft.com/office/drawing/2014/main" id="{A3B61603-2C93-4A80-AECC-B5C257E55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319">
              <a:extLst>
                <a:ext uri="{FF2B5EF4-FFF2-40B4-BE49-F238E27FC236}">
                  <a16:creationId xmlns:a16="http://schemas.microsoft.com/office/drawing/2014/main" id="{3A62C332-BADE-4C71-B297-4FCDBFD6F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320">
              <a:extLst>
                <a:ext uri="{FF2B5EF4-FFF2-40B4-BE49-F238E27FC236}">
                  <a16:creationId xmlns:a16="http://schemas.microsoft.com/office/drawing/2014/main" id="{D3E8CA19-D85B-4874-9399-315E588D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321">
              <a:extLst>
                <a:ext uri="{FF2B5EF4-FFF2-40B4-BE49-F238E27FC236}">
                  <a16:creationId xmlns:a16="http://schemas.microsoft.com/office/drawing/2014/main" id="{BCCCEC50-8D20-41E0-B386-EEF4B2C1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322">
              <a:extLst>
                <a:ext uri="{FF2B5EF4-FFF2-40B4-BE49-F238E27FC236}">
                  <a16:creationId xmlns:a16="http://schemas.microsoft.com/office/drawing/2014/main" id="{DDB43142-F004-480F-8B7E-003D38F94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323">
              <a:extLst>
                <a:ext uri="{FF2B5EF4-FFF2-40B4-BE49-F238E27FC236}">
                  <a16:creationId xmlns:a16="http://schemas.microsoft.com/office/drawing/2014/main" id="{78A2017A-A99C-4F8E-99E3-F61603C3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324">
              <a:extLst>
                <a:ext uri="{FF2B5EF4-FFF2-40B4-BE49-F238E27FC236}">
                  <a16:creationId xmlns:a16="http://schemas.microsoft.com/office/drawing/2014/main" id="{CDA9EB20-265F-44F4-8B19-C72E8066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325">
              <a:extLst>
                <a:ext uri="{FF2B5EF4-FFF2-40B4-BE49-F238E27FC236}">
                  <a16:creationId xmlns:a16="http://schemas.microsoft.com/office/drawing/2014/main" id="{36B43CE2-8EFA-4160-BFCF-731273E87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326">
              <a:extLst>
                <a:ext uri="{FF2B5EF4-FFF2-40B4-BE49-F238E27FC236}">
                  <a16:creationId xmlns:a16="http://schemas.microsoft.com/office/drawing/2014/main" id="{C1586E4B-F0ED-4C1F-8B1D-10183399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327">
              <a:extLst>
                <a:ext uri="{FF2B5EF4-FFF2-40B4-BE49-F238E27FC236}">
                  <a16:creationId xmlns:a16="http://schemas.microsoft.com/office/drawing/2014/main" id="{2EDC0DE2-852F-4578-AA52-A6BABF63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328">
              <a:extLst>
                <a:ext uri="{FF2B5EF4-FFF2-40B4-BE49-F238E27FC236}">
                  <a16:creationId xmlns:a16="http://schemas.microsoft.com/office/drawing/2014/main" id="{F8228CA3-3739-454C-8A05-DD5D3E028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329">
              <a:extLst>
                <a:ext uri="{FF2B5EF4-FFF2-40B4-BE49-F238E27FC236}">
                  <a16:creationId xmlns:a16="http://schemas.microsoft.com/office/drawing/2014/main" id="{0C0318E7-1F03-4771-94EA-F167CFD95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330">
              <a:extLst>
                <a:ext uri="{FF2B5EF4-FFF2-40B4-BE49-F238E27FC236}">
                  <a16:creationId xmlns:a16="http://schemas.microsoft.com/office/drawing/2014/main" id="{23679EF6-7210-4E3E-B770-7BEA4E06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331">
              <a:extLst>
                <a:ext uri="{FF2B5EF4-FFF2-40B4-BE49-F238E27FC236}">
                  <a16:creationId xmlns:a16="http://schemas.microsoft.com/office/drawing/2014/main" id="{73297BA1-A52E-41C3-8676-4613CEBE7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332">
              <a:extLst>
                <a:ext uri="{FF2B5EF4-FFF2-40B4-BE49-F238E27FC236}">
                  <a16:creationId xmlns:a16="http://schemas.microsoft.com/office/drawing/2014/main" id="{AA075DBD-4759-4CAA-8DB4-1DDC9B0E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333">
              <a:extLst>
                <a:ext uri="{FF2B5EF4-FFF2-40B4-BE49-F238E27FC236}">
                  <a16:creationId xmlns:a16="http://schemas.microsoft.com/office/drawing/2014/main" id="{FB8B2579-F8FE-431E-B5A5-BA314466D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334">
              <a:extLst>
                <a:ext uri="{FF2B5EF4-FFF2-40B4-BE49-F238E27FC236}">
                  <a16:creationId xmlns:a16="http://schemas.microsoft.com/office/drawing/2014/main" id="{DE6D5A2E-ED1B-4D58-BE89-8D41954AE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335">
              <a:extLst>
                <a:ext uri="{FF2B5EF4-FFF2-40B4-BE49-F238E27FC236}">
                  <a16:creationId xmlns:a16="http://schemas.microsoft.com/office/drawing/2014/main" id="{3CB5B9B0-3DA7-43D7-9356-9B3D5CC3C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336">
              <a:extLst>
                <a:ext uri="{FF2B5EF4-FFF2-40B4-BE49-F238E27FC236}">
                  <a16:creationId xmlns:a16="http://schemas.microsoft.com/office/drawing/2014/main" id="{B6999A01-7A95-4735-BA36-92005A6F6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337">
              <a:extLst>
                <a:ext uri="{FF2B5EF4-FFF2-40B4-BE49-F238E27FC236}">
                  <a16:creationId xmlns:a16="http://schemas.microsoft.com/office/drawing/2014/main" id="{DD4D2879-CE24-42F5-AD42-CC0A6080A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338">
              <a:extLst>
                <a:ext uri="{FF2B5EF4-FFF2-40B4-BE49-F238E27FC236}">
                  <a16:creationId xmlns:a16="http://schemas.microsoft.com/office/drawing/2014/main" id="{12CE851B-2B96-4543-B6F7-9BA03748E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339">
              <a:extLst>
                <a:ext uri="{FF2B5EF4-FFF2-40B4-BE49-F238E27FC236}">
                  <a16:creationId xmlns:a16="http://schemas.microsoft.com/office/drawing/2014/main" id="{3F534F10-083D-4438-8739-91B0CF359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340">
              <a:extLst>
                <a:ext uri="{FF2B5EF4-FFF2-40B4-BE49-F238E27FC236}">
                  <a16:creationId xmlns:a16="http://schemas.microsoft.com/office/drawing/2014/main" id="{34074851-9B76-4C1F-99D3-60301A01B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341">
              <a:extLst>
                <a:ext uri="{FF2B5EF4-FFF2-40B4-BE49-F238E27FC236}">
                  <a16:creationId xmlns:a16="http://schemas.microsoft.com/office/drawing/2014/main" id="{319F1D5C-8660-4574-AA35-68E3C4FEA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342">
              <a:extLst>
                <a:ext uri="{FF2B5EF4-FFF2-40B4-BE49-F238E27FC236}">
                  <a16:creationId xmlns:a16="http://schemas.microsoft.com/office/drawing/2014/main" id="{E7AE1502-5B00-4676-87C6-CA59E5F7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343">
              <a:extLst>
                <a:ext uri="{FF2B5EF4-FFF2-40B4-BE49-F238E27FC236}">
                  <a16:creationId xmlns:a16="http://schemas.microsoft.com/office/drawing/2014/main" id="{A815750C-B825-48F7-B81F-FFD687B18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344">
              <a:extLst>
                <a:ext uri="{FF2B5EF4-FFF2-40B4-BE49-F238E27FC236}">
                  <a16:creationId xmlns:a16="http://schemas.microsoft.com/office/drawing/2014/main" id="{3FDBE188-A2EB-4B2C-958E-BD4A404D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345">
              <a:extLst>
                <a:ext uri="{FF2B5EF4-FFF2-40B4-BE49-F238E27FC236}">
                  <a16:creationId xmlns:a16="http://schemas.microsoft.com/office/drawing/2014/main" id="{4A5E550D-DF26-4DCE-92DF-00652C69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346">
              <a:extLst>
                <a:ext uri="{FF2B5EF4-FFF2-40B4-BE49-F238E27FC236}">
                  <a16:creationId xmlns:a16="http://schemas.microsoft.com/office/drawing/2014/main" id="{59804CDE-B0DC-444A-93B6-B42574C0D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347">
              <a:extLst>
                <a:ext uri="{FF2B5EF4-FFF2-40B4-BE49-F238E27FC236}">
                  <a16:creationId xmlns:a16="http://schemas.microsoft.com/office/drawing/2014/main" id="{BFB32687-294D-40CC-8194-3DFA7419A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348">
              <a:extLst>
                <a:ext uri="{FF2B5EF4-FFF2-40B4-BE49-F238E27FC236}">
                  <a16:creationId xmlns:a16="http://schemas.microsoft.com/office/drawing/2014/main" id="{BD5D2F8C-55C7-4FB4-91CA-F73881B4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349">
              <a:extLst>
                <a:ext uri="{FF2B5EF4-FFF2-40B4-BE49-F238E27FC236}">
                  <a16:creationId xmlns:a16="http://schemas.microsoft.com/office/drawing/2014/main" id="{E3770ABB-F897-4932-8649-A1836C1E0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350">
              <a:extLst>
                <a:ext uri="{FF2B5EF4-FFF2-40B4-BE49-F238E27FC236}">
                  <a16:creationId xmlns:a16="http://schemas.microsoft.com/office/drawing/2014/main" id="{AFC67D8D-A16F-4EC9-9B34-FAE2CADF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351">
              <a:extLst>
                <a:ext uri="{FF2B5EF4-FFF2-40B4-BE49-F238E27FC236}">
                  <a16:creationId xmlns:a16="http://schemas.microsoft.com/office/drawing/2014/main" id="{18A6B3B4-FA79-4E86-900F-2746C1395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352">
              <a:extLst>
                <a:ext uri="{FF2B5EF4-FFF2-40B4-BE49-F238E27FC236}">
                  <a16:creationId xmlns:a16="http://schemas.microsoft.com/office/drawing/2014/main" id="{3FCACCA7-A661-4F44-845F-70DFA6BF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353">
              <a:extLst>
                <a:ext uri="{FF2B5EF4-FFF2-40B4-BE49-F238E27FC236}">
                  <a16:creationId xmlns:a16="http://schemas.microsoft.com/office/drawing/2014/main" id="{3F64A9BA-F358-442C-96AC-CABC84520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354">
              <a:extLst>
                <a:ext uri="{FF2B5EF4-FFF2-40B4-BE49-F238E27FC236}">
                  <a16:creationId xmlns:a16="http://schemas.microsoft.com/office/drawing/2014/main" id="{A9E1B1E7-7F12-4DA5-8FCD-6481714EA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355">
              <a:extLst>
                <a:ext uri="{FF2B5EF4-FFF2-40B4-BE49-F238E27FC236}">
                  <a16:creationId xmlns:a16="http://schemas.microsoft.com/office/drawing/2014/main" id="{2FBE7F7F-914D-4C8B-9B06-93205A36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356">
              <a:extLst>
                <a:ext uri="{FF2B5EF4-FFF2-40B4-BE49-F238E27FC236}">
                  <a16:creationId xmlns:a16="http://schemas.microsoft.com/office/drawing/2014/main" id="{989851D1-CBCB-4D5E-9F45-8AD9542E9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357">
              <a:extLst>
                <a:ext uri="{FF2B5EF4-FFF2-40B4-BE49-F238E27FC236}">
                  <a16:creationId xmlns:a16="http://schemas.microsoft.com/office/drawing/2014/main" id="{D4452E7A-DEAC-4918-804B-9A424F26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CAC6EE8-8AF8-4DA4-8138-37A244691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4" y="0"/>
            <a:ext cx="2282876" cy="1736113"/>
          </a:xfrm>
          <a:prstGeom prst="rect">
            <a:avLst/>
          </a:prstGeom>
        </p:spPr>
      </p:pic>
      <p:grpSp>
        <p:nvGrpSpPr>
          <p:cNvPr id="752" name="Group 245">
            <a:extLst>
              <a:ext uri="{FF2B5EF4-FFF2-40B4-BE49-F238E27FC236}">
                <a16:creationId xmlns:a16="http://schemas.microsoft.com/office/drawing/2014/main" id="{0999028B-21F2-46D1-B835-2954384DDF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482282" y="5676686"/>
            <a:ext cx="1464847" cy="1574165"/>
            <a:chOff x="-3" y="-6"/>
            <a:chExt cx="469" cy="504"/>
          </a:xfrm>
        </p:grpSpPr>
        <p:sp>
          <p:nvSpPr>
            <p:cNvPr id="753" name="Freeform 246">
              <a:extLst>
                <a:ext uri="{FF2B5EF4-FFF2-40B4-BE49-F238E27FC236}">
                  <a16:creationId xmlns:a16="http://schemas.microsoft.com/office/drawing/2014/main" id="{3FD18A86-29BA-4165-B9E1-16509D35C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3"/>
              <a:ext cx="21" cy="30"/>
            </a:xfrm>
            <a:custGeom>
              <a:avLst/>
              <a:gdLst>
                <a:gd name="T0" fmla="*/ 18 w 18"/>
                <a:gd name="T1" fmla="*/ 11 h 26"/>
                <a:gd name="T2" fmla="*/ 13 w 18"/>
                <a:gd name="T3" fmla="*/ 26 h 26"/>
                <a:gd name="T4" fmla="*/ 4 w 18"/>
                <a:gd name="T5" fmla="*/ 22 h 26"/>
                <a:gd name="T6" fmla="*/ 0 w 18"/>
                <a:gd name="T7" fmla="*/ 9 h 26"/>
                <a:gd name="T8" fmla="*/ 18 w 18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1"/>
                  </a:moveTo>
                  <a:cubicBezTo>
                    <a:pt x="17" y="16"/>
                    <a:pt x="18" y="21"/>
                    <a:pt x="13" y="26"/>
                  </a:cubicBez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8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247">
              <a:extLst>
                <a:ext uri="{FF2B5EF4-FFF2-40B4-BE49-F238E27FC236}">
                  <a16:creationId xmlns:a16="http://schemas.microsoft.com/office/drawing/2014/main" id="{3F1ED8C3-A188-4F0C-AF4B-EEA9CBA6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142"/>
              <a:ext cx="21" cy="25"/>
            </a:xfrm>
            <a:custGeom>
              <a:avLst/>
              <a:gdLst>
                <a:gd name="T0" fmla="*/ 7 w 18"/>
                <a:gd name="T1" fmla="*/ 0 h 22"/>
                <a:gd name="T2" fmla="*/ 16 w 18"/>
                <a:gd name="T3" fmla="*/ 19 h 22"/>
                <a:gd name="T4" fmla="*/ 1 w 18"/>
                <a:gd name="T5" fmla="*/ 22 h 22"/>
                <a:gd name="T6" fmla="*/ 0 w 18"/>
                <a:gd name="T7" fmla="*/ 15 h 22"/>
                <a:gd name="T8" fmla="*/ 7 w 1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7" y="0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1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ubicBezTo>
                    <a:pt x="6" y="14"/>
                    <a:pt x="12" y="5"/>
                    <a:pt x="7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48">
              <a:extLst>
                <a:ext uri="{FF2B5EF4-FFF2-40B4-BE49-F238E27FC236}">
                  <a16:creationId xmlns:a16="http://schemas.microsoft.com/office/drawing/2014/main" id="{37BBE64B-B0A6-4BA7-9E95-EC4FDCED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" y="353"/>
              <a:ext cx="20" cy="29"/>
            </a:xfrm>
            <a:custGeom>
              <a:avLst/>
              <a:gdLst>
                <a:gd name="T0" fmla="*/ 3 w 17"/>
                <a:gd name="T1" fmla="*/ 25 h 25"/>
                <a:gd name="T2" fmla="*/ 0 w 17"/>
                <a:gd name="T3" fmla="*/ 19 h 25"/>
                <a:gd name="T4" fmla="*/ 3 w 17"/>
                <a:gd name="T5" fmla="*/ 3 h 25"/>
                <a:gd name="T6" fmla="*/ 17 w 17"/>
                <a:gd name="T7" fmla="*/ 19 h 25"/>
                <a:gd name="T8" fmla="*/ 3 w 1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3" y="25"/>
                  </a:moveTo>
                  <a:cubicBezTo>
                    <a:pt x="2" y="23"/>
                    <a:pt x="2" y="21"/>
                    <a:pt x="0" y="19"/>
                  </a:cubicBezTo>
                  <a:cubicBezTo>
                    <a:pt x="5" y="16"/>
                    <a:pt x="9" y="6"/>
                    <a:pt x="3" y="3"/>
                  </a:cubicBezTo>
                  <a:cubicBezTo>
                    <a:pt x="13" y="0"/>
                    <a:pt x="17" y="12"/>
                    <a:pt x="17" y="19"/>
                  </a:cubicBezTo>
                  <a:cubicBezTo>
                    <a:pt x="13" y="22"/>
                    <a:pt x="8" y="24"/>
                    <a:pt x="3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249">
              <a:extLst>
                <a:ext uri="{FF2B5EF4-FFF2-40B4-BE49-F238E27FC236}">
                  <a16:creationId xmlns:a16="http://schemas.microsoft.com/office/drawing/2014/main" id="{F4B8C756-8913-49F9-ACAA-241A9CDC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" y="141"/>
              <a:ext cx="19" cy="23"/>
            </a:xfrm>
            <a:custGeom>
              <a:avLst/>
              <a:gdLst>
                <a:gd name="T0" fmla="*/ 0 w 17"/>
                <a:gd name="T1" fmla="*/ 11 h 20"/>
                <a:gd name="T2" fmla="*/ 7 w 17"/>
                <a:gd name="T3" fmla="*/ 0 h 20"/>
                <a:gd name="T4" fmla="*/ 0 w 17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11"/>
                  </a:moveTo>
                  <a:cubicBezTo>
                    <a:pt x="0" y="6"/>
                    <a:pt x="5" y="5"/>
                    <a:pt x="7" y="0"/>
                  </a:cubicBezTo>
                  <a:cubicBezTo>
                    <a:pt x="17" y="3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250">
              <a:extLst>
                <a:ext uri="{FF2B5EF4-FFF2-40B4-BE49-F238E27FC236}">
                  <a16:creationId xmlns:a16="http://schemas.microsoft.com/office/drawing/2014/main" id="{1F674F00-98A6-4EAB-ABDC-D8361CE18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17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251">
              <a:extLst>
                <a:ext uri="{FF2B5EF4-FFF2-40B4-BE49-F238E27FC236}">
                  <a16:creationId xmlns:a16="http://schemas.microsoft.com/office/drawing/2014/main" id="{D556A6F3-3478-4565-A47C-455AAEF4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356"/>
              <a:ext cx="20" cy="22"/>
            </a:xfrm>
            <a:custGeom>
              <a:avLst/>
              <a:gdLst>
                <a:gd name="T0" fmla="*/ 2 w 17"/>
                <a:gd name="T1" fmla="*/ 12 h 19"/>
                <a:gd name="T2" fmla="*/ 6 w 17"/>
                <a:gd name="T3" fmla="*/ 0 h 19"/>
                <a:gd name="T4" fmla="*/ 2 w 17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2" y="12"/>
                  </a:moveTo>
                  <a:cubicBezTo>
                    <a:pt x="0" y="7"/>
                    <a:pt x="6" y="5"/>
                    <a:pt x="6" y="0"/>
                  </a:cubicBezTo>
                  <a:cubicBezTo>
                    <a:pt x="17" y="0"/>
                    <a:pt x="12" y="19"/>
                    <a:pt x="2" y="1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52">
              <a:extLst>
                <a:ext uri="{FF2B5EF4-FFF2-40B4-BE49-F238E27FC236}">
                  <a16:creationId xmlns:a16="http://schemas.microsoft.com/office/drawing/2014/main" id="{1532CBAB-D3D8-4F09-95E4-F744DEC57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372"/>
              <a:ext cx="34" cy="25"/>
            </a:xfrm>
            <a:custGeom>
              <a:avLst/>
              <a:gdLst>
                <a:gd name="T0" fmla="*/ 0 w 29"/>
                <a:gd name="T1" fmla="*/ 11 h 21"/>
                <a:gd name="T2" fmla="*/ 4 w 29"/>
                <a:gd name="T3" fmla="*/ 5 h 21"/>
                <a:gd name="T4" fmla="*/ 19 w 29"/>
                <a:gd name="T5" fmla="*/ 0 h 21"/>
                <a:gd name="T6" fmla="*/ 12 w 29"/>
                <a:gd name="T7" fmla="*/ 21 h 21"/>
                <a:gd name="T8" fmla="*/ 0 w 29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0" y="11"/>
                  </a:moveTo>
                  <a:cubicBezTo>
                    <a:pt x="1" y="8"/>
                    <a:pt x="3" y="8"/>
                    <a:pt x="4" y="5"/>
                  </a:cubicBezTo>
                  <a:cubicBezTo>
                    <a:pt x="11" y="10"/>
                    <a:pt x="14" y="3"/>
                    <a:pt x="19" y="0"/>
                  </a:cubicBezTo>
                  <a:cubicBezTo>
                    <a:pt x="29" y="6"/>
                    <a:pt x="19" y="19"/>
                    <a:pt x="12" y="21"/>
                  </a:cubicBezTo>
                  <a:cubicBezTo>
                    <a:pt x="6" y="18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53">
              <a:extLst>
                <a:ext uri="{FF2B5EF4-FFF2-40B4-BE49-F238E27FC236}">
                  <a16:creationId xmlns:a16="http://schemas.microsoft.com/office/drawing/2014/main" id="{6954002E-5BE2-43A7-8CD3-60F6F8B4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01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254">
              <a:extLst>
                <a:ext uri="{FF2B5EF4-FFF2-40B4-BE49-F238E27FC236}">
                  <a16:creationId xmlns:a16="http://schemas.microsoft.com/office/drawing/2014/main" id="{388518B6-3986-4679-BDAE-36936C791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334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10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5" y="0"/>
                    <a:pt x="19" y="11"/>
                    <a:pt x="10" y="18"/>
                  </a:cubicBezTo>
                  <a:cubicBezTo>
                    <a:pt x="6" y="15"/>
                    <a:pt x="7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255">
              <a:extLst>
                <a:ext uri="{FF2B5EF4-FFF2-40B4-BE49-F238E27FC236}">
                  <a16:creationId xmlns:a16="http://schemas.microsoft.com/office/drawing/2014/main" id="{A170207E-4AAD-448A-AAE9-E65BC1EFA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" y="328"/>
              <a:ext cx="24" cy="26"/>
            </a:xfrm>
            <a:custGeom>
              <a:avLst/>
              <a:gdLst>
                <a:gd name="T0" fmla="*/ 0 w 21"/>
                <a:gd name="T1" fmla="*/ 9 h 22"/>
                <a:gd name="T2" fmla="*/ 19 w 21"/>
                <a:gd name="T3" fmla="*/ 6 h 22"/>
                <a:gd name="T4" fmla="*/ 17 w 21"/>
                <a:gd name="T5" fmla="*/ 22 h 22"/>
                <a:gd name="T6" fmla="*/ 7 w 21"/>
                <a:gd name="T7" fmla="*/ 21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cubicBezTo>
                    <a:pt x="2" y="0"/>
                    <a:pt x="11" y="2"/>
                    <a:pt x="19" y="6"/>
                  </a:cubicBezTo>
                  <a:cubicBezTo>
                    <a:pt x="19" y="11"/>
                    <a:pt x="21" y="16"/>
                    <a:pt x="17" y="22"/>
                  </a:cubicBezTo>
                  <a:cubicBezTo>
                    <a:pt x="13" y="20"/>
                    <a:pt x="11" y="22"/>
                    <a:pt x="7" y="21"/>
                  </a:cubicBezTo>
                  <a:cubicBezTo>
                    <a:pt x="12" y="15"/>
                    <a:pt x="6" y="8"/>
                    <a:pt x="0" y="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256">
              <a:extLst>
                <a:ext uri="{FF2B5EF4-FFF2-40B4-BE49-F238E27FC236}">
                  <a16:creationId xmlns:a16="http://schemas.microsoft.com/office/drawing/2014/main" id="{1FF6D1D0-799A-4264-9817-8F2C8E41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347"/>
              <a:ext cx="23" cy="25"/>
            </a:xfrm>
            <a:custGeom>
              <a:avLst/>
              <a:gdLst>
                <a:gd name="T0" fmla="*/ 13 w 20"/>
                <a:gd name="T1" fmla="*/ 1 h 22"/>
                <a:gd name="T2" fmla="*/ 19 w 20"/>
                <a:gd name="T3" fmla="*/ 9 h 22"/>
                <a:gd name="T4" fmla="*/ 4 w 20"/>
                <a:gd name="T5" fmla="*/ 5 h 22"/>
                <a:gd name="T6" fmla="*/ 13 w 20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13" y="1"/>
                  </a:moveTo>
                  <a:cubicBezTo>
                    <a:pt x="19" y="2"/>
                    <a:pt x="20" y="6"/>
                    <a:pt x="19" y="9"/>
                  </a:cubicBezTo>
                  <a:cubicBezTo>
                    <a:pt x="17" y="22"/>
                    <a:pt x="0" y="16"/>
                    <a:pt x="4" y="5"/>
                  </a:cubicBezTo>
                  <a:cubicBezTo>
                    <a:pt x="6" y="0"/>
                    <a:pt x="9" y="0"/>
                    <a:pt x="13" y="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57">
              <a:extLst>
                <a:ext uri="{FF2B5EF4-FFF2-40B4-BE49-F238E27FC236}">
                  <a16:creationId xmlns:a16="http://schemas.microsoft.com/office/drawing/2014/main" id="{404DC13F-595B-4CBF-820C-E8C7B2303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367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1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58">
              <a:extLst>
                <a:ext uri="{FF2B5EF4-FFF2-40B4-BE49-F238E27FC236}">
                  <a16:creationId xmlns:a16="http://schemas.microsoft.com/office/drawing/2014/main" id="{826F8623-5D1B-483F-B399-06AEEB0D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319"/>
              <a:ext cx="25" cy="21"/>
            </a:xfrm>
            <a:custGeom>
              <a:avLst/>
              <a:gdLst>
                <a:gd name="T0" fmla="*/ 16 w 22"/>
                <a:gd name="T1" fmla="*/ 18 h 18"/>
                <a:gd name="T2" fmla="*/ 0 w 22"/>
                <a:gd name="T3" fmla="*/ 10 h 18"/>
                <a:gd name="T4" fmla="*/ 10 w 22"/>
                <a:gd name="T5" fmla="*/ 0 h 18"/>
                <a:gd name="T6" fmla="*/ 22 w 22"/>
                <a:gd name="T7" fmla="*/ 9 h 18"/>
                <a:gd name="T8" fmla="*/ 16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6" y="18"/>
                  </a:moveTo>
                  <a:cubicBezTo>
                    <a:pt x="13" y="13"/>
                    <a:pt x="5" y="15"/>
                    <a:pt x="0" y="10"/>
                  </a:cubicBezTo>
                  <a:cubicBezTo>
                    <a:pt x="3" y="5"/>
                    <a:pt x="7" y="4"/>
                    <a:pt x="10" y="0"/>
                  </a:cubicBezTo>
                  <a:cubicBezTo>
                    <a:pt x="15" y="3"/>
                    <a:pt x="20" y="5"/>
                    <a:pt x="22" y="9"/>
                  </a:cubicBezTo>
                  <a:cubicBezTo>
                    <a:pt x="20" y="11"/>
                    <a:pt x="18" y="14"/>
                    <a:pt x="16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259">
              <a:extLst>
                <a:ext uri="{FF2B5EF4-FFF2-40B4-BE49-F238E27FC236}">
                  <a16:creationId xmlns:a16="http://schemas.microsoft.com/office/drawing/2014/main" id="{6CA8AFC1-42EE-4C5C-A4A5-8119589FF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28"/>
              <a:ext cx="25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260">
              <a:extLst>
                <a:ext uri="{FF2B5EF4-FFF2-40B4-BE49-F238E27FC236}">
                  <a16:creationId xmlns:a16="http://schemas.microsoft.com/office/drawing/2014/main" id="{3419DF70-78F1-44BD-9DD9-5B897F7D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" y="157"/>
              <a:ext cx="34" cy="21"/>
            </a:xfrm>
            <a:custGeom>
              <a:avLst/>
              <a:gdLst>
                <a:gd name="T0" fmla="*/ 21 w 29"/>
                <a:gd name="T1" fmla="*/ 0 h 18"/>
                <a:gd name="T2" fmla="*/ 10 w 29"/>
                <a:gd name="T3" fmla="*/ 18 h 18"/>
                <a:gd name="T4" fmla="*/ 0 w 29"/>
                <a:gd name="T5" fmla="*/ 5 h 18"/>
                <a:gd name="T6" fmla="*/ 5 w 29"/>
                <a:gd name="T7" fmla="*/ 0 h 18"/>
                <a:gd name="T8" fmla="*/ 21 w 2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1" y="0"/>
                  </a:moveTo>
                  <a:cubicBezTo>
                    <a:pt x="29" y="8"/>
                    <a:pt x="17" y="17"/>
                    <a:pt x="10" y="18"/>
                  </a:cubicBezTo>
                  <a:cubicBezTo>
                    <a:pt x="4" y="14"/>
                    <a:pt x="1" y="10"/>
                    <a:pt x="0" y="5"/>
                  </a:cubicBezTo>
                  <a:cubicBezTo>
                    <a:pt x="2" y="3"/>
                    <a:pt x="4" y="3"/>
                    <a:pt x="5" y="0"/>
                  </a:cubicBezTo>
                  <a:cubicBezTo>
                    <a:pt x="11" y="7"/>
                    <a:pt x="16" y="1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261">
              <a:extLst>
                <a:ext uri="{FF2B5EF4-FFF2-40B4-BE49-F238E27FC236}">
                  <a16:creationId xmlns:a16="http://schemas.microsoft.com/office/drawing/2014/main" id="{A958BEB9-0CDD-47D7-9CBE-436EC5CCB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" y="112"/>
              <a:ext cx="22" cy="17"/>
            </a:xfrm>
            <a:custGeom>
              <a:avLst/>
              <a:gdLst>
                <a:gd name="T0" fmla="*/ 19 w 19"/>
                <a:gd name="T1" fmla="*/ 11 h 15"/>
                <a:gd name="T2" fmla="*/ 7 w 19"/>
                <a:gd name="T3" fmla="*/ 15 h 15"/>
                <a:gd name="T4" fmla="*/ 19 w 19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9" y="11"/>
                  </a:moveTo>
                  <a:cubicBezTo>
                    <a:pt x="15" y="14"/>
                    <a:pt x="11" y="12"/>
                    <a:pt x="7" y="15"/>
                  </a:cubicBezTo>
                  <a:cubicBezTo>
                    <a:pt x="0" y="6"/>
                    <a:pt x="18" y="0"/>
                    <a:pt x="19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62">
              <a:extLst>
                <a:ext uri="{FF2B5EF4-FFF2-40B4-BE49-F238E27FC236}">
                  <a16:creationId xmlns:a16="http://schemas.microsoft.com/office/drawing/2014/main" id="{84991732-023A-4ECA-B5EE-798CE31B5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" y="146"/>
              <a:ext cx="27" cy="18"/>
            </a:xfrm>
            <a:custGeom>
              <a:avLst/>
              <a:gdLst>
                <a:gd name="T0" fmla="*/ 9 w 23"/>
                <a:gd name="T1" fmla="*/ 0 h 15"/>
                <a:gd name="T2" fmla="*/ 20 w 23"/>
                <a:gd name="T3" fmla="*/ 2 h 15"/>
                <a:gd name="T4" fmla="*/ 9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9" y="0"/>
                  </a:moveTo>
                  <a:cubicBezTo>
                    <a:pt x="13" y="1"/>
                    <a:pt x="17" y="4"/>
                    <a:pt x="20" y="2"/>
                  </a:cubicBezTo>
                  <a:cubicBezTo>
                    <a:pt x="23" y="15"/>
                    <a:pt x="0" y="10"/>
                    <a:pt x="9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63">
              <a:extLst>
                <a:ext uri="{FF2B5EF4-FFF2-40B4-BE49-F238E27FC236}">
                  <a16:creationId xmlns:a16="http://schemas.microsoft.com/office/drawing/2014/main" id="{6B88EFDF-8C7A-4176-ACEF-4F653AE27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" y="329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1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1"/>
                    <a:pt x="16" y="0"/>
                    <a:pt x="19" y="11"/>
                  </a:cubicBezTo>
                  <a:cubicBezTo>
                    <a:pt x="16" y="15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64">
              <a:extLst>
                <a:ext uri="{FF2B5EF4-FFF2-40B4-BE49-F238E27FC236}">
                  <a16:creationId xmlns:a16="http://schemas.microsoft.com/office/drawing/2014/main" id="{AB5B443C-518C-4149-9A55-DFE5BE301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124"/>
              <a:ext cx="16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4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4"/>
                  </a:cubicBezTo>
                  <a:cubicBezTo>
                    <a:pt x="13" y="8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65">
              <a:extLst>
                <a:ext uri="{FF2B5EF4-FFF2-40B4-BE49-F238E27FC236}">
                  <a16:creationId xmlns:a16="http://schemas.microsoft.com/office/drawing/2014/main" id="{4DD15B99-9FDA-49B7-B829-60191C6CF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" y="357"/>
              <a:ext cx="27" cy="30"/>
            </a:xfrm>
            <a:custGeom>
              <a:avLst/>
              <a:gdLst>
                <a:gd name="T0" fmla="*/ 4 w 23"/>
                <a:gd name="T1" fmla="*/ 20 h 26"/>
                <a:gd name="T2" fmla="*/ 10 w 23"/>
                <a:gd name="T3" fmla="*/ 0 h 26"/>
                <a:gd name="T4" fmla="*/ 21 w 23"/>
                <a:gd name="T5" fmla="*/ 9 h 26"/>
                <a:gd name="T6" fmla="*/ 23 w 23"/>
                <a:gd name="T7" fmla="*/ 17 h 26"/>
                <a:gd name="T8" fmla="*/ 4 w 23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4" y="20"/>
                  </a:moveTo>
                  <a:cubicBezTo>
                    <a:pt x="0" y="15"/>
                    <a:pt x="2" y="3"/>
                    <a:pt x="10" y="0"/>
                  </a:cubicBezTo>
                  <a:cubicBezTo>
                    <a:pt x="11" y="4"/>
                    <a:pt x="14" y="12"/>
                    <a:pt x="21" y="9"/>
                  </a:cubicBezTo>
                  <a:cubicBezTo>
                    <a:pt x="21" y="12"/>
                    <a:pt x="21" y="15"/>
                    <a:pt x="23" y="17"/>
                  </a:cubicBezTo>
                  <a:cubicBezTo>
                    <a:pt x="19" y="26"/>
                    <a:pt x="11" y="23"/>
                    <a:pt x="4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66">
              <a:extLst>
                <a:ext uri="{FF2B5EF4-FFF2-40B4-BE49-F238E27FC236}">
                  <a16:creationId xmlns:a16="http://schemas.microsoft.com/office/drawing/2014/main" id="{35A2CBAE-0795-44CC-BCFD-4C7E58AF0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" y="348"/>
              <a:ext cx="18" cy="26"/>
            </a:xfrm>
            <a:custGeom>
              <a:avLst/>
              <a:gdLst>
                <a:gd name="T0" fmla="*/ 16 w 16"/>
                <a:gd name="T1" fmla="*/ 14 h 22"/>
                <a:gd name="T2" fmla="*/ 13 w 16"/>
                <a:gd name="T3" fmla="*/ 2 h 22"/>
                <a:gd name="T4" fmla="*/ 16 w 16"/>
                <a:gd name="T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6" y="14"/>
                  </a:moveTo>
                  <a:cubicBezTo>
                    <a:pt x="5" y="22"/>
                    <a:pt x="0" y="0"/>
                    <a:pt x="13" y="2"/>
                  </a:cubicBezTo>
                  <a:cubicBezTo>
                    <a:pt x="14" y="6"/>
                    <a:pt x="12" y="11"/>
                    <a:pt x="16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67">
              <a:extLst>
                <a:ext uri="{FF2B5EF4-FFF2-40B4-BE49-F238E27FC236}">
                  <a16:creationId xmlns:a16="http://schemas.microsoft.com/office/drawing/2014/main" id="{CAD1FCAC-6464-4412-9D4F-E637AAF73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101"/>
              <a:ext cx="31" cy="33"/>
            </a:xfrm>
            <a:custGeom>
              <a:avLst/>
              <a:gdLst>
                <a:gd name="T0" fmla="*/ 9 w 27"/>
                <a:gd name="T1" fmla="*/ 26 h 28"/>
                <a:gd name="T2" fmla="*/ 27 w 27"/>
                <a:gd name="T3" fmla="*/ 13 h 28"/>
                <a:gd name="T4" fmla="*/ 22 w 27"/>
                <a:gd name="T5" fmla="*/ 22 h 28"/>
                <a:gd name="T6" fmla="*/ 9 w 27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9" y="26"/>
                  </a:move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ubicBezTo>
                    <a:pt x="17" y="21"/>
                    <a:pt x="13" y="28"/>
                    <a:pt x="9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68">
              <a:extLst>
                <a:ext uri="{FF2B5EF4-FFF2-40B4-BE49-F238E27FC236}">
                  <a16:creationId xmlns:a16="http://schemas.microsoft.com/office/drawing/2014/main" id="{CEED838E-28EC-40CE-8BB6-290139364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34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2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2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269">
              <a:extLst>
                <a:ext uri="{FF2B5EF4-FFF2-40B4-BE49-F238E27FC236}">
                  <a16:creationId xmlns:a16="http://schemas.microsoft.com/office/drawing/2014/main" id="{A3750FD6-5B08-4ECC-9A19-7A55AFC98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325"/>
              <a:ext cx="30" cy="32"/>
            </a:xfrm>
            <a:custGeom>
              <a:avLst/>
              <a:gdLst>
                <a:gd name="T0" fmla="*/ 11 w 26"/>
                <a:gd name="T1" fmla="*/ 27 h 28"/>
                <a:gd name="T2" fmla="*/ 26 w 26"/>
                <a:gd name="T3" fmla="*/ 10 h 28"/>
                <a:gd name="T4" fmla="*/ 23 w 26"/>
                <a:gd name="T5" fmla="*/ 20 h 28"/>
                <a:gd name="T6" fmla="*/ 11 w 26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11" y="27"/>
                  </a:moveTo>
                  <a:cubicBezTo>
                    <a:pt x="0" y="18"/>
                    <a:pt x="13" y="0"/>
                    <a:pt x="26" y="10"/>
                  </a:cubicBezTo>
                  <a:cubicBezTo>
                    <a:pt x="22" y="12"/>
                    <a:pt x="21" y="18"/>
                    <a:pt x="23" y="20"/>
                  </a:cubicBezTo>
                  <a:cubicBezTo>
                    <a:pt x="18" y="20"/>
                    <a:pt x="16" y="28"/>
                    <a:pt x="11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270">
              <a:extLst>
                <a:ext uri="{FF2B5EF4-FFF2-40B4-BE49-F238E27FC236}">
                  <a16:creationId xmlns:a16="http://schemas.microsoft.com/office/drawing/2014/main" id="{514B6335-D190-4D8F-8756-D9F3B70C3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" y="93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46 w 72"/>
                <a:gd name="T7" fmla="*/ 57 h 76"/>
                <a:gd name="T8" fmla="*/ 62 w 72"/>
                <a:gd name="T9" fmla="*/ 61 h 76"/>
                <a:gd name="T10" fmla="*/ 46 w 72"/>
                <a:gd name="T11" fmla="*/ 57 h 76"/>
                <a:gd name="T12" fmla="*/ 53 w 72"/>
                <a:gd name="T13" fmla="*/ 39 h 76"/>
                <a:gd name="T14" fmla="*/ 67 w 72"/>
                <a:gd name="T15" fmla="*/ 28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50 w 72"/>
                <a:gd name="T23" fmla="*/ 66 h 76"/>
                <a:gd name="T24" fmla="*/ 50 w 72"/>
                <a:gd name="T25" fmla="*/ 66 h 76"/>
                <a:gd name="T26" fmla="*/ 45 w 72"/>
                <a:gd name="T27" fmla="*/ 26 h 76"/>
                <a:gd name="T28" fmla="*/ 43 w 72"/>
                <a:gd name="T29" fmla="*/ 7 h 76"/>
                <a:gd name="T30" fmla="*/ 30 w 72"/>
                <a:gd name="T31" fmla="*/ 31 h 76"/>
                <a:gd name="T32" fmla="*/ 30 w 72"/>
                <a:gd name="T33" fmla="*/ 31 h 76"/>
                <a:gd name="T34" fmla="*/ 39 w 72"/>
                <a:gd name="T35" fmla="*/ 48 h 76"/>
                <a:gd name="T36" fmla="*/ 41 w 72"/>
                <a:gd name="T37" fmla="*/ 32 h 76"/>
                <a:gd name="T38" fmla="*/ 45 w 72"/>
                <a:gd name="T39" fmla="*/ 41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22 w 72"/>
                <a:gd name="T47" fmla="*/ 12 h 76"/>
                <a:gd name="T48" fmla="*/ 28 w 72"/>
                <a:gd name="T49" fmla="*/ 31 h 76"/>
                <a:gd name="T50" fmla="*/ 28 w 72"/>
                <a:gd name="T51" fmla="*/ 31 h 76"/>
                <a:gd name="T52" fmla="*/ 14 w 72"/>
                <a:gd name="T53" fmla="*/ 33 h 76"/>
                <a:gd name="T54" fmla="*/ 32 w 72"/>
                <a:gd name="T55" fmla="*/ 20 h 76"/>
                <a:gd name="T56" fmla="*/ 5 w 72"/>
                <a:gd name="T57" fmla="*/ 52 h 76"/>
                <a:gd name="T58" fmla="*/ 25 w 72"/>
                <a:gd name="T59" fmla="*/ 46 h 76"/>
                <a:gd name="T60" fmla="*/ 14 w 72"/>
                <a:gd name="T61" fmla="*/ 60 h 76"/>
                <a:gd name="T62" fmla="*/ 19 w 72"/>
                <a:gd name="T63" fmla="*/ 60 h 76"/>
                <a:gd name="T64" fmla="*/ 5 w 72"/>
                <a:gd name="T65" fmla="*/ 41 h 76"/>
                <a:gd name="T66" fmla="*/ 12 w 72"/>
                <a:gd name="T67" fmla="*/ 16 h 76"/>
                <a:gd name="T68" fmla="*/ 44 w 72"/>
                <a:gd name="T69" fmla="*/ 6 h 76"/>
                <a:gd name="T70" fmla="*/ 62 w 72"/>
                <a:gd name="T71" fmla="*/ 22 h 76"/>
                <a:gd name="T72" fmla="*/ 68 w 72"/>
                <a:gd name="T73" fmla="*/ 38 h 76"/>
                <a:gd name="T74" fmla="*/ 64 w 72"/>
                <a:gd name="T75" fmla="*/ 62 h 76"/>
                <a:gd name="T76" fmla="*/ 53 w 72"/>
                <a:gd name="T77" fmla="*/ 66 h 76"/>
                <a:gd name="T78" fmla="*/ 30 w 72"/>
                <a:gd name="T79" fmla="*/ 76 h 76"/>
                <a:gd name="T80" fmla="*/ 16 w 72"/>
                <a:gd name="T81" fmla="*/ 69 h 76"/>
                <a:gd name="T82" fmla="*/ 12 w 72"/>
                <a:gd name="T83" fmla="*/ 65 h 76"/>
                <a:gd name="T84" fmla="*/ 3 w 72"/>
                <a:gd name="T85" fmla="*/ 53 h 76"/>
                <a:gd name="T86" fmla="*/ 9 w 72"/>
                <a:gd name="T87" fmla="*/ 29 h 76"/>
                <a:gd name="T88" fmla="*/ 11 w 72"/>
                <a:gd name="T8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5" y="50"/>
                  </a:cubicBezTo>
                  <a:cubicBezTo>
                    <a:pt x="69" y="47"/>
                    <a:pt x="70" y="43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46" y="57"/>
                  </a:move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3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ubicBezTo>
                    <a:pt x="58" y="47"/>
                    <a:pt x="52" y="56"/>
                    <a:pt x="46" y="57"/>
                  </a:cubicBezTo>
                  <a:close/>
                  <a:moveTo>
                    <a:pt x="49" y="26"/>
                  </a:move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7" y="28"/>
                  </a:cubicBezTo>
                  <a:cubicBezTo>
                    <a:pt x="61" y="22"/>
                    <a:pt x="52" y="17"/>
                    <a:pt x="49" y="26"/>
                  </a:cubicBezTo>
                  <a:close/>
                  <a:moveTo>
                    <a:pt x="48" y="41"/>
                  </a:moveTo>
                  <a:cubicBezTo>
                    <a:pt x="46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50" y="66"/>
                  </a:moveTo>
                  <a:cubicBezTo>
                    <a:pt x="48" y="66"/>
                    <a:pt x="45" y="66"/>
                    <a:pt x="43" y="70"/>
                  </a:cubicBezTo>
                  <a:cubicBezTo>
                    <a:pt x="45" y="73"/>
                    <a:pt x="52" y="70"/>
                    <a:pt x="50" y="66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30" y="31"/>
                  </a:moveTo>
                  <a:cubicBezTo>
                    <a:pt x="34" y="28"/>
                    <a:pt x="38" y="30"/>
                    <a:pt x="42" y="27"/>
                  </a:cubicBezTo>
                  <a:cubicBezTo>
                    <a:pt x="41" y="16"/>
                    <a:pt x="23" y="22"/>
                    <a:pt x="30" y="31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21" y="60"/>
                  </a:moveTo>
                  <a:cubicBezTo>
                    <a:pt x="22" y="65"/>
                    <a:pt x="25" y="69"/>
                    <a:pt x="31" y="73"/>
                  </a:cubicBezTo>
                  <a:cubicBezTo>
                    <a:pt x="38" y="72"/>
                    <a:pt x="50" y="63"/>
                    <a:pt x="42" y="55"/>
                  </a:cubicBezTo>
                  <a:cubicBezTo>
                    <a:pt x="37" y="56"/>
                    <a:pt x="32" y="62"/>
                    <a:pt x="26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31" y="11"/>
                  </a:moveTo>
                  <a:cubicBezTo>
                    <a:pt x="28" y="7"/>
                    <a:pt x="25" y="8"/>
                    <a:pt x="22" y="12"/>
                  </a:cubicBezTo>
                  <a:cubicBezTo>
                    <a:pt x="26" y="13"/>
                    <a:pt x="29" y="15"/>
                    <a:pt x="31" y="11"/>
                  </a:cubicBezTo>
                  <a:close/>
                  <a:moveTo>
                    <a:pt x="28" y="31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5" y="40"/>
                    <a:pt x="29" y="35"/>
                    <a:pt x="28" y="31"/>
                  </a:cubicBezTo>
                  <a:close/>
                  <a:moveTo>
                    <a:pt x="32" y="20"/>
                  </a:moveTo>
                  <a:cubicBezTo>
                    <a:pt x="23" y="7"/>
                    <a:pt x="5" y="21"/>
                    <a:pt x="14" y="33"/>
                  </a:cubicBez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5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60"/>
                  </a:move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ubicBezTo>
                    <a:pt x="17" y="61"/>
                    <a:pt x="15" y="60"/>
                    <a:pt x="14" y="60"/>
                  </a:cubicBezTo>
                  <a:close/>
                  <a:moveTo>
                    <a:pt x="5" y="41"/>
                  </a:move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0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0" y="5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4" y="15"/>
                    <a:pt x="62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3" y="52"/>
                    <a:pt x="65" y="57"/>
                    <a:pt x="64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64"/>
                    <a:pt x="57" y="66"/>
                    <a:pt x="53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ubicBezTo>
                    <a:pt x="14" y="68"/>
                    <a:pt x="13" y="67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2" y="49"/>
                    <a:pt x="3" y="45"/>
                    <a:pt x="5" y="41"/>
                  </a:cubicBezTo>
                  <a:close/>
                  <a:moveTo>
                    <a:pt x="9" y="29"/>
                  </a:move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ubicBezTo>
                    <a:pt x="10" y="32"/>
                    <a:pt x="10" y="31"/>
                    <a:pt x="9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271">
              <a:extLst>
                <a:ext uri="{FF2B5EF4-FFF2-40B4-BE49-F238E27FC236}">
                  <a16:creationId xmlns:a16="http://schemas.microsoft.com/office/drawing/2014/main" id="{97CE06ED-BBB2-4013-BD1E-A5E0A5B53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314"/>
              <a:ext cx="84" cy="86"/>
            </a:xfrm>
            <a:custGeom>
              <a:avLst/>
              <a:gdLst>
                <a:gd name="T0" fmla="*/ 66 w 72"/>
                <a:gd name="T1" fmla="*/ 31 h 74"/>
                <a:gd name="T2" fmla="*/ 67 w 72"/>
                <a:gd name="T3" fmla="*/ 40 h 74"/>
                <a:gd name="T4" fmla="*/ 53 w 72"/>
                <a:gd name="T5" fmla="*/ 58 h 74"/>
                <a:gd name="T6" fmla="*/ 53 w 72"/>
                <a:gd name="T7" fmla="*/ 36 h 74"/>
                <a:gd name="T8" fmla="*/ 45 w 72"/>
                <a:gd name="T9" fmla="*/ 21 h 74"/>
                <a:gd name="T10" fmla="*/ 62 w 72"/>
                <a:gd name="T11" fmla="*/ 34 h 74"/>
                <a:gd name="T12" fmla="*/ 45 w 72"/>
                <a:gd name="T13" fmla="*/ 21 h 74"/>
                <a:gd name="T14" fmla="*/ 56 w 72"/>
                <a:gd name="T15" fmla="*/ 60 h 74"/>
                <a:gd name="T16" fmla="*/ 46 w 72"/>
                <a:gd name="T17" fmla="*/ 8 h 74"/>
                <a:gd name="T18" fmla="*/ 46 w 72"/>
                <a:gd name="T19" fmla="*/ 8 h 74"/>
                <a:gd name="T20" fmla="*/ 48 w 72"/>
                <a:gd name="T21" fmla="*/ 36 h 74"/>
                <a:gd name="T22" fmla="*/ 39 w 72"/>
                <a:gd name="T23" fmla="*/ 26 h 74"/>
                <a:gd name="T24" fmla="*/ 39 w 72"/>
                <a:gd name="T25" fmla="*/ 26 h 74"/>
                <a:gd name="T26" fmla="*/ 41 w 72"/>
                <a:gd name="T27" fmla="*/ 45 h 74"/>
                <a:gd name="T28" fmla="*/ 39 w 72"/>
                <a:gd name="T29" fmla="*/ 29 h 74"/>
                <a:gd name="T30" fmla="*/ 45 w 72"/>
                <a:gd name="T31" fmla="*/ 37 h 74"/>
                <a:gd name="T32" fmla="*/ 35 w 72"/>
                <a:gd name="T33" fmla="*/ 4 h 74"/>
                <a:gd name="T34" fmla="*/ 41 w 72"/>
                <a:gd name="T35" fmla="*/ 22 h 74"/>
                <a:gd name="T36" fmla="*/ 35 w 72"/>
                <a:gd name="T37" fmla="*/ 4 h 74"/>
                <a:gd name="T38" fmla="*/ 28 w 72"/>
                <a:gd name="T39" fmla="*/ 30 h 74"/>
                <a:gd name="T40" fmla="*/ 27 w 72"/>
                <a:gd name="T41" fmla="*/ 61 h 74"/>
                <a:gd name="T42" fmla="*/ 46 w 72"/>
                <a:gd name="T43" fmla="*/ 50 h 74"/>
                <a:gd name="T44" fmla="*/ 27 w 72"/>
                <a:gd name="T45" fmla="*/ 61 h 74"/>
                <a:gd name="T46" fmla="*/ 30 w 72"/>
                <a:gd name="T47" fmla="*/ 43 h 74"/>
                <a:gd name="T48" fmla="*/ 19 w 72"/>
                <a:gd name="T49" fmla="*/ 63 h 74"/>
                <a:gd name="T50" fmla="*/ 24 w 72"/>
                <a:gd name="T51" fmla="*/ 61 h 74"/>
                <a:gd name="T52" fmla="*/ 16 w 72"/>
                <a:gd name="T53" fmla="*/ 14 h 74"/>
                <a:gd name="T54" fmla="*/ 16 w 72"/>
                <a:gd name="T55" fmla="*/ 14 h 74"/>
                <a:gd name="T56" fmla="*/ 10 w 72"/>
                <a:gd name="T57" fmla="*/ 57 h 74"/>
                <a:gd name="T58" fmla="*/ 27 w 72"/>
                <a:gd name="T59" fmla="*/ 46 h 74"/>
                <a:gd name="T60" fmla="*/ 28 w 72"/>
                <a:gd name="T61" fmla="*/ 19 h 74"/>
                <a:gd name="T62" fmla="*/ 25 w 72"/>
                <a:gd name="T63" fmla="*/ 29 h 74"/>
                <a:gd name="T64" fmla="*/ 8 w 72"/>
                <a:gd name="T65" fmla="*/ 34 h 74"/>
                <a:gd name="T66" fmla="*/ 10 w 72"/>
                <a:gd name="T67" fmla="*/ 37 h 74"/>
                <a:gd name="T68" fmla="*/ 8 w 72"/>
                <a:gd name="T69" fmla="*/ 31 h 74"/>
                <a:gd name="T70" fmla="*/ 26 w 72"/>
                <a:gd name="T71" fmla="*/ 9 h 74"/>
                <a:gd name="T72" fmla="*/ 44 w 72"/>
                <a:gd name="T73" fmla="*/ 7 h 74"/>
                <a:gd name="T74" fmla="*/ 65 w 72"/>
                <a:gd name="T75" fmla="*/ 16 h 74"/>
                <a:gd name="T76" fmla="*/ 71 w 72"/>
                <a:gd name="T77" fmla="*/ 38 h 74"/>
                <a:gd name="T78" fmla="*/ 68 w 72"/>
                <a:gd name="T79" fmla="*/ 54 h 74"/>
                <a:gd name="T80" fmla="*/ 49 w 72"/>
                <a:gd name="T81" fmla="*/ 66 h 74"/>
                <a:gd name="T82" fmla="*/ 30 w 72"/>
                <a:gd name="T83" fmla="*/ 68 h 74"/>
                <a:gd name="T84" fmla="*/ 19 w 72"/>
                <a:gd name="T85" fmla="*/ 68 h 74"/>
                <a:gd name="T86" fmla="*/ 18 w 72"/>
                <a:gd name="T87" fmla="*/ 62 h 74"/>
                <a:gd name="T88" fmla="*/ 7 w 72"/>
                <a:gd name="T8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4">
                  <a:moveTo>
                    <a:pt x="67" y="40"/>
                  </a:moveTo>
                  <a:cubicBezTo>
                    <a:pt x="70" y="37"/>
                    <a:pt x="70" y="33"/>
                    <a:pt x="66" y="31"/>
                  </a:cubicBezTo>
                  <a:cubicBezTo>
                    <a:pt x="65" y="33"/>
                    <a:pt x="66" y="33"/>
                    <a:pt x="64" y="35"/>
                  </a:cubicBezTo>
                  <a:cubicBezTo>
                    <a:pt x="66" y="37"/>
                    <a:pt x="66" y="38"/>
                    <a:pt x="67" y="40"/>
                  </a:cubicBezTo>
                  <a:close/>
                  <a:moveTo>
                    <a:pt x="50" y="52"/>
                  </a:moveTo>
                  <a:cubicBezTo>
                    <a:pt x="52" y="54"/>
                    <a:pt x="52" y="56"/>
                    <a:pt x="53" y="58"/>
                  </a:cubicBezTo>
                  <a:cubicBezTo>
                    <a:pt x="58" y="57"/>
                    <a:pt x="63" y="55"/>
                    <a:pt x="67" y="52"/>
                  </a:cubicBezTo>
                  <a:cubicBezTo>
                    <a:pt x="67" y="45"/>
                    <a:pt x="63" y="33"/>
                    <a:pt x="53" y="36"/>
                  </a:cubicBezTo>
                  <a:cubicBezTo>
                    <a:pt x="59" y="39"/>
                    <a:pt x="55" y="49"/>
                    <a:pt x="50" y="52"/>
                  </a:cubicBezTo>
                  <a:close/>
                  <a:moveTo>
                    <a:pt x="45" y="21"/>
                  </a:moveTo>
                  <a:cubicBezTo>
                    <a:pt x="51" y="20"/>
                    <a:pt x="57" y="27"/>
                    <a:pt x="52" y="33"/>
                  </a:cubicBezTo>
                  <a:cubicBezTo>
                    <a:pt x="56" y="34"/>
                    <a:pt x="58" y="32"/>
                    <a:pt x="62" y="34"/>
                  </a:cubicBezTo>
                  <a:cubicBezTo>
                    <a:pt x="66" y="28"/>
                    <a:pt x="64" y="23"/>
                    <a:pt x="64" y="18"/>
                  </a:cubicBezTo>
                  <a:cubicBezTo>
                    <a:pt x="56" y="14"/>
                    <a:pt x="47" y="12"/>
                    <a:pt x="45" y="21"/>
                  </a:cubicBezTo>
                  <a:close/>
                  <a:moveTo>
                    <a:pt x="50" y="65"/>
                  </a:moveTo>
                  <a:cubicBezTo>
                    <a:pt x="53" y="67"/>
                    <a:pt x="59" y="63"/>
                    <a:pt x="56" y="60"/>
                  </a:cubicBezTo>
                  <a:cubicBezTo>
                    <a:pt x="54" y="60"/>
                    <a:pt x="51" y="61"/>
                    <a:pt x="50" y="65"/>
                  </a:cubicBezTo>
                  <a:close/>
                  <a:moveTo>
                    <a:pt x="46" y="8"/>
                  </a:moveTo>
                  <a:cubicBezTo>
                    <a:pt x="50" y="11"/>
                    <a:pt x="51" y="14"/>
                    <a:pt x="55" y="11"/>
                  </a:cubicBezTo>
                  <a:cubicBezTo>
                    <a:pt x="56" y="7"/>
                    <a:pt x="48" y="4"/>
                    <a:pt x="46" y="8"/>
                  </a:cubicBezTo>
                  <a:close/>
                  <a:moveTo>
                    <a:pt x="44" y="48"/>
                  </a:moveTo>
                  <a:cubicBezTo>
                    <a:pt x="54" y="55"/>
                    <a:pt x="59" y="36"/>
                    <a:pt x="48" y="36"/>
                  </a:cubicBezTo>
                  <a:cubicBezTo>
                    <a:pt x="48" y="41"/>
                    <a:pt x="42" y="43"/>
                    <a:pt x="44" y="48"/>
                  </a:cubicBezTo>
                  <a:close/>
                  <a:moveTo>
                    <a:pt x="39" y="26"/>
                  </a:moveTo>
                  <a:cubicBezTo>
                    <a:pt x="46" y="28"/>
                    <a:pt x="45" y="32"/>
                    <a:pt x="49" y="35"/>
                  </a:cubicBezTo>
                  <a:cubicBezTo>
                    <a:pt x="58" y="28"/>
                    <a:pt x="44" y="17"/>
                    <a:pt x="39" y="26"/>
                  </a:cubicBezTo>
                  <a:close/>
                  <a:moveTo>
                    <a:pt x="30" y="45"/>
                  </a:moveTo>
                  <a:cubicBezTo>
                    <a:pt x="23" y="58"/>
                    <a:pt x="47" y="57"/>
                    <a:pt x="41" y="45"/>
                  </a:cubicBezTo>
                  <a:cubicBezTo>
                    <a:pt x="38" y="48"/>
                    <a:pt x="34" y="46"/>
                    <a:pt x="30" y="45"/>
                  </a:cubicBezTo>
                  <a:close/>
                  <a:moveTo>
                    <a:pt x="39" y="29"/>
                  </a:moveTo>
                  <a:cubicBezTo>
                    <a:pt x="35" y="28"/>
                    <a:pt x="32" y="28"/>
                    <a:pt x="30" y="33"/>
                  </a:cubicBezTo>
                  <a:cubicBezTo>
                    <a:pt x="26" y="44"/>
                    <a:pt x="43" y="50"/>
                    <a:pt x="45" y="37"/>
                  </a:cubicBezTo>
                  <a:cubicBezTo>
                    <a:pt x="46" y="34"/>
                    <a:pt x="45" y="30"/>
                    <a:pt x="39" y="29"/>
                  </a:cubicBezTo>
                  <a:close/>
                  <a:moveTo>
                    <a:pt x="35" y="4"/>
                  </a:moveTo>
                  <a:cubicBezTo>
                    <a:pt x="32" y="8"/>
                    <a:pt x="28" y="9"/>
                    <a:pt x="25" y="14"/>
                  </a:cubicBezTo>
                  <a:cubicBezTo>
                    <a:pt x="30" y="19"/>
                    <a:pt x="38" y="17"/>
                    <a:pt x="41" y="22"/>
                  </a:cubicBezTo>
                  <a:cubicBezTo>
                    <a:pt x="43" y="18"/>
                    <a:pt x="45" y="15"/>
                    <a:pt x="47" y="13"/>
                  </a:cubicBezTo>
                  <a:cubicBezTo>
                    <a:pt x="45" y="9"/>
                    <a:pt x="40" y="7"/>
                    <a:pt x="35" y="4"/>
                  </a:cubicBezTo>
                  <a:close/>
                  <a:moveTo>
                    <a:pt x="39" y="24"/>
                  </a:moveTo>
                  <a:cubicBezTo>
                    <a:pt x="36" y="13"/>
                    <a:pt x="20" y="24"/>
                    <a:pt x="28" y="30"/>
                  </a:cubicBezTo>
                  <a:cubicBezTo>
                    <a:pt x="31" y="26"/>
                    <a:pt x="36" y="28"/>
                    <a:pt x="39" y="24"/>
                  </a:cubicBezTo>
                  <a:close/>
                  <a:moveTo>
                    <a:pt x="27" y="61"/>
                  </a:moveTo>
                  <a:cubicBezTo>
                    <a:pt x="28" y="65"/>
                    <a:pt x="33" y="68"/>
                    <a:pt x="39" y="71"/>
                  </a:cubicBezTo>
                  <a:cubicBezTo>
                    <a:pt x="46" y="69"/>
                    <a:pt x="56" y="56"/>
                    <a:pt x="46" y="50"/>
                  </a:cubicBezTo>
                  <a:cubicBezTo>
                    <a:pt x="41" y="53"/>
                    <a:pt x="38" y="60"/>
                    <a:pt x="31" y="55"/>
                  </a:cubicBezTo>
                  <a:cubicBezTo>
                    <a:pt x="30" y="58"/>
                    <a:pt x="28" y="58"/>
                    <a:pt x="27" y="61"/>
                  </a:cubicBezTo>
                  <a:close/>
                  <a:moveTo>
                    <a:pt x="27" y="31"/>
                  </a:moveTo>
                  <a:cubicBezTo>
                    <a:pt x="14" y="29"/>
                    <a:pt x="19" y="51"/>
                    <a:pt x="30" y="43"/>
                  </a:cubicBezTo>
                  <a:cubicBezTo>
                    <a:pt x="26" y="40"/>
                    <a:pt x="28" y="35"/>
                    <a:pt x="27" y="31"/>
                  </a:cubicBezTo>
                  <a:close/>
                  <a:moveTo>
                    <a:pt x="19" y="63"/>
                  </a:moveTo>
                  <a:cubicBezTo>
                    <a:pt x="19" y="66"/>
                    <a:pt x="25" y="70"/>
                    <a:pt x="27" y="67"/>
                  </a:cubicBezTo>
                  <a:cubicBezTo>
                    <a:pt x="26" y="65"/>
                    <a:pt x="25" y="63"/>
                    <a:pt x="24" y="61"/>
                  </a:cubicBezTo>
                  <a:cubicBezTo>
                    <a:pt x="23" y="62"/>
                    <a:pt x="21" y="62"/>
                    <a:pt x="19" y="63"/>
                  </a:cubicBezTo>
                  <a:close/>
                  <a:moveTo>
                    <a:pt x="16" y="14"/>
                  </a:moveTo>
                  <a:cubicBezTo>
                    <a:pt x="20" y="14"/>
                    <a:pt x="23" y="15"/>
                    <a:pt x="25" y="10"/>
                  </a:cubicBezTo>
                  <a:cubicBezTo>
                    <a:pt x="21" y="8"/>
                    <a:pt x="18" y="9"/>
                    <a:pt x="16" y="14"/>
                  </a:cubicBezTo>
                  <a:close/>
                  <a:moveTo>
                    <a:pt x="16" y="37"/>
                  </a:moveTo>
                  <a:cubicBezTo>
                    <a:pt x="8" y="40"/>
                    <a:pt x="6" y="52"/>
                    <a:pt x="10" y="57"/>
                  </a:cubicBezTo>
                  <a:cubicBezTo>
                    <a:pt x="17" y="60"/>
                    <a:pt x="25" y="63"/>
                    <a:pt x="29" y="54"/>
                  </a:cubicBezTo>
                  <a:cubicBezTo>
                    <a:pt x="27" y="52"/>
                    <a:pt x="27" y="49"/>
                    <a:pt x="27" y="46"/>
                  </a:cubicBezTo>
                  <a:cubicBezTo>
                    <a:pt x="20" y="49"/>
                    <a:pt x="17" y="41"/>
                    <a:pt x="16" y="37"/>
                  </a:cubicBezTo>
                  <a:close/>
                  <a:moveTo>
                    <a:pt x="28" y="19"/>
                  </a:moveTo>
                  <a:cubicBezTo>
                    <a:pt x="15" y="9"/>
                    <a:pt x="2" y="27"/>
                    <a:pt x="13" y="36"/>
                  </a:cubicBezTo>
                  <a:cubicBezTo>
                    <a:pt x="18" y="37"/>
                    <a:pt x="20" y="29"/>
                    <a:pt x="25" y="29"/>
                  </a:cubicBezTo>
                  <a:cubicBezTo>
                    <a:pt x="23" y="27"/>
                    <a:pt x="24" y="21"/>
                    <a:pt x="28" y="19"/>
                  </a:cubicBezTo>
                  <a:close/>
                  <a:moveTo>
                    <a:pt x="8" y="34"/>
                  </a:moveTo>
                  <a:cubicBezTo>
                    <a:pt x="5" y="34"/>
                    <a:pt x="2" y="41"/>
                    <a:pt x="7" y="42"/>
                  </a:cubicBezTo>
                  <a:cubicBezTo>
                    <a:pt x="7" y="40"/>
                    <a:pt x="9" y="39"/>
                    <a:pt x="10" y="37"/>
                  </a:cubicBezTo>
                  <a:cubicBezTo>
                    <a:pt x="9" y="36"/>
                    <a:pt x="9" y="35"/>
                    <a:pt x="8" y="34"/>
                  </a:cubicBezTo>
                  <a:close/>
                  <a:moveTo>
                    <a:pt x="8" y="31"/>
                  </a:moveTo>
                  <a:cubicBezTo>
                    <a:pt x="7" y="27"/>
                    <a:pt x="7" y="24"/>
                    <a:pt x="7" y="20"/>
                  </a:cubicBezTo>
                  <a:cubicBezTo>
                    <a:pt x="16" y="20"/>
                    <a:pt x="14" y="2"/>
                    <a:pt x="26" y="9"/>
                  </a:cubicBezTo>
                  <a:cubicBezTo>
                    <a:pt x="29" y="6"/>
                    <a:pt x="32" y="3"/>
                    <a:pt x="36" y="2"/>
                  </a:cubicBezTo>
                  <a:cubicBezTo>
                    <a:pt x="39" y="4"/>
                    <a:pt x="42" y="5"/>
                    <a:pt x="44" y="7"/>
                  </a:cubicBezTo>
                  <a:cubicBezTo>
                    <a:pt x="50" y="0"/>
                    <a:pt x="58" y="7"/>
                    <a:pt x="58" y="13"/>
                  </a:cubicBezTo>
                  <a:cubicBezTo>
                    <a:pt x="60" y="13"/>
                    <a:pt x="63" y="16"/>
                    <a:pt x="65" y="16"/>
                  </a:cubicBezTo>
                  <a:cubicBezTo>
                    <a:pt x="66" y="20"/>
                    <a:pt x="67" y="24"/>
                    <a:pt x="67" y="28"/>
                  </a:cubicBezTo>
                  <a:cubicBezTo>
                    <a:pt x="72" y="31"/>
                    <a:pt x="72" y="34"/>
                    <a:pt x="71" y="38"/>
                  </a:cubicBezTo>
                  <a:cubicBezTo>
                    <a:pt x="66" y="42"/>
                    <a:pt x="69" y="47"/>
                    <a:pt x="69" y="53"/>
                  </a:cubicBezTo>
                  <a:cubicBezTo>
                    <a:pt x="68" y="53"/>
                    <a:pt x="68" y="54"/>
                    <a:pt x="68" y="54"/>
                  </a:cubicBezTo>
                  <a:cubicBezTo>
                    <a:pt x="65" y="55"/>
                    <a:pt x="63" y="58"/>
                    <a:pt x="59" y="58"/>
                  </a:cubicBezTo>
                  <a:cubicBezTo>
                    <a:pt x="60" y="64"/>
                    <a:pt x="54" y="70"/>
                    <a:pt x="49" y="66"/>
                  </a:cubicBezTo>
                  <a:cubicBezTo>
                    <a:pt x="46" y="70"/>
                    <a:pt x="42" y="71"/>
                    <a:pt x="39" y="74"/>
                  </a:cubicBezTo>
                  <a:cubicBezTo>
                    <a:pt x="36" y="72"/>
                    <a:pt x="32" y="71"/>
                    <a:pt x="30" y="68"/>
                  </a:cubicBezTo>
                  <a:cubicBezTo>
                    <a:pt x="28" y="69"/>
                    <a:pt x="26" y="70"/>
                    <a:pt x="23" y="70"/>
                  </a:cubicBezTo>
                  <a:cubicBezTo>
                    <a:pt x="22" y="70"/>
                    <a:pt x="21" y="69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7" y="66"/>
                    <a:pt x="18" y="64"/>
                    <a:pt x="18" y="62"/>
                  </a:cubicBezTo>
                  <a:cubicBezTo>
                    <a:pt x="14" y="61"/>
                    <a:pt x="11" y="60"/>
                    <a:pt x="7" y="58"/>
                  </a:cubicBezTo>
                  <a:cubicBezTo>
                    <a:pt x="6" y="54"/>
                    <a:pt x="5" y="50"/>
                    <a:pt x="7" y="46"/>
                  </a:cubicBezTo>
                  <a:cubicBezTo>
                    <a:pt x="0" y="43"/>
                    <a:pt x="1" y="34"/>
                    <a:pt x="8" y="3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72">
              <a:extLst>
                <a:ext uri="{FF2B5EF4-FFF2-40B4-BE49-F238E27FC236}">
                  <a16:creationId xmlns:a16="http://schemas.microsoft.com/office/drawing/2014/main" id="{B849BEB8-E6E3-4A47-9176-BD228C183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" y="208"/>
              <a:ext cx="46" cy="65"/>
            </a:xfrm>
            <a:custGeom>
              <a:avLst/>
              <a:gdLst>
                <a:gd name="T0" fmla="*/ 39 w 39"/>
                <a:gd name="T1" fmla="*/ 31 h 56"/>
                <a:gd name="T2" fmla="*/ 21 w 39"/>
                <a:gd name="T3" fmla="*/ 56 h 56"/>
                <a:gd name="T4" fmla="*/ 9 w 39"/>
                <a:gd name="T5" fmla="*/ 47 h 56"/>
                <a:gd name="T6" fmla="*/ 0 w 39"/>
                <a:gd name="T7" fmla="*/ 15 h 56"/>
                <a:gd name="T8" fmla="*/ 39 w 39"/>
                <a:gd name="T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6">
                  <a:moveTo>
                    <a:pt x="39" y="31"/>
                  </a:moveTo>
                  <a:cubicBezTo>
                    <a:pt x="35" y="42"/>
                    <a:pt x="29" y="49"/>
                    <a:pt x="21" y="56"/>
                  </a:cubicBezTo>
                  <a:cubicBezTo>
                    <a:pt x="16" y="54"/>
                    <a:pt x="14" y="49"/>
                    <a:pt x="9" y="47"/>
                  </a:cubicBezTo>
                  <a:cubicBezTo>
                    <a:pt x="17" y="37"/>
                    <a:pt x="15" y="16"/>
                    <a:pt x="0" y="15"/>
                  </a:cubicBezTo>
                  <a:cubicBezTo>
                    <a:pt x="16" y="0"/>
                    <a:pt x="34" y="19"/>
                    <a:pt x="39" y="3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73">
              <a:extLst>
                <a:ext uri="{FF2B5EF4-FFF2-40B4-BE49-F238E27FC236}">
                  <a16:creationId xmlns:a16="http://schemas.microsoft.com/office/drawing/2014/main" id="{F3B92AF0-173F-41E0-B2AE-4EB45BCDA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7 w 142"/>
                <a:gd name="T1" fmla="*/ 36 h 121"/>
                <a:gd name="T2" fmla="*/ 3 w 142"/>
                <a:gd name="T3" fmla="*/ 35 h 121"/>
                <a:gd name="T4" fmla="*/ 43 w 142"/>
                <a:gd name="T5" fmla="*/ 16 h 121"/>
                <a:gd name="T6" fmla="*/ 60 w 142"/>
                <a:gd name="T7" fmla="*/ 21 h 121"/>
                <a:gd name="T8" fmla="*/ 63 w 142"/>
                <a:gd name="T9" fmla="*/ 30 h 121"/>
                <a:gd name="T10" fmla="*/ 67 w 142"/>
                <a:gd name="T11" fmla="*/ 37 h 121"/>
                <a:gd name="T12" fmla="*/ 86 w 142"/>
                <a:gd name="T13" fmla="*/ 46 h 121"/>
                <a:gd name="T14" fmla="*/ 77 w 142"/>
                <a:gd name="T15" fmla="*/ 54 h 121"/>
                <a:gd name="T16" fmla="*/ 88 w 142"/>
                <a:gd name="T17" fmla="*/ 54 h 121"/>
                <a:gd name="T18" fmla="*/ 93 w 142"/>
                <a:gd name="T19" fmla="*/ 47 h 121"/>
                <a:gd name="T20" fmla="*/ 91 w 142"/>
                <a:gd name="T21" fmla="*/ 35 h 121"/>
                <a:gd name="T22" fmla="*/ 84 w 142"/>
                <a:gd name="T23" fmla="*/ 34 h 121"/>
                <a:gd name="T24" fmla="*/ 93 w 142"/>
                <a:gd name="T25" fmla="*/ 26 h 121"/>
                <a:gd name="T26" fmla="*/ 100 w 142"/>
                <a:gd name="T27" fmla="*/ 35 h 121"/>
                <a:gd name="T28" fmla="*/ 103 w 142"/>
                <a:gd name="T29" fmla="*/ 38 h 121"/>
                <a:gd name="T30" fmla="*/ 121 w 142"/>
                <a:gd name="T31" fmla="*/ 41 h 121"/>
                <a:gd name="T32" fmla="*/ 138 w 142"/>
                <a:gd name="T33" fmla="*/ 61 h 121"/>
                <a:gd name="T34" fmla="*/ 131 w 142"/>
                <a:gd name="T35" fmla="*/ 80 h 121"/>
                <a:gd name="T36" fmla="*/ 121 w 142"/>
                <a:gd name="T37" fmla="*/ 79 h 121"/>
                <a:gd name="T38" fmla="*/ 116 w 142"/>
                <a:gd name="T39" fmla="*/ 72 h 121"/>
                <a:gd name="T40" fmla="*/ 123 w 142"/>
                <a:gd name="T41" fmla="*/ 63 h 121"/>
                <a:gd name="T42" fmla="*/ 123 w 142"/>
                <a:gd name="T43" fmla="*/ 72 h 121"/>
                <a:gd name="T44" fmla="*/ 130 w 142"/>
                <a:gd name="T45" fmla="*/ 57 h 121"/>
                <a:gd name="T46" fmla="*/ 113 w 142"/>
                <a:gd name="T47" fmla="*/ 45 h 121"/>
                <a:gd name="T48" fmla="*/ 96 w 142"/>
                <a:gd name="T49" fmla="*/ 58 h 121"/>
                <a:gd name="T50" fmla="*/ 81 w 142"/>
                <a:gd name="T51" fmla="*/ 66 h 121"/>
                <a:gd name="T52" fmla="*/ 84 w 142"/>
                <a:gd name="T53" fmla="*/ 76 h 121"/>
                <a:gd name="T54" fmla="*/ 83 w 142"/>
                <a:gd name="T55" fmla="*/ 81 h 121"/>
                <a:gd name="T56" fmla="*/ 82 w 142"/>
                <a:gd name="T57" fmla="*/ 86 h 121"/>
                <a:gd name="T58" fmla="*/ 107 w 142"/>
                <a:gd name="T59" fmla="*/ 112 h 121"/>
                <a:gd name="T60" fmla="*/ 119 w 142"/>
                <a:gd name="T61" fmla="*/ 90 h 121"/>
                <a:gd name="T62" fmla="*/ 111 w 142"/>
                <a:gd name="T63" fmla="*/ 87 h 121"/>
                <a:gd name="T64" fmla="*/ 110 w 142"/>
                <a:gd name="T65" fmla="*/ 91 h 121"/>
                <a:gd name="T66" fmla="*/ 111 w 142"/>
                <a:gd name="T67" fmla="*/ 95 h 121"/>
                <a:gd name="T68" fmla="*/ 101 w 142"/>
                <a:gd name="T69" fmla="*/ 89 h 121"/>
                <a:gd name="T70" fmla="*/ 116 w 142"/>
                <a:gd name="T71" fmla="*/ 78 h 121"/>
                <a:gd name="T72" fmla="*/ 121 w 142"/>
                <a:gd name="T73" fmla="*/ 80 h 121"/>
                <a:gd name="T74" fmla="*/ 128 w 142"/>
                <a:gd name="T75" fmla="*/ 102 h 121"/>
                <a:gd name="T76" fmla="*/ 109 w 142"/>
                <a:gd name="T77" fmla="*/ 117 h 121"/>
                <a:gd name="T78" fmla="*/ 94 w 142"/>
                <a:gd name="T79" fmla="*/ 119 h 121"/>
                <a:gd name="T80" fmla="*/ 80 w 142"/>
                <a:gd name="T81" fmla="*/ 100 h 121"/>
                <a:gd name="T82" fmla="*/ 67 w 142"/>
                <a:gd name="T83" fmla="*/ 110 h 121"/>
                <a:gd name="T84" fmla="*/ 49 w 142"/>
                <a:gd name="T85" fmla="*/ 100 h 121"/>
                <a:gd name="T86" fmla="*/ 51 w 142"/>
                <a:gd name="T87" fmla="*/ 87 h 121"/>
                <a:gd name="T88" fmla="*/ 58 w 142"/>
                <a:gd name="T89" fmla="*/ 92 h 121"/>
                <a:gd name="T90" fmla="*/ 59 w 142"/>
                <a:gd name="T91" fmla="*/ 103 h 121"/>
                <a:gd name="T92" fmla="*/ 62 w 142"/>
                <a:gd name="T93" fmla="*/ 55 h 121"/>
                <a:gd name="T94" fmla="*/ 41 w 142"/>
                <a:gd name="T95" fmla="*/ 58 h 121"/>
                <a:gd name="T96" fmla="*/ 47 w 142"/>
                <a:gd name="T97" fmla="*/ 40 h 121"/>
                <a:gd name="T98" fmla="*/ 45 w 142"/>
                <a:gd name="T99" fmla="*/ 44 h 121"/>
                <a:gd name="T100" fmla="*/ 45 w 142"/>
                <a:gd name="T101" fmla="*/ 53 h 121"/>
                <a:gd name="T102" fmla="*/ 55 w 142"/>
                <a:gd name="T103" fmla="*/ 46 h 121"/>
                <a:gd name="T104" fmla="*/ 45 w 142"/>
                <a:gd name="T105" fmla="*/ 25 h 121"/>
                <a:gd name="T106" fmla="*/ 7 w 142"/>
                <a:gd name="T107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7" y="36"/>
                  </a:move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74">
              <a:extLst>
                <a:ext uri="{FF2B5EF4-FFF2-40B4-BE49-F238E27FC236}">
                  <a16:creationId xmlns:a16="http://schemas.microsoft.com/office/drawing/2014/main" id="{8D4D9BBD-D174-477B-8AEE-E127704D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" y="2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75">
              <a:extLst>
                <a:ext uri="{FF2B5EF4-FFF2-40B4-BE49-F238E27FC236}">
                  <a16:creationId xmlns:a16="http://schemas.microsoft.com/office/drawing/2014/main" id="{4B45AF9B-E389-457F-A328-3131DC49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" y="201"/>
              <a:ext cx="15" cy="19"/>
            </a:xfrm>
            <a:custGeom>
              <a:avLst/>
              <a:gdLst>
                <a:gd name="T0" fmla="*/ 0 w 13"/>
                <a:gd name="T1" fmla="*/ 0 h 16"/>
                <a:gd name="T2" fmla="*/ 10 w 13"/>
                <a:gd name="T3" fmla="*/ 16 h 16"/>
                <a:gd name="T4" fmla="*/ 0 w 13"/>
                <a:gd name="T5" fmla="*/ 10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10" y="0"/>
                    <a:pt x="13" y="7"/>
                    <a:pt x="10" y="16"/>
                  </a:cubicBezTo>
                  <a:cubicBezTo>
                    <a:pt x="7" y="13"/>
                    <a:pt x="4" y="11"/>
                    <a:pt x="0" y="10"/>
                  </a:cubicBezTo>
                  <a:cubicBezTo>
                    <a:pt x="1" y="4"/>
                    <a:pt x="1" y="6"/>
                    <a:pt x="0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76">
              <a:extLst>
                <a:ext uri="{FF2B5EF4-FFF2-40B4-BE49-F238E27FC236}">
                  <a16:creationId xmlns:a16="http://schemas.microsoft.com/office/drawing/2014/main" id="{45D44835-B3FF-4211-AFA5-FD9706AB7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273"/>
              <a:ext cx="18" cy="19"/>
            </a:xfrm>
            <a:custGeom>
              <a:avLst/>
              <a:gdLst>
                <a:gd name="T0" fmla="*/ 8 w 15"/>
                <a:gd name="T1" fmla="*/ 0 h 16"/>
                <a:gd name="T2" fmla="*/ 2 w 15"/>
                <a:gd name="T3" fmla="*/ 14 h 16"/>
                <a:gd name="T4" fmla="*/ 8 w 1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5" y="3"/>
                    <a:pt x="9" y="16"/>
                    <a:pt x="2" y="14"/>
                  </a:cubicBezTo>
                  <a:cubicBezTo>
                    <a:pt x="0" y="6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277">
              <a:extLst>
                <a:ext uri="{FF2B5EF4-FFF2-40B4-BE49-F238E27FC236}">
                  <a16:creationId xmlns:a16="http://schemas.microsoft.com/office/drawing/2014/main" id="{558B1909-F8AA-4EFC-AA76-262C71176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221"/>
              <a:ext cx="36" cy="43"/>
            </a:xfrm>
            <a:custGeom>
              <a:avLst/>
              <a:gdLst>
                <a:gd name="T0" fmla="*/ 2 w 31"/>
                <a:gd name="T1" fmla="*/ 9 h 37"/>
                <a:gd name="T2" fmla="*/ 7 w 31"/>
                <a:gd name="T3" fmla="*/ 35 h 37"/>
                <a:gd name="T4" fmla="*/ 2 w 31"/>
                <a:gd name="T5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7">
                  <a:moveTo>
                    <a:pt x="2" y="9"/>
                  </a:moveTo>
                  <a:cubicBezTo>
                    <a:pt x="23" y="0"/>
                    <a:pt x="31" y="37"/>
                    <a:pt x="7" y="35"/>
                  </a:cubicBezTo>
                  <a:cubicBezTo>
                    <a:pt x="0" y="28"/>
                    <a:pt x="8" y="19"/>
                    <a:pt x="2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278">
              <a:extLst>
                <a:ext uri="{FF2B5EF4-FFF2-40B4-BE49-F238E27FC236}">
                  <a16:creationId xmlns:a16="http://schemas.microsoft.com/office/drawing/2014/main" id="{86EA1266-3EDC-4B88-82FA-224BA629B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10 w 99"/>
                <a:gd name="T1" fmla="*/ 78 h 144"/>
                <a:gd name="T2" fmla="*/ 55 w 99"/>
                <a:gd name="T3" fmla="*/ 62 h 144"/>
                <a:gd name="T4" fmla="*/ 44 w 99"/>
                <a:gd name="T5" fmla="*/ 44 h 144"/>
                <a:gd name="T6" fmla="*/ 62 w 99"/>
                <a:gd name="T7" fmla="*/ 42 h 144"/>
                <a:gd name="T8" fmla="*/ 58 w 99"/>
                <a:gd name="T9" fmla="*/ 43 h 144"/>
                <a:gd name="T10" fmla="*/ 50 w 99"/>
                <a:gd name="T11" fmla="*/ 45 h 144"/>
                <a:gd name="T12" fmla="*/ 60 w 99"/>
                <a:gd name="T13" fmla="*/ 52 h 144"/>
                <a:gd name="T14" fmla="*/ 75 w 99"/>
                <a:gd name="T15" fmla="*/ 35 h 144"/>
                <a:gd name="T16" fmla="*/ 50 w 99"/>
                <a:gd name="T17" fmla="*/ 4 h 144"/>
                <a:gd name="T18" fmla="*/ 46 w 99"/>
                <a:gd name="T19" fmla="*/ 1 h 144"/>
                <a:gd name="T20" fmla="*/ 47 w 99"/>
                <a:gd name="T21" fmla="*/ 0 h 144"/>
                <a:gd name="T22" fmla="*/ 50 w 99"/>
                <a:gd name="T23" fmla="*/ 0 h 144"/>
                <a:gd name="T24" fmla="*/ 83 w 99"/>
                <a:gd name="T25" fmla="*/ 30 h 144"/>
                <a:gd name="T26" fmla="*/ 85 w 99"/>
                <a:gd name="T27" fmla="*/ 47 h 144"/>
                <a:gd name="T28" fmla="*/ 78 w 99"/>
                <a:gd name="T29" fmla="*/ 54 h 144"/>
                <a:gd name="T30" fmla="*/ 73 w 99"/>
                <a:gd name="T31" fmla="*/ 60 h 144"/>
                <a:gd name="T32" fmla="*/ 72 w 99"/>
                <a:gd name="T33" fmla="*/ 80 h 144"/>
                <a:gd name="T34" fmla="*/ 61 w 99"/>
                <a:gd name="T35" fmla="*/ 75 h 144"/>
                <a:gd name="T36" fmla="*/ 65 w 99"/>
                <a:gd name="T37" fmla="*/ 86 h 144"/>
                <a:gd name="T38" fmla="*/ 74 w 99"/>
                <a:gd name="T39" fmla="*/ 87 h 144"/>
                <a:gd name="T40" fmla="*/ 84 w 99"/>
                <a:gd name="T41" fmla="*/ 81 h 144"/>
                <a:gd name="T42" fmla="*/ 83 w 99"/>
                <a:gd name="T43" fmla="*/ 74 h 144"/>
                <a:gd name="T44" fmla="*/ 93 w 99"/>
                <a:gd name="T45" fmla="*/ 80 h 144"/>
                <a:gd name="T46" fmla="*/ 88 w 99"/>
                <a:gd name="T47" fmla="*/ 90 h 144"/>
                <a:gd name="T48" fmla="*/ 86 w 99"/>
                <a:gd name="T49" fmla="*/ 93 h 144"/>
                <a:gd name="T50" fmla="*/ 91 w 99"/>
                <a:gd name="T51" fmla="*/ 111 h 144"/>
                <a:gd name="T52" fmla="*/ 79 w 99"/>
                <a:gd name="T53" fmla="*/ 134 h 144"/>
                <a:gd name="T54" fmla="*/ 58 w 99"/>
                <a:gd name="T55" fmla="*/ 136 h 144"/>
                <a:gd name="T56" fmla="*/ 56 w 99"/>
                <a:gd name="T57" fmla="*/ 126 h 144"/>
                <a:gd name="T58" fmla="*/ 60 w 99"/>
                <a:gd name="T59" fmla="*/ 119 h 144"/>
                <a:gd name="T60" fmla="*/ 71 w 99"/>
                <a:gd name="T61" fmla="*/ 121 h 144"/>
                <a:gd name="T62" fmla="*/ 63 w 99"/>
                <a:gd name="T63" fmla="*/ 125 h 144"/>
                <a:gd name="T64" fmla="*/ 79 w 99"/>
                <a:gd name="T65" fmla="*/ 125 h 144"/>
                <a:gd name="T66" fmla="*/ 84 w 99"/>
                <a:gd name="T67" fmla="*/ 105 h 144"/>
                <a:gd name="T68" fmla="*/ 65 w 99"/>
                <a:gd name="T69" fmla="*/ 94 h 144"/>
                <a:gd name="T70" fmla="*/ 52 w 99"/>
                <a:gd name="T71" fmla="*/ 84 h 144"/>
                <a:gd name="T72" fmla="*/ 44 w 99"/>
                <a:gd name="T73" fmla="*/ 91 h 144"/>
                <a:gd name="T74" fmla="*/ 39 w 99"/>
                <a:gd name="T75" fmla="*/ 92 h 144"/>
                <a:gd name="T76" fmla="*/ 34 w 99"/>
                <a:gd name="T77" fmla="*/ 93 h 144"/>
                <a:gd name="T78" fmla="*/ 20 w 99"/>
                <a:gd name="T79" fmla="*/ 126 h 144"/>
                <a:gd name="T80" fmla="*/ 45 w 99"/>
                <a:gd name="T81" fmla="*/ 128 h 144"/>
                <a:gd name="T82" fmla="*/ 45 w 99"/>
                <a:gd name="T83" fmla="*/ 119 h 144"/>
                <a:gd name="T84" fmla="*/ 40 w 99"/>
                <a:gd name="T85" fmla="*/ 120 h 144"/>
                <a:gd name="T86" fmla="*/ 37 w 99"/>
                <a:gd name="T87" fmla="*/ 123 h 144"/>
                <a:gd name="T88" fmla="*/ 39 w 99"/>
                <a:gd name="T89" fmla="*/ 112 h 144"/>
                <a:gd name="T90" fmla="*/ 55 w 99"/>
                <a:gd name="T91" fmla="*/ 121 h 144"/>
                <a:gd name="T92" fmla="*/ 55 w 99"/>
                <a:gd name="T93" fmla="*/ 126 h 144"/>
                <a:gd name="T94" fmla="*/ 38 w 99"/>
                <a:gd name="T95" fmla="*/ 141 h 144"/>
                <a:gd name="T96" fmla="*/ 16 w 99"/>
                <a:gd name="T97" fmla="*/ 130 h 144"/>
                <a:gd name="T98" fmla="*/ 9 w 99"/>
                <a:gd name="T99" fmla="*/ 122 h 144"/>
                <a:gd name="T100" fmla="*/ 9 w 99"/>
                <a:gd name="T101" fmla="*/ 117 h 144"/>
                <a:gd name="T102" fmla="*/ 21 w 99"/>
                <a:gd name="T103" fmla="*/ 96 h 144"/>
                <a:gd name="T104" fmla="*/ 6 w 99"/>
                <a:gd name="T105" fmla="*/ 88 h 144"/>
                <a:gd name="T106" fmla="*/ 1 w 99"/>
                <a:gd name="T107" fmla="*/ 74 h 144"/>
                <a:gd name="T108" fmla="*/ 8 w 99"/>
                <a:gd name="T109" fmla="*/ 68 h 144"/>
                <a:gd name="T110" fmla="*/ 20 w 99"/>
                <a:gd name="T111" fmla="*/ 65 h 144"/>
                <a:gd name="T112" fmla="*/ 19 w 99"/>
                <a:gd name="T113" fmla="*/ 73 h 144"/>
                <a:gd name="T114" fmla="*/ 10 w 99"/>
                <a:gd name="T115" fmla="*/ 7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10" y="78"/>
                  </a:move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6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79">
              <a:extLst>
                <a:ext uri="{FF2B5EF4-FFF2-40B4-BE49-F238E27FC236}">
                  <a16:creationId xmlns:a16="http://schemas.microsoft.com/office/drawing/2014/main" id="{87F1C4BD-7761-43C7-96CB-90A9643F6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" y="14"/>
              <a:ext cx="22" cy="30"/>
            </a:xfrm>
            <a:custGeom>
              <a:avLst/>
              <a:gdLst>
                <a:gd name="T0" fmla="*/ 13 w 19"/>
                <a:gd name="T1" fmla="*/ 26 h 26"/>
                <a:gd name="T2" fmla="*/ 4 w 19"/>
                <a:gd name="T3" fmla="*/ 22 h 26"/>
                <a:gd name="T4" fmla="*/ 0 w 19"/>
                <a:gd name="T5" fmla="*/ 9 h 26"/>
                <a:gd name="T6" fmla="*/ 19 w 19"/>
                <a:gd name="T7" fmla="*/ 11 h 26"/>
                <a:gd name="T8" fmla="*/ 13 w 1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3" y="26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9" y="18"/>
                    <a:pt x="6" y="9"/>
                    <a:pt x="0" y="9"/>
                  </a:cubicBezTo>
                  <a:cubicBezTo>
                    <a:pt x="3" y="0"/>
                    <a:pt x="12" y="5"/>
                    <a:pt x="19" y="11"/>
                  </a:cubicBezTo>
                  <a:cubicBezTo>
                    <a:pt x="17" y="16"/>
                    <a:pt x="18" y="21"/>
                    <a:pt x="13" y="2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80">
              <a:extLst>
                <a:ext uri="{FF2B5EF4-FFF2-40B4-BE49-F238E27FC236}">
                  <a16:creationId xmlns:a16="http://schemas.microsoft.com/office/drawing/2014/main" id="{046F5411-D39D-4C25-AE2C-A81CEC0D4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258"/>
              <a:ext cx="50" cy="46"/>
            </a:xfrm>
            <a:custGeom>
              <a:avLst/>
              <a:gdLst>
                <a:gd name="T0" fmla="*/ 21 w 43"/>
                <a:gd name="T1" fmla="*/ 0 h 39"/>
                <a:gd name="T2" fmla="*/ 0 w 43"/>
                <a:gd name="T3" fmla="*/ 10 h 39"/>
                <a:gd name="T4" fmla="*/ 21 w 43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9">
                  <a:moveTo>
                    <a:pt x="21" y="0"/>
                  </a:moveTo>
                  <a:cubicBezTo>
                    <a:pt x="43" y="15"/>
                    <a:pt x="0" y="39"/>
                    <a:pt x="0" y="10"/>
                  </a:cubicBezTo>
                  <a:cubicBezTo>
                    <a:pt x="8" y="8"/>
                    <a:pt x="18" y="7"/>
                    <a:pt x="21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81">
              <a:extLst>
                <a:ext uri="{FF2B5EF4-FFF2-40B4-BE49-F238E27FC236}">
                  <a16:creationId xmlns:a16="http://schemas.microsoft.com/office/drawing/2014/main" id="{E1CDA851-75AF-4605-A51A-814766681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43"/>
              <a:ext cx="21" cy="25"/>
            </a:xfrm>
            <a:custGeom>
              <a:avLst/>
              <a:gdLst>
                <a:gd name="T0" fmla="*/ 0 w 18"/>
                <a:gd name="T1" fmla="*/ 15 h 22"/>
                <a:gd name="T2" fmla="*/ 7 w 18"/>
                <a:gd name="T3" fmla="*/ 0 h 22"/>
                <a:gd name="T4" fmla="*/ 16 w 18"/>
                <a:gd name="T5" fmla="*/ 19 h 22"/>
                <a:gd name="T6" fmla="*/ 1 w 18"/>
                <a:gd name="T7" fmla="*/ 22 h 22"/>
                <a:gd name="T8" fmla="*/ 0 w 18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5"/>
                  </a:moveTo>
                  <a:cubicBezTo>
                    <a:pt x="6" y="14"/>
                    <a:pt x="12" y="5"/>
                    <a:pt x="7" y="0"/>
                  </a:cubicBez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2"/>
                    <a:pt x="1" y="22"/>
                  </a:cubicBezTo>
                  <a:cubicBezTo>
                    <a:pt x="0" y="20"/>
                    <a:pt x="1" y="17"/>
                    <a:pt x="0" y="1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82">
              <a:extLst>
                <a:ext uri="{FF2B5EF4-FFF2-40B4-BE49-F238E27FC236}">
                  <a16:creationId xmlns:a16="http://schemas.microsoft.com/office/drawing/2014/main" id="{57C4D594-85AF-4710-AC51-ED110343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3"/>
              <a:ext cx="46" cy="49"/>
            </a:xfrm>
            <a:custGeom>
              <a:avLst/>
              <a:gdLst>
                <a:gd name="T0" fmla="*/ 33 w 40"/>
                <a:gd name="T1" fmla="*/ 11 h 42"/>
                <a:gd name="T2" fmla="*/ 1 w 40"/>
                <a:gd name="T3" fmla="*/ 20 h 42"/>
                <a:gd name="T4" fmla="*/ 14 w 40"/>
                <a:gd name="T5" fmla="*/ 2 h 42"/>
                <a:gd name="T6" fmla="*/ 33 w 40"/>
                <a:gd name="T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2">
                  <a:moveTo>
                    <a:pt x="33" y="11"/>
                  </a:moveTo>
                  <a:cubicBezTo>
                    <a:pt x="40" y="36"/>
                    <a:pt x="3" y="42"/>
                    <a:pt x="1" y="20"/>
                  </a:cubicBezTo>
                  <a:cubicBezTo>
                    <a:pt x="0" y="9"/>
                    <a:pt x="5" y="5"/>
                    <a:pt x="14" y="2"/>
                  </a:cubicBezTo>
                  <a:cubicBezTo>
                    <a:pt x="25" y="0"/>
                    <a:pt x="31" y="7"/>
                    <a:pt x="33" y="11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83">
              <a:extLst>
                <a:ext uri="{FF2B5EF4-FFF2-40B4-BE49-F238E27FC236}">
                  <a16:creationId xmlns:a16="http://schemas.microsoft.com/office/drawing/2014/main" id="{73620B7C-7AEA-4599-AC99-C83FCD0BF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" y="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6" y="5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84">
              <a:extLst>
                <a:ext uri="{FF2B5EF4-FFF2-40B4-BE49-F238E27FC236}">
                  <a16:creationId xmlns:a16="http://schemas.microsoft.com/office/drawing/2014/main" id="{9BD67246-ACA3-4EA2-B6B4-E639D832C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311"/>
              <a:ext cx="21" cy="18"/>
            </a:xfrm>
            <a:custGeom>
              <a:avLst/>
              <a:gdLst>
                <a:gd name="T0" fmla="*/ 18 w 18"/>
                <a:gd name="T1" fmla="*/ 7 h 16"/>
                <a:gd name="T2" fmla="*/ 0 w 18"/>
                <a:gd name="T3" fmla="*/ 7 h 16"/>
                <a:gd name="T4" fmla="*/ 8 w 18"/>
                <a:gd name="T5" fmla="*/ 0 h 16"/>
                <a:gd name="T6" fmla="*/ 18 w 18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7" y="16"/>
                    <a:pt x="2" y="13"/>
                    <a:pt x="0" y="7"/>
                  </a:cubicBezTo>
                  <a:cubicBezTo>
                    <a:pt x="3" y="4"/>
                    <a:pt x="6" y="3"/>
                    <a:pt x="8" y="0"/>
                  </a:cubicBezTo>
                  <a:cubicBezTo>
                    <a:pt x="11" y="2"/>
                    <a:pt x="15" y="4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85">
              <a:extLst>
                <a:ext uri="{FF2B5EF4-FFF2-40B4-BE49-F238E27FC236}">
                  <a16:creationId xmlns:a16="http://schemas.microsoft.com/office/drawing/2014/main" id="{D72A7B75-FB91-498C-AABD-4362DDA56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18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7" y="0"/>
                    <a:pt x="18" y="15"/>
                    <a:pt x="7" y="19"/>
                  </a:cubicBezTo>
                  <a:cubicBezTo>
                    <a:pt x="4" y="15"/>
                    <a:pt x="6" y="12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86">
              <a:extLst>
                <a:ext uri="{FF2B5EF4-FFF2-40B4-BE49-F238E27FC236}">
                  <a16:creationId xmlns:a16="http://schemas.microsoft.com/office/drawing/2014/main" id="{E4D3DFDE-4576-4329-A38D-C7A7271E4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" y="164"/>
              <a:ext cx="21" cy="19"/>
            </a:xfrm>
            <a:custGeom>
              <a:avLst/>
              <a:gdLst>
                <a:gd name="T0" fmla="*/ 18 w 18"/>
                <a:gd name="T1" fmla="*/ 7 h 16"/>
                <a:gd name="T2" fmla="*/ 1 w 18"/>
                <a:gd name="T3" fmla="*/ 10 h 16"/>
                <a:gd name="T4" fmla="*/ 18 w 18"/>
                <a:gd name="T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cubicBezTo>
                    <a:pt x="14" y="16"/>
                    <a:pt x="9" y="13"/>
                    <a:pt x="1" y="10"/>
                  </a:cubicBezTo>
                  <a:cubicBezTo>
                    <a:pt x="0" y="0"/>
                    <a:pt x="16" y="0"/>
                    <a:pt x="18" y="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87">
              <a:extLst>
                <a:ext uri="{FF2B5EF4-FFF2-40B4-BE49-F238E27FC236}">
                  <a16:creationId xmlns:a16="http://schemas.microsoft.com/office/drawing/2014/main" id="{72CB952A-3F3A-492B-A388-F79D8CC2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" y="2"/>
              <a:ext cx="26" cy="22"/>
            </a:xfrm>
            <a:custGeom>
              <a:avLst/>
              <a:gdLst>
                <a:gd name="T0" fmla="*/ 14 w 22"/>
                <a:gd name="T1" fmla="*/ 19 h 19"/>
                <a:gd name="T2" fmla="*/ 0 w 22"/>
                <a:gd name="T3" fmla="*/ 8 h 19"/>
                <a:gd name="T4" fmla="*/ 12 w 22"/>
                <a:gd name="T5" fmla="*/ 0 h 19"/>
                <a:gd name="T6" fmla="*/ 22 w 22"/>
                <a:gd name="T7" fmla="*/ 12 h 19"/>
                <a:gd name="T8" fmla="*/ 14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4" y="19"/>
                  </a:moveTo>
                  <a:cubicBezTo>
                    <a:pt x="11" y="14"/>
                    <a:pt x="4" y="13"/>
                    <a:pt x="0" y="8"/>
                  </a:cubicBezTo>
                  <a:cubicBezTo>
                    <a:pt x="4" y="3"/>
                    <a:pt x="8" y="3"/>
                    <a:pt x="12" y="0"/>
                  </a:cubicBezTo>
                  <a:cubicBezTo>
                    <a:pt x="16" y="4"/>
                    <a:pt x="21" y="8"/>
                    <a:pt x="22" y="12"/>
                  </a:cubicBezTo>
                  <a:cubicBezTo>
                    <a:pt x="19" y="13"/>
                    <a:pt x="16" y="15"/>
                    <a:pt x="14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88">
              <a:extLst>
                <a:ext uri="{FF2B5EF4-FFF2-40B4-BE49-F238E27FC236}">
                  <a16:creationId xmlns:a16="http://schemas.microsoft.com/office/drawing/2014/main" id="{7A3651A8-1104-40B7-9ADA-825B4BAAA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" y="265"/>
              <a:ext cx="57" cy="51"/>
            </a:xfrm>
            <a:custGeom>
              <a:avLst/>
              <a:gdLst>
                <a:gd name="T0" fmla="*/ 2 w 49"/>
                <a:gd name="T1" fmla="*/ 21 h 44"/>
                <a:gd name="T2" fmla="*/ 25 w 49"/>
                <a:gd name="T3" fmla="*/ 0 h 44"/>
                <a:gd name="T4" fmla="*/ 33 w 49"/>
                <a:gd name="T5" fmla="*/ 43 h 44"/>
                <a:gd name="T6" fmla="*/ 1 w 49"/>
                <a:gd name="T7" fmla="*/ 36 h 44"/>
                <a:gd name="T8" fmla="*/ 2 w 4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4">
                  <a:moveTo>
                    <a:pt x="2" y="21"/>
                  </a:moveTo>
                  <a:cubicBezTo>
                    <a:pt x="20" y="24"/>
                    <a:pt x="20" y="9"/>
                    <a:pt x="25" y="0"/>
                  </a:cubicBezTo>
                  <a:cubicBezTo>
                    <a:pt x="49" y="1"/>
                    <a:pt x="44" y="31"/>
                    <a:pt x="33" y="43"/>
                  </a:cubicBezTo>
                  <a:cubicBezTo>
                    <a:pt x="19" y="44"/>
                    <a:pt x="8" y="42"/>
                    <a:pt x="1" y="36"/>
                  </a:cubicBezTo>
                  <a:cubicBezTo>
                    <a:pt x="0" y="29"/>
                    <a:pt x="3" y="28"/>
                    <a:pt x="2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89">
              <a:extLst>
                <a:ext uri="{FF2B5EF4-FFF2-40B4-BE49-F238E27FC236}">
                  <a16:creationId xmlns:a16="http://schemas.microsoft.com/office/drawing/2014/main" id="{89198F1A-00CC-4821-86A2-E434EC49D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" y="450"/>
              <a:ext cx="21" cy="31"/>
            </a:xfrm>
            <a:custGeom>
              <a:avLst/>
              <a:gdLst>
                <a:gd name="T0" fmla="*/ 0 w 18"/>
                <a:gd name="T1" fmla="*/ 19 h 26"/>
                <a:gd name="T2" fmla="*/ 4 w 18"/>
                <a:gd name="T3" fmla="*/ 3 h 26"/>
                <a:gd name="T4" fmla="*/ 17 w 18"/>
                <a:gd name="T5" fmla="*/ 19 h 26"/>
                <a:gd name="T6" fmla="*/ 3 w 18"/>
                <a:gd name="T7" fmla="*/ 26 h 26"/>
                <a:gd name="T8" fmla="*/ 0 w 18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19"/>
                  </a:moveTo>
                  <a:cubicBezTo>
                    <a:pt x="6" y="17"/>
                    <a:pt x="10" y="7"/>
                    <a:pt x="4" y="3"/>
                  </a:cubicBezTo>
                  <a:cubicBezTo>
                    <a:pt x="14" y="0"/>
                    <a:pt x="18" y="13"/>
                    <a:pt x="17" y="19"/>
                  </a:cubicBezTo>
                  <a:cubicBezTo>
                    <a:pt x="13" y="23"/>
                    <a:pt x="8" y="25"/>
                    <a:pt x="3" y="26"/>
                  </a:cubicBezTo>
                  <a:cubicBezTo>
                    <a:pt x="2" y="24"/>
                    <a:pt x="2" y="21"/>
                    <a:pt x="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90">
              <a:extLst>
                <a:ext uri="{FF2B5EF4-FFF2-40B4-BE49-F238E27FC236}">
                  <a16:creationId xmlns:a16="http://schemas.microsoft.com/office/drawing/2014/main" id="{EB2611A2-6DE0-4ADD-AF4B-40465A6A9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58"/>
              <a:ext cx="34" cy="21"/>
            </a:xfrm>
            <a:custGeom>
              <a:avLst/>
              <a:gdLst>
                <a:gd name="T0" fmla="*/ 10 w 29"/>
                <a:gd name="T1" fmla="*/ 18 h 18"/>
                <a:gd name="T2" fmla="*/ 0 w 29"/>
                <a:gd name="T3" fmla="*/ 5 h 18"/>
                <a:gd name="T4" fmla="*/ 6 w 29"/>
                <a:gd name="T5" fmla="*/ 0 h 18"/>
                <a:gd name="T6" fmla="*/ 21 w 29"/>
                <a:gd name="T7" fmla="*/ 0 h 18"/>
                <a:gd name="T8" fmla="*/ 10 w 2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10" y="18"/>
                  </a:moveTo>
                  <a:cubicBezTo>
                    <a:pt x="5" y="14"/>
                    <a:pt x="1" y="10"/>
                    <a:pt x="0" y="5"/>
                  </a:cubicBezTo>
                  <a:cubicBezTo>
                    <a:pt x="2" y="3"/>
                    <a:pt x="4" y="3"/>
                    <a:pt x="6" y="0"/>
                  </a:cubicBezTo>
                  <a:cubicBezTo>
                    <a:pt x="11" y="7"/>
                    <a:pt x="16" y="1"/>
                    <a:pt x="21" y="0"/>
                  </a:cubicBezTo>
                  <a:cubicBezTo>
                    <a:pt x="29" y="8"/>
                    <a:pt x="18" y="17"/>
                    <a:pt x="10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91">
              <a:extLst>
                <a:ext uri="{FF2B5EF4-FFF2-40B4-BE49-F238E27FC236}">
                  <a16:creationId xmlns:a16="http://schemas.microsoft.com/office/drawing/2014/main" id="{5FF81ABD-6197-4269-9930-D4725906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77"/>
              <a:ext cx="59" cy="44"/>
            </a:xfrm>
            <a:custGeom>
              <a:avLst/>
              <a:gdLst>
                <a:gd name="T0" fmla="*/ 30 w 50"/>
                <a:gd name="T1" fmla="*/ 38 h 38"/>
                <a:gd name="T2" fmla="*/ 6 w 50"/>
                <a:gd name="T3" fmla="*/ 22 h 38"/>
                <a:gd name="T4" fmla="*/ 37 w 50"/>
                <a:gd name="T5" fmla="*/ 1 h 38"/>
                <a:gd name="T6" fmla="*/ 49 w 50"/>
                <a:gd name="T7" fmla="*/ 31 h 38"/>
                <a:gd name="T8" fmla="*/ 30 w 5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30" y="38"/>
                  </a:moveTo>
                  <a:cubicBezTo>
                    <a:pt x="33" y="23"/>
                    <a:pt x="16" y="15"/>
                    <a:pt x="6" y="22"/>
                  </a:cubicBezTo>
                  <a:cubicBezTo>
                    <a:pt x="0" y="5"/>
                    <a:pt x="20" y="0"/>
                    <a:pt x="37" y="1"/>
                  </a:cubicBezTo>
                  <a:cubicBezTo>
                    <a:pt x="42" y="10"/>
                    <a:pt x="50" y="16"/>
                    <a:pt x="49" y="31"/>
                  </a:cubicBezTo>
                  <a:cubicBezTo>
                    <a:pt x="41" y="31"/>
                    <a:pt x="37" y="36"/>
                    <a:pt x="30" y="3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92">
              <a:extLst>
                <a:ext uri="{FF2B5EF4-FFF2-40B4-BE49-F238E27FC236}">
                  <a16:creationId xmlns:a16="http://schemas.microsoft.com/office/drawing/2014/main" id="{2D17D61F-1F9A-4180-A301-3C29911D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162"/>
              <a:ext cx="3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93">
              <a:extLst>
                <a:ext uri="{FF2B5EF4-FFF2-40B4-BE49-F238E27FC236}">
                  <a16:creationId xmlns:a16="http://schemas.microsoft.com/office/drawing/2014/main" id="{0E9F7F7D-8932-44AB-A4E9-EB7EB775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454"/>
              <a:ext cx="19" cy="22"/>
            </a:xfrm>
            <a:custGeom>
              <a:avLst/>
              <a:gdLst>
                <a:gd name="T0" fmla="*/ 5 w 16"/>
                <a:gd name="T1" fmla="*/ 0 h 19"/>
                <a:gd name="T2" fmla="*/ 1 w 16"/>
                <a:gd name="T3" fmla="*/ 12 h 19"/>
                <a:gd name="T4" fmla="*/ 5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5" y="0"/>
                  </a:moveTo>
                  <a:cubicBezTo>
                    <a:pt x="16" y="1"/>
                    <a:pt x="11" y="19"/>
                    <a:pt x="1" y="12"/>
                  </a:cubicBezTo>
                  <a:cubicBezTo>
                    <a:pt x="0" y="8"/>
                    <a:pt x="5" y="6"/>
                    <a:pt x="5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94">
              <a:extLst>
                <a:ext uri="{FF2B5EF4-FFF2-40B4-BE49-F238E27FC236}">
                  <a16:creationId xmlns:a16="http://schemas.microsoft.com/office/drawing/2014/main" id="{8F454500-B6E1-44CE-88DC-F8642FC0C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1"/>
            </a:xfrm>
            <a:custGeom>
              <a:avLst/>
              <a:gdLst>
                <a:gd name="T0" fmla="*/ 15 w 143"/>
                <a:gd name="T1" fmla="*/ 118 h 121"/>
                <a:gd name="T2" fmla="*/ 17 w 143"/>
                <a:gd name="T3" fmla="*/ 74 h 121"/>
                <a:gd name="T4" fmla="*/ 29 w 143"/>
                <a:gd name="T5" fmla="*/ 62 h 121"/>
                <a:gd name="T6" fmla="*/ 39 w 143"/>
                <a:gd name="T7" fmla="*/ 62 h 121"/>
                <a:gd name="T8" fmla="*/ 47 w 143"/>
                <a:gd name="T9" fmla="*/ 62 h 121"/>
                <a:gd name="T10" fmla="*/ 62 w 143"/>
                <a:gd name="T11" fmla="*/ 49 h 121"/>
                <a:gd name="T12" fmla="*/ 66 w 143"/>
                <a:gd name="T13" fmla="*/ 61 h 121"/>
                <a:gd name="T14" fmla="*/ 71 w 143"/>
                <a:gd name="T15" fmla="*/ 51 h 121"/>
                <a:gd name="T16" fmla="*/ 67 w 143"/>
                <a:gd name="T17" fmla="*/ 44 h 121"/>
                <a:gd name="T18" fmla="*/ 55 w 143"/>
                <a:gd name="T19" fmla="*/ 40 h 121"/>
                <a:gd name="T20" fmla="*/ 51 w 143"/>
                <a:gd name="T21" fmla="*/ 45 h 121"/>
                <a:gd name="T22" fmla="*/ 46 w 143"/>
                <a:gd name="T23" fmla="*/ 37 h 121"/>
                <a:gd name="T24" fmla="*/ 48 w 143"/>
                <a:gd name="T25" fmla="*/ 34 h 121"/>
                <a:gd name="T26" fmla="*/ 59 w 143"/>
                <a:gd name="T27" fmla="*/ 32 h 121"/>
                <a:gd name="T28" fmla="*/ 63 w 143"/>
                <a:gd name="T29" fmla="*/ 30 h 121"/>
                <a:gd name="T30" fmla="*/ 74 w 143"/>
                <a:gd name="T31" fmla="*/ 16 h 121"/>
                <a:gd name="T32" fmla="*/ 99 w 143"/>
                <a:gd name="T33" fmla="*/ 9 h 121"/>
                <a:gd name="T34" fmla="*/ 114 w 143"/>
                <a:gd name="T35" fmla="*/ 24 h 121"/>
                <a:gd name="T36" fmla="*/ 108 w 143"/>
                <a:gd name="T37" fmla="*/ 33 h 121"/>
                <a:gd name="T38" fmla="*/ 99 w 143"/>
                <a:gd name="T39" fmla="*/ 34 h 121"/>
                <a:gd name="T40" fmla="*/ 94 w 143"/>
                <a:gd name="T41" fmla="*/ 24 h 121"/>
                <a:gd name="T42" fmla="*/ 102 w 143"/>
                <a:gd name="T43" fmla="*/ 28 h 121"/>
                <a:gd name="T44" fmla="*/ 92 w 143"/>
                <a:gd name="T45" fmla="*/ 15 h 121"/>
                <a:gd name="T46" fmla="*/ 74 w 143"/>
                <a:gd name="T47" fmla="*/ 25 h 121"/>
                <a:gd name="T48" fmla="*/ 78 w 143"/>
                <a:gd name="T49" fmla="*/ 46 h 121"/>
                <a:gd name="T50" fmla="*/ 78 w 143"/>
                <a:gd name="T51" fmla="*/ 63 h 121"/>
                <a:gd name="T52" fmla="*/ 88 w 143"/>
                <a:gd name="T53" fmla="*/ 64 h 121"/>
                <a:gd name="T54" fmla="*/ 93 w 143"/>
                <a:gd name="T55" fmla="*/ 67 h 121"/>
                <a:gd name="T56" fmla="*/ 97 w 143"/>
                <a:gd name="T57" fmla="*/ 71 h 121"/>
                <a:gd name="T58" fmla="*/ 131 w 143"/>
                <a:gd name="T59" fmla="*/ 60 h 121"/>
                <a:gd name="T60" fmla="*/ 117 w 143"/>
                <a:gd name="T61" fmla="*/ 39 h 121"/>
                <a:gd name="T62" fmla="*/ 110 w 143"/>
                <a:gd name="T63" fmla="*/ 46 h 121"/>
                <a:gd name="T64" fmla="*/ 113 w 143"/>
                <a:gd name="T65" fmla="*/ 48 h 121"/>
                <a:gd name="T66" fmla="*/ 118 w 143"/>
                <a:gd name="T67" fmla="*/ 49 h 121"/>
                <a:gd name="T68" fmla="*/ 108 w 143"/>
                <a:gd name="T69" fmla="*/ 55 h 121"/>
                <a:gd name="T70" fmla="*/ 104 w 143"/>
                <a:gd name="T71" fmla="*/ 36 h 121"/>
                <a:gd name="T72" fmla="*/ 108 w 143"/>
                <a:gd name="T73" fmla="*/ 33 h 121"/>
                <a:gd name="T74" fmla="*/ 131 w 143"/>
                <a:gd name="T75" fmla="*/ 37 h 121"/>
                <a:gd name="T76" fmla="*/ 137 w 143"/>
                <a:gd name="T77" fmla="*/ 60 h 121"/>
                <a:gd name="T78" fmla="*/ 131 w 143"/>
                <a:gd name="T79" fmla="*/ 74 h 121"/>
                <a:gd name="T80" fmla="*/ 108 w 143"/>
                <a:gd name="T81" fmla="*/ 78 h 121"/>
                <a:gd name="T82" fmla="*/ 111 w 143"/>
                <a:gd name="T83" fmla="*/ 95 h 121"/>
                <a:gd name="T84" fmla="*/ 95 w 143"/>
                <a:gd name="T85" fmla="*/ 106 h 121"/>
                <a:gd name="T86" fmla="*/ 84 w 143"/>
                <a:gd name="T87" fmla="*/ 99 h 121"/>
                <a:gd name="T88" fmla="*/ 91 w 143"/>
                <a:gd name="T89" fmla="*/ 95 h 121"/>
                <a:gd name="T90" fmla="*/ 101 w 143"/>
                <a:gd name="T91" fmla="*/ 99 h 121"/>
                <a:gd name="T92" fmla="*/ 60 w 143"/>
                <a:gd name="T93" fmla="*/ 75 h 121"/>
                <a:gd name="T94" fmla="*/ 53 w 143"/>
                <a:gd name="T95" fmla="*/ 94 h 121"/>
                <a:gd name="T96" fmla="*/ 40 w 143"/>
                <a:gd name="T97" fmla="*/ 81 h 121"/>
                <a:gd name="T98" fmla="*/ 43 w 143"/>
                <a:gd name="T99" fmla="*/ 85 h 121"/>
                <a:gd name="T100" fmla="*/ 50 w 143"/>
                <a:gd name="T101" fmla="*/ 89 h 121"/>
                <a:gd name="T102" fmla="*/ 49 w 143"/>
                <a:gd name="T103" fmla="*/ 77 h 121"/>
                <a:gd name="T104" fmla="*/ 25 w 143"/>
                <a:gd name="T105" fmla="*/ 76 h 121"/>
                <a:gd name="T106" fmla="*/ 18 w 143"/>
                <a:gd name="T107" fmla="*/ 116 h 121"/>
                <a:gd name="T108" fmla="*/ 19 w 143"/>
                <a:gd name="T109" fmla="*/ 121 h 121"/>
                <a:gd name="T110" fmla="*/ 17 w 143"/>
                <a:gd name="T111" fmla="*/ 120 h 121"/>
                <a:gd name="T112" fmla="*/ 15 w 143"/>
                <a:gd name="T1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1">
                  <a:moveTo>
                    <a:pt x="15" y="118"/>
                  </a:move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8" y="120"/>
                    <a:pt x="18" y="120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95">
              <a:extLst>
                <a:ext uri="{FF2B5EF4-FFF2-40B4-BE49-F238E27FC236}">
                  <a16:creationId xmlns:a16="http://schemas.microsoft.com/office/drawing/2014/main" id="{6B5105DE-8905-4B31-A5F0-E0EB28921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9"/>
              <a:ext cx="26" cy="27"/>
            </a:xfrm>
            <a:custGeom>
              <a:avLst/>
              <a:gdLst>
                <a:gd name="T0" fmla="*/ 7 w 22"/>
                <a:gd name="T1" fmla="*/ 4 h 23"/>
                <a:gd name="T2" fmla="*/ 17 w 22"/>
                <a:gd name="T3" fmla="*/ 2 h 23"/>
                <a:gd name="T4" fmla="*/ 21 w 22"/>
                <a:gd name="T5" fmla="*/ 11 h 23"/>
                <a:gd name="T6" fmla="*/ 7 w 22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3">
                  <a:moveTo>
                    <a:pt x="7" y="4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9"/>
                    <a:pt x="21" y="11"/>
                  </a:cubicBezTo>
                  <a:cubicBezTo>
                    <a:pt x="16" y="23"/>
                    <a:pt x="0" y="13"/>
                    <a:pt x="7" y="4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96">
              <a:extLst>
                <a:ext uri="{FF2B5EF4-FFF2-40B4-BE49-F238E27FC236}">
                  <a16:creationId xmlns:a16="http://schemas.microsoft.com/office/drawing/2014/main" id="{81A9977F-7259-4632-A121-3F6647A2D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195"/>
              <a:ext cx="42" cy="33"/>
            </a:xfrm>
            <a:custGeom>
              <a:avLst/>
              <a:gdLst>
                <a:gd name="T0" fmla="*/ 0 w 36"/>
                <a:gd name="T1" fmla="*/ 21 h 28"/>
                <a:gd name="T2" fmla="*/ 26 w 36"/>
                <a:gd name="T3" fmla="*/ 28 h 28"/>
                <a:gd name="T4" fmla="*/ 0 w 36"/>
                <a:gd name="T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0" y="21"/>
                  </a:moveTo>
                  <a:cubicBezTo>
                    <a:pt x="0" y="0"/>
                    <a:pt x="36" y="7"/>
                    <a:pt x="26" y="28"/>
                  </a:cubicBezTo>
                  <a:cubicBezTo>
                    <a:pt x="17" y="26"/>
                    <a:pt x="13" y="18"/>
                    <a:pt x="0" y="2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97">
              <a:extLst>
                <a:ext uri="{FF2B5EF4-FFF2-40B4-BE49-F238E27FC236}">
                  <a16:creationId xmlns:a16="http://schemas.microsoft.com/office/drawing/2014/main" id="{49058252-7971-4D2D-AA14-A474EF8C2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" y="471"/>
              <a:ext cx="34" cy="25"/>
            </a:xfrm>
            <a:custGeom>
              <a:avLst/>
              <a:gdLst>
                <a:gd name="T0" fmla="*/ 4 w 29"/>
                <a:gd name="T1" fmla="*/ 4 h 21"/>
                <a:gd name="T2" fmla="*/ 19 w 29"/>
                <a:gd name="T3" fmla="*/ 0 h 21"/>
                <a:gd name="T4" fmla="*/ 12 w 29"/>
                <a:gd name="T5" fmla="*/ 21 h 21"/>
                <a:gd name="T6" fmla="*/ 0 w 29"/>
                <a:gd name="T7" fmla="*/ 10 h 21"/>
                <a:gd name="T8" fmla="*/ 4 w 29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4" y="4"/>
                  </a:moveTo>
                  <a:cubicBezTo>
                    <a:pt x="11" y="9"/>
                    <a:pt x="14" y="3"/>
                    <a:pt x="19" y="0"/>
                  </a:cubicBezTo>
                  <a:cubicBezTo>
                    <a:pt x="29" y="6"/>
                    <a:pt x="20" y="18"/>
                    <a:pt x="12" y="21"/>
                  </a:cubicBezTo>
                  <a:cubicBezTo>
                    <a:pt x="6" y="18"/>
                    <a:pt x="2" y="14"/>
                    <a:pt x="0" y="10"/>
                  </a:cubicBezTo>
                  <a:cubicBezTo>
                    <a:pt x="1" y="7"/>
                    <a:pt x="3" y="7"/>
                    <a:pt x="4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98">
              <a:extLst>
                <a:ext uri="{FF2B5EF4-FFF2-40B4-BE49-F238E27FC236}">
                  <a16:creationId xmlns:a16="http://schemas.microsoft.com/office/drawing/2014/main" id="{A58E64B2-3A80-4540-9721-A0D4F931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" y="432"/>
              <a:ext cx="22" cy="21"/>
            </a:xfrm>
            <a:custGeom>
              <a:avLst/>
              <a:gdLst>
                <a:gd name="T0" fmla="*/ 0 w 19"/>
                <a:gd name="T1" fmla="*/ 9 h 18"/>
                <a:gd name="T2" fmla="*/ 9 w 19"/>
                <a:gd name="T3" fmla="*/ 18 h 18"/>
                <a:gd name="T4" fmla="*/ 0 w 19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0" y="9"/>
                  </a:moveTo>
                  <a:cubicBezTo>
                    <a:pt x="4" y="0"/>
                    <a:pt x="19" y="11"/>
                    <a:pt x="9" y="18"/>
                  </a:cubicBezTo>
                  <a:cubicBezTo>
                    <a:pt x="6" y="15"/>
                    <a:pt x="6" y="11"/>
                    <a:pt x="0" y="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99">
              <a:extLst>
                <a:ext uri="{FF2B5EF4-FFF2-40B4-BE49-F238E27FC236}">
                  <a16:creationId xmlns:a16="http://schemas.microsoft.com/office/drawing/2014/main" id="{22AC62AB-7368-4522-9471-5B182D3A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426"/>
              <a:ext cx="24" cy="27"/>
            </a:xfrm>
            <a:custGeom>
              <a:avLst/>
              <a:gdLst>
                <a:gd name="T0" fmla="*/ 8 w 21"/>
                <a:gd name="T1" fmla="*/ 21 h 23"/>
                <a:gd name="T2" fmla="*/ 0 w 21"/>
                <a:gd name="T3" fmla="*/ 9 h 23"/>
                <a:gd name="T4" fmla="*/ 19 w 21"/>
                <a:gd name="T5" fmla="*/ 7 h 23"/>
                <a:gd name="T6" fmla="*/ 18 w 21"/>
                <a:gd name="T7" fmla="*/ 23 h 23"/>
                <a:gd name="T8" fmla="*/ 8 w 21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8" y="21"/>
                  </a:moveTo>
                  <a:cubicBezTo>
                    <a:pt x="12" y="15"/>
                    <a:pt x="7" y="8"/>
                    <a:pt x="0" y="9"/>
                  </a:cubicBezTo>
                  <a:cubicBezTo>
                    <a:pt x="2" y="0"/>
                    <a:pt x="12" y="2"/>
                    <a:pt x="19" y="7"/>
                  </a:cubicBezTo>
                  <a:cubicBezTo>
                    <a:pt x="19" y="12"/>
                    <a:pt x="21" y="16"/>
                    <a:pt x="18" y="23"/>
                  </a:cubicBezTo>
                  <a:cubicBezTo>
                    <a:pt x="14" y="21"/>
                    <a:pt x="11" y="22"/>
                    <a:pt x="8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300">
              <a:extLst>
                <a:ext uri="{FF2B5EF4-FFF2-40B4-BE49-F238E27FC236}">
                  <a16:creationId xmlns:a16="http://schemas.microsoft.com/office/drawing/2014/main" id="{BD62CEDA-C4A5-4B14-A733-FA47E99D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" y="179"/>
              <a:ext cx="46" cy="36"/>
            </a:xfrm>
            <a:custGeom>
              <a:avLst/>
              <a:gdLst>
                <a:gd name="T0" fmla="*/ 39 w 39"/>
                <a:gd name="T1" fmla="*/ 4 h 31"/>
                <a:gd name="T2" fmla="*/ 36 w 39"/>
                <a:gd name="T3" fmla="*/ 26 h 31"/>
                <a:gd name="T4" fmla="*/ 0 w 39"/>
                <a:gd name="T5" fmla="*/ 28 h 31"/>
                <a:gd name="T6" fmla="*/ 9 w 39"/>
                <a:gd name="T7" fmla="*/ 0 h 31"/>
                <a:gd name="T8" fmla="*/ 39 w 39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6" y="10"/>
                    <a:pt x="35" y="17"/>
                    <a:pt x="36" y="26"/>
                  </a:cubicBezTo>
                  <a:cubicBezTo>
                    <a:pt x="26" y="22"/>
                    <a:pt x="13" y="31"/>
                    <a:pt x="0" y="28"/>
                  </a:cubicBezTo>
                  <a:cubicBezTo>
                    <a:pt x="0" y="15"/>
                    <a:pt x="6" y="10"/>
                    <a:pt x="9" y="0"/>
                  </a:cubicBezTo>
                  <a:cubicBezTo>
                    <a:pt x="20" y="0"/>
                    <a:pt x="32" y="0"/>
                    <a:pt x="39" y="4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301">
              <a:extLst>
                <a:ext uri="{FF2B5EF4-FFF2-40B4-BE49-F238E27FC236}">
                  <a16:creationId xmlns:a16="http://schemas.microsoft.com/office/drawing/2014/main" id="{4D680165-97E1-4398-9D05-7FE4A89E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64"/>
              <a:ext cx="28" cy="15"/>
            </a:xfrm>
            <a:custGeom>
              <a:avLst/>
              <a:gdLst>
                <a:gd name="T0" fmla="*/ 18 w 24"/>
                <a:gd name="T1" fmla="*/ 0 h 13"/>
                <a:gd name="T2" fmla="*/ 7 w 24"/>
                <a:gd name="T3" fmla="*/ 0 h 13"/>
                <a:gd name="T4" fmla="*/ 18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24" y="12"/>
                    <a:pt x="0" y="13"/>
                    <a:pt x="7" y="0"/>
                  </a:cubicBezTo>
                  <a:cubicBezTo>
                    <a:pt x="10" y="1"/>
                    <a:pt x="15" y="3"/>
                    <a:pt x="18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302">
              <a:extLst>
                <a:ext uri="{FF2B5EF4-FFF2-40B4-BE49-F238E27FC236}">
                  <a16:creationId xmlns:a16="http://schemas.microsoft.com/office/drawing/2014/main" id="{F89DCBE0-4877-484E-9B12-6D695028C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418"/>
              <a:ext cx="27" cy="20"/>
            </a:xfrm>
            <a:custGeom>
              <a:avLst/>
              <a:gdLst>
                <a:gd name="T0" fmla="*/ 17 w 23"/>
                <a:gd name="T1" fmla="*/ 17 h 17"/>
                <a:gd name="T2" fmla="*/ 0 w 23"/>
                <a:gd name="T3" fmla="*/ 10 h 17"/>
                <a:gd name="T4" fmla="*/ 10 w 23"/>
                <a:gd name="T5" fmla="*/ 0 h 17"/>
                <a:gd name="T6" fmla="*/ 23 w 23"/>
                <a:gd name="T7" fmla="*/ 8 h 17"/>
                <a:gd name="T8" fmla="*/ 17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17"/>
                  </a:moveTo>
                  <a:cubicBezTo>
                    <a:pt x="13" y="13"/>
                    <a:pt x="6" y="14"/>
                    <a:pt x="0" y="10"/>
                  </a:cubicBezTo>
                  <a:cubicBezTo>
                    <a:pt x="3" y="4"/>
                    <a:pt x="7" y="3"/>
                    <a:pt x="10" y="0"/>
                  </a:cubicBezTo>
                  <a:cubicBezTo>
                    <a:pt x="16" y="2"/>
                    <a:pt x="21" y="5"/>
                    <a:pt x="23" y="8"/>
                  </a:cubicBezTo>
                  <a:cubicBezTo>
                    <a:pt x="20" y="10"/>
                    <a:pt x="18" y="13"/>
                    <a:pt x="17" y="1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303">
              <a:extLst>
                <a:ext uri="{FF2B5EF4-FFF2-40B4-BE49-F238E27FC236}">
                  <a16:creationId xmlns:a16="http://schemas.microsoft.com/office/drawing/2014/main" id="{7A51DE3A-AFD8-4613-BDB2-4CF4CA9A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" y="244"/>
              <a:ext cx="47" cy="51"/>
            </a:xfrm>
            <a:custGeom>
              <a:avLst/>
              <a:gdLst>
                <a:gd name="T0" fmla="*/ 40 w 40"/>
                <a:gd name="T1" fmla="*/ 19 h 44"/>
                <a:gd name="T2" fmla="*/ 25 w 40"/>
                <a:gd name="T3" fmla="*/ 0 h 44"/>
                <a:gd name="T4" fmla="*/ 40 w 40"/>
                <a:gd name="T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4">
                  <a:moveTo>
                    <a:pt x="40" y="19"/>
                  </a:moveTo>
                  <a:cubicBezTo>
                    <a:pt x="29" y="44"/>
                    <a:pt x="0" y="9"/>
                    <a:pt x="25" y="0"/>
                  </a:cubicBezTo>
                  <a:cubicBezTo>
                    <a:pt x="31" y="6"/>
                    <a:pt x="31" y="17"/>
                    <a:pt x="40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304">
              <a:extLst>
                <a:ext uri="{FF2B5EF4-FFF2-40B4-BE49-F238E27FC236}">
                  <a16:creationId xmlns:a16="http://schemas.microsoft.com/office/drawing/2014/main" id="{9BE1753F-D4F6-4606-94EB-687BE5937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" y="13"/>
              <a:ext cx="22" cy="17"/>
            </a:xfrm>
            <a:custGeom>
              <a:avLst/>
              <a:gdLst>
                <a:gd name="T0" fmla="*/ 7 w 19"/>
                <a:gd name="T1" fmla="*/ 15 h 15"/>
                <a:gd name="T2" fmla="*/ 19 w 19"/>
                <a:gd name="T3" fmla="*/ 11 h 15"/>
                <a:gd name="T4" fmla="*/ 7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0" y="6"/>
                    <a:pt x="18" y="0"/>
                    <a:pt x="19" y="11"/>
                  </a:cubicBezTo>
                  <a:cubicBezTo>
                    <a:pt x="15" y="14"/>
                    <a:pt x="11" y="12"/>
                    <a:pt x="7" y="15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305">
              <a:extLst>
                <a:ext uri="{FF2B5EF4-FFF2-40B4-BE49-F238E27FC236}">
                  <a16:creationId xmlns:a16="http://schemas.microsoft.com/office/drawing/2014/main" id="{7F0E2C3B-5DFB-444A-B55C-2F25F63A5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47"/>
              <a:ext cx="27" cy="18"/>
            </a:xfrm>
            <a:custGeom>
              <a:avLst/>
              <a:gdLst>
                <a:gd name="T0" fmla="*/ 20 w 23"/>
                <a:gd name="T1" fmla="*/ 2 h 15"/>
                <a:gd name="T2" fmla="*/ 9 w 23"/>
                <a:gd name="T3" fmla="*/ 0 h 15"/>
                <a:gd name="T4" fmla="*/ 20 w 23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0" y="2"/>
                  </a:moveTo>
                  <a:cubicBezTo>
                    <a:pt x="23" y="15"/>
                    <a:pt x="0" y="10"/>
                    <a:pt x="9" y="0"/>
                  </a:cubicBezTo>
                  <a:cubicBezTo>
                    <a:pt x="13" y="1"/>
                    <a:pt x="17" y="4"/>
                    <a:pt x="20" y="2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306">
              <a:extLst>
                <a:ext uri="{FF2B5EF4-FFF2-40B4-BE49-F238E27FC236}">
                  <a16:creationId xmlns:a16="http://schemas.microsoft.com/office/drawing/2014/main" id="{B6602F95-6A46-4667-B553-F3B976BC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198"/>
              <a:ext cx="40" cy="43"/>
            </a:xfrm>
            <a:custGeom>
              <a:avLst/>
              <a:gdLst>
                <a:gd name="T0" fmla="*/ 34 w 34"/>
                <a:gd name="T1" fmla="*/ 16 h 37"/>
                <a:gd name="T2" fmla="*/ 21 w 34"/>
                <a:gd name="T3" fmla="*/ 37 h 37"/>
                <a:gd name="T4" fmla="*/ 34 w 34"/>
                <a:gd name="T5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7">
                  <a:moveTo>
                    <a:pt x="34" y="16"/>
                  </a:moveTo>
                  <a:cubicBezTo>
                    <a:pt x="32" y="26"/>
                    <a:pt x="23" y="28"/>
                    <a:pt x="21" y="37"/>
                  </a:cubicBezTo>
                  <a:cubicBezTo>
                    <a:pt x="0" y="33"/>
                    <a:pt x="19" y="0"/>
                    <a:pt x="34" y="16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307">
              <a:extLst>
                <a:ext uri="{FF2B5EF4-FFF2-40B4-BE49-F238E27FC236}">
                  <a16:creationId xmlns:a16="http://schemas.microsoft.com/office/drawing/2014/main" id="{946740ED-CA80-4777-A59C-74A291A6F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445"/>
              <a:ext cx="23" cy="25"/>
            </a:xfrm>
            <a:custGeom>
              <a:avLst/>
              <a:gdLst>
                <a:gd name="T0" fmla="*/ 4 w 20"/>
                <a:gd name="T1" fmla="*/ 6 h 22"/>
                <a:gd name="T2" fmla="*/ 14 w 20"/>
                <a:gd name="T3" fmla="*/ 1 h 22"/>
                <a:gd name="T4" fmla="*/ 20 w 20"/>
                <a:gd name="T5" fmla="*/ 9 h 22"/>
                <a:gd name="T6" fmla="*/ 4 w 20"/>
                <a:gd name="T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4" y="6"/>
                  </a:moveTo>
                  <a:cubicBezTo>
                    <a:pt x="6" y="1"/>
                    <a:pt x="9" y="0"/>
                    <a:pt x="14" y="1"/>
                  </a:cubicBezTo>
                  <a:cubicBezTo>
                    <a:pt x="19" y="3"/>
                    <a:pt x="20" y="7"/>
                    <a:pt x="20" y="9"/>
                  </a:cubicBezTo>
                  <a:cubicBezTo>
                    <a:pt x="18" y="22"/>
                    <a:pt x="0" y="16"/>
                    <a:pt x="4" y="6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308">
              <a:extLst>
                <a:ext uri="{FF2B5EF4-FFF2-40B4-BE49-F238E27FC236}">
                  <a16:creationId xmlns:a16="http://schemas.microsoft.com/office/drawing/2014/main" id="{779D8397-E625-4BE7-A927-13F1E519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" y="25"/>
              <a:ext cx="15" cy="26"/>
            </a:xfrm>
            <a:custGeom>
              <a:avLst/>
              <a:gdLst>
                <a:gd name="T0" fmla="*/ 12 w 13"/>
                <a:gd name="T1" fmla="*/ 17 h 22"/>
                <a:gd name="T2" fmla="*/ 12 w 13"/>
                <a:gd name="T3" fmla="*/ 5 h 22"/>
                <a:gd name="T4" fmla="*/ 12 w 13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2" y="17"/>
                  </a:moveTo>
                  <a:cubicBezTo>
                    <a:pt x="0" y="22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309">
              <a:extLst>
                <a:ext uri="{FF2B5EF4-FFF2-40B4-BE49-F238E27FC236}">
                  <a16:creationId xmlns:a16="http://schemas.microsoft.com/office/drawing/2014/main" id="{862E8588-2731-431F-885E-3FF05010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428"/>
              <a:ext cx="22" cy="20"/>
            </a:xfrm>
            <a:custGeom>
              <a:avLst/>
              <a:gdLst>
                <a:gd name="T0" fmla="*/ 8 w 19"/>
                <a:gd name="T1" fmla="*/ 17 h 17"/>
                <a:gd name="T2" fmla="*/ 19 w 19"/>
                <a:gd name="T3" fmla="*/ 10 h 17"/>
                <a:gd name="T4" fmla="*/ 8 w 19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0" y="10"/>
                    <a:pt x="16" y="0"/>
                    <a:pt x="19" y="10"/>
                  </a:cubicBezTo>
                  <a:cubicBezTo>
                    <a:pt x="16" y="14"/>
                    <a:pt x="11" y="13"/>
                    <a:pt x="8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10">
              <a:extLst>
                <a:ext uri="{FF2B5EF4-FFF2-40B4-BE49-F238E27FC236}">
                  <a16:creationId xmlns:a16="http://schemas.microsoft.com/office/drawing/2014/main" id="{FFEA9A8F-BF06-45AA-8BC5-48203F0D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" y="456"/>
              <a:ext cx="27" cy="29"/>
            </a:xfrm>
            <a:custGeom>
              <a:avLst/>
              <a:gdLst>
                <a:gd name="T0" fmla="*/ 10 w 23"/>
                <a:gd name="T1" fmla="*/ 0 h 25"/>
                <a:gd name="T2" fmla="*/ 21 w 23"/>
                <a:gd name="T3" fmla="*/ 9 h 25"/>
                <a:gd name="T4" fmla="*/ 23 w 23"/>
                <a:gd name="T5" fmla="*/ 16 h 25"/>
                <a:gd name="T6" fmla="*/ 4 w 23"/>
                <a:gd name="T7" fmla="*/ 19 h 25"/>
                <a:gd name="T8" fmla="*/ 10 w 2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0" y="0"/>
                  </a:moveTo>
                  <a:cubicBezTo>
                    <a:pt x="12" y="4"/>
                    <a:pt x="15" y="11"/>
                    <a:pt x="21" y="9"/>
                  </a:cubicBezTo>
                  <a:cubicBezTo>
                    <a:pt x="22" y="11"/>
                    <a:pt x="22" y="14"/>
                    <a:pt x="23" y="16"/>
                  </a:cubicBezTo>
                  <a:cubicBezTo>
                    <a:pt x="19" y="25"/>
                    <a:pt x="12" y="22"/>
                    <a:pt x="4" y="19"/>
                  </a:cubicBezTo>
                  <a:cubicBezTo>
                    <a:pt x="0" y="14"/>
                    <a:pt x="3" y="2"/>
                    <a:pt x="10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11">
              <a:extLst>
                <a:ext uri="{FF2B5EF4-FFF2-40B4-BE49-F238E27FC236}">
                  <a16:creationId xmlns:a16="http://schemas.microsoft.com/office/drawing/2014/main" id="{87BB5648-0CB3-4667-A128-FDE772B3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2"/>
              <a:ext cx="31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8" y="0"/>
                    <a:pt x="27" y="13"/>
                  </a:cubicBezTo>
                  <a:cubicBezTo>
                    <a:pt x="23" y="14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12">
              <a:extLst>
                <a:ext uri="{FF2B5EF4-FFF2-40B4-BE49-F238E27FC236}">
                  <a16:creationId xmlns:a16="http://schemas.microsoft.com/office/drawing/2014/main" id="{8D7E41F8-798D-4137-BD68-21B031BE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" y="35"/>
              <a:ext cx="26" cy="31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7 h 27"/>
                <a:gd name="T4" fmla="*/ 13 w 22"/>
                <a:gd name="T5" fmla="*/ 0 h 27"/>
                <a:gd name="T6" fmla="*/ 22 w 22"/>
                <a:gd name="T7" fmla="*/ 11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7"/>
                  </a:cubicBezTo>
                  <a:cubicBezTo>
                    <a:pt x="0" y="11"/>
                    <a:pt x="5" y="0"/>
                    <a:pt x="13" y="0"/>
                  </a:cubicBezTo>
                  <a:cubicBezTo>
                    <a:pt x="14" y="4"/>
                    <a:pt x="15" y="12"/>
                    <a:pt x="22" y="11"/>
                  </a:cubicBezTo>
                  <a:cubicBezTo>
                    <a:pt x="22" y="14"/>
                    <a:pt x="21" y="16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13">
              <a:extLst>
                <a:ext uri="{FF2B5EF4-FFF2-40B4-BE49-F238E27FC236}">
                  <a16:creationId xmlns:a16="http://schemas.microsoft.com/office/drawing/2014/main" id="{660DACBF-9439-40CA-B212-6AB1F2B0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" y="447"/>
              <a:ext cx="17" cy="25"/>
            </a:xfrm>
            <a:custGeom>
              <a:avLst/>
              <a:gdLst>
                <a:gd name="T0" fmla="*/ 15 w 15"/>
                <a:gd name="T1" fmla="*/ 13 h 22"/>
                <a:gd name="T2" fmla="*/ 12 w 15"/>
                <a:gd name="T3" fmla="*/ 2 h 22"/>
                <a:gd name="T4" fmla="*/ 15 w 15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2">
                  <a:moveTo>
                    <a:pt x="15" y="13"/>
                  </a:moveTo>
                  <a:cubicBezTo>
                    <a:pt x="4" y="22"/>
                    <a:pt x="0" y="0"/>
                    <a:pt x="12" y="2"/>
                  </a:cubicBezTo>
                  <a:cubicBezTo>
                    <a:pt x="14" y="5"/>
                    <a:pt x="11" y="10"/>
                    <a:pt x="15" y="1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314">
              <a:extLst>
                <a:ext uri="{FF2B5EF4-FFF2-40B4-BE49-F238E27FC236}">
                  <a16:creationId xmlns:a16="http://schemas.microsoft.com/office/drawing/2014/main" id="{A2EF10D1-AF05-4C80-8163-9C2032B46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210"/>
              <a:ext cx="50" cy="60"/>
            </a:xfrm>
            <a:custGeom>
              <a:avLst/>
              <a:gdLst>
                <a:gd name="T0" fmla="*/ 43 w 43"/>
                <a:gd name="T1" fmla="*/ 28 h 51"/>
                <a:gd name="T2" fmla="*/ 28 w 43"/>
                <a:gd name="T3" fmla="*/ 51 h 51"/>
                <a:gd name="T4" fmla="*/ 39 w 43"/>
                <a:gd name="T5" fmla="*/ 6 h 51"/>
                <a:gd name="T6" fmla="*/ 43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43" y="28"/>
                  </a:moveTo>
                  <a:cubicBezTo>
                    <a:pt x="35" y="32"/>
                    <a:pt x="38" y="48"/>
                    <a:pt x="28" y="51"/>
                  </a:cubicBezTo>
                  <a:cubicBezTo>
                    <a:pt x="0" y="45"/>
                    <a:pt x="8" y="0"/>
                    <a:pt x="39" y="6"/>
                  </a:cubicBezTo>
                  <a:cubicBezTo>
                    <a:pt x="35" y="14"/>
                    <a:pt x="38" y="25"/>
                    <a:pt x="43" y="2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315">
              <a:extLst>
                <a:ext uri="{FF2B5EF4-FFF2-40B4-BE49-F238E27FC236}">
                  <a16:creationId xmlns:a16="http://schemas.microsoft.com/office/drawing/2014/main" id="{40549BEC-8696-468E-9B04-86CD4410A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" y="422"/>
              <a:ext cx="30" cy="33"/>
            </a:xfrm>
            <a:custGeom>
              <a:avLst/>
              <a:gdLst>
                <a:gd name="T0" fmla="*/ 23 w 26"/>
                <a:gd name="T1" fmla="*/ 21 h 28"/>
                <a:gd name="T2" fmla="*/ 11 w 26"/>
                <a:gd name="T3" fmla="*/ 28 h 28"/>
                <a:gd name="T4" fmla="*/ 26 w 26"/>
                <a:gd name="T5" fmla="*/ 10 h 28"/>
                <a:gd name="T6" fmla="*/ 23 w 26"/>
                <a:gd name="T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8">
                  <a:moveTo>
                    <a:pt x="23" y="21"/>
                  </a:moveTo>
                  <a:cubicBezTo>
                    <a:pt x="18" y="21"/>
                    <a:pt x="16" y="28"/>
                    <a:pt x="11" y="28"/>
                  </a:cubicBezTo>
                  <a:cubicBezTo>
                    <a:pt x="0" y="18"/>
                    <a:pt x="14" y="0"/>
                    <a:pt x="26" y="10"/>
                  </a:cubicBezTo>
                  <a:cubicBezTo>
                    <a:pt x="23" y="13"/>
                    <a:pt x="21" y="18"/>
                    <a:pt x="23" y="2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316">
              <a:extLst>
                <a:ext uri="{FF2B5EF4-FFF2-40B4-BE49-F238E27FC236}">
                  <a16:creationId xmlns:a16="http://schemas.microsoft.com/office/drawing/2014/main" id="{98CF7412-D1C7-4CE8-BA21-0C0005D18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" y="-6"/>
              <a:ext cx="84" cy="88"/>
            </a:xfrm>
            <a:custGeom>
              <a:avLst/>
              <a:gdLst>
                <a:gd name="T0" fmla="*/ 64 w 72"/>
                <a:gd name="T1" fmla="*/ 44 h 76"/>
                <a:gd name="T2" fmla="*/ 67 w 72"/>
                <a:gd name="T3" fmla="*/ 40 h 76"/>
                <a:gd name="T4" fmla="*/ 53 w 72"/>
                <a:gd name="T5" fmla="*/ 14 h 76"/>
                <a:gd name="T6" fmla="*/ 68 w 72"/>
                <a:gd name="T7" fmla="*/ 28 h 76"/>
                <a:gd name="T8" fmla="*/ 53 w 72"/>
                <a:gd name="T9" fmla="*/ 39 h 76"/>
                <a:gd name="T10" fmla="*/ 68 w 72"/>
                <a:gd name="T11" fmla="*/ 28 h 76"/>
                <a:gd name="T12" fmla="*/ 46 w 72"/>
                <a:gd name="T13" fmla="*/ 57 h 76"/>
                <a:gd name="T14" fmla="*/ 62 w 72"/>
                <a:gd name="T15" fmla="*/ 61 h 76"/>
                <a:gd name="T16" fmla="*/ 48 w 72"/>
                <a:gd name="T17" fmla="*/ 41 h 76"/>
                <a:gd name="T18" fmla="*/ 48 w 72"/>
                <a:gd name="T19" fmla="*/ 41 h 76"/>
                <a:gd name="T20" fmla="*/ 42 w 72"/>
                <a:gd name="T21" fmla="*/ 29 h 76"/>
                <a:gd name="T22" fmla="*/ 43 w 72"/>
                <a:gd name="T23" fmla="*/ 70 h 76"/>
                <a:gd name="T24" fmla="*/ 43 w 72"/>
                <a:gd name="T25" fmla="*/ 70 h 76"/>
                <a:gd name="T26" fmla="*/ 45 w 72"/>
                <a:gd name="T27" fmla="*/ 26 h 76"/>
                <a:gd name="T28" fmla="*/ 43 w 72"/>
                <a:gd name="T29" fmla="*/ 7 h 76"/>
                <a:gd name="T30" fmla="*/ 41 w 72"/>
                <a:gd name="T31" fmla="*/ 32 h 76"/>
                <a:gd name="T32" fmla="*/ 45 w 72"/>
                <a:gd name="T33" fmla="*/ 41 h 76"/>
                <a:gd name="T34" fmla="*/ 42 w 72"/>
                <a:gd name="T35" fmla="*/ 27 h 76"/>
                <a:gd name="T36" fmla="*/ 42 w 72"/>
                <a:gd name="T37" fmla="*/ 27 h 76"/>
                <a:gd name="T38" fmla="*/ 39 w 72"/>
                <a:gd name="T39" fmla="*/ 48 h 76"/>
                <a:gd name="T40" fmla="*/ 21 w 72"/>
                <a:gd name="T41" fmla="*/ 60 h 76"/>
                <a:gd name="T42" fmla="*/ 42 w 72"/>
                <a:gd name="T43" fmla="*/ 55 h 76"/>
                <a:gd name="T44" fmla="*/ 21 w 72"/>
                <a:gd name="T45" fmla="*/ 60 h 76"/>
                <a:gd name="T46" fmla="*/ 32 w 72"/>
                <a:gd name="T47" fmla="*/ 11 h 76"/>
                <a:gd name="T48" fmla="*/ 11 w 72"/>
                <a:gd name="T49" fmla="*/ 33 h 76"/>
                <a:gd name="T50" fmla="*/ 6 w 72"/>
                <a:gd name="T51" fmla="*/ 38 h 76"/>
                <a:gd name="T52" fmla="*/ 16 w 72"/>
                <a:gd name="T53" fmla="*/ 69 h 76"/>
                <a:gd name="T54" fmla="*/ 13 w 72"/>
                <a:gd name="T55" fmla="*/ 65 h 76"/>
                <a:gd name="T56" fmla="*/ 3 w 72"/>
                <a:gd name="T57" fmla="*/ 53 h 76"/>
                <a:gd name="T58" fmla="*/ 10 w 72"/>
                <a:gd name="T59" fmla="*/ 27 h 76"/>
                <a:gd name="T60" fmla="*/ 33 w 72"/>
                <a:gd name="T61" fmla="*/ 9 h 76"/>
                <a:gd name="T62" fmla="*/ 51 w 72"/>
                <a:gd name="T63" fmla="*/ 12 h 76"/>
                <a:gd name="T64" fmla="*/ 69 w 72"/>
                <a:gd name="T65" fmla="*/ 26 h 76"/>
                <a:gd name="T66" fmla="*/ 70 w 72"/>
                <a:gd name="T67" fmla="*/ 49 h 76"/>
                <a:gd name="T68" fmla="*/ 64 w 72"/>
                <a:gd name="T69" fmla="*/ 62 h 76"/>
                <a:gd name="T70" fmla="*/ 54 w 72"/>
                <a:gd name="T71" fmla="*/ 66 h 76"/>
                <a:gd name="T72" fmla="*/ 30 w 72"/>
                <a:gd name="T73" fmla="*/ 76 h 76"/>
                <a:gd name="T74" fmla="*/ 16 w 72"/>
                <a:gd name="T75" fmla="*/ 69 h 76"/>
                <a:gd name="T76" fmla="*/ 28 w 72"/>
                <a:gd name="T77" fmla="*/ 44 h 76"/>
                <a:gd name="T78" fmla="*/ 16 w 72"/>
                <a:gd name="T79" fmla="*/ 35 h 76"/>
                <a:gd name="T80" fmla="*/ 25 w 72"/>
                <a:gd name="T81" fmla="*/ 54 h 76"/>
                <a:gd name="T82" fmla="*/ 16 w 72"/>
                <a:gd name="T83" fmla="*/ 35 h 76"/>
                <a:gd name="T84" fmla="*/ 27 w 72"/>
                <a:gd name="T85" fmla="*/ 29 h 76"/>
                <a:gd name="T86" fmla="*/ 14 w 72"/>
                <a:gd name="T87" fmla="*/ 33 h 76"/>
                <a:gd name="T88" fmla="*/ 14 w 72"/>
                <a:gd name="T89" fmla="*/ 60 h 76"/>
                <a:gd name="T90" fmla="*/ 19 w 72"/>
                <a:gd name="T91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6">
                  <a:moveTo>
                    <a:pt x="67" y="40"/>
                  </a:moveTo>
                  <a:cubicBezTo>
                    <a:pt x="65" y="43"/>
                    <a:pt x="66" y="42"/>
                    <a:pt x="64" y="44"/>
                  </a:cubicBezTo>
                  <a:cubicBezTo>
                    <a:pt x="65" y="46"/>
                    <a:pt x="65" y="48"/>
                    <a:pt x="66" y="50"/>
                  </a:cubicBezTo>
                  <a:cubicBezTo>
                    <a:pt x="69" y="48"/>
                    <a:pt x="70" y="44"/>
                    <a:pt x="67" y="40"/>
                  </a:cubicBezTo>
                  <a:close/>
                  <a:moveTo>
                    <a:pt x="60" y="19"/>
                  </a:moveTo>
                  <a:cubicBezTo>
                    <a:pt x="62" y="15"/>
                    <a:pt x="56" y="10"/>
                    <a:pt x="53" y="14"/>
                  </a:cubicBezTo>
                  <a:cubicBezTo>
                    <a:pt x="55" y="18"/>
                    <a:pt x="56" y="20"/>
                    <a:pt x="60" y="19"/>
                  </a:cubicBezTo>
                  <a:close/>
                  <a:moveTo>
                    <a:pt x="68" y="28"/>
                  </a:moveTo>
                  <a:cubicBezTo>
                    <a:pt x="61" y="22"/>
                    <a:pt x="52" y="17"/>
                    <a:pt x="49" y="26"/>
                  </a:cubicBezTo>
                  <a:cubicBezTo>
                    <a:pt x="55" y="26"/>
                    <a:pt x="58" y="35"/>
                    <a:pt x="53" y="39"/>
                  </a:cubicBezTo>
                  <a:cubicBezTo>
                    <a:pt x="56" y="41"/>
                    <a:pt x="59" y="40"/>
                    <a:pt x="62" y="43"/>
                  </a:cubicBezTo>
                  <a:cubicBezTo>
                    <a:pt x="67" y="38"/>
                    <a:pt x="66" y="33"/>
                    <a:pt x="68" y="28"/>
                  </a:cubicBezTo>
                  <a:close/>
                  <a:moveTo>
                    <a:pt x="53" y="42"/>
                  </a:moveTo>
                  <a:cubicBezTo>
                    <a:pt x="58" y="47"/>
                    <a:pt x="52" y="56"/>
                    <a:pt x="46" y="57"/>
                  </a:cubicBezTo>
                  <a:cubicBezTo>
                    <a:pt x="47" y="59"/>
                    <a:pt x="46" y="62"/>
                    <a:pt x="47" y="64"/>
                  </a:cubicBezTo>
                  <a:cubicBezTo>
                    <a:pt x="52" y="64"/>
                    <a:pt x="57" y="64"/>
                    <a:pt x="62" y="61"/>
                  </a:cubicBezTo>
                  <a:cubicBezTo>
                    <a:pt x="64" y="55"/>
                    <a:pt x="64" y="42"/>
                    <a:pt x="53" y="42"/>
                  </a:cubicBezTo>
                  <a:close/>
                  <a:moveTo>
                    <a:pt x="48" y="41"/>
                  </a:moveTo>
                  <a:cubicBezTo>
                    <a:pt x="47" y="46"/>
                    <a:pt x="41" y="47"/>
                    <a:pt x="41" y="52"/>
                  </a:cubicBezTo>
                  <a:cubicBezTo>
                    <a:pt x="49" y="61"/>
                    <a:pt x="58" y="44"/>
                    <a:pt x="48" y="41"/>
                  </a:cubicBezTo>
                  <a:close/>
                  <a:moveTo>
                    <a:pt x="49" y="40"/>
                  </a:moveTo>
                  <a:cubicBezTo>
                    <a:pt x="60" y="36"/>
                    <a:pt x="49" y="21"/>
                    <a:pt x="42" y="29"/>
                  </a:cubicBezTo>
                  <a:cubicBezTo>
                    <a:pt x="48" y="33"/>
                    <a:pt x="46" y="36"/>
                    <a:pt x="49" y="40"/>
                  </a:cubicBezTo>
                  <a:close/>
                  <a:moveTo>
                    <a:pt x="43" y="70"/>
                  </a:moveTo>
                  <a:cubicBezTo>
                    <a:pt x="45" y="73"/>
                    <a:pt x="52" y="70"/>
                    <a:pt x="50" y="66"/>
                  </a:cubicBezTo>
                  <a:cubicBezTo>
                    <a:pt x="48" y="66"/>
                    <a:pt x="45" y="66"/>
                    <a:pt x="43" y="70"/>
                  </a:cubicBezTo>
                  <a:close/>
                  <a:moveTo>
                    <a:pt x="31" y="15"/>
                  </a:moveTo>
                  <a:cubicBezTo>
                    <a:pt x="35" y="20"/>
                    <a:pt x="42" y="21"/>
                    <a:pt x="45" y="26"/>
                  </a:cubicBezTo>
                  <a:cubicBezTo>
                    <a:pt x="47" y="22"/>
                    <a:pt x="50" y="20"/>
                    <a:pt x="53" y="19"/>
                  </a:cubicBezTo>
                  <a:cubicBezTo>
                    <a:pt x="52" y="15"/>
                    <a:pt x="47" y="11"/>
                    <a:pt x="43" y="7"/>
                  </a:cubicBezTo>
                  <a:cubicBezTo>
                    <a:pt x="39" y="10"/>
                    <a:pt x="35" y="10"/>
                    <a:pt x="31" y="15"/>
                  </a:cubicBezTo>
                  <a:close/>
                  <a:moveTo>
                    <a:pt x="41" y="32"/>
                  </a:moveTo>
                  <a:cubicBezTo>
                    <a:pt x="37" y="30"/>
                    <a:pt x="34" y="30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5"/>
                    <a:pt x="41" y="32"/>
                  </a:cubicBezTo>
                  <a:close/>
                  <a:moveTo>
                    <a:pt x="42" y="27"/>
                  </a:moveTo>
                  <a:cubicBezTo>
                    <a:pt x="41" y="16"/>
                    <a:pt x="23" y="22"/>
                    <a:pt x="30" y="31"/>
                  </a:cubicBezTo>
                  <a:cubicBezTo>
                    <a:pt x="34" y="28"/>
                    <a:pt x="38" y="30"/>
                    <a:pt x="42" y="27"/>
                  </a:cubicBezTo>
                  <a:close/>
                  <a:moveTo>
                    <a:pt x="28" y="46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6"/>
                  </a:cubicBezTo>
                  <a:close/>
                  <a:moveTo>
                    <a:pt x="21" y="60"/>
                  </a:moveTo>
                  <a:cubicBezTo>
                    <a:pt x="22" y="65"/>
                    <a:pt x="26" y="69"/>
                    <a:pt x="31" y="73"/>
                  </a:cubicBezTo>
                  <a:cubicBezTo>
                    <a:pt x="39" y="72"/>
                    <a:pt x="50" y="63"/>
                    <a:pt x="42" y="55"/>
                  </a:cubicBezTo>
                  <a:cubicBezTo>
                    <a:pt x="37" y="56"/>
                    <a:pt x="32" y="62"/>
                    <a:pt x="27" y="55"/>
                  </a:cubicBezTo>
                  <a:cubicBezTo>
                    <a:pt x="25" y="58"/>
                    <a:pt x="23" y="58"/>
                    <a:pt x="21" y="60"/>
                  </a:cubicBezTo>
                  <a:close/>
                  <a:moveTo>
                    <a:pt x="23" y="12"/>
                  </a:moveTo>
                  <a:cubicBezTo>
                    <a:pt x="26" y="13"/>
                    <a:pt x="29" y="15"/>
                    <a:pt x="32" y="11"/>
                  </a:cubicBezTo>
                  <a:cubicBezTo>
                    <a:pt x="28" y="7"/>
                    <a:pt x="25" y="8"/>
                    <a:pt x="23" y="12"/>
                  </a:cubicBezTo>
                  <a:close/>
                  <a:moveTo>
                    <a:pt x="11" y="33"/>
                  </a:moveTo>
                  <a:cubicBezTo>
                    <a:pt x="10" y="32"/>
                    <a:pt x="10" y="31"/>
                    <a:pt x="10" y="29"/>
                  </a:cubicBezTo>
                  <a:cubicBezTo>
                    <a:pt x="6" y="29"/>
                    <a:pt x="2" y="35"/>
                    <a:pt x="6" y="38"/>
                  </a:cubicBezTo>
                  <a:cubicBezTo>
                    <a:pt x="8" y="35"/>
                    <a:pt x="9" y="35"/>
                    <a:pt x="11" y="33"/>
                  </a:cubicBezTo>
                  <a:close/>
                  <a:moveTo>
                    <a:pt x="16" y="69"/>
                  </a:moveTo>
                  <a:cubicBezTo>
                    <a:pt x="15" y="68"/>
                    <a:pt x="13" y="67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1" y="63"/>
                    <a:pt x="12" y="61"/>
                    <a:pt x="12" y="59"/>
                  </a:cubicBezTo>
                  <a:cubicBezTo>
                    <a:pt x="9" y="57"/>
                    <a:pt x="6" y="56"/>
                    <a:pt x="3" y="53"/>
                  </a:cubicBezTo>
                  <a:cubicBezTo>
                    <a:pt x="3" y="49"/>
                    <a:pt x="3" y="45"/>
                    <a:pt x="5" y="41"/>
                  </a:cubicBezTo>
                  <a:cubicBezTo>
                    <a:pt x="0" y="36"/>
                    <a:pt x="3" y="28"/>
                    <a:pt x="10" y="27"/>
                  </a:cubicBezTo>
                  <a:cubicBezTo>
                    <a:pt x="10" y="23"/>
                    <a:pt x="11" y="20"/>
                    <a:pt x="12" y="16"/>
                  </a:cubicBezTo>
                  <a:cubicBezTo>
                    <a:pt x="21" y="18"/>
                    <a:pt x="23" y="0"/>
                    <a:pt x="33" y="9"/>
                  </a:cubicBezTo>
                  <a:cubicBezTo>
                    <a:pt x="37" y="8"/>
                    <a:pt x="41" y="6"/>
                    <a:pt x="44" y="6"/>
                  </a:cubicBezTo>
                  <a:cubicBezTo>
                    <a:pt x="47" y="8"/>
                    <a:pt x="49" y="10"/>
                    <a:pt x="51" y="12"/>
                  </a:cubicBezTo>
                  <a:cubicBezTo>
                    <a:pt x="58" y="7"/>
                    <a:pt x="65" y="15"/>
                    <a:pt x="63" y="22"/>
                  </a:cubicBezTo>
                  <a:cubicBezTo>
                    <a:pt x="65" y="22"/>
                    <a:pt x="67" y="25"/>
                    <a:pt x="69" y="26"/>
                  </a:cubicBezTo>
                  <a:cubicBezTo>
                    <a:pt x="69" y="30"/>
                    <a:pt x="69" y="34"/>
                    <a:pt x="68" y="38"/>
                  </a:cubicBezTo>
                  <a:cubicBezTo>
                    <a:pt x="72" y="42"/>
                    <a:pt x="71" y="45"/>
                    <a:pt x="70" y="49"/>
                  </a:cubicBezTo>
                  <a:cubicBezTo>
                    <a:pt x="64" y="51"/>
                    <a:pt x="65" y="56"/>
                    <a:pt x="64" y="60"/>
                  </a:cubicBezTo>
                  <a:cubicBezTo>
                    <a:pt x="64" y="61"/>
                    <a:pt x="64" y="62"/>
                    <a:pt x="64" y="62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0" y="64"/>
                    <a:pt x="57" y="66"/>
                    <a:pt x="54" y="66"/>
                  </a:cubicBezTo>
                  <a:cubicBezTo>
                    <a:pt x="53" y="71"/>
                    <a:pt x="46" y="76"/>
                    <a:pt x="41" y="71"/>
                  </a:cubicBezTo>
                  <a:cubicBezTo>
                    <a:pt x="38" y="73"/>
                    <a:pt x="34" y="74"/>
                    <a:pt x="30" y="76"/>
                  </a:cubicBezTo>
                  <a:cubicBezTo>
                    <a:pt x="28" y="73"/>
                    <a:pt x="24" y="71"/>
                    <a:pt x="23" y="68"/>
                  </a:cubicBezTo>
                  <a:cubicBezTo>
                    <a:pt x="20" y="68"/>
                    <a:pt x="18" y="69"/>
                    <a:pt x="16" y="69"/>
                  </a:cubicBezTo>
                  <a:close/>
                  <a:moveTo>
                    <a:pt x="28" y="32"/>
                  </a:moveTo>
                  <a:cubicBezTo>
                    <a:pt x="17" y="27"/>
                    <a:pt x="16" y="49"/>
                    <a:pt x="28" y="44"/>
                  </a:cubicBezTo>
                  <a:cubicBezTo>
                    <a:pt x="26" y="40"/>
                    <a:pt x="29" y="36"/>
                    <a:pt x="28" y="32"/>
                  </a:cubicBezTo>
                  <a:close/>
                  <a:moveTo>
                    <a:pt x="16" y="35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7"/>
                    <a:pt x="19" y="62"/>
                    <a:pt x="25" y="54"/>
                  </a:cubicBezTo>
                  <a:cubicBezTo>
                    <a:pt x="24" y="51"/>
                    <a:pt x="25" y="49"/>
                    <a:pt x="25" y="46"/>
                  </a:cubicBezTo>
                  <a:cubicBezTo>
                    <a:pt x="18" y="47"/>
                    <a:pt x="17" y="39"/>
                    <a:pt x="16" y="35"/>
                  </a:cubicBezTo>
                  <a:close/>
                  <a:moveTo>
                    <a:pt x="14" y="33"/>
                  </a:moveTo>
                  <a:cubicBezTo>
                    <a:pt x="18" y="35"/>
                    <a:pt x="22" y="28"/>
                    <a:pt x="27" y="29"/>
                  </a:cubicBezTo>
                  <a:cubicBezTo>
                    <a:pt x="26" y="26"/>
                    <a:pt x="28" y="21"/>
                    <a:pt x="32" y="20"/>
                  </a:cubicBezTo>
                  <a:cubicBezTo>
                    <a:pt x="23" y="7"/>
                    <a:pt x="5" y="21"/>
                    <a:pt x="14" y="33"/>
                  </a:cubicBezTo>
                  <a:close/>
                  <a:moveTo>
                    <a:pt x="19" y="60"/>
                  </a:moveTo>
                  <a:cubicBezTo>
                    <a:pt x="17" y="61"/>
                    <a:pt x="15" y="60"/>
                    <a:pt x="14" y="60"/>
                  </a:cubicBezTo>
                  <a:cubicBezTo>
                    <a:pt x="12" y="63"/>
                    <a:pt x="17" y="69"/>
                    <a:pt x="20" y="66"/>
                  </a:cubicBezTo>
                  <a:cubicBezTo>
                    <a:pt x="20" y="64"/>
                    <a:pt x="19" y="62"/>
                    <a:pt x="19" y="60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317">
              <a:extLst>
                <a:ext uri="{FF2B5EF4-FFF2-40B4-BE49-F238E27FC236}">
                  <a16:creationId xmlns:a16="http://schemas.microsoft.com/office/drawing/2014/main" id="{4D674A78-D1C3-4C82-825F-652E3D9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" y="270"/>
              <a:ext cx="60" cy="46"/>
            </a:xfrm>
            <a:custGeom>
              <a:avLst/>
              <a:gdLst>
                <a:gd name="T0" fmla="*/ 18 w 51"/>
                <a:gd name="T1" fmla="*/ 40 h 40"/>
                <a:gd name="T2" fmla="*/ 11 w 51"/>
                <a:gd name="T3" fmla="*/ 0 h 40"/>
                <a:gd name="T4" fmla="*/ 40 w 51"/>
                <a:gd name="T5" fmla="*/ 6 h 40"/>
                <a:gd name="T6" fmla="*/ 50 w 51"/>
                <a:gd name="T7" fmla="*/ 17 h 40"/>
                <a:gd name="T8" fmla="*/ 18 w 5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18" y="40"/>
                  </a:moveTo>
                  <a:cubicBezTo>
                    <a:pt x="7" y="34"/>
                    <a:pt x="0" y="11"/>
                    <a:pt x="11" y="0"/>
                  </a:cubicBezTo>
                  <a:cubicBezTo>
                    <a:pt x="18" y="5"/>
                    <a:pt x="30" y="16"/>
                    <a:pt x="40" y="6"/>
                  </a:cubicBezTo>
                  <a:cubicBezTo>
                    <a:pt x="43" y="10"/>
                    <a:pt x="46" y="15"/>
                    <a:pt x="50" y="17"/>
                  </a:cubicBezTo>
                  <a:cubicBezTo>
                    <a:pt x="51" y="37"/>
                    <a:pt x="35" y="38"/>
                    <a:pt x="18" y="4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318">
              <a:extLst>
                <a:ext uri="{FF2B5EF4-FFF2-40B4-BE49-F238E27FC236}">
                  <a16:creationId xmlns:a16="http://schemas.microsoft.com/office/drawing/2014/main" id="{80714CD4-F9AB-465F-8654-B54653AF0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" y="413"/>
              <a:ext cx="84" cy="85"/>
            </a:xfrm>
            <a:custGeom>
              <a:avLst/>
              <a:gdLst>
                <a:gd name="T0" fmla="*/ 64 w 72"/>
                <a:gd name="T1" fmla="*/ 35 h 73"/>
                <a:gd name="T2" fmla="*/ 67 w 72"/>
                <a:gd name="T3" fmla="*/ 30 h 73"/>
                <a:gd name="T4" fmla="*/ 50 w 72"/>
                <a:gd name="T5" fmla="*/ 51 h 73"/>
                <a:gd name="T6" fmla="*/ 67 w 72"/>
                <a:gd name="T7" fmla="*/ 51 h 73"/>
                <a:gd name="T8" fmla="*/ 56 w 72"/>
                <a:gd name="T9" fmla="*/ 59 h 73"/>
                <a:gd name="T10" fmla="*/ 56 w 72"/>
                <a:gd name="T11" fmla="*/ 59 h 73"/>
                <a:gd name="T12" fmla="*/ 8 w 72"/>
                <a:gd name="T13" fmla="*/ 33 h 73"/>
                <a:gd name="T14" fmla="*/ 11 w 72"/>
                <a:gd name="T15" fmla="*/ 36 h 73"/>
                <a:gd name="T16" fmla="*/ 45 w 72"/>
                <a:gd name="T17" fmla="*/ 20 h 73"/>
                <a:gd name="T18" fmla="*/ 63 w 72"/>
                <a:gd name="T19" fmla="*/ 34 h 73"/>
                <a:gd name="T20" fmla="*/ 55 w 72"/>
                <a:gd name="T21" fmla="*/ 11 h 73"/>
                <a:gd name="T22" fmla="*/ 55 w 72"/>
                <a:gd name="T23" fmla="*/ 11 h 73"/>
                <a:gd name="T24" fmla="*/ 44 w 72"/>
                <a:gd name="T25" fmla="*/ 47 h 73"/>
                <a:gd name="T26" fmla="*/ 49 w 72"/>
                <a:gd name="T27" fmla="*/ 34 h 73"/>
                <a:gd name="T28" fmla="*/ 49 w 72"/>
                <a:gd name="T29" fmla="*/ 34 h 73"/>
                <a:gd name="T30" fmla="*/ 42 w 72"/>
                <a:gd name="T31" fmla="*/ 44 h 73"/>
                <a:gd name="T32" fmla="*/ 31 w 72"/>
                <a:gd name="T33" fmla="*/ 54 h 73"/>
                <a:gd name="T34" fmla="*/ 39 w 72"/>
                <a:gd name="T35" fmla="*/ 71 h 73"/>
                <a:gd name="T36" fmla="*/ 31 w 72"/>
                <a:gd name="T37" fmla="*/ 54 h 73"/>
                <a:gd name="T38" fmla="*/ 46 w 72"/>
                <a:gd name="T39" fmla="*/ 36 h 73"/>
                <a:gd name="T40" fmla="*/ 30 w 72"/>
                <a:gd name="T41" fmla="*/ 33 h 73"/>
                <a:gd name="T42" fmla="*/ 17 w 72"/>
                <a:gd name="T43" fmla="*/ 13 h 73"/>
                <a:gd name="T44" fmla="*/ 20 w 72"/>
                <a:gd name="T45" fmla="*/ 62 h 73"/>
                <a:gd name="T46" fmla="*/ 25 w 72"/>
                <a:gd name="T47" fmla="*/ 61 h 73"/>
                <a:gd name="T48" fmla="*/ 27 w 72"/>
                <a:gd name="T49" fmla="*/ 31 h 73"/>
                <a:gd name="T50" fmla="*/ 27 w 72"/>
                <a:gd name="T51" fmla="*/ 31 h 73"/>
                <a:gd name="T52" fmla="*/ 24 w 72"/>
                <a:gd name="T53" fmla="*/ 70 h 73"/>
                <a:gd name="T54" fmla="*/ 20 w 72"/>
                <a:gd name="T55" fmla="*/ 67 h 73"/>
                <a:gd name="T56" fmla="*/ 8 w 72"/>
                <a:gd name="T57" fmla="*/ 57 h 73"/>
                <a:gd name="T58" fmla="*/ 8 w 72"/>
                <a:gd name="T59" fmla="*/ 30 h 73"/>
                <a:gd name="T60" fmla="*/ 17 w 72"/>
                <a:gd name="T61" fmla="*/ 9 h 73"/>
                <a:gd name="T62" fmla="*/ 36 w 72"/>
                <a:gd name="T63" fmla="*/ 2 h 73"/>
                <a:gd name="T64" fmla="*/ 58 w 72"/>
                <a:gd name="T65" fmla="*/ 13 h 73"/>
                <a:gd name="T66" fmla="*/ 66 w 72"/>
                <a:gd name="T67" fmla="*/ 16 h 73"/>
                <a:gd name="T68" fmla="*/ 72 w 72"/>
                <a:gd name="T69" fmla="*/ 37 h 73"/>
                <a:gd name="T70" fmla="*/ 68 w 72"/>
                <a:gd name="T71" fmla="*/ 53 h 73"/>
                <a:gd name="T72" fmla="*/ 49 w 72"/>
                <a:gd name="T73" fmla="*/ 66 h 73"/>
                <a:gd name="T74" fmla="*/ 31 w 72"/>
                <a:gd name="T75" fmla="*/ 68 h 73"/>
                <a:gd name="T76" fmla="*/ 16 w 72"/>
                <a:gd name="T77" fmla="*/ 37 h 73"/>
                <a:gd name="T78" fmla="*/ 29 w 72"/>
                <a:gd name="T79" fmla="*/ 53 h 73"/>
                <a:gd name="T80" fmla="*/ 35 w 72"/>
                <a:gd name="T81" fmla="*/ 4 h 73"/>
                <a:gd name="T82" fmla="*/ 42 w 72"/>
                <a:gd name="T83" fmla="*/ 21 h 73"/>
                <a:gd name="T84" fmla="*/ 35 w 72"/>
                <a:gd name="T85" fmla="*/ 4 h 73"/>
                <a:gd name="T86" fmla="*/ 28 w 72"/>
                <a:gd name="T87" fmla="*/ 30 h 73"/>
                <a:gd name="T88" fmla="*/ 25 w 72"/>
                <a:gd name="T89" fmla="*/ 29 h 73"/>
                <a:gd name="T90" fmla="*/ 13 w 72"/>
                <a:gd name="T91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73">
                  <a:moveTo>
                    <a:pt x="67" y="30"/>
                  </a:moveTo>
                  <a:cubicBezTo>
                    <a:pt x="66" y="33"/>
                    <a:pt x="66" y="32"/>
                    <a:pt x="64" y="35"/>
                  </a:cubicBezTo>
                  <a:cubicBezTo>
                    <a:pt x="66" y="36"/>
                    <a:pt x="67" y="38"/>
                    <a:pt x="68" y="39"/>
                  </a:cubicBezTo>
                  <a:cubicBezTo>
                    <a:pt x="71" y="36"/>
                    <a:pt x="71" y="32"/>
                    <a:pt x="67" y="30"/>
                  </a:cubicBezTo>
                  <a:close/>
                  <a:moveTo>
                    <a:pt x="54" y="35"/>
                  </a:moveTo>
                  <a:cubicBezTo>
                    <a:pt x="60" y="39"/>
                    <a:pt x="56" y="49"/>
                    <a:pt x="50" y="51"/>
                  </a:cubicBezTo>
                  <a:cubicBezTo>
                    <a:pt x="52" y="53"/>
                    <a:pt x="52" y="56"/>
                    <a:pt x="53" y="58"/>
                  </a:cubicBezTo>
                  <a:cubicBezTo>
                    <a:pt x="58" y="57"/>
                    <a:pt x="63" y="55"/>
                    <a:pt x="67" y="51"/>
                  </a:cubicBezTo>
                  <a:cubicBezTo>
                    <a:pt x="68" y="45"/>
                    <a:pt x="64" y="32"/>
                    <a:pt x="54" y="35"/>
                  </a:cubicBezTo>
                  <a:close/>
                  <a:moveTo>
                    <a:pt x="56" y="59"/>
                  </a:moveTo>
                  <a:cubicBezTo>
                    <a:pt x="54" y="60"/>
                    <a:pt x="52" y="60"/>
                    <a:pt x="51" y="64"/>
                  </a:cubicBezTo>
                  <a:cubicBezTo>
                    <a:pt x="53" y="67"/>
                    <a:pt x="59" y="62"/>
                    <a:pt x="56" y="59"/>
                  </a:cubicBezTo>
                  <a:close/>
                  <a:moveTo>
                    <a:pt x="11" y="36"/>
                  </a:moveTo>
                  <a:cubicBezTo>
                    <a:pt x="9" y="35"/>
                    <a:pt x="9" y="34"/>
                    <a:pt x="8" y="33"/>
                  </a:cubicBezTo>
                  <a:cubicBezTo>
                    <a:pt x="5" y="34"/>
                    <a:pt x="2" y="40"/>
                    <a:pt x="7" y="42"/>
                  </a:cubicBezTo>
                  <a:cubicBezTo>
                    <a:pt x="8" y="39"/>
                    <a:pt x="9" y="39"/>
                    <a:pt x="11" y="36"/>
                  </a:cubicBezTo>
                  <a:close/>
                  <a:moveTo>
                    <a:pt x="64" y="18"/>
                  </a:moveTo>
                  <a:cubicBezTo>
                    <a:pt x="57" y="13"/>
                    <a:pt x="47" y="11"/>
                    <a:pt x="45" y="20"/>
                  </a:cubicBezTo>
                  <a:cubicBezTo>
                    <a:pt x="52" y="19"/>
                    <a:pt x="57" y="26"/>
                    <a:pt x="53" y="32"/>
                  </a:cubicBezTo>
                  <a:cubicBezTo>
                    <a:pt x="56" y="33"/>
                    <a:pt x="59" y="32"/>
                    <a:pt x="63" y="34"/>
                  </a:cubicBezTo>
                  <a:cubicBezTo>
                    <a:pt x="66" y="27"/>
                    <a:pt x="64" y="23"/>
                    <a:pt x="64" y="18"/>
                  </a:cubicBezTo>
                  <a:close/>
                  <a:moveTo>
                    <a:pt x="55" y="11"/>
                  </a:moveTo>
                  <a:cubicBezTo>
                    <a:pt x="56" y="7"/>
                    <a:pt x="49" y="3"/>
                    <a:pt x="47" y="8"/>
                  </a:cubicBezTo>
                  <a:cubicBezTo>
                    <a:pt x="50" y="11"/>
                    <a:pt x="51" y="13"/>
                    <a:pt x="55" y="11"/>
                  </a:cubicBezTo>
                  <a:close/>
                  <a:moveTo>
                    <a:pt x="48" y="35"/>
                  </a:moveTo>
                  <a:cubicBezTo>
                    <a:pt x="48" y="41"/>
                    <a:pt x="43" y="43"/>
                    <a:pt x="44" y="47"/>
                  </a:cubicBezTo>
                  <a:cubicBezTo>
                    <a:pt x="54" y="54"/>
                    <a:pt x="59" y="36"/>
                    <a:pt x="48" y="35"/>
                  </a:cubicBezTo>
                  <a:close/>
                  <a:moveTo>
                    <a:pt x="49" y="34"/>
                  </a:moveTo>
                  <a:cubicBezTo>
                    <a:pt x="59" y="27"/>
                    <a:pt x="44" y="16"/>
                    <a:pt x="40" y="25"/>
                  </a:cubicBezTo>
                  <a:cubicBezTo>
                    <a:pt x="46" y="27"/>
                    <a:pt x="46" y="31"/>
                    <a:pt x="49" y="34"/>
                  </a:cubicBezTo>
                  <a:close/>
                  <a:moveTo>
                    <a:pt x="31" y="44"/>
                  </a:moveTo>
                  <a:cubicBezTo>
                    <a:pt x="24" y="57"/>
                    <a:pt x="48" y="56"/>
                    <a:pt x="42" y="44"/>
                  </a:cubicBezTo>
                  <a:cubicBezTo>
                    <a:pt x="39" y="47"/>
                    <a:pt x="34" y="45"/>
                    <a:pt x="31" y="44"/>
                  </a:cubicBezTo>
                  <a:close/>
                  <a:moveTo>
                    <a:pt x="31" y="54"/>
                  </a:moveTo>
                  <a:cubicBezTo>
                    <a:pt x="30" y="57"/>
                    <a:pt x="28" y="57"/>
                    <a:pt x="27" y="60"/>
                  </a:cubicBezTo>
                  <a:cubicBezTo>
                    <a:pt x="29" y="64"/>
                    <a:pt x="33" y="68"/>
                    <a:pt x="39" y="71"/>
                  </a:cubicBezTo>
                  <a:cubicBezTo>
                    <a:pt x="47" y="68"/>
                    <a:pt x="56" y="56"/>
                    <a:pt x="46" y="50"/>
                  </a:cubicBezTo>
                  <a:cubicBezTo>
                    <a:pt x="41" y="53"/>
                    <a:pt x="38" y="59"/>
                    <a:pt x="31" y="54"/>
                  </a:cubicBezTo>
                  <a:close/>
                  <a:moveTo>
                    <a:pt x="30" y="33"/>
                  </a:moveTo>
                  <a:cubicBezTo>
                    <a:pt x="26" y="43"/>
                    <a:pt x="44" y="49"/>
                    <a:pt x="46" y="36"/>
                  </a:cubicBezTo>
                  <a:cubicBezTo>
                    <a:pt x="46" y="34"/>
                    <a:pt x="45" y="30"/>
                    <a:pt x="40" y="28"/>
                  </a:cubicBezTo>
                  <a:cubicBezTo>
                    <a:pt x="35" y="27"/>
                    <a:pt x="32" y="28"/>
                    <a:pt x="30" y="33"/>
                  </a:cubicBezTo>
                  <a:close/>
                  <a:moveTo>
                    <a:pt x="25" y="10"/>
                  </a:moveTo>
                  <a:cubicBezTo>
                    <a:pt x="21" y="7"/>
                    <a:pt x="19" y="9"/>
                    <a:pt x="17" y="13"/>
                  </a:cubicBezTo>
                  <a:cubicBezTo>
                    <a:pt x="20" y="13"/>
                    <a:pt x="23" y="14"/>
                    <a:pt x="25" y="10"/>
                  </a:cubicBezTo>
                  <a:close/>
                  <a:moveTo>
                    <a:pt x="20" y="62"/>
                  </a:moveTo>
                  <a:cubicBezTo>
                    <a:pt x="19" y="65"/>
                    <a:pt x="25" y="70"/>
                    <a:pt x="27" y="66"/>
                  </a:cubicBezTo>
                  <a:cubicBezTo>
                    <a:pt x="27" y="64"/>
                    <a:pt x="25" y="62"/>
                    <a:pt x="25" y="61"/>
                  </a:cubicBezTo>
                  <a:cubicBezTo>
                    <a:pt x="23" y="62"/>
                    <a:pt x="21" y="61"/>
                    <a:pt x="20" y="62"/>
                  </a:cubicBezTo>
                  <a:close/>
                  <a:moveTo>
                    <a:pt x="27" y="31"/>
                  </a:moveTo>
                  <a:cubicBezTo>
                    <a:pt x="15" y="29"/>
                    <a:pt x="19" y="51"/>
                    <a:pt x="30" y="42"/>
                  </a:cubicBezTo>
                  <a:cubicBezTo>
                    <a:pt x="26" y="39"/>
                    <a:pt x="29" y="34"/>
                    <a:pt x="27" y="31"/>
                  </a:cubicBezTo>
                  <a:close/>
                  <a:moveTo>
                    <a:pt x="31" y="68"/>
                  </a:moveTo>
                  <a:cubicBezTo>
                    <a:pt x="28" y="68"/>
                    <a:pt x="26" y="70"/>
                    <a:pt x="24" y="70"/>
                  </a:cubicBezTo>
                  <a:cubicBezTo>
                    <a:pt x="22" y="69"/>
                    <a:pt x="21" y="68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8" y="65"/>
                    <a:pt x="18" y="63"/>
                    <a:pt x="18" y="61"/>
                  </a:cubicBezTo>
                  <a:cubicBezTo>
                    <a:pt x="15" y="60"/>
                    <a:pt x="11" y="59"/>
                    <a:pt x="8" y="57"/>
                  </a:cubicBezTo>
                  <a:cubicBezTo>
                    <a:pt x="6" y="54"/>
                    <a:pt x="6" y="50"/>
                    <a:pt x="7" y="45"/>
                  </a:cubicBezTo>
                  <a:cubicBezTo>
                    <a:pt x="0" y="42"/>
                    <a:pt x="2" y="33"/>
                    <a:pt x="8" y="30"/>
                  </a:cubicBezTo>
                  <a:cubicBezTo>
                    <a:pt x="7" y="27"/>
                    <a:pt x="7" y="23"/>
                    <a:pt x="7" y="20"/>
                  </a:cubicBezTo>
                  <a:cubicBezTo>
                    <a:pt x="13" y="19"/>
                    <a:pt x="14" y="13"/>
                    <a:pt x="17" y="9"/>
                  </a:cubicBezTo>
                  <a:cubicBezTo>
                    <a:pt x="19" y="7"/>
                    <a:pt x="22" y="5"/>
                    <a:pt x="27" y="8"/>
                  </a:cubicBezTo>
                  <a:cubicBezTo>
                    <a:pt x="30" y="5"/>
                    <a:pt x="33" y="2"/>
                    <a:pt x="36" y="2"/>
                  </a:cubicBezTo>
                  <a:cubicBezTo>
                    <a:pt x="39" y="3"/>
                    <a:pt x="42" y="5"/>
                    <a:pt x="45" y="6"/>
                  </a:cubicBezTo>
                  <a:cubicBezTo>
                    <a:pt x="50" y="0"/>
                    <a:pt x="58" y="6"/>
                    <a:pt x="58" y="13"/>
                  </a:cubicBezTo>
                  <a:cubicBezTo>
                    <a:pt x="60" y="12"/>
                    <a:pt x="63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20"/>
                    <a:pt x="67" y="24"/>
                    <a:pt x="67" y="28"/>
                  </a:cubicBezTo>
                  <a:cubicBezTo>
                    <a:pt x="72" y="30"/>
                    <a:pt x="72" y="34"/>
                    <a:pt x="72" y="37"/>
                  </a:cubicBezTo>
                  <a:cubicBezTo>
                    <a:pt x="66" y="42"/>
                    <a:pt x="69" y="47"/>
                    <a:pt x="69" y="52"/>
                  </a:cubicBezTo>
                  <a:cubicBezTo>
                    <a:pt x="69" y="53"/>
                    <a:pt x="69" y="53"/>
                    <a:pt x="68" y="53"/>
                  </a:cubicBezTo>
                  <a:cubicBezTo>
                    <a:pt x="65" y="54"/>
                    <a:pt x="63" y="58"/>
                    <a:pt x="60" y="58"/>
                  </a:cubicBezTo>
                  <a:cubicBezTo>
                    <a:pt x="60" y="63"/>
                    <a:pt x="55" y="70"/>
                    <a:pt x="49" y="66"/>
                  </a:cubicBezTo>
                  <a:cubicBezTo>
                    <a:pt x="46" y="69"/>
                    <a:pt x="43" y="71"/>
                    <a:pt x="40" y="73"/>
                  </a:cubicBezTo>
                  <a:cubicBezTo>
                    <a:pt x="37" y="71"/>
                    <a:pt x="32" y="70"/>
                    <a:pt x="31" y="68"/>
                  </a:cubicBezTo>
                  <a:close/>
                  <a:moveTo>
                    <a:pt x="27" y="46"/>
                  </a:moveTo>
                  <a:cubicBezTo>
                    <a:pt x="21" y="48"/>
                    <a:pt x="18" y="41"/>
                    <a:pt x="16" y="37"/>
                  </a:cubicBezTo>
                  <a:cubicBezTo>
                    <a:pt x="9" y="39"/>
                    <a:pt x="6" y="51"/>
                    <a:pt x="10" y="56"/>
                  </a:cubicBezTo>
                  <a:cubicBezTo>
                    <a:pt x="18" y="59"/>
                    <a:pt x="25" y="62"/>
                    <a:pt x="29" y="53"/>
                  </a:cubicBezTo>
                  <a:cubicBezTo>
                    <a:pt x="28" y="51"/>
                    <a:pt x="28" y="48"/>
                    <a:pt x="27" y="46"/>
                  </a:cubicBezTo>
                  <a:close/>
                  <a:moveTo>
                    <a:pt x="35" y="4"/>
                  </a:moveTo>
                  <a:cubicBezTo>
                    <a:pt x="32" y="7"/>
                    <a:pt x="28" y="8"/>
                    <a:pt x="25" y="14"/>
                  </a:cubicBezTo>
                  <a:cubicBezTo>
                    <a:pt x="31" y="18"/>
                    <a:pt x="38" y="17"/>
                    <a:pt x="42" y="21"/>
                  </a:cubicBezTo>
                  <a:cubicBezTo>
                    <a:pt x="43" y="17"/>
                    <a:pt x="45" y="14"/>
                    <a:pt x="48" y="12"/>
                  </a:cubicBezTo>
                  <a:cubicBezTo>
                    <a:pt x="46" y="9"/>
                    <a:pt x="41" y="6"/>
                    <a:pt x="35" y="4"/>
                  </a:cubicBezTo>
                  <a:close/>
                  <a:moveTo>
                    <a:pt x="39" y="23"/>
                  </a:moveTo>
                  <a:cubicBezTo>
                    <a:pt x="36" y="13"/>
                    <a:pt x="20" y="23"/>
                    <a:pt x="28" y="30"/>
                  </a:cubicBezTo>
                  <a:cubicBezTo>
                    <a:pt x="31" y="26"/>
                    <a:pt x="36" y="27"/>
                    <a:pt x="39" y="23"/>
                  </a:cubicBezTo>
                  <a:close/>
                  <a:moveTo>
                    <a:pt x="25" y="29"/>
                  </a:moveTo>
                  <a:cubicBezTo>
                    <a:pt x="23" y="26"/>
                    <a:pt x="25" y="21"/>
                    <a:pt x="28" y="18"/>
                  </a:cubicBezTo>
                  <a:cubicBezTo>
                    <a:pt x="16" y="8"/>
                    <a:pt x="2" y="26"/>
                    <a:pt x="13" y="36"/>
                  </a:cubicBezTo>
                  <a:cubicBezTo>
                    <a:pt x="18" y="36"/>
                    <a:pt x="20" y="29"/>
                    <a:pt x="25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19">
              <a:extLst>
                <a:ext uri="{FF2B5EF4-FFF2-40B4-BE49-F238E27FC236}">
                  <a16:creationId xmlns:a16="http://schemas.microsoft.com/office/drawing/2014/main" id="{0AF32369-59D4-4EE8-91B1-DBC312AB4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70"/>
              <a:ext cx="14" cy="22"/>
            </a:xfrm>
            <a:custGeom>
              <a:avLst/>
              <a:gdLst>
                <a:gd name="T0" fmla="*/ 11 w 12"/>
                <a:gd name="T1" fmla="*/ 17 h 19"/>
                <a:gd name="T2" fmla="*/ 5 w 12"/>
                <a:gd name="T3" fmla="*/ 0 h 19"/>
                <a:gd name="T4" fmla="*/ 12 w 12"/>
                <a:gd name="T5" fmla="*/ 4 h 19"/>
                <a:gd name="T6" fmla="*/ 11 w 12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1" y="17"/>
                  </a:moveTo>
                  <a:cubicBezTo>
                    <a:pt x="1" y="19"/>
                    <a:pt x="0" y="4"/>
                    <a:pt x="5" y="0"/>
                  </a:cubicBezTo>
                  <a:cubicBezTo>
                    <a:pt x="7" y="1"/>
                    <a:pt x="9" y="3"/>
                    <a:pt x="12" y="4"/>
                  </a:cubicBezTo>
                  <a:cubicBezTo>
                    <a:pt x="12" y="9"/>
                    <a:pt x="10" y="11"/>
                    <a:pt x="11" y="17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20">
              <a:extLst>
                <a:ext uri="{FF2B5EF4-FFF2-40B4-BE49-F238E27FC236}">
                  <a16:creationId xmlns:a16="http://schemas.microsoft.com/office/drawing/2014/main" id="{BFB1662A-B75A-4A1F-BA20-6058F112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03"/>
              <a:ext cx="7" cy="4"/>
            </a:xfrm>
            <a:custGeom>
              <a:avLst/>
              <a:gdLst>
                <a:gd name="T0" fmla="*/ 4 w 6"/>
                <a:gd name="T1" fmla="*/ 3 h 3"/>
                <a:gd name="T2" fmla="*/ 2 w 6"/>
                <a:gd name="T3" fmla="*/ 3 h 3"/>
                <a:gd name="T4" fmla="*/ 0 w 6"/>
                <a:gd name="T5" fmla="*/ 3 h 3"/>
                <a:gd name="T6" fmla="*/ 2 w 6"/>
                <a:gd name="T7" fmla="*/ 0 h 3"/>
                <a:gd name="T8" fmla="*/ 6 w 6"/>
                <a:gd name="T9" fmla="*/ 1 h 3"/>
                <a:gd name="T10" fmla="*/ 4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5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21">
              <a:extLst>
                <a:ext uri="{FF2B5EF4-FFF2-40B4-BE49-F238E27FC236}">
                  <a16:creationId xmlns:a16="http://schemas.microsoft.com/office/drawing/2014/main" id="{CA8A0600-7AFD-4746-BC11-5FEC4668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" y="285"/>
              <a:ext cx="4" cy="5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1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3" y="0"/>
                    <a:pt x="3" y="1"/>
                    <a:pt x="1" y="4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22">
              <a:extLst>
                <a:ext uri="{FF2B5EF4-FFF2-40B4-BE49-F238E27FC236}">
                  <a16:creationId xmlns:a16="http://schemas.microsoft.com/office/drawing/2014/main" id="{669A1147-08D1-4F9F-811E-EC16F706B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" y="162"/>
              <a:ext cx="167" cy="168"/>
            </a:xfrm>
            <a:custGeom>
              <a:avLst/>
              <a:gdLst>
                <a:gd name="T0" fmla="*/ 128 w 144"/>
                <a:gd name="T1" fmla="*/ 96 h 145"/>
                <a:gd name="T2" fmla="*/ 109 w 144"/>
                <a:gd name="T3" fmla="*/ 87 h 145"/>
                <a:gd name="T4" fmla="*/ 139 w 144"/>
                <a:gd name="T5" fmla="*/ 71 h 145"/>
                <a:gd name="T6" fmla="*/ 109 w 144"/>
                <a:gd name="T7" fmla="*/ 87 h 145"/>
                <a:gd name="T8" fmla="*/ 95 w 144"/>
                <a:gd name="T9" fmla="*/ 86 h 145"/>
                <a:gd name="T10" fmla="*/ 129 w 144"/>
                <a:gd name="T11" fmla="*/ 50 h 145"/>
                <a:gd name="T12" fmla="*/ 119 w 144"/>
                <a:gd name="T13" fmla="*/ 44 h 145"/>
                <a:gd name="T14" fmla="*/ 77 w 144"/>
                <a:gd name="T15" fmla="*/ 110 h 145"/>
                <a:gd name="T16" fmla="*/ 108 w 144"/>
                <a:gd name="T17" fmla="*/ 132 h 145"/>
                <a:gd name="T18" fmla="*/ 77 w 144"/>
                <a:gd name="T19" fmla="*/ 110 h 145"/>
                <a:gd name="T20" fmla="*/ 24 w 144"/>
                <a:gd name="T21" fmla="*/ 97 h 145"/>
                <a:gd name="T22" fmla="*/ 23 w 144"/>
                <a:gd name="T23" fmla="*/ 110 h 145"/>
                <a:gd name="T24" fmla="*/ 28 w 144"/>
                <a:gd name="T25" fmla="*/ 93 h 145"/>
                <a:gd name="T26" fmla="*/ 39 w 144"/>
                <a:gd name="T27" fmla="*/ 48 h 145"/>
                <a:gd name="T28" fmla="*/ 72 w 144"/>
                <a:gd name="T29" fmla="*/ 35 h 145"/>
                <a:gd name="T30" fmla="*/ 115 w 144"/>
                <a:gd name="T31" fmla="*/ 44 h 145"/>
                <a:gd name="T32" fmla="*/ 67 w 144"/>
                <a:gd name="T33" fmla="*/ 93 h 145"/>
                <a:gd name="T34" fmla="*/ 67 w 144"/>
                <a:gd name="T35" fmla="*/ 93 h 145"/>
                <a:gd name="T36" fmla="*/ 60 w 144"/>
                <a:gd name="T37" fmla="*/ 135 h 145"/>
                <a:gd name="T38" fmla="*/ 26 w 144"/>
                <a:gd name="T39" fmla="*/ 116 h 145"/>
                <a:gd name="T40" fmla="*/ 12 w 144"/>
                <a:gd name="T41" fmla="*/ 108 h 145"/>
                <a:gd name="T42" fmla="*/ 2 w 144"/>
                <a:gd name="T43" fmla="*/ 70 h 145"/>
                <a:gd name="T44" fmla="*/ 12 w 144"/>
                <a:gd name="T45" fmla="*/ 39 h 145"/>
                <a:gd name="T46" fmla="*/ 16 w 144"/>
                <a:gd name="T47" fmla="*/ 39 h 145"/>
                <a:gd name="T48" fmla="*/ 26 w 144"/>
                <a:gd name="T49" fmla="*/ 35 h 145"/>
                <a:gd name="T50" fmla="*/ 14 w 144"/>
                <a:gd name="T51" fmla="*/ 36 h 145"/>
                <a:gd name="T52" fmla="*/ 39 w 144"/>
                <a:gd name="T53" fmla="*/ 11 h 145"/>
                <a:gd name="T54" fmla="*/ 72 w 144"/>
                <a:gd name="T55" fmla="*/ 0 h 145"/>
                <a:gd name="T56" fmla="*/ 88 w 144"/>
                <a:gd name="T57" fmla="*/ 11 h 145"/>
                <a:gd name="T58" fmla="*/ 118 w 144"/>
                <a:gd name="T59" fmla="*/ 30 h 145"/>
                <a:gd name="T60" fmla="*/ 144 w 144"/>
                <a:gd name="T61" fmla="*/ 71 h 145"/>
                <a:gd name="T62" fmla="*/ 132 w 144"/>
                <a:gd name="T63" fmla="*/ 90 h 145"/>
                <a:gd name="T64" fmla="*/ 132 w 144"/>
                <a:gd name="T65" fmla="*/ 110 h 145"/>
                <a:gd name="T66" fmla="*/ 111 w 144"/>
                <a:gd name="T67" fmla="*/ 136 h 145"/>
                <a:gd name="T68" fmla="*/ 79 w 144"/>
                <a:gd name="T69" fmla="*/ 145 h 145"/>
                <a:gd name="T70" fmla="*/ 69 w 144"/>
                <a:gd name="T71" fmla="*/ 145 h 145"/>
                <a:gd name="T72" fmla="*/ 63 w 144"/>
                <a:gd name="T73" fmla="*/ 12 h 145"/>
                <a:gd name="T74" fmla="*/ 63 w 144"/>
                <a:gd name="T75" fmla="*/ 12 h 145"/>
                <a:gd name="T76" fmla="*/ 66 w 144"/>
                <a:gd name="T77" fmla="*/ 50 h 145"/>
                <a:gd name="T78" fmla="*/ 64 w 144"/>
                <a:gd name="T79" fmla="*/ 135 h 145"/>
                <a:gd name="T80" fmla="*/ 72 w 144"/>
                <a:gd name="T81" fmla="*/ 128 h 145"/>
                <a:gd name="T82" fmla="*/ 69 w 144"/>
                <a:gd name="T83" fmla="*/ 55 h 145"/>
                <a:gd name="T84" fmla="*/ 88 w 144"/>
                <a:gd name="T85" fmla="*/ 64 h 145"/>
                <a:gd name="T86" fmla="*/ 64 w 144"/>
                <a:gd name="T87" fmla="*/ 90 h 145"/>
                <a:gd name="T88" fmla="*/ 64 w 144"/>
                <a:gd name="T89" fmla="*/ 90 h 145"/>
                <a:gd name="T90" fmla="*/ 73 w 144"/>
                <a:gd name="T91" fmla="*/ 110 h 145"/>
                <a:gd name="T92" fmla="*/ 34 w 144"/>
                <a:gd name="T93" fmla="*/ 93 h 145"/>
                <a:gd name="T94" fmla="*/ 63 w 144"/>
                <a:gd name="T95" fmla="*/ 47 h 145"/>
                <a:gd name="T96" fmla="*/ 63 w 144"/>
                <a:gd name="T97" fmla="*/ 47 h 145"/>
                <a:gd name="T98" fmla="*/ 39 w 144"/>
                <a:gd name="T99" fmla="*/ 15 h 145"/>
                <a:gd name="T100" fmla="*/ 66 w 144"/>
                <a:gd name="T101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45">
                  <a:moveTo>
                    <a:pt x="122" y="110"/>
                  </a:moveTo>
                  <a:cubicBezTo>
                    <a:pt x="129" y="112"/>
                    <a:pt x="135" y="99"/>
                    <a:pt x="128" y="96"/>
                  </a:cubicBezTo>
                  <a:cubicBezTo>
                    <a:pt x="124" y="99"/>
                    <a:pt x="120" y="102"/>
                    <a:pt x="122" y="110"/>
                  </a:cubicBezTo>
                  <a:close/>
                  <a:moveTo>
                    <a:pt x="109" y="87"/>
                  </a:moveTo>
                  <a:cubicBezTo>
                    <a:pt x="114" y="89"/>
                    <a:pt x="116" y="94"/>
                    <a:pt x="121" y="96"/>
                  </a:cubicBezTo>
                  <a:cubicBezTo>
                    <a:pt x="129" y="89"/>
                    <a:pt x="135" y="82"/>
                    <a:pt x="139" y="71"/>
                  </a:cubicBezTo>
                  <a:cubicBezTo>
                    <a:pt x="134" y="59"/>
                    <a:pt x="116" y="40"/>
                    <a:pt x="100" y="55"/>
                  </a:cubicBezTo>
                  <a:cubicBezTo>
                    <a:pt x="115" y="56"/>
                    <a:pt x="117" y="77"/>
                    <a:pt x="109" y="87"/>
                  </a:cubicBezTo>
                  <a:close/>
                  <a:moveTo>
                    <a:pt x="90" y="60"/>
                  </a:moveTo>
                  <a:cubicBezTo>
                    <a:pt x="96" y="70"/>
                    <a:pt x="88" y="79"/>
                    <a:pt x="95" y="86"/>
                  </a:cubicBezTo>
                  <a:cubicBezTo>
                    <a:pt x="119" y="88"/>
                    <a:pt x="111" y="51"/>
                    <a:pt x="90" y="60"/>
                  </a:cubicBezTo>
                  <a:close/>
                  <a:moveTo>
                    <a:pt x="129" y="50"/>
                  </a:moveTo>
                  <a:cubicBezTo>
                    <a:pt x="132" y="41"/>
                    <a:pt x="129" y="34"/>
                    <a:pt x="119" y="34"/>
                  </a:cubicBezTo>
                  <a:cubicBezTo>
                    <a:pt x="120" y="40"/>
                    <a:pt x="120" y="38"/>
                    <a:pt x="119" y="44"/>
                  </a:cubicBezTo>
                  <a:cubicBezTo>
                    <a:pt x="123" y="45"/>
                    <a:pt x="126" y="47"/>
                    <a:pt x="129" y="50"/>
                  </a:cubicBezTo>
                  <a:close/>
                  <a:moveTo>
                    <a:pt x="77" y="110"/>
                  </a:moveTo>
                  <a:cubicBezTo>
                    <a:pt x="78" y="117"/>
                    <a:pt x="75" y="118"/>
                    <a:pt x="76" y="125"/>
                  </a:cubicBezTo>
                  <a:cubicBezTo>
                    <a:pt x="83" y="131"/>
                    <a:pt x="94" y="133"/>
                    <a:pt x="108" y="132"/>
                  </a:cubicBezTo>
                  <a:cubicBezTo>
                    <a:pt x="119" y="120"/>
                    <a:pt x="124" y="90"/>
                    <a:pt x="100" y="89"/>
                  </a:cubicBezTo>
                  <a:cubicBezTo>
                    <a:pt x="95" y="98"/>
                    <a:pt x="95" y="113"/>
                    <a:pt x="77" y="110"/>
                  </a:cubicBezTo>
                  <a:close/>
                  <a:moveTo>
                    <a:pt x="23" y="110"/>
                  </a:moveTo>
                  <a:cubicBezTo>
                    <a:pt x="22" y="104"/>
                    <a:pt x="24" y="102"/>
                    <a:pt x="24" y="97"/>
                  </a:cubicBezTo>
                  <a:cubicBezTo>
                    <a:pt x="21" y="96"/>
                    <a:pt x="19" y="94"/>
                    <a:pt x="17" y="93"/>
                  </a:cubicBezTo>
                  <a:cubicBezTo>
                    <a:pt x="12" y="97"/>
                    <a:pt x="13" y="112"/>
                    <a:pt x="23" y="110"/>
                  </a:cubicBezTo>
                  <a:close/>
                  <a:moveTo>
                    <a:pt x="39" y="48"/>
                  </a:moveTo>
                  <a:cubicBezTo>
                    <a:pt x="8" y="42"/>
                    <a:pt x="0" y="87"/>
                    <a:pt x="28" y="93"/>
                  </a:cubicBezTo>
                  <a:cubicBezTo>
                    <a:pt x="38" y="90"/>
                    <a:pt x="35" y="74"/>
                    <a:pt x="43" y="70"/>
                  </a:cubicBezTo>
                  <a:cubicBezTo>
                    <a:pt x="38" y="67"/>
                    <a:pt x="35" y="56"/>
                    <a:pt x="39" y="48"/>
                  </a:cubicBezTo>
                  <a:close/>
                  <a:moveTo>
                    <a:pt x="103" y="14"/>
                  </a:moveTo>
                  <a:cubicBezTo>
                    <a:pt x="86" y="13"/>
                    <a:pt x="66" y="18"/>
                    <a:pt x="72" y="35"/>
                  </a:cubicBezTo>
                  <a:cubicBezTo>
                    <a:pt x="82" y="28"/>
                    <a:pt x="99" y="36"/>
                    <a:pt x="96" y="51"/>
                  </a:cubicBezTo>
                  <a:cubicBezTo>
                    <a:pt x="103" y="49"/>
                    <a:pt x="107" y="44"/>
                    <a:pt x="115" y="44"/>
                  </a:cubicBezTo>
                  <a:cubicBezTo>
                    <a:pt x="116" y="29"/>
                    <a:pt x="108" y="23"/>
                    <a:pt x="103" y="14"/>
                  </a:cubicBezTo>
                  <a:close/>
                  <a:moveTo>
                    <a:pt x="67" y="93"/>
                  </a:moveTo>
                  <a:cubicBezTo>
                    <a:pt x="67" y="122"/>
                    <a:pt x="110" y="98"/>
                    <a:pt x="88" y="83"/>
                  </a:cubicBezTo>
                  <a:cubicBezTo>
                    <a:pt x="85" y="90"/>
                    <a:pt x="75" y="91"/>
                    <a:pt x="67" y="93"/>
                  </a:cubicBezTo>
                  <a:close/>
                  <a:moveTo>
                    <a:pt x="69" y="143"/>
                  </a:moveTo>
                  <a:cubicBezTo>
                    <a:pt x="64" y="143"/>
                    <a:pt x="62" y="138"/>
                    <a:pt x="60" y="135"/>
                  </a:cubicBezTo>
                  <a:cubicBezTo>
                    <a:pt x="53" y="136"/>
                    <a:pt x="47" y="138"/>
                    <a:pt x="39" y="138"/>
                  </a:cubicBezTo>
                  <a:cubicBezTo>
                    <a:pt x="32" y="132"/>
                    <a:pt x="28" y="125"/>
                    <a:pt x="26" y="116"/>
                  </a:cubicBezTo>
                  <a:cubicBezTo>
                    <a:pt x="20" y="116"/>
                    <a:pt x="16" y="114"/>
                    <a:pt x="13" y="110"/>
                  </a:cubicBezTo>
                  <a:cubicBezTo>
                    <a:pt x="15" y="107"/>
                    <a:pt x="15" y="106"/>
                    <a:pt x="12" y="108"/>
                  </a:cubicBezTo>
                  <a:cubicBezTo>
                    <a:pt x="9" y="102"/>
                    <a:pt x="9" y="94"/>
                    <a:pt x="14" y="89"/>
                  </a:cubicBezTo>
                  <a:cubicBezTo>
                    <a:pt x="9" y="83"/>
                    <a:pt x="6" y="77"/>
                    <a:pt x="2" y="70"/>
                  </a:cubicBezTo>
                  <a:cubicBezTo>
                    <a:pt x="13" y="64"/>
                    <a:pt x="8" y="48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4" y="41"/>
                    <a:pt x="14" y="45"/>
                    <a:pt x="14" y="50"/>
                  </a:cubicBezTo>
                  <a:cubicBezTo>
                    <a:pt x="19" y="46"/>
                    <a:pt x="27" y="45"/>
                    <a:pt x="26" y="35"/>
                  </a:cubicBezTo>
                  <a:cubicBezTo>
                    <a:pt x="22" y="35"/>
                    <a:pt x="19" y="36"/>
                    <a:pt x="18" y="37"/>
                  </a:cubicBezTo>
                  <a:cubicBezTo>
                    <a:pt x="17" y="37"/>
                    <a:pt x="16" y="36"/>
                    <a:pt x="14" y="36"/>
                  </a:cubicBezTo>
                  <a:cubicBezTo>
                    <a:pt x="16" y="33"/>
                    <a:pt x="20" y="31"/>
                    <a:pt x="27" y="31"/>
                  </a:cubicBezTo>
                  <a:cubicBezTo>
                    <a:pt x="30" y="24"/>
                    <a:pt x="33" y="16"/>
                    <a:pt x="39" y="11"/>
                  </a:cubicBezTo>
                  <a:cubicBezTo>
                    <a:pt x="45" y="11"/>
                    <a:pt x="51" y="11"/>
                    <a:pt x="57" y="11"/>
                  </a:cubicBezTo>
                  <a:cubicBezTo>
                    <a:pt x="59" y="3"/>
                    <a:pt x="66" y="0"/>
                    <a:pt x="72" y="0"/>
                  </a:cubicBezTo>
                  <a:cubicBezTo>
                    <a:pt x="73" y="1"/>
                    <a:pt x="74" y="2"/>
                    <a:pt x="74" y="1"/>
                  </a:cubicBezTo>
                  <a:cubicBezTo>
                    <a:pt x="80" y="2"/>
                    <a:pt x="85" y="5"/>
                    <a:pt x="88" y="11"/>
                  </a:cubicBezTo>
                  <a:cubicBezTo>
                    <a:pt x="91" y="8"/>
                    <a:pt x="100" y="10"/>
                    <a:pt x="103" y="8"/>
                  </a:cubicBezTo>
                  <a:cubicBezTo>
                    <a:pt x="109" y="15"/>
                    <a:pt x="114" y="21"/>
                    <a:pt x="118" y="30"/>
                  </a:cubicBezTo>
                  <a:cubicBezTo>
                    <a:pt x="129" y="29"/>
                    <a:pt x="132" y="35"/>
                    <a:pt x="135" y="43"/>
                  </a:cubicBezTo>
                  <a:cubicBezTo>
                    <a:pt x="129" y="55"/>
                    <a:pt x="139" y="62"/>
                    <a:pt x="144" y="71"/>
                  </a:cubicBezTo>
                  <a:cubicBezTo>
                    <a:pt x="144" y="72"/>
                    <a:pt x="144" y="73"/>
                    <a:pt x="144" y="74"/>
                  </a:cubicBezTo>
                  <a:cubicBezTo>
                    <a:pt x="139" y="79"/>
                    <a:pt x="138" y="87"/>
                    <a:pt x="132" y="90"/>
                  </a:cubicBezTo>
                  <a:cubicBezTo>
                    <a:pt x="136" y="96"/>
                    <a:pt x="136" y="104"/>
                    <a:pt x="133" y="109"/>
                  </a:cubicBezTo>
                  <a:cubicBezTo>
                    <a:pt x="132" y="109"/>
                    <a:pt x="131" y="110"/>
                    <a:pt x="132" y="110"/>
                  </a:cubicBezTo>
                  <a:cubicBezTo>
                    <a:pt x="129" y="113"/>
                    <a:pt x="126" y="115"/>
                    <a:pt x="121" y="115"/>
                  </a:cubicBezTo>
                  <a:cubicBezTo>
                    <a:pt x="118" y="123"/>
                    <a:pt x="114" y="129"/>
                    <a:pt x="111" y="136"/>
                  </a:cubicBezTo>
                  <a:cubicBezTo>
                    <a:pt x="104" y="136"/>
                    <a:pt x="94" y="138"/>
                    <a:pt x="89" y="135"/>
                  </a:cubicBezTo>
                  <a:cubicBezTo>
                    <a:pt x="85" y="138"/>
                    <a:pt x="83" y="142"/>
                    <a:pt x="79" y="145"/>
                  </a:cubicBezTo>
                  <a:cubicBezTo>
                    <a:pt x="78" y="145"/>
                    <a:pt x="76" y="145"/>
                    <a:pt x="75" y="145"/>
                  </a:cubicBezTo>
                  <a:cubicBezTo>
                    <a:pt x="73" y="145"/>
                    <a:pt x="71" y="145"/>
                    <a:pt x="69" y="145"/>
                  </a:cubicBezTo>
                  <a:cubicBezTo>
                    <a:pt x="69" y="144"/>
                    <a:pt x="69" y="144"/>
                    <a:pt x="69" y="143"/>
                  </a:cubicBezTo>
                  <a:close/>
                  <a:moveTo>
                    <a:pt x="63" y="12"/>
                  </a:moveTo>
                  <a:cubicBezTo>
                    <a:pt x="71" y="15"/>
                    <a:pt x="76" y="18"/>
                    <a:pt x="80" y="9"/>
                  </a:cubicBezTo>
                  <a:cubicBezTo>
                    <a:pt x="78" y="2"/>
                    <a:pt x="62" y="2"/>
                    <a:pt x="63" y="12"/>
                  </a:cubicBezTo>
                  <a:close/>
                  <a:moveTo>
                    <a:pt x="92" y="57"/>
                  </a:moveTo>
                  <a:cubicBezTo>
                    <a:pt x="102" y="36"/>
                    <a:pt x="66" y="29"/>
                    <a:pt x="66" y="50"/>
                  </a:cubicBezTo>
                  <a:cubicBezTo>
                    <a:pt x="79" y="47"/>
                    <a:pt x="83" y="55"/>
                    <a:pt x="92" y="57"/>
                  </a:cubicBezTo>
                  <a:close/>
                  <a:moveTo>
                    <a:pt x="64" y="135"/>
                  </a:moveTo>
                  <a:cubicBezTo>
                    <a:pt x="66" y="141"/>
                    <a:pt x="81" y="144"/>
                    <a:pt x="82" y="135"/>
                  </a:cubicBezTo>
                  <a:cubicBezTo>
                    <a:pt x="79" y="132"/>
                    <a:pt x="75" y="130"/>
                    <a:pt x="72" y="128"/>
                  </a:cubicBezTo>
                  <a:cubicBezTo>
                    <a:pt x="70" y="131"/>
                    <a:pt x="67" y="132"/>
                    <a:pt x="64" y="135"/>
                  </a:cubicBezTo>
                  <a:close/>
                  <a:moveTo>
                    <a:pt x="69" y="55"/>
                  </a:moveTo>
                  <a:cubicBezTo>
                    <a:pt x="60" y="58"/>
                    <a:pt x="55" y="62"/>
                    <a:pt x="56" y="73"/>
                  </a:cubicBezTo>
                  <a:cubicBezTo>
                    <a:pt x="58" y="95"/>
                    <a:pt x="95" y="89"/>
                    <a:pt x="88" y="64"/>
                  </a:cubicBezTo>
                  <a:cubicBezTo>
                    <a:pt x="86" y="60"/>
                    <a:pt x="80" y="53"/>
                    <a:pt x="69" y="55"/>
                  </a:cubicBezTo>
                  <a:close/>
                  <a:moveTo>
                    <a:pt x="64" y="90"/>
                  </a:moveTo>
                  <a:cubicBezTo>
                    <a:pt x="55" y="88"/>
                    <a:pt x="55" y="77"/>
                    <a:pt x="49" y="71"/>
                  </a:cubicBezTo>
                  <a:cubicBezTo>
                    <a:pt x="24" y="80"/>
                    <a:pt x="53" y="115"/>
                    <a:pt x="64" y="90"/>
                  </a:cubicBezTo>
                  <a:close/>
                  <a:moveTo>
                    <a:pt x="41" y="133"/>
                  </a:moveTo>
                  <a:cubicBezTo>
                    <a:pt x="58" y="131"/>
                    <a:pt x="74" y="130"/>
                    <a:pt x="73" y="110"/>
                  </a:cubicBezTo>
                  <a:cubicBezTo>
                    <a:pt x="69" y="108"/>
                    <a:pt x="66" y="103"/>
                    <a:pt x="63" y="99"/>
                  </a:cubicBezTo>
                  <a:cubicBezTo>
                    <a:pt x="53" y="109"/>
                    <a:pt x="41" y="98"/>
                    <a:pt x="34" y="93"/>
                  </a:cubicBezTo>
                  <a:cubicBezTo>
                    <a:pt x="23" y="104"/>
                    <a:pt x="30" y="127"/>
                    <a:pt x="41" y="133"/>
                  </a:cubicBezTo>
                  <a:close/>
                  <a:moveTo>
                    <a:pt x="63" y="47"/>
                  </a:moveTo>
                  <a:cubicBezTo>
                    <a:pt x="48" y="31"/>
                    <a:pt x="29" y="64"/>
                    <a:pt x="50" y="68"/>
                  </a:cubicBezTo>
                  <a:cubicBezTo>
                    <a:pt x="52" y="59"/>
                    <a:pt x="61" y="57"/>
                    <a:pt x="63" y="47"/>
                  </a:cubicBezTo>
                  <a:close/>
                  <a:moveTo>
                    <a:pt x="69" y="19"/>
                  </a:moveTo>
                  <a:cubicBezTo>
                    <a:pt x="62" y="15"/>
                    <a:pt x="50" y="15"/>
                    <a:pt x="39" y="15"/>
                  </a:cubicBezTo>
                  <a:cubicBezTo>
                    <a:pt x="36" y="25"/>
                    <a:pt x="30" y="30"/>
                    <a:pt x="30" y="43"/>
                  </a:cubicBezTo>
                  <a:cubicBezTo>
                    <a:pt x="43" y="46"/>
                    <a:pt x="56" y="37"/>
                    <a:pt x="66" y="41"/>
                  </a:cubicBezTo>
                  <a:cubicBezTo>
                    <a:pt x="65" y="32"/>
                    <a:pt x="66" y="25"/>
                    <a:pt x="69" y="1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323">
              <a:extLst>
                <a:ext uri="{FF2B5EF4-FFF2-40B4-BE49-F238E27FC236}">
                  <a16:creationId xmlns:a16="http://schemas.microsoft.com/office/drawing/2014/main" id="{824BB982-9D18-4D8A-A6F3-17B54170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95 w 107"/>
                <a:gd name="T1" fmla="*/ 50 h 145"/>
                <a:gd name="T2" fmla="*/ 97 w 107"/>
                <a:gd name="T3" fmla="*/ 70 h 145"/>
                <a:gd name="T4" fmla="*/ 85 w 107"/>
                <a:gd name="T5" fmla="*/ 76 h 145"/>
                <a:gd name="T6" fmla="*/ 85 w 107"/>
                <a:gd name="T7" fmla="*/ 68 h 145"/>
                <a:gd name="T8" fmla="*/ 93 w 107"/>
                <a:gd name="T9" fmla="*/ 61 h 145"/>
                <a:gd name="T10" fmla="*/ 52 w 107"/>
                <a:gd name="T11" fmla="*/ 85 h 145"/>
                <a:gd name="T12" fmla="*/ 66 w 107"/>
                <a:gd name="T13" fmla="*/ 101 h 145"/>
                <a:gd name="T14" fmla="*/ 48 w 107"/>
                <a:gd name="T15" fmla="*/ 106 h 145"/>
                <a:gd name="T16" fmla="*/ 53 w 107"/>
                <a:gd name="T17" fmla="*/ 105 h 145"/>
                <a:gd name="T18" fmla="*/ 60 w 107"/>
                <a:gd name="T19" fmla="*/ 101 h 145"/>
                <a:gd name="T20" fmla="*/ 48 w 107"/>
                <a:gd name="T21" fmla="*/ 96 h 145"/>
                <a:gd name="T22" fmla="*/ 37 w 107"/>
                <a:gd name="T23" fmla="*/ 116 h 145"/>
                <a:gd name="T24" fmla="*/ 67 w 107"/>
                <a:gd name="T25" fmla="*/ 142 h 145"/>
                <a:gd name="T26" fmla="*/ 68 w 107"/>
                <a:gd name="T27" fmla="*/ 142 h 145"/>
                <a:gd name="T28" fmla="*/ 66 w 107"/>
                <a:gd name="T29" fmla="*/ 145 h 145"/>
                <a:gd name="T30" fmla="*/ 66 w 107"/>
                <a:gd name="T31" fmla="*/ 145 h 145"/>
                <a:gd name="T32" fmla="*/ 32 w 107"/>
                <a:gd name="T33" fmla="*/ 132 h 145"/>
                <a:gd name="T34" fmla="*/ 30 w 107"/>
                <a:gd name="T35" fmla="*/ 122 h 145"/>
                <a:gd name="T36" fmla="*/ 25 w 107"/>
                <a:gd name="T37" fmla="*/ 106 h 145"/>
                <a:gd name="T38" fmla="*/ 31 w 107"/>
                <a:gd name="T39" fmla="*/ 97 h 145"/>
                <a:gd name="T40" fmla="*/ 34 w 107"/>
                <a:gd name="T41" fmla="*/ 90 h 145"/>
                <a:gd name="T42" fmla="*/ 31 w 107"/>
                <a:gd name="T43" fmla="*/ 70 h 145"/>
                <a:gd name="T44" fmla="*/ 43 w 107"/>
                <a:gd name="T45" fmla="*/ 73 h 145"/>
                <a:gd name="T46" fmla="*/ 37 w 107"/>
                <a:gd name="T47" fmla="*/ 64 h 145"/>
                <a:gd name="T48" fmla="*/ 29 w 107"/>
                <a:gd name="T49" fmla="*/ 64 h 145"/>
                <a:gd name="T50" fmla="*/ 20 w 107"/>
                <a:gd name="T51" fmla="*/ 72 h 145"/>
                <a:gd name="T52" fmla="*/ 22 w 107"/>
                <a:gd name="T53" fmla="*/ 79 h 145"/>
                <a:gd name="T54" fmla="*/ 11 w 107"/>
                <a:gd name="T55" fmla="*/ 75 h 145"/>
                <a:gd name="T56" fmla="*/ 15 w 107"/>
                <a:gd name="T57" fmla="*/ 64 h 145"/>
                <a:gd name="T58" fmla="*/ 15 w 107"/>
                <a:gd name="T59" fmla="*/ 60 h 145"/>
                <a:gd name="T60" fmla="*/ 8 w 107"/>
                <a:gd name="T61" fmla="*/ 44 h 145"/>
                <a:gd name="T62" fmla="*/ 14 w 107"/>
                <a:gd name="T63" fmla="*/ 18 h 145"/>
                <a:gd name="T64" fmla="*/ 35 w 107"/>
                <a:gd name="T65" fmla="*/ 13 h 145"/>
                <a:gd name="T66" fmla="*/ 39 w 107"/>
                <a:gd name="T67" fmla="*/ 23 h 145"/>
                <a:gd name="T68" fmla="*/ 36 w 107"/>
                <a:gd name="T69" fmla="*/ 30 h 145"/>
                <a:gd name="T70" fmla="*/ 25 w 107"/>
                <a:gd name="T71" fmla="*/ 30 h 145"/>
                <a:gd name="T72" fmla="*/ 32 w 107"/>
                <a:gd name="T73" fmla="*/ 25 h 145"/>
                <a:gd name="T74" fmla="*/ 16 w 107"/>
                <a:gd name="T75" fmla="*/ 27 h 145"/>
                <a:gd name="T76" fmla="*/ 16 w 107"/>
                <a:gd name="T77" fmla="*/ 48 h 145"/>
                <a:gd name="T78" fmla="*/ 36 w 107"/>
                <a:gd name="T79" fmla="*/ 55 h 145"/>
                <a:gd name="T80" fmla="*/ 51 w 107"/>
                <a:gd name="T81" fmla="*/ 63 h 145"/>
                <a:gd name="T82" fmla="*/ 57 w 107"/>
                <a:gd name="T83" fmla="*/ 55 h 145"/>
                <a:gd name="T84" fmla="*/ 62 w 107"/>
                <a:gd name="T85" fmla="*/ 53 h 145"/>
                <a:gd name="T86" fmla="*/ 67 w 107"/>
                <a:gd name="T87" fmla="*/ 51 h 145"/>
                <a:gd name="T88" fmla="*/ 75 w 107"/>
                <a:gd name="T89" fmla="*/ 16 h 145"/>
                <a:gd name="T90" fmla="*/ 49 w 107"/>
                <a:gd name="T91" fmla="*/ 18 h 145"/>
                <a:gd name="T92" fmla="*/ 51 w 107"/>
                <a:gd name="T93" fmla="*/ 27 h 145"/>
                <a:gd name="T94" fmla="*/ 55 w 107"/>
                <a:gd name="T95" fmla="*/ 26 h 145"/>
                <a:gd name="T96" fmla="*/ 58 w 107"/>
                <a:gd name="T97" fmla="*/ 22 h 145"/>
                <a:gd name="T98" fmla="*/ 58 w 107"/>
                <a:gd name="T99" fmla="*/ 33 h 145"/>
                <a:gd name="T100" fmla="*/ 40 w 107"/>
                <a:gd name="T101" fmla="*/ 27 h 145"/>
                <a:gd name="T102" fmla="*/ 40 w 107"/>
                <a:gd name="T103" fmla="*/ 23 h 145"/>
                <a:gd name="T104" fmla="*/ 54 w 107"/>
                <a:gd name="T105" fmla="*/ 4 h 145"/>
                <a:gd name="T106" fmla="*/ 77 w 107"/>
                <a:gd name="T107" fmla="*/ 11 h 145"/>
                <a:gd name="T108" fmla="*/ 84 w 107"/>
                <a:gd name="T109" fmla="*/ 16 h 145"/>
                <a:gd name="T110" fmla="*/ 87 w 107"/>
                <a:gd name="T111" fmla="*/ 23 h 145"/>
                <a:gd name="T112" fmla="*/ 79 w 107"/>
                <a:gd name="T113" fmla="*/ 45 h 145"/>
                <a:gd name="T114" fmla="*/ 95 w 107"/>
                <a:gd name="T115" fmla="*/ 5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45">
                  <a:moveTo>
                    <a:pt x="95" y="50"/>
                  </a:move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324">
              <a:extLst>
                <a:ext uri="{FF2B5EF4-FFF2-40B4-BE49-F238E27FC236}">
                  <a16:creationId xmlns:a16="http://schemas.microsoft.com/office/drawing/2014/main" id="{4AAE1F3F-79D9-4FA7-89CB-49BBAEB9C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96 w 141"/>
                <a:gd name="T1" fmla="*/ 27 h 115"/>
                <a:gd name="T2" fmla="*/ 107 w 141"/>
                <a:gd name="T3" fmla="*/ 42 h 115"/>
                <a:gd name="T4" fmla="*/ 105 w 141"/>
                <a:gd name="T5" fmla="*/ 38 h 115"/>
                <a:gd name="T6" fmla="*/ 98 w 141"/>
                <a:gd name="T7" fmla="*/ 33 h 115"/>
                <a:gd name="T8" fmla="*/ 98 w 141"/>
                <a:gd name="T9" fmla="*/ 45 h 115"/>
                <a:gd name="T10" fmla="*/ 121 w 141"/>
                <a:gd name="T11" fmla="*/ 49 h 115"/>
                <a:gd name="T12" fmla="*/ 134 w 141"/>
                <a:gd name="T13" fmla="*/ 12 h 115"/>
                <a:gd name="T14" fmla="*/ 134 w 141"/>
                <a:gd name="T15" fmla="*/ 6 h 115"/>
                <a:gd name="T16" fmla="*/ 137 w 141"/>
                <a:gd name="T17" fmla="*/ 10 h 115"/>
                <a:gd name="T18" fmla="*/ 139 w 141"/>
                <a:gd name="T19" fmla="*/ 42 h 115"/>
                <a:gd name="T20" fmla="*/ 129 w 141"/>
                <a:gd name="T21" fmla="*/ 53 h 115"/>
                <a:gd name="T22" fmla="*/ 115 w 141"/>
                <a:gd name="T23" fmla="*/ 63 h 115"/>
                <a:gd name="T24" fmla="*/ 105 w 141"/>
                <a:gd name="T25" fmla="*/ 61 h 115"/>
                <a:gd name="T26" fmla="*/ 97 w 141"/>
                <a:gd name="T27" fmla="*/ 60 h 115"/>
                <a:gd name="T28" fmla="*/ 80 w 141"/>
                <a:gd name="T29" fmla="*/ 70 h 115"/>
                <a:gd name="T30" fmla="*/ 78 w 141"/>
                <a:gd name="T31" fmla="*/ 58 h 115"/>
                <a:gd name="T32" fmla="*/ 72 w 141"/>
                <a:gd name="T33" fmla="*/ 67 h 115"/>
                <a:gd name="T34" fmla="*/ 74 w 141"/>
                <a:gd name="T35" fmla="*/ 75 h 115"/>
                <a:gd name="T36" fmla="*/ 85 w 141"/>
                <a:gd name="T37" fmla="*/ 81 h 115"/>
                <a:gd name="T38" fmla="*/ 91 w 141"/>
                <a:gd name="T39" fmla="*/ 76 h 115"/>
                <a:gd name="T40" fmla="*/ 93 w 141"/>
                <a:gd name="T41" fmla="*/ 86 h 115"/>
                <a:gd name="T42" fmla="*/ 91 w 141"/>
                <a:gd name="T43" fmla="*/ 88 h 115"/>
                <a:gd name="T44" fmla="*/ 80 w 141"/>
                <a:gd name="T45" fmla="*/ 88 h 115"/>
                <a:gd name="T46" fmla="*/ 76 w 141"/>
                <a:gd name="T47" fmla="*/ 89 h 115"/>
                <a:gd name="T48" fmla="*/ 63 w 141"/>
                <a:gd name="T49" fmla="*/ 102 h 115"/>
                <a:gd name="T50" fmla="*/ 37 w 141"/>
                <a:gd name="T51" fmla="*/ 104 h 115"/>
                <a:gd name="T52" fmla="*/ 25 w 141"/>
                <a:gd name="T53" fmla="*/ 87 h 115"/>
                <a:gd name="T54" fmla="*/ 32 w 141"/>
                <a:gd name="T55" fmla="*/ 80 h 115"/>
                <a:gd name="T56" fmla="*/ 41 w 141"/>
                <a:gd name="T57" fmla="*/ 80 h 115"/>
                <a:gd name="T58" fmla="*/ 44 w 141"/>
                <a:gd name="T59" fmla="*/ 90 h 115"/>
                <a:gd name="T60" fmla="*/ 37 w 141"/>
                <a:gd name="T61" fmla="*/ 85 h 115"/>
                <a:gd name="T62" fmla="*/ 45 w 141"/>
                <a:gd name="T63" fmla="*/ 99 h 115"/>
                <a:gd name="T64" fmla="*/ 64 w 141"/>
                <a:gd name="T65" fmla="*/ 93 h 115"/>
                <a:gd name="T66" fmla="*/ 64 w 141"/>
                <a:gd name="T67" fmla="*/ 71 h 115"/>
                <a:gd name="T68" fmla="*/ 66 w 141"/>
                <a:gd name="T69" fmla="*/ 55 h 115"/>
                <a:gd name="T70" fmla="*/ 56 w 141"/>
                <a:gd name="T71" fmla="*/ 51 h 115"/>
                <a:gd name="T72" fmla="*/ 53 w 141"/>
                <a:gd name="T73" fmla="*/ 48 h 115"/>
                <a:gd name="T74" fmla="*/ 49 w 141"/>
                <a:gd name="T75" fmla="*/ 44 h 115"/>
                <a:gd name="T76" fmla="*/ 14 w 141"/>
                <a:gd name="T77" fmla="*/ 49 h 115"/>
                <a:gd name="T78" fmla="*/ 24 w 141"/>
                <a:gd name="T79" fmla="*/ 72 h 115"/>
                <a:gd name="T80" fmla="*/ 32 w 141"/>
                <a:gd name="T81" fmla="*/ 67 h 115"/>
                <a:gd name="T82" fmla="*/ 29 w 141"/>
                <a:gd name="T83" fmla="*/ 63 h 115"/>
                <a:gd name="T84" fmla="*/ 25 w 141"/>
                <a:gd name="T85" fmla="*/ 62 h 115"/>
                <a:gd name="T86" fmla="*/ 36 w 141"/>
                <a:gd name="T87" fmla="*/ 58 h 115"/>
                <a:gd name="T88" fmla="*/ 36 w 141"/>
                <a:gd name="T89" fmla="*/ 77 h 115"/>
                <a:gd name="T90" fmla="*/ 32 w 141"/>
                <a:gd name="T91" fmla="*/ 79 h 115"/>
                <a:gd name="T92" fmla="*/ 10 w 141"/>
                <a:gd name="T93" fmla="*/ 72 h 115"/>
                <a:gd name="T94" fmla="*/ 8 w 141"/>
                <a:gd name="T95" fmla="*/ 48 h 115"/>
                <a:gd name="T96" fmla="*/ 16 w 141"/>
                <a:gd name="T97" fmla="*/ 35 h 115"/>
                <a:gd name="T98" fmla="*/ 39 w 141"/>
                <a:gd name="T99" fmla="*/ 34 h 115"/>
                <a:gd name="T100" fmla="*/ 39 w 141"/>
                <a:gd name="T101" fmla="*/ 18 h 115"/>
                <a:gd name="T102" fmla="*/ 57 w 141"/>
                <a:gd name="T103" fmla="*/ 9 h 115"/>
                <a:gd name="T104" fmla="*/ 66 w 141"/>
                <a:gd name="T105" fmla="*/ 18 h 115"/>
                <a:gd name="T106" fmla="*/ 58 w 141"/>
                <a:gd name="T107" fmla="*/ 21 h 115"/>
                <a:gd name="T108" fmla="*/ 49 w 141"/>
                <a:gd name="T109" fmla="*/ 15 h 115"/>
                <a:gd name="T110" fmla="*/ 86 w 141"/>
                <a:gd name="T111" fmla="*/ 46 h 115"/>
                <a:gd name="T112" fmla="*/ 96 w 141"/>
                <a:gd name="T113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96" y="27"/>
                  </a:move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325">
              <a:extLst>
                <a:ext uri="{FF2B5EF4-FFF2-40B4-BE49-F238E27FC236}">
                  <a16:creationId xmlns:a16="http://schemas.microsoft.com/office/drawing/2014/main" id="{696D2CAA-90D2-4492-A287-6D801FE5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15"/>
              <a:ext cx="23" cy="29"/>
            </a:xfrm>
            <a:custGeom>
              <a:avLst/>
              <a:gdLst>
                <a:gd name="T0" fmla="*/ 0 w 19"/>
                <a:gd name="T1" fmla="*/ 8 h 25"/>
                <a:gd name="T2" fmla="*/ 19 w 19"/>
                <a:gd name="T3" fmla="*/ 10 h 25"/>
                <a:gd name="T4" fmla="*/ 13 w 19"/>
                <a:gd name="T5" fmla="*/ 25 h 25"/>
                <a:gd name="T6" fmla="*/ 4 w 19"/>
                <a:gd name="T7" fmla="*/ 22 h 25"/>
                <a:gd name="T8" fmla="*/ 0 w 1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0" y="8"/>
                  </a:moveTo>
                  <a:cubicBezTo>
                    <a:pt x="3" y="0"/>
                    <a:pt x="12" y="4"/>
                    <a:pt x="19" y="10"/>
                  </a:cubicBezTo>
                  <a:cubicBezTo>
                    <a:pt x="17" y="15"/>
                    <a:pt x="18" y="20"/>
                    <a:pt x="13" y="25"/>
                  </a:cubicBezTo>
                  <a:cubicBezTo>
                    <a:pt x="10" y="23"/>
                    <a:pt x="7" y="23"/>
                    <a:pt x="4" y="22"/>
                  </a:cubicBezTo>
                  <a:cubicBezTo>
                    <a:pt x="9" y="17"/>
                    <a:pt x="6" y="9"/>
                    <a:pt x="0" y="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26">
              <a:extLst>
                <a:ext uri="{FF2B5EF4-FFF2-40B4-BE49-F238E27FC236}">
                  <a16:creationId xmlns:a16="http://schemas.microsoft.com/office/drawing/2014/main" id="{8B80FC18-BDB4-4FAB-BBD0-A6540B92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94"/>
              <a:ext cx="22" cy="29"/>
            </a:xfrm>
            <a:custGeom>
              <a:avLst/>
              <a:gdLst>
                <a:gd name="T0" fmla="*/ 14 w 19"/>
                <a:gd name="T1" fmla="*/ 25 h 25"/>
                <a:gd name="T2" fmla="*/ 4 w 19"/>
                <a:gd name="T3" fmla="*/ 22 h 25"/>
                <a:gd name="T4" fmla="*/ 0 w 19"/>
                <a:gd name="T5" fmla="*/ 8 h 25"/>
                <a:gd name="T6" fmla="*/ 19 w 19"/>
                <a:gd name="T7" fmla="*/ 10 h 25"/>
                <a:gd name="T8" fmla="*/ 14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4" y="25"/>
                  </a:moveTo>
                  <a:cubicBezTo>
                    <a:pt x="10" y="23"/>
                    <a:pt x="7" y="24"/>
                    <a:pt x="4" y="22"/>
                  </a:cubicBezTo>
                  <a:cubicBezTo>
                    <a:pt x="10" y="17"/>
                    <a:pt x="6" y="9"/>
                    <a:pt x="0" y="8"/>
                  </a:cubicBezTo>
                  <a:cubicBezTo>
                    <a:pt x="4" y="0"/>
                    <a:pt x="13" y="4"/>
                    <a:pt x="19" y="10"/>
                  </a:cubicBezTo>
                  <a:cubicBezTo>
                    <a:pt x="18" y="15"/>
                    <a:pt x="19" y="20"/>
                    <a:pt x="14" y="25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27">
              <a:extLst>
                <a:ext uri="{FF2B5EF4-FFF2-40B4-BE49-F238E27FC236}">
                  <a16:creationId xmlns:a16="http://schemas.microsoft.com/office/drawing/2014/main" id="{D22DC265-3658-46F3-B339-64DC7C7C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343"/>
              <a:ext cx="21" cy="27"/>
            </a:xfrm>
            <a:custGeom>
              <a:avLst/>
              <a:gdLst>
                <a:gd name="T0" fmla="*/ 7 w 18"/>
                <a:gd name="T1" fmla="*/ 1 h 23"/>
                <a:gd name="T2" fmla="*/ 16 w 18"/>
                <a:gd name="T3" fmla="*/ 19 h 23"/>
                <a:gd name="T4" fmla="*/ 1 w 18"/>
                <a:gd name="T5" fmla="*/ 22 h 23"/>
                <a:gd name="T6" fmla="*/ 0 w 18"/>
                <a:gd name="T7" fmla="*/ 15 h 23"/>
                <a:gd name="T8" fmla="*/ 7 w 1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7" y="1"/>
                  </a:moveTo>
                  <a:cubicBezTo>
                    <a:pt x="18" y="0"/>
                    <a:pt x="18" y="13"/>
                    <a:pt x="16" y="19"/>
                  </a:cubicBezTo>
                  <a:cubicBezTo>
                    <a:pt x="11" y="22"/>
                    <a:pt x="6" y="23"/>
                    <a:pt x="1" y="22"/>
                  </a:cubicBezTo>
                  <a:cubicBezTo>
                    <a:pt x="0" y="20"/>
                    <a:pt x="1" y="18"/>
                    <a:pt x="0" y="15"/>
                  </a:cubicBezTo>
                  <a:cubicBezTo>
                    <a:pt x="6" y="14"/>
                    <a:pt x="12" y="6"/>
                    <a:pt x="7" y="1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28">
              <a:extLst>
                <a:ext uri="{FF2B5EF4-FFF2-40B4-BE49-F238E27FC236}">
                  <a16:creationId xmlns:a16="http://schemas.microsoft.com/office/drawing/2014/main" id="{908F4AF5-2A46-4095-B488-9F2F07EE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22"/>
              <a:ext cx="22" cy="27"/>
            </a:xfrm>
            <a:custGeom>
              <a:avLst/>
              <a:gdLst>
                <a:gd name="T0" fmla="*/ 0 w 19"/>
                <a:gd name="T1" fmla="*/ 16 h 23"/>
                <a:gd name="T2" fmla="*/ 8 w 19"/>
                <a:gd name="T3" fmla="*/ 1 h 23"/>
                <a:gd name="T4" fmla="*/ 17 w 19"/>
                <a:gd name="T5" fmla="*/ 20 h 23"/>
                <a:gd name="T6" fmla="*/ 2 w 19"/>
                <a:gd name="T7" fmla="*/ 23 h 23"/>
                <a:gd name="T8" fmla="*/ 0 w 19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6"/>
                  </a:moveTo>
                  <a:cubicBezTo>
                    <a:pt x="6" y="14"/>
                    <a:pt x="13" y="6"/>
                    <a:pt x="8" y="1"/>
                  </a:cubicBezTo>
                  <a:cubicBezTo>
                    <a:pt x="18" y="0"/>
                    <a:pt x="19" y="13"/>
                    <a:pt x="17" y="20"/>
                  </a:cubicBezTo>
                  <a:cubicBezTo>
                    <a:pt x="12" y="22"/>
                    <a:pt x="7" y="23"/>
                    <a:pt x="2" y="23"/>
                  </a:cubicBezTo>
                  <a:cubicBezTo>
                    <a:pt x="1" y="20"/>
                    <a:pt x="2" y="18"/>
                    <a:pt x="0" y="16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29">
              <a:extLst>
                <a:ext uri="{FF2B5EF4-FFF2-40B4-BE49-F238E27FC236}">
                  <a16:creationId xmlns:a16="http://schemas.microsoft.com/office/drawing/2014/main" id="{EB992588-83AC-421A-9230-2AD0CDCB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342"/>
              <a:ext cx="20" cy="23"/>
            </a:xfrm>
            <a:custGeom>
              <a:avLst/>
              <a:gdLst>
                <a:gd name="T0" fmla="*/ 7 w 17"/>
                <a:gd name="T1" fmla="*/ 0 h 20"/>
                <a:gd name="T2" fmla="*/ 0 w 17"/>
                <a:gd name="T3" fmla="*/ 11 h 20"/>
                <a:gd name="T4" fmla="*/ 7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7" y="0"/>
                  </a:moveTo>
                  <a:cubicBezTo>
                    <a:pt x="17" y="3"/>
                    <a:pt x="8" y="20"/>
                    <a:pt x="0" y="11"/>
                  </a:cubicBezTo>
                  <a:cubicBezTo>
                    <a:pt x="0" y="6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330">
              <a:extLst>
                <a:ext uri="{FF2B5EF4-FFF2-40B4-BE49-F238E27FC236}">
                  <a16:creationId xmlns:a16="http://schemas.microsoft.com/office/drawing/2014/main" id="{FAAB2884-203F-4359-9816-A69E33C19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320"/>
              <a:ext cx="21" cy="22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7 h 19"/>
                <a:gd name="T4" fmla="*/ 7 w 1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cubicBezTo>
                    <a:pt x="4" y="15"/>
                    <a:pt x="6" y="11"/>
                    <a:pt x="0" y="7"/>
                  </a:cubicBezTo>
                  <a:cubicBezTo>
                    <a:pt x="7" y="0"/>
                    <a:pt x="18" y="14"/>
                    <a:pt x="7" y="19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331">
              <a:extLst>
                <a:ext uri="{FF2B5EF4-FFF2-40B4-BE49-F238E27FC236}">
                  <a16:creationId xmlns:a16="http://schemas.microsoft.com/office/drawing/2014/main" id="{AD24BE4D-8D49-4FE8-99EB-0F4987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" y="121"/>
              <a:ext cx="21" cy="23"/>
            </a:xfrm>
            <a:custGeom>
              <a:avLst/>
              <a:gdLst>
                <a:gd name="T0" fmla="*/ 1 w 18"/>
                <a:gd name="T1" fmla="*/ 11 h 20"/>
                <a:gd name="T2" fmla="*/ 7 w 18"/>
                <a:gd name="T3" fmla="*/ 0 h 20"/>
                <a:gd name="T4" fmla="*/ 1 w 18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" y="11"/>
                  </a:moveTo>
                  <a:cubicBezTo>
                    <a:pt x="0" y="7"/>
                    <a:pt x="6" y="6"/>
                    <a:pt x="7" y="0"/>
                  </a:cubicBezTo>
                  <a:cubicBezTo>
                    <a:pt x="18" y="4"/>
                    <a:pt x="9" y="20"/>
                    <a:pt x="1" y="11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332">
              <a:extLst>
                <a:ext uri="{FF2B5EF4-FFF2-40B4-BE49-F238E27FC236}">
                  <a16:creationId xmlns:a16="http://schemas.microsoft.com/office/drawing/2014/main" id="{38959D58-4AC2-4146-BD23-BFBBFC394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304"/>
              <a:ext cx="26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2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1" y="13"/>
                    <a:pt x="4" y="12"/>
                    <a:pt x="0" y="7"/>
                  </a:cubicBezTo>
                  <a:cubicBezTo>
                    <a:pt x="4" y="2"/>
                    <a:pt x="8" y="2"/>
                    <a:pt x="12" y="0"/>
                  </a:cubicBezTo>
                  <a:cubicBezTo>
                    <a:pt x="16" y="3"/>
                    <a:pt x="21" y="7"/>
                    <a:pt x="22" y="11"/>
                  </a:cubicBezTo>
                  <a:cubicBezTo>
                    <a:pt x="19" y="12"/>
                    <a:pt x="16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333">
              <a:extLst>
                <a:ext uri="{FF2B5EF4-FFF2-40B4-BE49-F238E27FC236}">
                  <a16:creationId xmlns:a16="http://schemas.microsoft.com/office/drawing/2014/main" id="{C5AC76DE-E808-40EC-9120-7BC2F11F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358"/>
              <a:ext cx="34" cy="22"/>
            </a:xfrm>
            <a:custGeom>
              <a:avLst/>
              <a:gdLst>
                <a:gd name="T0" fmla="*/ 10 w 29"/>
                <a:gd name="T1" fmla="*/ 19 h 19"/>
                <a:gd name="T2" fmla="*/ 0 w 29"/>
                <a:gd name="T3" fmla="*/ 6 h 19"/>
                <a:gd name="T4" fmla="*/ 5 w 29"/>
                <a:gd name="T5" fmla="*/ 1 h 19"/>
                <a:gd name="T6" fmla="*/ 21 w 29"/>
                <a:gd name="T7" fmla="*/ 0 h 19"/>
                <a:gd name="T8" fmla="*/ 10 w 29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10" y="19"/>
                  </a:moveTo>
                  <a:cubicBezTo>
                    <a:pt x="4" y="14"/>
                    <a:pt x="1" y="10"/>
                    <a:pt x="0" y="6"/>
                  </a:cubicBezTo>
                  <a:cubicBezTo>
                    <a:pt x="2" y="3"/>
                    <a:pt x="4" y="3"/>
                    <a:pt x="5" y="1"/>
                  </a:cubicBezTo>
                  <a:cubicBezTo>
                    <a:pt x="11" y="7"/>
                    <a:pt x="16" y="2"/>
                    <a:pt x="21" y="0"/>
                  </a:cubicBezTo>
                  <a:cubicBezTo>
                    <a:pt x="29" y="8"/>
                    <a:pt x="18" y="18"/>
                    <a:pt x="10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34">
              <a:extLst>
                <a:ext uri="{FF2B5EF4-FFF2-40B4-BE49-F238E27FC236}">
                  <a16:creationId xmlns:a16="http://schemas.microsoft.com/office/drawing/2014/main" id="{E826BA7A-EC85-4B9E-BE56-BB38C4C99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99"/>
              <a:ext cx="21" cy="22"/>
            </a:xfrm>
            <a:custGeom>
              <a:avLst/>
              <a:gdLst>
                <a:gd name="T0" fmla="*/ 0 w 18"/>
                <a:gd name="T1" fmla="*/ 8 h 19"/>
                <a:gd name="T2" fmla="*/ 7 w 18"/>
                <a:gd name="T3" fmla="*/ 19 h 19"/>
                <a:gd name="T4" fmla="*/ 0 w 18"/>
                <a:gd name="T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0" y="8"/>
                  </a:moveTo>
                  <a:cubicBezTo>
                    <a:pt x="6" y="0"/>
                    <a:pt x="18" y="14"/>
                    <a:pt x="7" y="19"/>
                  </a:cubicBezTo>
                  <a:cubicBezTo>
                    <a:pt x="4" y="15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35">
              <a:extLst>
                <a:ext uri="{FF2B5EF4-FFF2-40B4-BE49-F238E27FC236}">
                  <a16:creationId xmlns:a16="http://schemas.microsoft.com/office/drawing/2014/main" id="{19134FAA-90C5-48A3-81AB-D3167A967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82"/>
              <a:ext cx="25" cy="21"/>
            </a:xfrm>
            <a:custGeom>
              <a:avLst/>
              <a:gdLst>
                <a:gd name="T0" fmla="*/ 14 w 22"/>
                <a:gd name="T1" fmla="*/ 18 h 18"/>
                <a:gd name="T2" fmla="*/ 0 w 22"/>
                <a:gd name="T3" fmla="*/ 7 h 18"/>
                <a:gd name="T4" fmla="*/ 13 w 22"/>
                <a:gd name="T5" fmla="*/ 0 h 18"/>
                <a:gd name="T6" fmla="*/ 22 w 22"/>
                <a:gd name="T7" fmla="*/ 11 h 18"/>
                <a:gd name="T8" fmla="*/ 14 w 2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14" y="18"/>
                  </a:moveTo>
                  <a:cubicBezTo>
                    <a:pt x="12" y="13"/>
                    <a:pt x="4" y="13"/>
                    <a:pt x="0" y="7"/>
                  </a:cubicBezTo>
                  <a:cubicBezTo>
                    <a:pt x="4" y="3"/>
                    <a:pt x="9" y="3"/>
                    <a:pt x="13" y="0"/>
                  </a:cubicBezTo>
                  <a:cubicBezTo>
                    <a:pt x="17" y="4"/>
                    <a:pt x="21" y="7"/>
                    <a:pt x="22" y="11"/>
                  </a:cubicBezTo>
                  <a:cubicBezTo>
                    <a:pt x="20" y="12"/>
                    <a:pt x="17" y="15"/>
                    <a:pt x="14" y="1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36">
              <a:extLst>
                <a:ext uri="{FF2B5EF4-FFF2-40B4-BE49-F238E27FC236}">
                  <a16:creationId xmlns:a16="http://schemas.microsoft.com/office/drawing/2014/main" id="{057B8F81-36A1-45F9-8553-F6F0943D9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37"/>
              <a:ext cx="34" cy="22"/>
            </a:xfrm>
            <a:custGeom>
              <a:avLst/>
              <a:gdLst>
                <a:gd name="T0" fmla="*/ 21 w 29"/>
                <a:gd name="T1" fmla="*/ 0 h 19"/>
                <a:gd name="T2" fmla="*/ 9 w 29"/>
                <a:gd name="T3" fmla="*/ 19 h 19"/>
                <a:gd name="T4" fmla="*/ 0 w 29"/>
                <a:gd name="T5" fmla="*/ 6 h 19"/>
                <a:gd name="T6" fmla="*/ 5 w 29"/>
                <a:gd name="T7" fmla="*/ 1 h 19"/>
                <a:gd name="T8" fmla="*/ 21 w 2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1" y="0"/>
                  </a:moveTo>
                  <a:cubicBezTo>
                    <a:pt x="29" y="8"/>
                    <a:pt x="17" y="18"/>
                    <a:pt x="9" y="19"/>
                  </a:cubicBezTo>
                  <a:cubicBezTo>
                    <a:pt x="4" y="15"/>
                    <a:pt x="1" y="10"/>
                    <a:pt x="0" y="6"/>
                  </a:cubicBezTo>
                  <a:cubicBezTo>
                    <a:pt x="2" y="3"/>
                    <a:pt x="4" y="4"/>
                    <a:pt x="5" y="1"/>
                  </a:cubicBezTo>
                  <a:cubicBezTo>
                    <a:pt x="11" y="8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37">
              <a:extLst>
                <a:ext uri="{FF2B5EF4-FFF2-40B4-BE49-F238E27FC236}">
                  <a16:creationId xmlns:a16="http://schemas.microsoft.com/office/drawing/2014/main" id="{50F22FCE-181A-4BCF-A988-59C0124F7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" y="329"/>
              <a:ext cx="26" cy="28"/>
            </a:xfrm>
            <a:custGeom>
              <a:avLst/>
              <a:gdLst>
                <a:gd name="T0" fmla="*/ 7 w 22"/>
                <a:gd name="T1" fmla="*/ 5 h 24"/>
                <a:gd name="T2" fmla="*/ 17 w 22"/>
                <a:gd name="T3" fmla="*/ 2 h 24"/>
                <a:gd name="T4" fmla="*/ 21 w 22"/>
                <a:gd name="T5" fmla="*/ 12 h 24"/>
                <a:gd name="T6" fmla="*/ 7 w 22"/>
                <a:gd name="T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7" y="5"/>
                  </a:moveTo>
                  <a:cubicBezTo>
                    <a:pt x="10" y="0"/>
                    <a:pt x="13" y="0"/>
                    <a:pt x="17" y="2"/>
                  </a:cubicBezTo>
                  <a:cubicBezTo>
                    <a:pt x="22" y="5"/>
                    <a:pt x="22" y="10"/>
                    <a:pt x="21" y="12"/>
                  </a:cubicBezTo>
                  <a:cubicBezTo>
                    <a:pt x="16" y="24"/>
                    <a:pt x="0" y="14"/>
                    <a:pt x="7" y="5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338">
              <a:extLst>
                <a:ext uri="{FF2B5EF4-FFF2-40B4-BE49-F238E27FC236}">
                  <a16:creationId xmlns:a16="http://schemas.microsoft.com/office/drawing/2014/main" id="{9F6DC629-C18A-4551-9411-C81D29C10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08"/>
              <a:ext cx="25" cy="28"/>
            </a:xfrm>
            <a:custGeom>
              <a:avLst/>
              <a:gdLst>
                <a:gd name="T0" fmla="*/ 21 w 22"/>
                <a:gd name="T1" fmla="*/ 12 h 24"/>
                <a:gd name="T2" fmla="*/ 6 w 22"/>
                <a:gd name="T3" fmla="*/ 5 h 24"/>
                <a:gd name="T4" fmla="*/ 17 w 22"/>
                <a:gd name="T5" fmla="*/ 3 h 24"/>
                <a:gd name="T6" fmla="*/ 21 w 22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1" y="12"/>
                  </a:moveTo>
                  <a:cubicBezTo>
                    <a:pt x="16" y="24"/>
                    <a:pt x="0" y="14"/>
                    <a:pt x="6" y="5"/>
                  </a:cubicBezTo>
                  <a:cubicBezTo>
                    <a:pt x="9" y="0"/>
                    <a:pt x="13" y="1"/>
                    <a:pt x="17" y="3"/>
                  </a:cubicBezTo>
                  <a:cubicBezTo>
                    <a:pt x="22" y="5"/>
                    <a:pt x="22" y="10"/>
                    <a:pt x="21" y="12"/>
                  </a:cubicBezTo>
                  <a:close/>
                </a:path>
              </a:pathLst>
            </a:custGeom>
            <a:solidFill>
              <a:srgbClr val="689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339">
              <a:extLst>
                <a:ext uri="{FF2B5EF4-FFF2-40B4-BE49-F238E27FC236}">
                  <a16:creationId xmlns:a16="http://schemas.microsoft.com/office/drawing/2014/main" id="{EDA7EB05-A444-425D-B3EB-170DE7E23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314"/>
              <a:ext cx="22" cy="16"/>
            </a:xfrm>
            <a:custGeom>
              <a:avLst/>
              <a:gdLst>
                <a:gd name="T0" fmla="*/ 19 w 19"/>
                <a:gd name="T1" fmla="*/ 10 h 14"/>
                <a:gd name="T2" fmla="*/ 7 w 19"/>
                <a:gd name="T3" fmla="*/ 14 h 14"/>
                <a:gd name="T4" fmla="*/ 19 w 19"/>
                <a:gd name="T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5" y="13"/>
                    <a:pt x="11" y="11"/>
                    <a:pt x="7" y="14"/>
                  </a:cubicBezTo>
                  <a:cubicBezTo>
                    <a:pt x="0" y="6"/>
                    <a:pt x="18" y="0"/>
                    <a:pt x="19" y="10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340">
              <a:extLst>
                <a:ext uri="{FF2B5EF4-FFF2-40B4-BE49-F238E27FC236}">
                  <a16:creationId xmlns:a16="http://schemas.microsoft.com/office/drawing/2014/main" id="{A99DF24A-412A-45A9-8AEA-4EB9E989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348"/>
              <a:ext cx="27" cy="19"/>
            </a:xfrm>
            <a:custGeom>
              <a:avLst/>
              <a:gdLst>
                <a:gd name="T0" fmla="*/ 20 w 23"/>
                <a:gd name="T1" fmla="*/ 3 h 16"/>
                <a:gd name="T2" fmla="*/ 9 w 23"/>
                <a:gd name="T3" fmla="*/ 0 h 16"/>
                <a:gd name="T4" fmla="*/ 20 w 2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6">
                  <a:moveTo>
                    <a:pt x="20" y="3"/>
                  </a:moveTo>
                  <a:cubicBezTo>
                    <a:pt x="23" y="16"/>
                    <a:pt x="0" y="11"/>
                    <a:pt x="9" y="0"/>
                  </a:cubicBezTo>
                  <a:cubicBezTo>
                    <a:pt x="13" y="2"/>
                    <a:pt x="17" y="5"/>
                    <a:pt x="20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341">
              <a:extLst>
                <a:ext uri="{FF2B5EF4-FFF2-40B4-BE49-F238E27FC236}">
                  <a16:creationId xmlns:a16="http://schemas.microsoft.com/office/drawing/2014/main" id="{3A0F7D04-D868-4119-A156-EA41FBB88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326"/>
              <a:ext cx="15" cy="27"/>
            </a:xfrm>
            <a:custGeom>
              <a:avLst/>
              <a:gdLst>
                <a:gd name="T0" fmla="*/ 12 w 13"/>
                <a:gd name="T1" fmla="*/ 17 h 23"/>
                <a:gd name="T2" fmla="*/ 12 w 13"/>
                <a:gd name="T3" fmla="*/ 5 h 23"/>
                <a:gd name="T4" fmla="*/ 12 w 13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3">
                  <a:moveTo>
                    <a:pt x="12" y="17"/>
                  </a:moveTo>
                  <a:cubicBezTo>
                    <a:pt x="0" y="23"/>
                    <a:pt x="1" y="0"/>
                    <a:pt x="12" y="5"/>
                  </a:cubicBezTo>
                  <a:cubicBezTo>
                    <a:pt x="13" y="9"/>
                    <a:pt x="10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342">
              <a:extLst>
                <a:ext uri="{FF2B5EF4-FFF2-40B4-BE49-F238E27FC236}">
                  <a16:creationId xmlns:a16="http://schemas.microsoft.com/office/drawing/2014/main" id="{C030E6C9-B8EC-4356-9EC9-083D33823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3"/>
              <a:ext cx="21" cy="16"/>
            </a:xfrm>
            <a:custGeom>
              <a:avLst/>
              <a:gdLst>
                <a:gd name="T0" fmla="*/ 7 w 18"/>
                <a:gd name="T1" fmla="*/ 14 h 14"/>
                <a:gd name="T2" fmla="*/ 18 w 18"/>
                <a:gd name="T3" fmla="*/ 11 h 14"/>
                <a:gd name="T4" fmla="*/ 7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7" y="14"/>
                  </a:moveTo>
                  <a:cubicBezTo>
                    <a:pt x="0" y="6"/>
                    <a:pt x="18" y="0"/>
                    <a:pt x="18" y="11"/>
                  </a:cubicBezTo>
                  <a:cubicBezTo>
                    <a:pt x="15" y="14"/>
                    <a:pt x="10" y="12"/>
                    <a:pt x="7" y="14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343">
              <a:extLst>
                <a:ext uri="{FF2B5EF4-FFF2-40B4-BE49-F238E27FC236}">
                  <a16:creationId xmlns:a16="http://schemas.microsoft.com/office/drawing/2014/main" id="{808D8539-48F6-4B48-99D8-6045077A2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27"/>
              <a:ext cx="28" cy="18"/>
            </a:xfrm>
            <a:custGeom>
              <a:avLst/>
              <a:gdLst>
                <a:gd name="T0" fmla="*/ 21 w 24"/>
                <a:gd name="T1" fmla="*/ 3 h 16"/>
                <a:gd name="T2" fmla="*/ 10 w 24"/>
                <a:gd name="T3" fmla="*/ 0 h 16"/>
                <a:gd name="T4" fmla="*/ 21 w 24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1" y="3"/>
                  </a:moveTo>
                  <a:cubicBezTo>
                    <a:pt x="24" y="16"/>
                    <a:pt x="0" y="11"/>
                    <a:pt x="10" y="0"/>
                  </a:cubicBezTo>
                  <a:cubicBezTo>
                    <a:pt x="14" y="2"/>
                    <a:pt x="17" y="5"/>
                    <a:pt x="21" y="3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344">
              <a:extLst>
                <a:ext uri="{FF2B5EF4-FFF2-40B4-BE49-F238E27FC236}">
                  <a16:creationId xmlns:a16="http://schemas.microsoft.com/office/drawing/2014/main" id="{A2B5145A-110F-4E76-BFEA-AE3BDF71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05"/>
              <a:ext cx="14" cy="26"/>
            </a:xfrm>
            <a:custGeom>
              <a:avLst/>
              <a:gdLst>
                <a:gd name="T0" fmla="*/ 12 w 12"/>
                <a:gd name="T1" fmla="*/ 17 h 23"/>
                <a:gd name="T2" fmla="*/ 12 w 12"/>
                <a:gd name="T3" fmla="*/ 5 h 23"/>
                <a:gd name="T4" fmla="*/ 12 w 12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3">
                  <a:moveTo>
                    <a:pt x="12" y="17"/>
                  </a:moveTo>
                  <a:cubicBezTo>
                    <a:pt x="0" y="23"/>
                    <a:pt x="0" y="0"/>
                    <a:pt x="12" y="5"/>
                  </a:cubicBezTo>
                  <a:cubicBezTo>
                    <a:pt x="12" y="9"/>
                    <a:pt x="9" y="13"/>
                    <a:pt x="12" y="17"/>
                  </a:cubicBezTo>
                  <a:close/>
                </a:path>
              </a:pathLst>
            </a:custGeom>
            <a:solidFill>
              <a:srgbClr val="AA8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345">
              <a:extLst>
                <a:ext uri="{FF2B5EF4-FFF2-40B4-BE49-F238E27FC236}">
                  <a16:creationId xmlns:a16="http://schemas.microsoft.com/office/drawing/2014/main" id="{7FD25280-5D68-4646-8A17-AB9E86037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02"/>
              <a:ext cx="32" cy="33"/>
            </a:xfrm>
            <a:custGeom>
              <a:avLst/>
              <a:gdLst>
                <a:gd name="T0" fmla="*/ 22 w 27"/>
                <a:gd name="T1" fmla="*/ 22 h 28"/>
                <a:gd name="T2" fmla="*/ 9 w 27"/>
                <a:gd name="T3" fmla="*/ 26 h 28"/>
                <a:gd name="T4" fmla="*/ 27 w 27"/>
                <a:gd name="T5" fmla="*/ 13 h 28"/>
                <a:gd name="T6" fmla="*/ 22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2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5"/>
                    <a:pt x="18" y="0"/>
                    <a:pt x="27" y="13"/>
                  </a:cubicBezTo>
                  <a:cubicBezTo>
                    <a:pt x="23" y="15"/>
                    <a:pt x="21" y="19"/>
                    <a:pt x="22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346">
              <a:extLst>
                <a:ext uri="{FF2B5EF4-FFF2-40B4-BE49-F238E27FC236}">
                  <a16:creationId xmlns:a16="http://schemas.microsoft.com/office/drawing/2014/main" id="{ECDBEAC5-226B-493A-8C1C-18C88004C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35"/>
              <a:ext cx="25" cy="32"/>
            </a:xfrm>
            <a:custGeom>
              <a:avLst/>
              <a:gdLst>
                <a:gd name="T0" fmla="*/ 22 w 22"/>
                <a:gd name="T1" fmla="*/ 19 h 27"/>
                <a:gd name="T2" fmla="*/ 3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19"/>
                  </a:moveTo>
                  <a:cubicBezTo>
                    <a:pt x="16" y="27"/>
                    <a:pt x="9" y="22"/>
                    <a:pt x="3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4"/>
                    <a:pt x="15" y="12"/>
                    <a:pt x="22" y="12"/>
                  </a:cubicBezTo>
                  <a:cubicBezTo>
                    <a:pt x="22" y="14"/>
                    <a:pt x="21" y="17"/>
                    <a:pt x="22" y="19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347">
              <a:extLst>
                <a:ext uri="{FF2B5EF4-FFF2-40B4-BE49-F238E27FC236}">
                  <a16:creationId xmlns:a16="http://schemas.microsoft.com/office/drawing/2014/main" id="{7C025C99-07F6-4D3A-8F09-B1212826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" y="82"/>
              <a:ext cx="32" cy="33"/>
            </a:xfrm>
            <a:custGeom>
              <a:avLst/>
              <a:gdLst>
                <a:gd name="T0" fmla="*/ 21 w 27"/>
                <a:gd name="T1" fmla="*/ 22 h 28"/>
                <a:gd name="T2" fmla="*/ 9 w 27"/>
                <a:gd name="T3" fmla="*/ 26 h 28"/>
                <a:gd name="T4" fmla="*/ 27 w 27"/>
                <a:gd name="T5" fmla="*/ 12 h 28"/>
                <a:gd name="T6" fmla="*/ 21 w 27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1" y="22"/>
                  </a:moveTo>
                  <a:cubicBezTo>
                    <a:pt x="17" y="21"/>
                    <a:pt x="13" y="28"/>
                    <a:pt x="9" y="26"/>
                  </a:cubicBezTo>
                  <a:cubicBezTo>
                    <a:pt x="0" y="14"/>
                    <a:pt x="17" y="0"/>
                    <a:pt x="27" y="12"/>
                  </a:cubicBezTo>
                  <a:cubicBezTo>
                    <a:pt x="23" y="14"/>
                    <a:pt x="20" y="19"/>
                    <a:pt x="21" y="22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348">
              <a:extLst>
                <a:ext uri="{FF2B5EF4-FFF2-40B4-BE49-F238E27FC236}">
                  <a16:creationId xmlns:a16="http://schemas.microsoft.com/office/drawing/2014/main" id="{E355646D-06FA-4FE2-A8E2-DBD43630A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14"/>
              <a:ext cx="26" cy="31"/>
            </a:xfrm>
            <a:custGeom>
              <a:avLst/>
              <a:gdLst>
                <a:gd name="T0" fmla="*/ 22 w 22"/>
                <a:gd name="T1" fmla="*/ 20 h 27"/>
                <a:gd name="T2" fmla="*/ 2 w 22"/>
                <a:gd name="T3" fmla="*/ 18 h 27"/>
                <a:gd name="T4" fmla="*/ 13 w 22"/>
                <a:gd name="T5" fmla="*/ 0 h 27"/>
                <a:gd name="T6" fmla="*/ 22 w 22"/>
                <a:gd name="T7" fmla="*/ 12 h 27"/>
                <a:gd name="T8" fmla="*/ 22 w 2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2" y="20"/>
                  </a:moveTo>
                  <a:cubicBezTo>
                    <a:pt x="16" y="27"/>
                    <a:pt x="9" y="23"/>
                    <a:pt x="2" y="18"/>
                  </a:cubicBezTo>
                  <a:cubicBezTo>
                    <a:pt x="0" y="12"/>
                    <a:pt x="5" y="1"/>
                    <a:pt x="13" y="0"/>
                  </a:cubicBezTo>
                  <a:cubicBezTo>
                    <a:pt x="14" y="5"/>
                    <a:pt x="15" y="13"/>
                    <a:pt x="22" y="12"/>
                  </a:cubicBezTo>
                  <a:cubicBezTo>
                    <a:pt x="21" y="15"/>
                    <a:pt x="21" y="17"/>
                    <a:pt x="22" y="20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349">
              <a:extLst>
                <a:ext uri="{FF2B5EF4-FFF2-40B4-BE49-F238E27FC236}">
                  <a16:creationId xmlns:a16="http://schemas.microsoft.com/office/drawing/2014/main" id="{0FD8D255-9ACE-4577-AFAF-7DFC2195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59" cy="150"/>
            </a:xfrm>
            <a:custGeom>
              <a:avLst/>
              <a:gdLst>
                <a:gd name="T0" fmla="*/ 19 w 136"/>
                <a:gd name="T1" fmla="*/ 78 h 129"/>
                <a:gd name="T2" fmla="*/ 5 w 136"/>
                <a:gd name="T3" fmla="*/ 56 h 129"/>
                <a:gd name="T4" fmla="*/ 14 w 136"/>
                <a:gd name="T5" fmla="*/ 37 h 129"/>
                <a:gd name="T6" fmla="*/ 23 w 136"/>
                <a:gd name="T7" fmla="*/ 39 h 129"/>
                <a:gd name="T8" fmla="*/ 28 w 136"/>
                <a:gd name="T9" fmla="*/ 47 h 129"/>
                <a:gd name="T10" fmla="*/ 20 w 136"/>
                <a:gd name="T11" fmla="*/ 55 h 129"/>
                <a:gd name="T12" fmla="*/ 21 w 136"/>
                <a:gd name="T13" fmla="*/ 47 h 129"/>
                <a:gd name="T14" fmla="*/ 13 w 136"/>
                <a:gd name="T15" fmla="*/ 60 h 129"/>
                <a:gd name="T16" fmla="*/ 28 w 136"/>
                <a:gd name="T17" fmla="*/ 74 h 129"/>
                <a:gd name="T18" fmla="*/ 47 w 136"/>
                <a:gd name="T19" fmla="*/ 64 h 129"/>
                <a:gd name="T20" fmla="*/ 62 w 136"/>
                <a:gd name="T21" fmla="*/ 58 h 129"/>
                <a:gd name="T22" fmla="*/ 60 w 136"/>
                <a:gd name="T23" fmla="*/ 48 h 129"/>
                <a:gd name="T24" fmla="*/ 62 w 136"/>
                <a:gd name="T25" fmla="*/ 43 h 129"/>
                <a:gd name="T26" fmla="*/ 64 w 136"/>
                <a:gd name="T27" fmla="*/ 38 h 129"/>
                <a:gd name="T28" fmla="*/ 43 w 136"/>
                <a:gd name="T29" fmla="*/ 9 h 129"/>
                <a:gd name="T30" fmla="*/ 27 w 136"/>
                <a:gd name="T31" fmla="*/ 29 h 129"/>
                <a:gd name="T32" fmla="*/ 35 w 136"/>
                <a:gd name="T33" fmla="*/ 34 h 129"/>
                <a:gd name="T34" fmla="*/ 37 w 136"/>
                <a:gd name="T35" fmla="*/ 30 h 129"/>
                <a:gd name="T36" fmla="*/ 36 w 136"/>
                <a:gd name="T37" fmla="*/ 25 h 129"/>
                <a:gd name="T38" fmla="*/ 45 w 136"/>
                <a:gd name="T39" fmla="*/ 33 h 129"/>
                <a:gd name="T40" fmla="*/ 29 w 136"/>
                <a:gd name="T41" fmla="*/ 42 h 129"/>
                <a:gd name="T42" fmla="*/ 24 w 136"/>
                <a:gd name="T43" fmla="*/ 39 h 129"/>
                <a:gd name="T44" fmla="*/ 20 w 136"/>
                <a:gd name="T45" fmla="*/ 17 h 129"/>
                <a:gd name="T46" fmla="*/ 41 w 136"/>
                <a:gd name="T47" fmla="*/ 3 h 129"/>
                <a:gd name="T48" fmla="*/ 56 w 136"/>
                <a:gd name="T49" fmla="*/ 4 h 129"/>
                <a:gd name="T50" fmla="*/ 67 w 136"/>
                <a:gd name="T51" fmla="*/ 25 h 129"/>
                <a:gd name="T52" fmla="*/ 82 w 136"/>
                <a:gd name="T53" fmla="*/ 17 h 129"/>
                <a:gd name="T54" fmla="*/ 92 w 136"/>
                <a:gd name="T55" fmla="*/ 17 h 129"/>
                <a:gd name="T56" fmla="*/ 98 w 136"/>
                <a:gd name="T57" fmla="*/ 28 h 129"/>
                <a:gd name="T58" fmla="*/ 95 w 136"/>
                <a:gd name="T59" fmla="*/ 41 h 129"/>
                <a:gd name="T60" fmla="*/ 88 w 136"/>
                <a:gd name="T61" fmla="*/ 35 h 129"/>
                <a:gd name="T62" fmla="*/ 89 w 136"/>
                <a:gd name="T63" fmla="*/ 24 h 129"/>
                <a:gd name="T64" fmla="*/ 79 w 136"/>
                <a:gd name="T65" fmla="*/ 71 h 129"/>
                <a:gd name="T66" fmla="*/ 100 w 136"/>
                <a:gd name="T67" fmla="*/ 71 h 129"/>
                <a:gd name="T68" fmla="*/ 93 w 136"/>
                <a:gd name="T69" fmla="*/ 88 h 129"/>
                <a:gd name="T70" fmla="*/ 95 w 136"/>
                <a:gd name="T71" fmla="*/ 84 h 129"/>
                <a:gd name="T72" fmla="*/ 97 w 136"/>
                <a:gd name="T73" fmla="*/ 76 h 129"/>
                <a:gd name="T74" fmla="*/ 85 w 136"/>
                <a:gd name="T75" fmla="*/ 81 h 129"/>
                <a:gd name="T76" fmla="*/ 93 w 136"/>
                <a:gd name="T77" fmla="*/ 103 h 129"/>
                <a:gd name="T78" fmla="*/ 132 w 136"/>
                <a:gd name="T79" fmla="*/ 97 h 129"/>
                <a:gd name="T80" fmla="*/ 135 w 136"/>
                <a:gd name="T81" fmla="*/ 96 h 129"/>
                <a:gd name="T82" fmla="*/ 136 w 136"/>
                <a:gd name="T83" fmla="*/ 98 h 129"/>
                <a:gd name="T84" fmla="*/ 135 w 136"/>
                <a:gd name="T85" fmla="*/ 99 h 129"/>
                <a:gd name="T86" fmla="*/ 93 w 136"/>
                <a:gd name="T87" fmla="*/ 112 h 129"/>
                <a:gd name="T88" fmla="*/ 77 w 136"/>
                <a:gd name="T89" fmla="*/ 105 h 129"/>
                <a:gd name="T90" fmla="*/ 75 w 136"/>
                <a:gd name="T91" fmla="*/ 95 h 129"/>
                <a:gd name="T92" fmla="*/ 72 w 136"/>
                <a:gd name="T93" fmla="*/ 88 h 129"/>
                <a:gd name="T94" fmla="*/ 55 w 136"/>
                <a:gd name="T95" fmla="*/ 77 h 129"/>
                <a:gd name="T96" fmla="*/ 65 w 136"/>
                <a:gd name="T97" fmla="*/ 70 h 129"/>
                <a:gd name="T98" fmla="*/ 54 w 136"/>
                <a:gd name="T99" fmla="*/ 69 h 129"/>
                <a:gd name="T100" fmla="*/ 48 w 136"/>
                <a:gd name="T101" fmla="*/ 75 h 129"/>
                <a:gd name="T102" fmla="*/ 48 w 136"/>
                <a:gd name="T103" fmla="*/ 87 h 129"/>
                <a:gd name="T104" fmla="*/ 55 w 136"/>
                <a:gd name="T105" fmla="*/ 90 h 129"/>
                <a:gd name="T106" fmla="*/ 45 w 136"/>
                <a:gd name="T107" fmla="*/ 96 h 129"/>
                <a:gd name="T108" fmla="*/ 39 w 136"/>
                <a:gd name="T109" fmla="*/ 86 h 129"/>
                <a:gd name="T110" fmla="*/ 37 w 136"/>
                <a:gd name="T111" fmla="*/ 83 h 129"/>
                <a:gd name="T112" fmla="*/ 19 w 136"/>
                <a:gd name="T113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" h="129">
                  <a:moveTo>
                    <a:pt x="19" y="78"/>
                  </a:move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5" y="97"/>
                    <a:pt x="135" y="97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lose/>
                </a:path>
              </a:pathLst>
            </a:custGeom>
            <a:solidFill>
              <a:srgbClr val="E5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350">
              <a:extLst>
                <a:ext uri="{FF2B5EF4-FFF2-40B4-BE49-F238E27FC236}">
                  <a16:creationId xmlns:a16="http://schemas.microsoft.com/office/drawing/2014/main" id="{8F614595-C473-470E-942E-4842B1997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" y="295"/>
              <a:ext cx="84" cy="88"/>
            </a:xfrm>
            <a:custGeom>
              <a:avLst/>
              <a:gdLst>
                <a:gd name="T0" fmla="*/ 67 w 72"/>
                <a:gd name="T1" fmla="*/ 40 h 75"/>
                <a:gd name="T2" fmla="*/ 65 w 72"/>
                <a:gd name="T3" fmla="*/ 49 h 75"/>
                <a:gd name="T4" fmla="*/ 53 w 72"/>
                <a:gd name="T5" fmla="*/ 13 h 75"/>
                <a:gd name="T6" fmla="*/ 49 w 72"/>
                <a:gd name="T7" fmla="*/ 25 h 75"/>
                <a:gd name="T8" fmla="*/ 62 w 72"/>
                <a:gd name="T9" fmla="*/ 42 h 75"/>
                <a:gd name="T10" fmla="*/ 49 w 72"/>
                <a:gd name="T11" fmla="*/ 25 h 75"/>
                <a:gd name="T12" fmla="*/ 50 w 72"/>
                <a:gd name="T13" fmla="*/ 66 h 75"/>
                <a:gd name="T14" fmla="*/ 47 w 72"/>
                <a:gd name="T15" fmla="*/ 63 h 75"/>
                <a:gd name="T16" fmla="*/ 53 w 72"/>
                <a:gd name="T17" fmla="*/ 42 h 75"/>
                <a:gd name="T18" fmla="*/ 47 w 72"/>
                <a:gd name="T19" fmla="*/ 63 h 75"/>
                <a:gd name="T20" fmla="*/ 49 w 72"/>
                <a:gd name="T21" fmla="*/ 40 h 75"/>
                <a:gd name="T22" fmla="*/ 48 w 72"/>
                <a:gd name="T23" fmla="*/ 40 h 75"/>
                <a:gd name="T24" fmla="*/ 48 w 72"/>
                <a:gd name="T25" fmla="*/ 40 h 75"/>
                <a:gd name="T26" fmla="*/ 42 w 72"/>
                <a:gd name="T27" fmla="*/ 26 h 75"/>
                <a:gd name="T28" fmla="*/ 31 w 72"/>
                <a:gd name="T29" fmla="*/ 14 h 75"/>
                <a:gd name="T30" fmla="*/ 53 w 72"/>
                <a:gd name="T31" fmla="*/ 18 h 75"/>
                <a:gd name="T32" fmla="*/ 31 w 72"/>
                <a:gd name="T33" fmla="*/ 14 h 75"/>
                <a:gd name="T34" fmla="*/ 31 w 72"/>
                <a:gd name="T35" fmla="*/ 34 h 75"/>
                <a:gd name="T36" fmla="*/ 41 w 72"/>
                <a:gd name="T37" fmla="*/ 31 h 75"/>
                <a:gd name="T38" fmla="*/ 31 w 72"/>
                <a:gd name="T39" fmla="*/ 10 h 75"/>
                <a:gd name="T40" fmla="*/ 28 w 72"/>
                <a:gd name="T41" fmla="*/ 45 h 75"/>
                <a:gd name="T42" fmla="*/ 28 w 72"/>
                <a:gd name="T43" fmla="*/ 45 h 75"/>
                <a:gd name="T44" fmla="*/ 28 w 72"/>
                <a:gd name="T45" fmla="*/ 43 h 75"/>
                <a:gd name="T46" fmla="*/ 26 w 72"/>
                <a:gd name="T47" fmla="*/ 55 h 75"/>
                <a:gd name="T48" fmla="*/ 31 w 72"/>
                <a:gd name="T49" fmla="*/ 73 h 75"/>
                <a:gd name="T50" fmla="*/ 26 w 72"/>
                <a:gd name="T51" fmla="*/ 55 h 75"/>
                <a:gd name="T52" fmla="*/ 20 w 72"/>
                <a:gd name="T53" fmla="*/ 65 h 75"/>
                <a:gd name="T54" fmla="*/ 14 w 72"/>
                <a:gd name="T55" fmla="*/ 60 h 75"/>
                <a:gd name="T56" fmla="*/ 14 w 72"/>
                <a:gd name="T57" fmla="*/ 32 h 75"/>
                <a:gd name="T58" fmla="*/ 32 w 72"/>
                <a:gd name="T59" fmla="*/ 19 h 75"/>
                <a:gd name="T60" fmla="*/ 5 w 72"/>
                <a:gd name="T61" fmla="*/ 40 h 75"/>
                <a:gd name="T62" fmla="*/ 12 w 72"/>
                <a:gd name="T63" fmla="*/ 15 h 75"/>
                <a:gd name="T64" fmla="*/ 44 w 72"/>
                <a:gd name="T65" fmla="*/ 5 h 75"/>
                <a:gd name="T66" fmla="*/ 63 w 72"/>
                <a:gd name="T67" fmla="*/ 21 h 75"/>
                <a:gd name="T68" fmla="*/ 68 w 72"/>
                <a:gd name="T69" fmla="*/ 38 h 75"/>
                <a:gd name="T70" fmla="*/ 64 w 72"/>
                <a:gd name="T71" fmla="*/ 62 h 75"/>
                <a:gd name="T72" fmla="*/ 53 w 72"/>
                <a:gd name="T73" fmla="*/ 65 h 75"/>
                <a:gd name="T74" fmla="*/ 30 w 72"/>
                <a:gd name="T75" fmla="*/ 75 h 75"/>
                <a:gd name="T76" fmla="*/ 16 w 72"/>
                <a:gd name="T77" fmla="*/ 68 h 75"/>
                <a:gd name="T78" fmla="*/ 13 w 72"/>
                <a:gd name="T79" fmla="*/ 64 h 75"/>
                <a:gd name="T80" fmla="*/ 3 w 72"/>
                <a:gd name="T81" fmla="*/ 52 h 75"/>
                <a:gd name="T82" fmla="*/ 6 w 72"/>
                <a:gd name="T83" fmla="*/ 52 h 75"/>
                <a:gd name="T84" fmla="*/ 25 w 72"/>
                <a:gd name="T85" fmla="*/ 46 h 75"/>
                <a:gd name="T86" fmla="*/ 10 w 72"/>
                <a:gd name="T87" fmla="*/ 29 h 75"/>
                <a:gd name="T88" fmla="*/ 11 w 72"/>
                <a:gd name="T8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75">
                  <a:moveTo>
                    <a:pt x="65" y="49"/>
                  </a:moveTo>
                  <a:cubicBezTo>
                    <a:pt x="69" y="47"/>
                    <a:pt x="70" y="43"/>
                    <a:pt x="67" y="40"/>
                  </a:cubicBezTo>
                  <a:cubicBezTo>
                    <a:pt x="65" y="42"/>
                    <a:pt x="66" y="42"/>
                    <a:pt x="64" y="44"/>
                  </a:cubicBezTo>
                  <a:cubicBezTo>
                    <a:pt x="65" y="45"/>
                    <a:pt x="65" y="47"/>
                    <a:pt x="65" y="49"/>
                  </a:cubicBezTo>
                  <a:close/>
                  <a:moveTo>
                    <a:pt x="60" y="18"/>
                  </a:moveTo>
                  <a:cubicBezTo>
                    <a:pt x="62" y="14"/>
                    <a:pt x="56" y="9"/>
                    <a:pt x="53" y="13"/>
                  </a:cubicBezTo>
                  <a:cubicBezTo>
                    <a:pt x="55" y="17"/>
                    <a:pt x="56" y="20"/>
                    <a:pt x="60" y="18"/>
                  </a:cubicBezTo>
                  <a:close/>
                  <a:moveTo>
                    <a:pt x="49" y="25"/>
                  </a:moveTo>
                  <a:cubicBezTo>
                    <a:pt x="55" y="26"/>
                    <a:pt x="58" y="34"/>
                    <a:pt x="53" y="39"/>
                  </a:cubicBezTo>
                  <a:cubicBezTo>
                    <a:pt x="56" y="40"/>
                    <a:pt x="59" y="40"/>
                    <a:pt x="62" y="42"/>
                  </a:cubicBezTo>
                  <a:cubicBezTo>
                    <a:pt x="67" y="37"/>
                    <a:pt x="66" y="32"/>
                    <a:pt x="68" y="27"/>
                  </a:cubicBezTo>
                  <a:cubicBezTo>
                    <a:pt x="61" y="21"/>
                    <a:pt x="52" y="17"/>
                    <a:pt x="49" y="25"/>
                  </a:cubicBezTo>
                  <a:close/>
                  <a:moveTo>
                    <a:pt x="43" y="69"/>
                  </a:moveTo>
                  <a:cubicBezTo>
                    <a:pt x="45" y="72"/>
                    <a:pt x="52" y="69"/>
                    <a:pt x="50" y="66"/>
                  </a:cubicBezTo>
                  <a:cubicBezTo>
                    <a:pt x="48" y="66"/>
                    <a:pt x="45" y="65"/>
                    <a:pt x="43" y="69"/>
                  </a:cubicBezTo>
                  <a:close/>
                  <a:moveTo>
                    <a:pt x="47" y="63"/>
                  </a:moveTo>
                  <a:cubicBezTo>
                    <a:pt x="52" y="64"/>
                    <a:pt x="57" y="63"/>
                    <a:pt x="62" y="60"/>
                  </a:cubicBezTo>
                  <a:cubicBezTo>
                    <a:pt x="64" y="54"/>
                    <a:pt x="64" y="41"/>
                    <a:pt x="53" y="42"/>
                  </a:cubicBezTo>
                  <a:cubicBezTo>
                    <a:pt x="58" y="47"/>
                    <a:pt x="52" y="55"/>
                    <a:pt x="46" y="56"/>
                  </a:cubicBezTo>
                  <a:cubicBezTo>
                    <a:pt x="47" y="59"/>
                    <a:pt x="46" y="61"/>
                    <a:pt x="47" y="63"/>
                  </a:cubicBezTo>
                  <a:close/>
                  <a:moveTo>
                    <a:pt x="42" y="28"/>
                  </a:moveTo>
                  <a:cubicBezTo>
                    <a:pt x="48" y="32"/>
                    <a:pt x="46" y="36"/>
                    <a:pt x="49" y="40"/>
                  </a:cubicBezTo>
                  <a:cubicBezTo>
                    <a:pt x="60" y="35"/>
                    <a:pt x="49" y="21"/>
                    <a:pt x="42" y="28"/>
                  </a:cubicBezTo>
                  <a:close/>
                  <a:moveTo>
                    <a:pt x="48" y="40"/>
                  </a:moveTo>
                  <a:cubicBezTo>
                    <a:pt x="46" y="46"/>
                    <a:pt x="41" y="46"/>
                    <a:pt x="41" y="51"/>
                  </a:cubicBezTo>
                  <a:cubicBezTo>
                    <a:pt x="49" y="60"/>
                    <a:pt x="58" y="43"/>
                    <a:pt x="48" y="40"/>
                  </a:cubicBezTo>
                  <a:close/>
                  <a:moveTo>
                    <a:pt x="30" y="30"/>
                  </a:moveTo>
                  <a:cubicBezTo>
                    <a:pt x="34" y="27"/>
                    <a:pt x="38" y="29"/>
                    <a:pt x="42" y="26"/>
                  </a:cubicBezTo>
                  <a:cubicBezTo>
                    <a:pt x="41" y="16"/>
                    <a:pt x="23" y="22"/>
                    <a:pt x="30" y="30"/>
                  </a:cubicBezTo>
                  <a:close/>
                  <a:moveTo>
                    <a:pt x="31" y="14"/>
                  </a:moveTo>
                  <a:cubicBezTo>
                    <a:pt x="35" y="19"/>
                    <a:pt x="42" y="20"/>
                    <a:pt x="45" y="25"/>
                  </a:cubicBezTo>
                  <a:cubicBezTo>
                    <a:pt x="47" y="22"/>
                    <a:pt x="50" y="19"/>
                    <a:pt x="53" y="18"/>
                  </a:cubicBezTo>
                  <a:cubicBezTo>
                    <a:pt x="52" y="14"/>
                    <a:pt x="47" y="10"/>
                    <a:pt x="43" y="7"/>
                  </a:cubicBezTo>
                  <a:cubicBezTo>
                    <a:pt x="39" y="9"/>
                    <a:pt x="35" y="9"/>
                    <a:pt x="31" y="14"/>
                  </a:cubicBezTo>
                  <a:close/>
                  <a:moveTo>
                    <a:pt x="41" y="31"/>
                  </a:moveTo>
                  <a:cubicBezTo>
                    <a:pt x="37" y="29"/>
                    <a:pt x="34" y="29"/>
                    <a:pt x="31" y="34"/>
                  </a:cubicBezTo>
                  <a:cubicBezTo>
                    <a:pt x="24" y="43"/>
                    <a:pt x="40" y="53"/>
                    <a:pt x="45" y="41"/>
                  </a:cubicBezTo>
                  <a:cubicBezTo>
                    <a:pt x="46" y="39"/>
                    <a:pt x="46" y="34"/>
                    <a:pt x="41" y="31"/>
                  </a:cubicBezTo>
                  <a:close/>
                  <a:moveTo>
                    <a:pt x="22" y="12"/>
                  </a:moveTo>
                  <a:cubicBezTo>
                    <a:pt x="26" y="12"/>
                    <a:pt x="29" y="14"/>
                    <a:pt x="31" y="10"/>
                  </a:cubicBezTo>
                  <a:cubicBezTo>
                    <a:pt x="28" y="7"/>
                    <a:pt x="25" y="8"/>
                    <a:pt x="22" y="12"/>
                  </a:cubicBezTo>
                  <a:close/>
                  <a:moveTo>
                    <a:pt x="28" y="45"/>
                  </a:moveTo>
                  <a:cubicBezTo>
                    <a:pt x="19" y="56"/>
                    <a:pt x="42" y="61"/>
                    <a:pt x="39" y="48"/>
                  </a:cubicBezTo>
                  <a:cubicBezTo>
                    <a:pt x="36" y="50"/>
                    <a:pt x="32" y="47"/>
                    <a:pt x="28" y="45"/>
                  </a:cubicBezTo>
                  <a:close/>
                  <a:moveTo>
                    <a:pt x="28" y="31"/>
                  </a:moveTo>
                  <a:cubicBezTo>
                    <a:pt x="17" y="26"/>
                    <a:pt x="16" y="49"/>
                    <a:pt x="28" y="43"/>
                  </a:cubicBezTo>
                  <a:cubicBezTo>
                    <a:pt x="26" y="39"/>
                    <a:pt x="29" y="35"/>
                    <a:pt x="28" y="31"/>
                  </a:cubicBezTo>
                  <a:close/>
                  <a:moveTo>
                    <a:pt x="26" y="55"/>
                  </a:moveTo>
                  <a:cubicBezTo>
                    <a:pt x="25" y="57"/>
                    <a:pt x="23" y="57"/>
                    <a:pt x="21" y="60"/>
                  </a:cubicBezTo>
                  <a:cubicBezTo>
                    <a:pt x="22" y="64"/>
                    <a:pt x="25" y="68"/>
                    <a:pt x="31" y="73"/>
                  </a:cubicBezTo>
                  <a:cubicBezTo>
                    <a:pt x="39" y="72"/>
                    <a:pt x="50" y="62"/>
                    <a:pt x="42" y="54"/>
                  </a:cubicBezTo>
                  <a:cubicBezTo>
                    <a:pt x="37" y="56"/>
                    <a:pt x="32" y="61"/>
                    <a:pt x="26" y="55"/>
                  </a:cubicBezTo>
                  <a:close/>
                  <a:moveTo>
                    <a:pt x="14" y="60"/>
                  </a:moveTo>
                  <a:cubicBezTo>
                    <a:pt x="12" y="62"/>
                    <a:pt x="17" y="68"/>
                    <a:pt x="20" y="65"/>
                  </a:cubicBezTo>
                  <a:cubicBezTo>
                    <a:pt x="20" y="63"/>
                    <a:pt x="19" y="61"/>
                    <a:pt x="19" y="59"/>
                  </a:cubicBezTo>
                  <a:cubicBezTo>
                    <a:pt x="17" y="60"/>
                    <a:pt x="15" y="59"/>
                    <a:pt x="14" y="60"/>
                  </a:cubicBezTo>
                  <a:close/>
                  <a:moveTo>
                    <a:pt x="32" y="19"/>
                  </a:moveTo>
                  <a:cubicBezTo>
                    <a:pt x="23" y="6"/>
                    <a:pt x="5" y="21"/>
                    <a:pt x="14" y="32"/>
                  </a:cubicBezTo>
                  <a:cubicBezTo>
                    <a:pt x="18" y="34"/>
                    <a:pt x="22" y="27"/>
                    <a:pt x="27" y="28"/>
                  </a:cubicBezTo>
                  <a:cubicBezTo>
                    <a:pt x="26" y="25"/>
                    <a:pt x="28" y="21"/>
                    <a:pt x="32" y="19"/>
                  </a:cubicBezTo>
                  <a:close/>
                  <a:moveTo>
                    <a:pt x="3" y="52"/>
                  </a:moveTo>
                  <a:cubicBezTo>
                    <a:pt x="3" y="48"/>
                    <a:pt x="3" y="44"/>
                    <a:pt x="5" y="40"/>
                  </a:cubicBezTo>
                  <a:cubicBezTo>
                    <a:pt x="0" y="35"/>
                    <a:pt x="3" y="27"/>
                    <a:pt x="10" y="26"/>
                  </a:cubicBezTo>
                  <a:cubicBezTo>
                    <a:pt x="10" y="23"/>
                    <a:pt x="11" y="19"/>
                    <a:pt x="12" y="15"/>
                  </a:cubicBezTo>
                  <a:cubicBezTo>
                    <a:pt x="21" y="17"/>
                    <a:pt x="23" y="0"/>
                    <a:pt x="33" y="9"/>
                  </a:cubicBezTo>
                  <a:cubicBezTo>
                    <a:pt x="37" y="7"/>
                    <a:pt x="41" y="5"/>
                    <a:pt x="44" y="5"/>
                  </a:cubicBezTo>
                  <a:cubicBezTo>
                    <a:pt x="47" y="7"/>
                    <a:pt x="49" y="9"/>
                    <a:pt x="51" y="11"/>
                  </a:cubicBezTo>
                  <a:cubicBezTo>
                    <a:pt x="58" y="6"/>
                    <a:pt x="65" y="15"/>
                    <a:pt x="63" y="21"/>
                  </a:cubicBezTo>
                  <a:cubicBezTo>
                    <a:pt x="65" y="21"/>
                    <a:pt x="67" y="25"/>
                    <a:pt x="69" y="25"/>
                  </a:cubicBezTo>
                  <a:cubicBezTo>
                    <a:pt x="69" y="29"/>
                    <a:pt x="69" y="33"/>
                    <a:pt x="68" y="38"/>
                  </a:cubicBezTo>
                  <a:cubicBezTo>
                    <a:pt x="72" y="41"/>
                    <a:pt x="71" y="45"/>
                    <a:pt x="70" y="48"/>
                  </a:cubicBezTo>
                  <a:cubicBezTo>
                    <a:pt x="63" y="51"/>
                    <a:pt x="65" y="57"/>
                    <a:pt x="64" y="62"/>
                  </a:cubicBezTo>
                  <a:cubicBezTo>
                    <a:pt x="64" y="62"/>
                    <a:pt x="63" y="62"/>
                    <a:pt x="63" y="63"/>
                  </a:cubicBezTo>
                  <a:cubicBezTo>
                    <a:pt x="60" y="63"/>
                    <a:pt x="57" y="66"/>
                    <a:pt x="53" y="65"/>
                  </a:cubicBezTo>
                  <a:cubicBezTo>
                    <a:pt x="53" y="71"/>
                    <a:pt x="46" y="75"/>
                    <a:pt x="41" y="70"/>
                  </a:cubicBezTo>
                  <a:cubicBezTo>
                    <a:pt x="38" y="73"/>
                    <a:pt x="34" y="74"/>
                    <a:pt x="30" y="75"/>
                  </a:cubicBezTo>
                  <a:cubicBezTo>
                    <a:pt x="28" y="73"/>
                    <a:pt x="24" y="70"/>
                    <a:pt x="23" y="68"/>
                  </a:cubicBezTo>
                  <a:cubicBezTo>
                    <a:pt x="20" y="67"/>
                    <a:pt x="18" y="69"/>
                    <a:pt x="16" y="68"/>
                  </a:cubicBezTo>
                  <a:cubicBezTo>
                    <a:pt x="15" y="67"/>
                    <a:pt x="13" y="66"/>
                    <a:pt x="12" y="65"/>
                  </a:cubicBezTo>
                  <a:cubicBezTo>
                    <a:pt x="12" y="65"/>
                    <a:pt x="12" y="64"/>
                    <a:pt x="13" y="64"/>
                  </a:cubicBezTo>
                  <a:cubicBezTo>
                    <a:pt x="11" y="62"/>
                    <a:pt x="12" y="60"/>
                    <a:pt x="12" y="58"/>
                  </a:cubicBezTo>
                  <a:cubicBezTo>
                    <a:pt x="9" y="57"/>
                    <a:pt x="6" y="55"/>
                    <a:pt x="3" y="52"/>
                  </a:cubicBezTo>
                  <a:close/>
                  <a:moveTo>
                    <a:pt x="16" y="34"/>
                  </a:moveTo>
                  <a:cubicBezTo>
                    <a:pt x="8" y="35"/>
                    <a:pt x="3" y="46"/>
                    <a:pt x="6" y="52"/>
                  </a:cubicBezTo>
                  <a:cubicBezTo>
                    <a:pt x="12" y="56"/>
                    <a:pt x="19" y="61"/>
                    <a:pt x="25" y="53"/>
                  </a:cubicBezTo>
                  <a:cubicBezTo>
                    <a:pt x="24" y="51"/>
                    <a:pt x="25" y="48"/>
                    <a:pt x="25" y="46"/>
                  </a:cubicBezTo>
                  <a:cubicBezTo>
                    <a:pt x="18" y="46"/>
                    <a:pt x="17" y="38"/>
                    <a:pt x="16" y="34"/>
                  </a:cubicBezTo>
                  <a:close/>
                  <a:moveTo>
                    <a:pt x="10" y="29"/>
                  </a:moveTo>
                  <a:cubicBezTo>
                    <a:pt x="6" y="29"/>
                    <a:pt x="2" y="34"/>
                    <a:pt x="6" y="37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0" y="31"/>
                    <a:pt x="10" y="30"/>
                    <a:pt x="10" y="29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351">
              <a:extLst>
                <a:ext uri="{FF2B5EF4-FFF2-40B4-BE49-F238E27FC236}">
                  <a16:creationId xmlns:a16="http://schemas.microsoft.com/office/drawing/2014/main" id="{034687E4-C43F-4A3B-89E1-7765198D2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74"/>
              <a:ext cx="86" cy="89"/>
            </a:xfrm>
            <a:custGeom>
              <a:avLst/>
              <a:gdLst>
                <a:gd name="T0" fmla="*/ 68 w 73"/>
                <a:gd name="T1" fmla="*/ 40 h 76"/>
                <a:gd name="T2" fmla="*/ 66 w 73"/>
                <a:gd name="T3" fmla="*/ 49 h 76"/>
                <a:gd name="T4" fmla="*/ 53 w 73"/>
                <a:gd name="T5" fmla="*/ 39 h 76"/>
                <a:gd name="T6" fmla="*/ 68 w 73"/>
                <a:gd name="T7" fmla="*/ 27 h 76"/>
                <a:gd name="T8" fmla="*/ 61 w 73"/>
                <a:gd name="T9" fmla="*/ 18 h 76"/>
                <a:gd name="T10" fmla="*/ 61 w 73"/>
                <a:gd name="T11" fmla="*/ 18 h 76"/>
                <a:gd name="T12" fmla="*/ 46 w 73"/>
                <a:gd name="T13" fmla="*/ 57 h 76"/>
                <a:gd name="T14" fmla="*/ 63 w 73"/>
                <a:gd name="T15" fmla="*/ 61 h 76"/>
                <a:gd name="T16" fmla="*/ 44 w 73"/>
                <a:gd name="T17" fmla="*/ 69 h 76"/>
                <a:gd name="T18" fmla="*/ 44 w 73"/>
                <a:gd name="T19" fmla="*/ 69 h 76"/>
                <a:gd name="T20" fmla="*/ 43 w 73"/>
                <a:gd name="T21" fmla="*/ 29 h 76"/>
                <a:gd name="T22" fmla="*/ 48 w 73"/>
                <a:gd name="T23" fmla="*/ 40 h 76"/>
                <a:gd name="T24" fmla="*/ 48 w 73"/>
                <a:gd name="T25" fmla="*/ 40 h 76"/>
                <a:gd name="T26" fmla="*/ 31 w 73"/>
                <a:gd name="T27" fmla="*/ 30 h 76"/>
                <a:gd name="T28" fmla="*/ 42 w 73"/>
                <a:gd name="T29" fmla="*/ 32 h 76"/>
                <a:gd name="T30" fmla="*/ 46 w 73"/>
                <a:gd name="T31" fmla="*/ 41 h 76"/>
                <a:gd name="T32" fmla="*/ 44 w 73"/>
                <a:gd name="T33" fmla="*/ 7 h 76"/>
                <a:gd name="T34" fmla="*/ 45 w 73"/>
                <a:gd name="T35" fmla="*/ 25 h 76"/>
                <a:gd name="T36" fmla="*/ 44 w 73"/>
                <a:gd name="T37" fmla="*/ 7 h 76"/>
                <a:gd name="T38" fmla="*/ 23 w 73"/>
                <a:gd name="T39" fmla="*/ 12 h 76"/>
                <a:gd name="T40" fmla="*/ 29 w 73"/>
                <a:gd name="T41" fmla="*/ 45 h 76"/>
                <a:gd name="T42" fmla="*/ 29 w 73"/>
                <a:gd name="T43" fmla="*/ 45 h 76"/>
                <a:gd name="T44" fmla="*/ 31 w 73"/>
                <a:gd name="T45" fmla="*/ 73 h 76"/>
                <a:gd name="T46" fmla="*/ 27 w 73"/>
                <a:gd name="T47" fmla="*/ 55 h 76"/>
                <a:gd name="T48" fmla="*/ 29 w 73"/>
                <a:gd name="T49" fmla="*/ 31 h 76"/>
                <a:gd name="T50" fmla="*/ 29 w 73"/>
                <a:gd name="T51" fmla="*/ 31 h 76"/>
                <a:gd name="T52" fmla="*/ 15 w 73"/>
                <a:gd name="T53" fmla="*/ 33 h 76"/>
                <a:gd name="T54" fmla="*/ 33 w 73"/>
                <a:gd name="T55" fmla="*/ 19 h 76"/>
                <a:gd name="T56" fmla="*/ 21 w 73"/>
                <a:gd name="T57" fmla="*/ 66 h 76"/>
                <a:gd name="T58" fmla="*/ 14 w 73"/>
                <a:gd name="T59" fmla="*/ 60 h 76"/>
                <a:gd name="T60" fmla="*/ 13 w 73"/>
                <a:gd name="T61" fmla="*/ 58 h 76"/>
                <a:gd name="T62" fmla="*/ 6 w 73"/>
                <a:gd name="T63" fmla="*/ 40 h 76"/>
                <a:gd name="T64" fmla="*/ 12 w 73"/>
                <a:gd name="T65" fmla="*/ 16 h 76"/>
                <a:gd name="T66" fmla="*/ 45 w 73"/>
                <a:gd name="T67" fmla="*/ 5 h 76"/>
                <a:gd name="T68" fmla="*/ 63 w 73"/>
                <a:gd name="T69" fmla="*/ 21 h 76"/>
                <a:gd name="T70" fmla="*/ 68 w 73"/>
                <a:gd name="T71" fmla="*/ 38 h 76"/>
                <a:gd name="T72" fmla="*/ 65 w 73"/>
                <a:gd name="T73" fmla="*/ 62 h 76"/>
                <a:gd name="T74" fmla="*/ 54 w 73"/>
                <a:gd name="T75" fmla="*/ 65 h 76"/>
                <a:gd name="T76" fmla="*/ 31 w 73"/>
                <a:gd name="T77" fmla="*/ 75 h 76"/>
                <a:gd name="T78" fmla="*/ 16 w 73"/>
                <a:gd name="T79" fmla="*/ 68 h 76"/>
                <a:gd name="T80" fmla="*/ 13 w 73"/>
                <a:gd name="T81" fmla="*/ 65 h 76"/>
                <a:gd name="T82" fmla="*/ 10 w 73"/>
                <a:gd name="T83" fmla="*/ 29 h 76"/>
                <a:gd name="T84" fmla="*/ 11 w 73"/>
                <a:gd name="T85" fmla="*/ 33 h 76"/>
                <a:gd name="T86" fmla="*/ 26 w 73"/>
                <a:gd name="T87" fmla="*/ 54 h 76"/>
                <a:gd name="T88" fmla="*/ 17 w 73"/>
                <a:gd name="T8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76">
                  <a:moveTo>
                    <a:pt x="66" y="49"/>
                  </a:moveTo>
                  <a:cubicBezTo>
                    <a:pt x="70" y="47"/>
                    <a:pt x="71" y="43"/>
                    <a:pt x="68" y="40"/>
                  </a:cubicBezTo>
                  <a:cubicBezTo>
                    <a:pt x="66" y="42"/>
                    <a:pt x="66" y="42"/>
                    <a:pt x="64" y="44"/>
                  </a:cubicBezTo>
                  <a:cubicBezTo>
                    <a:pt x="65" y="46"/>
                    <a:pt x="66" y="47"/>
                    <a:pt x="66" y="49"/>
                  </a:cubicBezTo>
                  <a:close/>
                  <a:moveTo>
                    <a:pt x="49" y="25"/>
                  </a:moveTo>
                  <a:cubicBezTo>
                    <a:pt x="55" y="26"/>
                    <a:pt x="59" y="34"/>
                    <a:pt x="53" y="39"/>
                  </a:cubicBezTo>
                  <a:cubicBezTo>
                    <a:pt x="56" y="41"/>
                    <a:pt x="59" y="40"/>
                    <a:pt x="63" y="42"/>
                  </a:cubicBezTo>
                  <a:cubicBezTo>
                    <a:pt x="68" y="37"/>
                    <a:pt x="67" y="32"/>
                    <a:pt x="68" y="27"/>
                  </a:cubicBezTo>
                  <a:cubicBezTo>
                    <a:pt x="62" y="21"/>
                    <a:pt x="53" y="17"/>
                    <a:pt x="49" y="25"/>
                  </a:cubicBezTo>
                  <a:close/>
                  <a:moveTo>
                    <a:pt x="61" y="18"/>
                  </a:moveTo>
                  <a:cubicBezTo>
                    <a:pt x="63" y="15"/>
                    <a:pt x="57" y="10"/>
                    <a:pt x="54" y="14"/>
                  </a:cubicBezTo>
                  <a:cubicBezTo>
                    <a:pt x="56" y="17"/>
                    <a:pt x="56" y="20"/>
                    <a:pt x="61" y="18"/>
                  </a:cubicBezTo>
                  <a:close/>
                  <a:moveTo>
                    <a:pt x="54" y="42"/>
                  </a:moveTo>
                  <a:cubicBezTo>
                    <a:pt x="59" y="47"/>
                    <a:pt x="52" y="55"/>
                    <a:pt x="46" y="57"/>
                  </a:cubicBezTo>
                  <a:cubicBezTo>
                    <a:pt x="48" y="59"/>
                    <a:pt x="47" y="61"/>
                    <a:pt x="48" y="64"/>
                  </a:cubicBezTo>
                  <a:cubicBezTo>
                    <a:pt x="53" y="64"/>
                    <a:pt x="58" y="63"/>
                    <a:pt x="63" y="61"/>
                  </a:cubicBezTo>
                  <a:cubicBezTo>
                    <a:pt x="65" y="54"/>
                    <a:pt x="64" y="41"/>
                    <a:pt x="54" y="42"/>
                  </a:cubicBezTo>
                  <a:close/>
                  <a:moveTo>
                    <a:pt x="44" y="69"/>
                  </a:moveTo>
                  <a:cubicBezTo>
                    <a:pt x="46" y="72"/>
                    <a:pt x="52" y="70"/>
                    <a:pt x="51" y="66"/>
                  </a:cubicBezTo>
                  <a:cubicBezTo>
                    <a:pt x="48" y="66"/>
                    <a:pt x="46" y="66"/>
                    <a:pt x="44" y="69"/>
                  </a:cubicBezTo>
                  <a:close/>
                  <a:moveTo>
                    <a:pt x="50" y="40"/>
                  </a:moveTo>
                  <a:cubicBezTo>
                    <a:pt x="61" y="35"/>
                    <a:pt x="49" y="21"/>
                    <a:pt x="43" y="29"/>
                  </a:cubicBezTo>
                  <a:cubicBezTo>
                    <a:pt x="48" y="32"/>
                    <a:pt x="47" y="36"/>
                    <a:pt x="50" y="40"/>
                  </a:cubicBezTo>
                  <a:close/>
                  <a:moveTo>
                    <a:pt x="48" y="40"/>
                  </a:moveTo>
                  <a:cubicBezTo>
                    <a:pt x="47" y="46"/>
                    <a:pt x="41" y="47"/>
                    <a:pt x="42" y="51"/>
                  </a:cubicBezTo>
                  <a:cubicBezTo>
                    <a:pt x="50" y="60"/>
                    <a:pt x="59" y="44"/>
                    <a:pt x="48" y="40"/>
                  </a:cubicBezTo>
                  <a:close/>
                  <a:moveTo>
                    <a:pt x="42" y="27"/>
                  </a:moveTo>
                  <a:cubicBezTo>
                    <a:pt x="42" y="16"/>
                    <a:pt x="24" y="22"/>
                    <a:pt x="31" y="30"/>
                  </a:cubicBezTo>
                  <a:cubicBezTo>
                    <a:pt x="34" y="28"/>
                    <a:pt x="39" y="30"/>
                    <a:pt x="42" y="27"/>
                  </a:cubicBezTo>
                  <a:close/>
                  <a:moveTo>
                    <a:pt x="42" y="32"/>
                  </a:moveTo>
                  <a:cubicBezTo>
                    <a:pt x="38" y="30"/>
                    <a:pt x="34" y="29"/>
                    <a:pt x="31" y="34"/>
                  </a:cubicBezTo>
                  <a:cubicBezTo>
                    <a:pt x="25" y="43"/>
                    <a:pt x="41" y="53"/>
                    <a:pt x="46" y="41"/>
                  </a:cubicBezTo>
                  <a:cubicBezTo>
                    <a:pt x="47" y="39"/>
                    <a:pt x="47" y="34"/>
                    <a:pt x="42" y="32"/>
                  </a:cubicBezTo>
                  <a:close/>
                  <a:moveTo>
                    <a:pt x="44" y="7"/>
                  </a:moveTo>
                  <a:cubicBezTo>
                    <a:pt x="40" y="10"/>
                    <a:pt x="35" y="10"/>
                    <a:pt x="31" y="14"/>
                  </a:cubicBezTo>
                  <a:cubicBezTo>
                    <a:pt x="35" y="20"/>
                    <a:pt x="43" y="20"/>
                    <a:pt x="45" y="25"/>
                  </a:cubicBezTo>
                  <a:cubicBezTo>
                    <a:pt x="48" y="22"/>
                    <a:pt x="51" y="19"/>
                    <a:pt x="53" y="18"/>
                  </a:cubicBezTo>
                  <a:cubicBezTo>
                    <a:pt x="52" y="14"/>
                    <a:pt x="48" y="11"/>
                    <a:pt x="44" y="7"/>
                  </a:cubicBezTo>
                  <a:close/>
                  <a:moveTo>
                    <a:pt x="32" y="10"/>
                  </a:moveTo>
                  <a:cubicBezTo>
                    <a:pt x="29" y="7"/>
                    <a:pt x="26" y="8"/>
                    <a:pt x="23" y="12"/>
                  </a:cubicBezTo>
                  <a:cubicBezTo>
                    <a:pt x="26" y="12"/>
                    <a:pt x="29" y="14"/>
                    <a:pt x="32" y="10"/>
                  </a:cubicBezTo>
                  <a:close/>
                  <a:moveTo>
                    <a:pt x="29" y="45"/>
                  </a:moveTo>
                  <a:cubicBezTo>
                    <a:pt x="19" y="56"/>
                    <a:pt x="43" y="61"/>
                    <a:pt x="40" y="48"/>
                  </a:cubicBezTo>
                  <a:cubicBezTo>
                    <a:pt x="36" y="50"/>
                    <a:pt x="33" y="47"/>
                    <a:pt x="29" y="45"/>
                  </a:cubicBezTo>
                  <a:close/>
                  <a:moveTo>
                    <a:pt x="22" y="60"/>
                  </a:moveTo>
                  <a:cubicBezTo>
                    <a:pt x="23" y="64"/>
                    <a:pt x="26" y="69"/>
                    <a:pt x="31" y="73"/>
                  </a:cubicBezTo>
                  <a:cubicBezTo>
                    <a:pt x="39" y="72"/>
                    <a:pt x="51" y="62"/>
                    <a:pt x="43" y="54"/>
                  </a:cubicBezTo>
                  <a:cubicBezTo>
                    <a:pt x="38" y="56"/>
                    <a:pt x="33" y="62"/>
                    <a:pt x="27" y="55"/>
                  </a:cubicBezTo>
                  <a:cubicBezTo>
                    <a:pt x="26" y="58"/>
                    <a:pt x="24" y="57"/>
                    <a:pt x="22" y="60"/>
                  </a:cubicBezTo>
                  <a:close/>
                  <a:moveTo>
                    <a:pt x="29" y="31"/>
                  </a:moveTo>
                  <a:cubicBezTo>
                    <a:pt x="17" y="26"/>
                    <a:pt x="17" y="49"/>
                    <a:pt x="29" y="43"/>
                  </a:cubicBezTo>
                  <a:cubicBezTo>
                    <a:pt x="26" y="39"/>
                    <a:pt x="29" y="35"/>
                    <a:pt x="29" y="31"/>
                  </a:cubicBezTo>
                  <a:close/>
                  <a:moveTo>
                    <a:pt x="33" y="19"/>
                  </a:moveTo>
                  <a:cubicBezTo>
                    <a:pt x="23" y="7"/>
                    <a:pt x="6" y="21"/>
                    <a:pt x="15" y="33"/>
                  </a:cubicBezTo>
                  <a:cubicBezTo>
                    <a:pt x="19" y="35"/>
                    <a:pt x="23" y="28"/>
                    <a:pt x="27" y="29"/>
                  </a:cubicBezTo>
                  <a:cubicBezTo>
                    <a:pt x="26" y="26"/>
                    <a:pt x="29" y="21"/>
                    <a:pt x="33" y="19"/>
                  </a:cubicBezTo>
                  <a:close/>
                  <a:moveTo>
                    <a:pt x="14" y="60"/>
                  </a:moveTo>
                  <a:cubicBezTo>
                    <a:pt x="13" y="63"/>
                    <a:pt x="18" y="69"/>
                    <a:pt x="21" y="66"/>
                  </a:cubicBezTo>
                  <a:cubicBezTo>
                    <a:pt x="21" y="64"/>
                    <a:pt x="20" y="62"/>
                    <a:pt x="19" y="60"/>
                  </a:cubicBezTo>
                  <a:cubicBezTo>
                    <a:pt x="18" y="61"/>
                    <a:pt x="16" y="60"/>
                    <a:pt x="14" y="60"/>
                  </a:cubicBezTo>
                  <a:close/>
                  <a:moveTo>
                    <a:pt x="13" y="65"/>
                  </a:moveTo>
                  <a:cubicBezTo>
                    <a:pt x="11" y="63"/>
                    <a:pt x="12" y="61"/>
                    <a:pt x="13" y="58"/>
                  </a:cubicBezTo>
                  <a:cubicBezTo>
                    <a:pt x="10" y="57"/>
                    <a:pt x="7" y="55"/>
                    <a:pt x="4" y="53"/>
                  </a:cubicBezTo>
                  <a:cubicBezTo>
                    <a:pt x="3" y="49"/>
                    <a:pt x="4" y="44"/>
                    <a:pt x="6" y="40"/>
                  </a:cubicBezTo>
                  <a:cubicBezTo>
                    <a:pt x="0" y="36"/>
                    <a:pt x="4" y="27"/>
                    <a:pt x="11" y="26"/>
                  </a:cubicBezTo>
                  <a:cubicBezTo>
                    <a:pt x="11" y="23"/>
                    <a:pt x="11" y="19"/>
                    <a:pt x="12" y="16"/>
                  </a:cubicBezTo>
                  <a:cubicBezTo>
                    <a:pt x="21" y="17"/>
                    <a:pt x="24" y="0"/>
                    <a:pt x="34" y="9"/>
                  </a:cubicBezTo>
                  <a:cubicBezTo>
                    <a:pt x="38" y="7"/>
                    <a:pt x="41" y="5"/>
                    <a:pt x="45" y="5"/>
                  </a:cubicBezTo>
                  <a:cubicBezTo>
                    <a:pt x="47" y="7"/>
                    <a:pt x="50" y="9"/>
                    <a:pt x="52" y="11"/>
                  </a:cubicBezTo>
                  <a:cubicBezTo>
                    <a:pt x="59" y="7"/>
                    <a:pt x="65" y="15"/>
                    <a:pt x="63" y="21"/>
                  </a:cubicBezTo>
                  <a:cubicBezTo>
                    <a:pt x="65" y="21"/>
                    <a:pt x="68" y="25"/>
                    <a:pt x="70" y="25"/>
                  </a:cubicBezTo>
                  <a:cubicBezTo>
                    <a:pt x="70" y="29"/>
                    <a:pt x="70" y="34"/>
                    <a:pt x="68" y="38"/>
                  </a:cubicBezTo>
                  <a:cubicBezTo>
                    <a:pt x="73" y="41"/>
                    <a:pt x="72" y="45"/>
                    <a:pt x="71" y="48"/>
                  </a:cubicBezTo>
                  <a:cubicBezTo>
                    <a:pt x="64" y="51"/>
                    <a:pt x="66" y="57"/>
                    <a:pt x="65" y="62"/>
                  </a:cubicBezTo>
                  <a:cubicBezTo>
                    <a:pt x="64" y="62"/>
                    <a:pt x="64" y="63"/>
                    <a:pt x="64" y="63"/>
                  </a:cubicBezTo>
                  <a:cubicBezTo>
                    <a:pt x="60" y="63"/>
                    <a:pt x="57" y="66"/>
                    <a:pt x="54" y="65"/>
                  </a:cubicBezTo>
                  <a:cubicBezTo>
                    <a:pt x="53" y="71"/>
                    <a:pt x="46" y="76"/>
                    <a:pt x="42" y="71"/>
                  </a:cubicBezTo>
                  <a:cubicBezTo>
                    <a:pt x="38" y="73"/>
                    <a:pt x="35" y="74"/>
                    <a:pt x="31" y="75"/>
                  </a:cubicBezTo>
                  <a:cubicBezTo>
                    <a:pt x="29" y="73"/>
                    <a:pt x="24" y="70"/>
                    <a:pt x="24" y="68"/>
                  </a:cubicBezTo>
                  <a:cubicBezTo>
                    <a:pt x="21" y="68"/>
                    <a:pt x="19" y="69"/>
                    <a:pt x="16" y="68"/>
                  </a:cubicBezTo>
                  <a:cubicBezTo>
                    <a:pt x="15" y="67"/>
                    <a:pt x="14" y="6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1" y="33"/>
                  </a:moveTo>
                  <a:cubicBezTo>
                    <a:pt x="11" y="32"/>
                    <a:pt x="11" y="30"/>
                    <a:pt x="10" y="29"/>
                  </a:cubicBezTo>
                  <a:cubicBezTo>
                    <a:pt x="7" y="29"/>
                    <a:pt x="3" y="35"/>
                    <a:pt x="7" y="37"/>
                  </a:cubicBezTo>
                  <a:cubicBezTo>
                    <a:pt x="8" y="35"/>
                    <a:pt x="10" y="35"/>
                    <a:pt x="11" y="33"/>
                  </a:cubicBezTo>
                  <a:close/>
                  <a:moveTo>
                    <a:pt x="6" y="52"/>
                  </a:moveTo>
                  <a:cubicBezTo>
                    <a:pt x="13" y="57"/>
                    <a:pt x="20" y="61"/>
                    <a:pt x="26" y="54"/>
                  </a:cubicBezTo>
                  <a:cubicBezTo>
                    <a:pt x="25" y="51"/>
                    <a:pt x="25" y="49"/>
                    <a:pt x="26" y="46"/>
                  </a:cubicBezTo>
                  <a:cubicBezTo>
                    <a:pt x="19" y="47"/>
                    <a:pt x="18" y="39"/>
                    <a:pt x="17" y="34"/>
                  </a:cubicBezTo>
                  <a:cubicBezTo>
                    <a:pt x="9" y="35"/>
                    <a:pt x="4" y="46"/>
                    <a:pt x="6" y="52"/>
                  </a:cubicBezTo>
                  <a:close/>
                </a:path>
              </a:pathLst>
            </a:custGeom>
            <a:solidFill>
              <a:srgbClr val="4D7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352">
              <a:extLst>
                <a:ext uri="{FF2B5EF4-FFF2-40B4-BE49-F238E27FC236}">
                  <a16:creationId xmlns:a16="http://schemas.microsoft.com/office/drawing/2014/main" id="{7086397C-F4F2-4176-8A18-D4EC0165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2"/>
              <a:ext cx="166" cy="142"/>
            </a:xfrm>
            <a:custGeom>
              <a:avLst/>
              <a:gdLst>
                <a:gd name="T0" fmla="*/ 108 w 143"/>
                <a:gd name="T1" fmla="*/ 33 h 122"/>
                <a:gd name="T2" fmla="*/ 131 w 143"/>
                <a:gd name="T3" fmla="*/ 37 h 122"/>
                <a:gd name="T4" fmla="*/ 137 w 143"/>
                <a:gd name="T5" fmla="*/ 60 h 122"/>
                <a:gd name="T6" fmla="*/ 131 w 143"/>
                <a:gd name="T7" fmla="*/ 74 h 122"/>
                <a:gd name="T8" fmla="*/ 108 w 143"/>
                <a:gd name="T9" fmla="*/ 78 h 122"/>
                <a:gd name="T10" fmla="*/ 111 w 143"/>
                <a:gd name="T11" fmla="*/ 95 h 122"/>
                <a:gd name="T12" fmla="*/ 95 w 143"/>
                <a:gd name="T13" fmla="*/ 106 h 122"/>
                <a:gd name="T14" fmla="*/ 84 w 143"/>
                <a:gd name="T15" fmla="*/ 99 h 122"/>
                <a:gd name="T16" fmla="*/ 91 w 143"/>
                <a:gd name="T17" fmla="*/ 95 h 122"/>
                <a:gd name="T18" fmla="*/ 101 w 143"/>
                <a:gd name="T19" fmla="*/ 99 h 122"/>
                <a:gd name="T20" fmla="*/ 60 w 143"/>
                <a:gd name="T21" fmla="*/ 75 h 122"/>
                <a:gd name="T22" fmla="*/ 53 w 143"/>
                <a:gd name="T23" fmla="*/ 94 h 122"/>
                <a:gd name="T24" fmla="*/ 40 w 143"/>
                <a:gd name="T25" fmla="*/ 81 h 122"/>
                <a:gd name="T26" fmla="*/ 43 w 143"/>
                <a:gd name="T27" fmla="*/ 85 h 122"/>
                <a:gd name="T28" fmla="*/ 50 w 143"/>
                <a:gd name="T29" fmla="*/ 89 h 122"/>
                <a:gd name="T30" fmla="*/ 49 w 143"/>
                <a:gd name="T31" fmla="*/ 77 h 122"/>
                <a:gd name="T32" fmla="*/ 25 w 143"/>
                <a:gd name="T33" fmla="*/ 76 h 122"/>
                <a:gd name="T34" fmla="*/ 18 w 143"/>
                <a:gd name="T35" fmla="*/ 116 h 122"/>
                <a:gd name="T36" fmla="*/ 19 w 143"/>
                <a:gd name="T37" fmla="*/ 121 h 122"/>
                <a:gd name="T38" fmla="*/ 17 w 143"/>
                <a:gd name="T39" fmla="*/ 120 h 122"/>
                <a:gd name="T40" fmla="*/ 15 w 143"/>
                <a:gd name="T41" fmla="*/ 118 h 122"/>
                <a:gd name="T42" fmla="*/ 17 w 143"/>
                <a:gd name="T43" fmla="*/ 74 h 122"/>
                <a:gd name="T44" fmla="*/ 29 w 143"/>
                <a:gd name="T45" fmla="*/ 62 h 122"/>
                <a:gd name="T46" fmla="*/ 39 w 143"/>
                <a:gd name="T47" fmla="*/ 62 h 122"/>
                <a:gd name="T48" fmla="*/ 47 w 143"/>
                <a:gd name="T49" fmla="*/ 62 h 122"/>
                <a:gd name="T50" fmla="*/ 62 w 143"/>
                <a:gd name="T51" fmla="*/ 49 h 122"/>
                <a:gd name="T52" fmla="*/ 66 w 143"/>
                <a:gd name="T53" fmla="*/ 61 h 122"/>
                <a:gd name="T54" fmla="*/ 71 w 143"/>
                <a:gd name="T55" fmla="*/ 51 h 122"/>
                <a:gd name="T56" fmla="*/ 67 w 143"/>
                <a:gd name="T57" fmla="*/ 44 h 122"/>
                <a:gd name="T58" fmla="*/ 55 w 143"/>
                <a:gd name="T59" fmla="*/ 40 h 122"/>
                <a:gd name="T60" fmla="*/ 51 w 143"/>
                <a:gd name="T61" fmla="*/ 45 h 122"/>
                <a:gd name="T62" fmla="*/ 46 w 143"/>
                <a:gd name="T63" fmla="*/ 37 h 122"/>
                <a:gd name="T64" fmla="*/ 48 w 143"/>
                <a:gd name="T65" fmla="*/ 34 h 122"/>
                <a:gd name="T66" fmla="*/ 59 w 143"/>
                <a:gd name="T67" fmla="*/ 32 h 122"/>
                <a:gd name="T68" fmla="*/ 63 w 143"/>
                <a:gd name="T69" fmla="*/ 30 h 122"/>
                <a:gd name="T70" fmla="*/ 74 w 143"/>
                <a:gd name="T71" fmla="*/ 16 h 122"/>
                <a:gd name="T72" fmla="*/ 99 w 143"/>
                <a:gd name="T73" fmla="*/ 9 h 122"/>
                <a:gd name="T74" fmla="*/ 114 w 143"/>
                <a:gd name="T75" fmla="*/ 24 h 122"/>
                <a:gd name="T76" fmla="*/ 108 w 143"/>
                <a:gd name="T77" fmla="*/ 33 h 122"/>
                <a:gd name="T78" fmla="*/ 99 w 143"/>
                <a:gd name="T79" fmla="*/ 34 h 122"/>
                <a:gd name="T80" fmla="*/ 94 w 143"/>
                <a:gd name="T81" fmla="*/ 24 h 122"/>
                <a:gd name="T82" fmla="*/ 102 w 143"/>
                <a:gd name="T83" fmla="*/ 28 h 122"/>
                <a:gd name="T84" fmla="*/ 92 w 143"/>
                <a:gd name="T85" fmla="*/ 15 h 122"/>
                <a:gd name="T86" fmla="*/ 74 w 143"/>
                <a:gd name="T87" fmla="*/ 25 h 122"/>
                <a:gd name="T88" fmla="*/ 78 w 143"/>
                <a:gd name="T89" fmla="*/ 46 h 122"/>
                <a:gd name="T90" fmla="*/ 78 w 143"/>
                <a:gd name="T91" fmla="*/ 63 h 122"/>
                <a:gd name="T92" fmla="*/ 88 w 143"/>
                <a:gd name="T93" fmla="*/ 64 h 122"/>
                <a:gd name="T94" fmla="*/ 93 w 143"/>
                <a:gd name="T95" fmla="*/ 67 h 122"/>
                <a:gd name="T96" fmla="*/ 97 w 143"/>
                <a:gd name="T97" fmla="*/ 71 h 122"/>
                <a:gd name="T98" fmla="*/ 131 w 143"/>
                <a:gd name="T99" fmla="*/ 60 h 122"/>
                <a:gd name="T100" fmla="*/ 117 w 143"/>
                <a:gd name="T101" fmla="*/ 39 h 122"/>
                <a:gd name="T102" fmla="*/ 110 w 143"/>
                <a:gd name="T103" fmla="*/ 46 h 122"/>
                <a:gd name="T104" fmla="*/ 113 w 143"/>
                <a:gd name="T105" fmla="*/ 48 h 122"/>
                <a:gd name="T106" fmla="*/ 118 w 143"/>
                <a:gd name="T107" fmla="*/ 49 h 122"/>
                <a:gd name="T108" fmla="*/ 108 w 143"/>
                <a:gd name="T109" fmla="*/ 55 h 122"/>
                <a:gd name="T110" fmla="*/ 104 w 143"/>
                <a:gd name="T111" fmla="*/ 36 h 122"/>
                <a:gd name="T112" fmla="*/ 108 w 143"/>
                <a:gd name="T113" fmla="*/ 3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22">
                  <a:moveTo>
                    <a:pt x="108" y="33"/>
                  </a:moveTo>
                  <a:cubicBezTo>
                    <a:pt x="116" y="29"/>
                    <a:pt x="126" y="30"/>
                    <a:pt x="131" y="37"/>
                  </a:cubicBezTo>
                  <a:cubicBezTo>
                    <a:pt x="138" y="42"/>
                    <a:pt x="143" y="49"/>
                    <a:pt x="137" y="60"/>
                  </a:cubicBezTo>
                  <a:cubicBezTo>
                    <a:pt x="138" y="66"/>
                    <a:pt x="135" y="72"/>
                    <a:pt x="131" y="74"/>
                  </a:cubicBezTo>
                  <a:cubicBezTo>
                    <a:pt x="128" y="77"/>
                    <a:pt x="123" y="83"/>
                    <a:pt x="108" y="78"/>
                  </a:cubicBezTo>
                  <a:cubicBezTo>
                    <a:pt x="108" y="79"/>
                    <a:pt x="120" y="87"/>
                    <a:pt x="111" y="95"/>
                  </a:cubicBezTo>
                  <a:cubicBezTo>
                    <a:pt x="112" y="100"/>
                    <a:pt x="103" y="114"/>
                    <a:pt x="95" y="106"/>
                  </a:cubicBezTo>
                  <a:cubicBezTo>
                    <a:pt x="88" y="108"/>
                    <a:pt x="84" y="103"/>
                    <a:pt x="84" y="99"/>
                  </a:cubicBezTo>
                  <a:cubicBezTo>
                    <a:pt x="84" y="95"/>
                    <a:pt x="89" y="94"/>
                    <a:pt x="91" y="95"/>
                  </a:cubicBezTo>
                  <a:cubicBezTo>
                    <a:pt x="91" y="98"/>
                    <a:pt x="94" y="102"/>
                    <a:pt x="101" y="99"/>
                  </a:cubicBezTo>
                  <a:cubicBezTo>
                    <a:pt x="108" y="95"/>
                    <a:pt x="109" y="70"/>
                    <a:pt x="60" y="75"/>
                  </a:cubicBezTo>
                  <a:cubicBezTo>
                    <a:pt x="63" y="82"/>
                    <a:pt x="65" y="89"/>
                    <a:pt x="53" y="94"/>
                  </a:cubicBezTo>
                  <a:cubicBezTo>
                    <a:pt x="41" y="100"/>
                    <a:pt x="33" y="86"/>
                    <a:pt x="40" y="81"/>
                  </a:cubicBezTo>
                  <a:cubicBezTo>
                    <a:pt x="43" y="81"/>
                    <a:pt x="42" y="83"/>
                    <a:pt x="43" y="85"/>
                  </a:cubicBezTo>
                  <a:cubicBezTo>
                    <a:pt x="43" y="87"/>
                    <a:pt x="44" y="91"/>
                    <a:pt x="50" y="89"/>
                  </a:cubicBezTo>
                  <a:cubicBezTo>
                    <a:pt x="56" y="88"/>
                    <a:pt x="53" y="79"/>
                    <a:pt x="49" y="77"/>
                  </a:cubicBezTo>
                  <a:cubicBezTo>
                    <a:pt x="43" y="74"/>
                    <a:pt x="35" y="71"/>
                    <a:pt x="25" y="76"/>
                  </a:cubicBezTo>
                  <a:cubicBezTo>
                    <a:pt x="15" y="82"/>
                    <a:pt x="13" y="101"/>
                    <a:pt x="18" y="116"/>
                  </a:cubicBezTo>
                  <a:cubicBezTo>
                    <a:pt x="19" y="118"/>
                    <a:pt x="19" y="120"/>
                    <a:pt x="19" y="121"/>
                  </a:cubicBezTo>
                  <a:cubicBezTo>
                    <a:pt x="19" y="122"/>
                    <a:pt x="18" y="121"/>
                    <a:pt x="17" y="120"/>
                  </a:cubicBezTo>
                  <a:cubicBezTo>
                    <a:pt x="16" y="120"/>
                    <a:pt x="16" y="119"/>
                    <a:pt x="15" y="118"/>
                  </a:cubicBezTo>
                  <a:cubicBezTo>
                    <a:pt x="12" y="113"/>
                    <a:pt x="0" y="71"/>
                    <a:pt x="17" y="74"/>
                  </a:cubicBezTo>
                  <a:cubicBezTo>
                    <a:pt x="18" y="62"/>
                    <a:pt x="26" y="61"/>
                    <a:pt x="29" y="62"/>
                  </a:cubicBezTo>
                  <a:cubicBezTo>
                    <a:pt x="32" y="57"/>
                    <a:pt x="38" y="58"/>
                    <a:pt x="39" y="62"/>
                  </a:cubicBezTo>
                  <a:cubicBezTo>
                    <a:pt x="43" y="60"/>
                    <a:pt x="44" y="61"/>
                    <a:pt x="47" y="62"/>
                  </a:cubicBezTo>
                  <a:cubicBezTo>
                    <a:pt x="50" y="63"/>
                    <a:pt x="60" y="68"/>
                    <a:pt x="62" y="49"/>
                  </a:cubicBezTo>
                  <a:cubicBezTo>
                    <a:pt x="62" y="48"/>
                    <a:pt x="68" y="52"/>
                    <a:pt x="66" y="61"/>
                  </a:cubicBezTo>
                  <a:cubicBezTo>
                    <a:pt x="70" y="57"/>
                    <a:pt x="71" y="57"/>
                    <a:pt x="71" y="51"/>
                  </a:cubicBezTo>
                  <a:cubicBezTo>
                    <a:pt x="68" y="50"/>
                    <a:pt x="67" y="48"/>
                    <a:pt x="67" y="44"/>
                  </a:cubicBezTo>
                  <a:cubicBezTo>
                    <a:pt x="65" y="41"/>
                    <a:pt x="63" y="37"/>
                    <a:pt x="55" y="40"/>
                  </a:cubicBezTo>
                  <a:cubicBezTo>
                    <a:pt x="55" y="43"/>
                    <a:pt x="54" y="46"/>
                    <a:pt x="51" y="45"/>
                  </a:cubicBezTo>
                  <a:cubicBezTo>
                    <a:pt x="48" y="45"/>
                    <a:pt x="46" y="41"/>
                    <a:pt x="46" y="37"/>
                  </a:cubicBezTo>
                  <a:cubicBezTo>
                    <a:pt x="47" y="36"/>
                    <a:pt x="47" y="34"/>
                    <a:pt x="48" y="34"/>
                  </a:cubicBezTo>
                  <a:cubicBezTo>
                    <a:pt x="52" y="30"/>
                    <a:pt x="57" y="30"/>
                    <a:pt x="59" y="32"/>
                  </a:cubicBezTo>
                  <a:cubicBezTo>
                    <a:pt x="62" y="34"/>
                    <a:pt x="63" y="32"/>
                    <a:pt x="63" y="30"/>
                  </a:cubicBezTo>
                  <a:cubicBezTo>
                    <a:pt x="63" y="29"/>
                    <a:pt x="63" y="14"/>
                    <a:pt x="74" y="16"/>
                  </a:cubicBezTo>
                  <a:cubicBezTo>
                    <a:pt x="76" y="11"/>
                    <a:pt x="86" y="0"/>
                    <a:pt x="99" y="9"/>
                  </a:cubicBezTo>
                  <a:cubicBezTo>
                    <a:pt x="104" y="8"/>
                    <a:pt x="115" y="12"/>
                    <a:pt x="114" y="24"/>
                  </a:cubicBezTo>
                  <a:cubicBezTo>
                    <a:pt x="113" y="27"/>
                    <a:pt x="111" y="30"/>
                    <a:pt x="108" y="33"/>
                  </a:cubicBezTo>
                  <a:cubicBezTo>
                    <a:pt x="106" y="34"/>
                    <a:pt x="103" y="35"/>
                    <a:pt x="99" y="34"/>
                  </a:cubicBezTo>
                  <a:cubicBezTo>
                    <a:pt x="91" y="32"/>
                    <a:pt x="93" y="24"/>
                    <a:pt x="94" y="24"/>
                  </a:cubicBezTo>
                  <a:cubicBezTo>
                    <a:pt x="96" y="24"/>
                    <a:pt x="95" y="31"/>
                    <a:pt x="102" y="28"/>
                  </a:cubicBezTo>
                  <a:cubicBezTo>
                    <a:pt x="109" y="24"/>
                    <a:pt x="104" y="14"/>
                    <a:pt x="92" y="15"/>
                  </a:cubicBezTo>
                  <a:cubicBezTo>
                    <a:pt x="86" y="16"/>
                    <a:pt x="78" y="19"/>
                    <a:pt x="74" y="25"/>
                  </a:cubicBezTo>
                  <a:cubicBezTo>
                    <a:pt x="69" y="32"/>
                    <a:pt x="75" y="39"/>
                    <a:pt x="78" y="46"/>
                  </a:cubicBezTo>
                  <a:cubicBezTo>
                    <a:pt x="80" y="51"/>
                    <a:pt x="81" y="58"/>
                    <a:pt x="78" y="63"/>
                  </a:cubicBezTo>
                  <a:cubicBezTo>
                    <a:pt x="81" y="62"/>
                    <a:pt x="86" y="62"/>
                    <a:pt x="88" y="64"/>
                  </a:cubicBezTo>
                  <a:cubicBezTo>
                    <a:pt x="90" y="64"/>
                    <a:pt x="94" y="64"/>
                    <a:pt x="93" y="67"/>
                  </a:cubicBezTo>
                  <a:cubicBezTo>
                    <a:pt x="93" y="69"/>
                    <a:pt x="92" y="70"/>
                    <a:pt x="97" y="71"/>
                  </a:cubicBezTo>
                  <a:cubicBezTo>
                    <a:pt x="101" y="71"/>
                    <a:pt x="124" y="78"/>
                    <a:pt x="131" y="60"/>
                  </a:cubicBezTo>
                  <a:cubicBezTo>
                    <a:pt x="138" y="43"/>
                    <a:pt x="121" y="39"/>
                    <a:pt x="117" y="39"/>
                  </a:cubicBezTo>
                  <a:cubicBezTo>
                    <a:pt x="113" y="40"/>
                    <a:pt x="109" y="43"/>
                    <a:pt x="110" y="46"/>
                  </a:cubicBezTo>
                  <a:cubicBezTo>
                    <a:pt x="111" y="48"/>
                    <a:pt x="112" y="49"/>
                    <a:pt x="113" y="48"/>
                  </a:cubicBezTo>
                  <a:cubicBezTo>
                    <a:pt x="114" y="48"/>
                    <a:pt x="117" y="46"/>
                    <a:pt x="118" y="49"/>
                  </a:cubicBezTo>
                  <a:cubicBezTo>
                    <a:pt x="119" y="52"/>
                    <a:pt x="113" y="57"/>
                    <a:pt x="108" y="55"/>
                  </a:cubicBezTo>
                  <a:cubicBezTo>
                    <a:pt x="102" y="53"/>
                    <a:pt x="97" y="43"/>
                    <a:pt x="104" y="36"/>
                  </a:cubicBezTo>
                  <a:cubicBezTo>
                    <a:pt x="105" y="35"/>
                    <a:pt x="107" y="34"/>
                    <a:pt x="108" y="33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353">
              <a:extLst>
                <a:ext uri="{FF2B5EF4-FFF2-40B4-BE49-F238E27FC236}">
                  <a16:creationId xmlns:a16="http://schemas.microsoft.com/office/drawing/2014/main" id="{32C6D5CC-DB64-4AEE-A820-B8E2DF3BA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" y="160"/>
              <a:ext cx="165" cy="141"/>
            </a:xfrm>
            <a:custGeom>
              <a:avLst/>
              <a:gdLst>
                <a:gd name="T0" fmla="*/ 121 w 142"/>
                <a:gd name="T1" fmla="*/ 80 h 121"/>
                <a:gd name="T2" fmla="*/ 128 w 142"/>
                <a:gd name="T3" fmla="*/ 102 h 121"/>
                <a:gd name="T4" fmla="*/ 109 w 142"/>
                <a:gd name="T5" fmla="*/ 117 h 121"/>
                <a:gd name="T6" fmla="*/ 94 w 142"/>
                <a:gd name="T7" fmla="*/ 119 h 121"/>
                <a:gd name="T8" fmla="*/ 80 w 142"/>
                <a:gd name="T9" fmla="*/ 100 h 121"/>
                <a:gd name="T10" fmla="*/ 67 w 142"/>
                <a:gd name="T11" fmla="*/ 110 h 121"/>
                <a:gd name="T12" fmla="*/ 49 w 142"/>
                <a:gd name="T13" fmla="*/ 100 h 121"/>
                <a:gd name="T14" fmla="*/ 51 w 142"/>
                <a:gd name="T15" fmla="*/ 87 h 121"/>
                <a:gd name="T16" fmla="*/ 58 w 142"/>
                <a:gd name="T17" fmla="*/ 92 h 121"/>
                <a:gd name="T18" fmla="*/ 59 w 142"/>
                <a:gd name="T19" fmla="*/ 103 h 121"/>
                <a:gd name="T20" fmla="*/ 62 w 142"/>
                <a:gd name="T21" fmla="*/ 55 h 121"/>
                <a:gd name="T22" fmla="*/ 41 w 142"/>
                <a:gd name="T23" fmla="*/ 58 h 121"/>
                <a:gd name="T24" fmla="*/ 47 w 142"/>
                <a:gd name="T25" fmla="*/ 40 h 121"/>
                <a:gd name="T26" fmla="*/ 45 w 142"/>
                <a:gd name="T27" fmla="*/ 44 h 121"/>
                <a:gd name="T28" fmla="*/ 45 w 142"/>
                <a:gd name="T29" fmla="*/ 53 h 121"/>
                <a:gd name="T30" fmla="*/ 55 w 142"/>
                <a:gd name="T31" fmla="*/ 46 h 121"/>
                <a:gd name="T32" fmla="*/ 45 w 142"/>
                <a:gd name="T33" fmla="*/ 25 h 121"/>
                <a:gd name="T34" fmla="*/ 7 w 142"/>
                <a:gd name="T35" fmla="*/ 36 h 121"/>
                <a:gd name="T36" fmla="*/ 3 w 142"/>
                <a:gd name="T37" fmla="*/ 35 h 121"/>
                <a:gd name="T38" fmla="*/ 43 w 142"/>
                <a:gd name="T39" fmla="*/ 16 h 121"/>
                <a:gd name="T40" fmla="*/ 60 w 142"/>
                <a:gd name="T41" fmla="*/ 21 h 121"/>
                <a:gd name="T42" fmla="*/ 63 w 142"/>
                <a:gd name="T43" fmla="*/ 30 h 121"/>
                <a:gd name="T44" fmla="*/ 67 w 142"/>
                <a:gd name="T45" fmla="*/ 37 h 121"/>
                <a:gd name="T46" fmla="*/ 86 w 142"/>
                <a:gd name="T47" fmla="*/ 46 h 121"/>
                <a:gd name="T48" fmla="*/ 77 w 142"/>
                <a:gd name="T49" fmla="*/ 54 h 121"/>
                <a:gd name="T50" fmla="*/ 88 w 142"/>
                <a:gd name="T51" fmla="*/ 54 h 121"/>
                <a:gd name="T52" fmla="*/ 93 w 142"/>
                <a:gd name="T53" fmla="*/ 47 h 121"/>
                <a:gd name="T54" fmla="*/ 91 w 142"/>
                <a:gd name="T55" fmla="*/ 35 h 121"/>
                <a:gd name="T56" fmla="*/ 84 w 142"/>
                <a:gd name="T57" fmla="*/ 34 h 121"/>
                <a:gd name="T58" fmla="*/ 93 w 142"/>
                <a:gd name="T59" fmla="*/ 26 h 121"/>
                <a:gd name="T60" fmla="*/ 100 w 142"/>
                <a:gd name="T61" fmla="*/ 35 h 121"/>
                <a:gd name="T62" fmla="*/ 103 w 142"/>
                <a:gd name="T63" fmla="*/ 38 h 121"/>
                <a:gd name="T64" fmla="*/ 121 w 142"/>
                <a:gd name="T65" fmla="*/ 41 h 121"/>
                <a:gd name="T66" fmla="*/ 138 w 142"/>
                <a:gd name="T67" fmla="*/ 61 h 121"/>
                <a:gd name="T68" fmla="*/ 131 w 142"/>
                <a:gd name="T69" fmla="*/ 80 h 121"/>
                <a:gd name="T70" fmla="*/ 121 w 142"/>
                <a:gd name="T71" fmla="*/ 79 h 121"/>
                <a:gd name="T72" fmla="*/ 116 w 142"/>
                <a:gd name="T73" fmla="*/ 72 h 121"/>
                <a:gd name="T74" fmla="*/ 123 w 142"/>
                <a:gd name="T75" fmla="*/ 63 h 121"/>
                <a:gd name="T76" fmla="*/ 123 w 142"/>
                <a:gd name="T77" fmla="*/ 72 h 121"/>
                <a:gd name="T78" fmla="*/ 130 w 142"/>
                <a:gd name="T79" fmla="*/ 57 h 121"/>
                <a:gd name="T80" fmla="*/ 113 w 142"/>
                <a:gd name="T81" fmla="*/ 45 h 121"/>
                <a:gd name="T82" fmla="*/ 96 w 142"/>
                <a:gd name="T83" fmla="*/ 58 h 121"/>
                <a:gd name="T84" fmla="*/ 81 w 142"/>
                <a:gd name="T85" fmla="*/ 66 h 121"/>
                <a:gd name="T86" fmla="*/ 84 w 142"/>
                <a:gd name="T87" fmla="*/ 76 h 121"/>
                <a:gd name="T88" fmla="*/ 83 w 142"/>
                <a:gd name="T89" fmla="*/ 81 h 121"/>
                <a:gd name="T90" fmla="*/ 82 w 142"/>
                <a:gd name="T91" fmla="*/ 86 h 121"/>
                <a:gd name="T92" fmla="*/ 107 w 142"/>
                <a:gd name="T93" fmla="*/ 112 h 121"/>
                <a:gd name="T94" fmla="*/ 119 w 142"/>
                <a:gd name="T95" fmla="*/ 90 h 121"/>
                <a:gd name="T96" fmla="*/ 111 w 142"/>
                <a:gd name="T97" fmla="*/ 87 h 121"/>
                <a:gd name="T98" fmla="*/ 110 w 142"/>
                <a:gd name="T99" fmla="*/ 91 h 121"/>
                <a:gd name="T100" fmla="*/ 111 w 142"/>
                <a:gd name="T101" fmla="*/ 95 h 121"/>
                <a:gd name="T102" fmla="*/ 101 w 142"/>
                <a:gd name="T103" fmla="*/ 89 h 121"/>
                <a:gd name="T104" fmla="*/ 116 w 142"/>
                <a:gd name="T105" fmla="*/ 78 h 121"/>
                <a:gd name="T106" fmla="*/ 121 w 142"/>
                <a:gd name="T107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1">
                  <a:moveTo>
                    <a:pt x="121" y="80"/>
                  </a:moveTo>
                  <a:cubicBezTo>
                    <a:pt x="127" y="85"/>
                    <a:pt x="132" y="95"/>
                    <a:pt x="128" y="102"/>
                  </a:cubicBezTo>
                  <a:cubicBezTo>
                    <a:pt x="126" y="110"/>
                    <a:pt x="122" y="118"/>
                    <a:pt x="109" y="117"/>
                  </a:cubicBezTo>
                  <a:cubicBezTo>
                    <a:pt x="105" y="121"/>
                    <a:pt x="98" y="121"/>
                    <a:pt x="94" y="119"/>
                  </a:cubicBezTo>
                  <a:cubicBezTo>
                    <a:pt x="90" y="117"/>
                    <a:pt x="83" y="115"/>
                    <a:pt x="80" y="100"/>
                  </a:cubicBezTo>
                  <a:cubicBezTo>
                    <a:pt x="80" y="100"/>
                    <a:pt x="78" y="115"/>
                    <a:pt x="67" y="110"/>
                  </a:cubicBezTo>
                  <a:cubicBezTo>
                    <a:pt x="63" y="113"/>
                    <a:pt x="46" y="111"/>
                    <a:pt x="49" y="100"/>
                  </a:cubicBezTo>
                  <a:cubicBezTo>
                    <a:pt x="45" y="96"/>
                    <a:pt x="48" y="89"/>
                    <a:pt x="51" y="87"/>
                  </a:cubicBezTo>
                  <a:cubicBezTo>
                    <a:pt x="55" y="86"/>
                    <a:pt x="58" y="90"/>
                    <a:pt x="58" y="92"/>
                  </a:cubicBezTo>
                  <a:cubicBezTo>
                    <a:pt x="55" y="93"/>
                    <a:pt x="53" y="98"/>
                    <a:pt x="59" y="103"/>
                  </a:cubicBezTo>
                  <a:cubicBezTo>
                    <a:pt x="65" y="107"/>
                    <a:pt x="88" y="97"/>
                    <a:pt x="62" y="55"/>
                  </a:cubicBezTo>
                  <a:cubicBezTo>
                    <a:pt x="57" y="61"/>
                    <a:pt x="52" y="66"/>
                    <a:pt x="41" y="58"/>
                  </a:cubicBezTo>
                  <a:cubicBezTo>
                    <a:pt x="31" y="50"/>
                    <a:pt x="40" y="36"/>
                    <a:pt x="47" y="40"/>
                  </a:cubicBezTo>
                  <a:cubicBezTo>
                    <a:pt x="48" y="42"/>
                    <a:pt x="47" y="43"/>
                    <a:pt x="45" y="44"/>
                  </a:cubicBezTo>
                  <a:cubicBezTo>
                    <a:pt x="44" y="46"/>
                    <a:pt x="41" y="49"/>
                    <a:pt x="45" y="53"/>
                  </a:cubicBezTo>
                  <a:cubicBezTo>
                    <a:pt x="49" y="57"/>
                    <a:pt x="56" y="51"/>
                    <a:pt x="55" y="46"/>
                  </a:cubicBezTo>
                  <a:cubicBezTo>
                    <a:pt x="55" y="39"/>
                    <a:pt x="54" y="31"/>
                    <a:pt x="45" y="25"/>
                  </a:cubicBezTo>
                  <a:cubicBezTo>
                    <a:pt x="36" y="18"/>
                    <a:pt x="17" y="25"/>
                    <a:pt x="7" y="36"/>
                  </a:cubicBezTo>
                  <a:cubicBezTo>
                    <a:pt x="2" y="41"/>
                    <a:pt x="0" y="40"/>
                    <a:pt x="3" y="35"/>
                  </a:cubicBezTo>
                  <a:cubicBezTo>
                    <a:pt x="6" y="29"/>
                    <a:pt x="39" y="0"/>
                    <a:pt x="43" y="16"/>
                  </a:cubicBezTo>
                  <a:cubicBezTo>
                    <a:pt x="55" y="12"/>
                    <a:pt x="59" y="18"/>
                    <a:pt x="60" y="21"/>
                  </a:cubicBezTo>
                  <a:cubicBezTo>
                    <a:pt x="66" y="22"/>
                    <a:pt x="67" y="28"/>
                    <a:pt x="63" y="30"/>
                  </a:cubicBezTo>
                  <a:cubicBezTo>
                    <a:pt x="67" y="33"/>
                    <a:pt x="67" y="34"/>
                    <a:pt x="67" y="37"/>
                  </a:cubicBezTo>
                  <a:cubicBezTo>
                    <a:pt x="68" y="41"/>
                    <a:pt x="68" y="53"/>
                    <a:pt x="86" y="46"/>
                  </a:cubicBezTo>
                  <a:cubicBezTo>
                    <a:pt x="87" y="45"/>
                    <a:pt x="86" y="52"/>
                    <a:pt x="77" y="54"/>
                  </a:cubicBezTo>
                  <a:cubicBezTo>
                    <a:pt x="82" y="56"/>
                    <a:pt x="83" y="57"/>
                    <a:pt x="88" y="54"/>
                  </a:cubicBezTo>
                  <a:cubicBezTo>
                    <a:pt x="88" y="52"/>
                    <a:pt x="90" y="49"/>
                    <a:pt x="93" y="47"/>
                  </a:cubicBezTo>
                  <a:cubicBezTo>
                    <a:pt x="94" y="44"/>
                    <a:pt x="97" y="41"/>
                    <a:pt x="91" y="35"/>
                  </a:cubicBezTo>
                  <a:cubicBezTo>
                    <a:pt x="88" y="36"/>
                    <a:pt x="85" y="37"/>
                    <a:pt x="84" y="34"/>
                  </a:cubicBezTo>
                  <a:cubicBezTo>
                    <a:pt x="83" y="30"/>
                    <a:pt x="89" y="24"/>
                    <a:pt x="93" y="26"/>
                  </a:cubicBezTo>
                  <a:cubicBezTo>
                    <a:pt x="98" y="28"/>
                    <a:pt x="100" y="32"/>
                    <a:pt x="100" y="35"/>
                  </a:cubicBezTo>
                  <a:cubicBezTo>
                    <a:pt x="100" y="39"/>
                    <a:pt x="102" y="39"/>
                    <a:pt x="103" y="38"/>
                  </a:cubicBezTo>
                  <a:cubicBezTo>
                    <a:pt x="104" y="38"/>
                    <a:pt x="118" y="30"/>
                    <a:pt x="121" y="41"/>
                  </a:cubicBezTo>
                  <a:cubicBezTo>
                    <a:pt x="127" y="41"/>
                    <a:pt x="140" y="45"/>
                    <a:pt x="138" y="61"/>
                  </a:cubicBezTo>
                  <a:cubicBezTo>
                    <a:pt x="141" y="64"/>
                    <a:pt x="142" y="76"/>
                    <a:pt x="131" y="80"/>
                  </a:cubicBezTo>
                  <a:cubicBezTo>
                    <a:pt x="129" y="81"/>
                    <a:pt x="125" y="81"/>
                    <a:pt x="121" y="79"/>
                  </a:cubicBezTo>
                  <a:cubicBezTo>
                    <a:pt x="119" y="78"/>
                    <a:pt x="117" y="75"/>
                    <a:pt x="116" y="72"/>
                  </a:cubicBezTo>
                  <a:cubicBezTo>
                    <a:pt x="115" y="63"/>
                    <a:pt x="122" y="62"/>
                    <a:pt x="123" y="63"/>
                  </a:cubicBezTo>
                  <a:cubicBezTo>
                    <a:pt x="124" y="64"/>
                    <a:pt x="117" y="67"/>
                    <a:pt x="123" y="72"/>
                  </a:cubicBezTo>
                  <a:cubicBezTo>
                    <a:pt x="129" y="77"/>
                    <a:pt x="136" y="67"/>
                    <a:pt x="130" y="57"/>
                  </a:cubicBezTo>
                  <a:cubicBezTo>
                    <a:pt x="126" y="52"/>
                    <a:pt x="120" y="46"/>
                    <a:pt x="113" y="45"/>
                  </a:cubicBezTo>
                  <a:cubicBezTo>
                    <a:pt x="104" y="44"/>
                    <a:pt x="101" y="52"/>
                    <a:pt x="96" y="58"/>
                  </a:cubicBezTo>
                  <a:cubicBezTo>
                    <a:pt x="92" y="62"/>
                    <a:pt x="86" y="66"/>
                    <a:pt x="81" y="66"/>
                  </a:cubicBezTo>
                  <a:cubicBezTo>
                    <a:pt x="83" y="68"/>
                    <a:pt x="85" y="73"/>
                    <a:pt x="84" y="76"/>
                  </a:cubicBezTo>
                  <a:cubicBezTo>
                    <a:pt x="85" y="78"/>
                    <a:pt x="87" y="81"/>
                    <a:pt x="83" y="81"/>
                  </a:cubicBezTo>
                  <a:cubicBezTo>
                    <a:pt x="82" y="82"/>
                    <a:pt x="81" y="82"/>
                    <a:pt x="82" y="86"/>
                  </a:cubicBezTo>
                  <a:cubicBezTo>
                    <a:pt x="83" y="90"/>
                    <a:pt x="88" y="114"/>
                    <a:pt x="107" y="112"/>
                  </a:cubicBezTo>
                  <a:cubicBezTo>
                    <a:pt x="126" y="110"/>
                    <a:pt x="122" y="93"/>
                    <a:pt x="119" y="90"/>
                  </a:cubicBezTo>
                  <a:cubicBezTo>
                    <a:pt x="117" y="87"/>
                    <a:pt x="113" y="85"/>
                    <a:pt x="111" y="87"/>
                  </a:cubicBezTo>
                  <a:cubicBezTo>
                    <a:pt x="108" y="89"/>
                    <a:pt x="109" y="90"/>
                    <a:pt x="110" y="91"/>
                  </a:cubicBezTo>
                  <a:cubicBezTo>
                    <a:pt x="110" y="91"/>
                    <a:pt x="113" y="93"/>
                    <a:pt x="111" y="95"/>
                  </a:cubicBezTo>
                  <a:cubicBezTo>
                    <a:pt x="109" y="98"/>
                    <a:pt x="102" y="95"/>
                    <a:pt x="101" y="89"/>
                  </a:cubicBezTo>
                  <a:cubicBezTo>
                    <a:pt x="101" y="83"/>
                    <a:pt x="107" y="74"/>
                    <a:pt x="116" y="78"/>
                  </a:cubicBezTo>
                  <a:cubicBezTo>
                    <a:pt x="118" y="78"/>
                    <a:pt x="119" y="79"/>
                    <a:pt x="121" y="80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354">
              <a:extLst>
                <a:ext uri="{FF2B5EF4-FFF2-40B4-BE49-F238E27FC236}">
                  <a16:creationId xmlns:a16="http://schemas.microsoft.com/office/drawing/2014/main" id="{5EB9A1B3-636A-4C2B-A3DD-F941D41D9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288"/>
              <a:ext cx="115" cy="168"/>
            </a:xfrm>
            <a:custGeom>
              <a:avLst/>
              <a:gdLst>
                <a:gd name="T0" fmla="*/ 9 w 99"/>
                <a:gd name="T1" fmla="*/ 122 h 144"/>
                <a:gd name="T2" fmla="*/ 9 w 99"/>
                <a:gd name="T3" fmla="*/ 117 h 144"/>
                <a:gd name="T4" fmla="*/ 21 w 99"/>
                <a:gd name="T5" fmla="*/ 96 h 144"/>
                <a:gd name="T6" fmla="*/ 6 w 99"/>
                <a:gd name="T7" fmla="*/ 88 h 144"/>
                <a:gd name="T8" fmla="*/ 1 w 99"/>
                <a:gd name="T9" fmla="*/ 74 h 144"/>
                <a:gd name="T10" fmla="*/ 8 w 99"/>
                <a:gd name="T11" fmla="*/ 68 h 144"/>
                <a:gd name="T12" fmla="*/ 20 w 99"/>
                <a:gd name="T13" fmla="*/ 65 h 144"/>
                <a:gd name="T14" fmla="*/ 19 w 99"/>
                <a:gd name="T15" fmla="*/ 73 h 144"/>
                <a:gd name="T16" fmla="*/ 10 w 99"/>
                <a:gd name="T17" fmla="*/ 78 h 144"/>
                <a:gd name="T18" fmla="*/ 55 w 99"/>
                <a:gd name="T19" fmla="*/ 62 h 144"/>
                <a:gd name="T20" fmla="*/ 44 w 99"/>
                <a:gd name="T21" fmla="*/ 44 h 144"/>
                <a:gd name="T22" fmla="*/ 62 w 99"/>
                <a:gd name="T23" fmla="*/ 42 h 144"/>
                <a:gd name="T24" fmla="*/ 58 w 99"/>
                <a:gd name="T25" fmla="*/ 43 h 144"/>
                <a:gd name="T26" fmla="*/ 50 w 99"/>
                <a:gd name="T27" fmla="*/ 45 h 144"/>
                <a:gd name="T28" fmla="*/ 60 w 99"/>
                <a:gd name="T29" fmla="*/ 52 h 144"/>
                <a:gd name="T30" fmla="*/ 75 w 99"/>
                <a:gd name="T31" fmla="*/ 35 h 144"/>
                <a:gd name="T32" fmla="*/ 50 w 99"/>
                <a:gd name="T33" fmla="*/ 4 h 144"/>
                <a:gd name="T34" fmla="*/ 46 w 99"/>
                <a:gd name="T35" fmla="*/ 1 h 144"/>
                <a:gd name="T36" fmla="*/ 47 w 99"/>
                <a:gd name="T37" fmla="*/ 0 h 144"/>
                <a:gd name="T38" fmla="*/ 50 w 99"/>
                <a:gd name="T39" fmla="*/ 0 h 144"/>
                <a:gd name="T40" fmla="*/ 83 w 99"/>
                <a:gd name="T41" fmla="*/ 30 h 144"/>
                <a:gd name="T42" fmla="*/ 85 w 99"/>
                <a:gd name="T43" fmla="*/ 47 h 144"/>
                <a:gd name="T44" fmla="*/ 78 w 99"/>
                <a:gd name="T45" fmla="*/ 54 h 144"/>
                <a:gd name="T46" fmla="*/ 73 w 99"/>
                <a:gd name="T47" fmla="*/ 60 h 144"/>
                <a:gd name="T48" fmla="*/ 72 w 99"/>
                <a:gd name="T49" fmla="*/ 80 h 144"/>
                <a:gd name="T50" fmla="*/ 61 w 99"/>
                <a:gd name="T51" fmla="*/ 75 h 144"/>
                <a:gd name="T52" fmla="*/ 65 w 99"/>
                <a:gd name="T53" fmla="*/ 86 h 144"/>
                <a:gd name="T54" fmla="*/ 74 w 99"/>
                <a:gd name="T55" fmla="*/ 87 h 144"/>
                <a:gd name="T56" fmla="*/ 84 w 99"/>
                <a:gd name="T57" fmla="*/ 81 h 144"/>
                <a:gd name="T58" fmla="*/ 83 w 99"/>
                <a:gd name="T59" fmla="*/ 74 h 144"/>
                <a:gd name="T60" fmla="*/ 93 w 99"/>
                <a:gd name="T61" fmla="*/ 80 h 144"/>
                <a:gd name="T62" fmla="*/ 88 w 99"/>
                <a:gd name="T63" fmla="*/ 90 h 144"/>
                <a:gd name="T64" fmla="*/ 86 w 99"/>
                <a:gd name="T65" fmla="*/ 93 h 144"/>
                <a:gd name="T66" fmla="*/ 91 w 99"/>
                <a:gd name="T67" fmla="*/ 111 h 144"/>
                <a:gd name="T68" fmla="*/ 79 w 99"/>
                <a:gd name="T69" fmla="*/ 134 h 144"/>
                <a:gd name="T70" fmla="*/ 58 w 99"/>
                <a:gd name="T71" fmla="*/ 136 h 144"/>
                <a:gd name="T72" fmla="*/ 56 w 99"/>
                <a:gd name="T73" fmla="*/ 126 h 144"/>
                <a:gd name="T74" fmla="*/ 60 w 99"/>
                <a:gd name="T75" fmla="*/ 119 h 144"/>
                <a:gd name="T76" fmla="*/ 71 w 99"/>
                <a:gd name="T77" fmla="*/ 121 h 144"/>
                <a:gd name="T78" fmla="*/ 63 w 99"/>
                <a:gd name="T79" fmla="*/ 125 h 144"/>
                <a:gd name="T80" fmla="*/ 79 w 99"/>
                <a:gd name="T81" fmla="*/ 125 h 144"/>
                <a:gd name="T82" fmla="*/ 84 w 99"/>
                <a:gd name="T83" fmla="*/ 105 h 144"/>
                <a:gd name="T84" fmla="*/ 65 w 99"/>
                <a:gd name="T85" fmla="*/ 94 h 144"/>
                <a:gd name="T86" fmla="*/ 52 w 99"/>
                <a:gd name="T87" fmla="*/ 84 h 144"/>
                <a:gd name="T88" fmla="*/ 44 w 99"/>
                <a:gd name="T89" fmla="*/ 91 h 144"/>
                <a:gd name="T90" fmla="*/ 39 w 99"/>
                <a:gd name="T91" fmla="*/ 92 h 144"/>
                <a:gd name="T92" fmla="*/ 34 w 99"/>
                <a:gd name="T93" fmla="*/ 93 h 144"/>
                <a:gd name="T94" fmla="*/ 20 w 99"/>
                <a:gd name="T95" fmla="*/ 126 h 144"/>
                <a:gd name="T96" fmla="*/ 45 w 99"/>
                <a:gd name="T97" fmla="*/ 128 h 144"/>
                <a:gd name="T98" fmla="*/ 45 w 99"/>
                <a:gd name="T99" fmla="*/ 119 h 144"/>
                <a:gd name="T100" fmla="*/ 40 w 99"/>
                <a:gd name="T101" fmla="*/ 120 h 144"/>
                <a:gd name="T102" fmla="*/ 37 w 99"/>
                <a:gd name="T103" fmla="*/ 123 h 144"/>
                <a:gd name="T104" fmla="*/ 39 w 99"/>
                <a:gd name="T105" fmla="*/ 112 h 144"/>
                <a:gd name="T106" fmla="*/ 55 w 99"/>
                <a:gd name="T107" fmla="*/ 121 h 144"/>
                <a:gd name="T108" fmla="*/ 55 w 99"/>
                <a:gd name="T109" fmla="*/ 126 h 144"/>
                <a:gd name="T110" fmla="*/ 38 w 99"/>
                <a:gd name="T111" fmla="*/ 141 h 144"/>
                <a:gd name="T112" fmla="*/ 16 w 99"/>
                <a:gd name="T113" fmla="*/ 130 h 144"/>
                <a:gd name="T114" fmla="*/ 9 w 99"/>
                <a:gd name="T115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" h="144">
                  <a:moveTo>
                    <a:pt x="9" y="122"/>
                  </a:moveTo>
                  <a:cubicBezTo>
                    <a:pt x="9" y="120"/>
                    <a:pt x="9" y="118"/>
                    <a:pt x="9" y="117"/>
                  </a:cubicBezTo>
                  <a:cubicBezTo>
                    <a:pt x="9" y="113"/>
                    <a:pt x="8" y="105"/>
                    <a:pt x="21" y="96"/>
                  </a:cubicBezTo>
                  <a:cubicBezTo>
                    <a:pt x="20" y="97"/>
                    <a:pt x="6" y="101"/>
                    <a:pt x="6" y="88"/>
                  </a:cubicBezTo>
                  <a:cubicBezTo>
                    <a:pt x="3" y="87"/>
                    <a:pt x="0" y="79"/>
                    <a:pt x="1" y="74"/>
                  </a:cubicBezTo>
                  <a:cubicBezTo>
                    <a:pt x="2" y="71"/>
                    <a:pt x="4" y="69"/>
                    <a:pt x="8" y="68"/>
                  </a:cubicBezTo>
                  <a:cubicBezTo>
                    <a:pt x="10" y="62"/>
                    <a:pt x="18" y="62"/>
                    <a:pt x="20" y="65"/>
                  </a:cubicBezTo>
                  <a:cubicBezTo>
                    <a:pt x="23" y="68"/>
                    <a:pt x="21" y="72"/>
                    <a:pt x="19" y="73"/>
                  </a:cubicBezTo>
                  <a:cubicBezTo>
                    <a:pt x="17" y="71"/>
                    <a:pt x="11" y="71"/>
                    <a:pt x="10" y="78"/>
                  </a:cubicBezTo>
                  <a:cubicBezTo>
                    <a:pt x="8" y="86"/>
                    <a:pt x="26" y="102"/>
                    <a:pt x="55" y="62"/>
                  </a:cubicBezTo>
                  <a:cubicBezTo>
                    <a:pt x="47" y="60"/>
                    <a:pt x="40" y="57"/>
                    <a:pt x="44" y="44"/>
                  </a:cubicBezTo>
                  <a:cubicBezTo>
                    <a:pt x="47" y="32"/>
                    <a:pt x="63" y="34"/>
                    <a:pt x="62" y="42"/>
                  </a:cubicBezTo>
                  <a:cubicBezTo>
                    <a:pt x="61" y="45"/>
                    <a:pt x="60" y="44"/>
                    <a:pt x="58" y="43"/>
                  </a:cubicBezTo>
                  <a:cubicBezTo>
                    <a:pt x="56" y="42"/>
                    <a:pt x="52" y="40"/>
                    <a:pt x="50" y="45"/>
                  </a:cubicBezTo>
                  <a:cubicBezTo>
                    <a:pt x="47" y="51"/>
                    <a:pt x="56" y="55"/>
                    <a:pt x="60" y="52"/>
                  </a:cubicBezTo>
                  <a:cubicBezTo>
                    <a:pt x="66" y="50"/>
                    <a:pt x="73" y="46"/>
                    <a:pt x="75" y="35"/>
                  </a:cubicBezTo>
                  <a:cubicBezTo>
                    <a:pt x="78" y="23"/>
                    <a:pt x="65" y="9"/>
                    <a:pt x="50" y="4"/>
                  </a:cubicBezTo>
                  <a:cubicBezTo>
                    <a:pt x="48" y="3"/>
                    <a:pt x="46" y="2"/>
                    <a:pt x="46" y="1"/>
                  </a:cubicBezTo>
                  <a:cubicBezTo>
                    <a:pt x="45" y="1"/>
                    <a:pt x="46" y="0"/>
                    <a:pt x="47" y="0"/>
                  </a:cubicBezTo>
                  <a:cubicBezTo>
                    <a:pt x="47" y="0"/>
                    <a:pt x="49" y="0"/>
                    <a:pt x="50" y="0"/>
                  </a:cubicBezTo>
                  <a:cubicBezTo>
                    <a:pt x="56" y="1"/>
                    <a:pt x="96" y="19"/>
                    <a:pt x="83" y="30"/>
                  </a:cubicBezTo>
                  <a:cubicBezTo>
                    <a:pt x="91" y="38"/>
                    <a:pt x="87" y="45"/>
                    <a:pt x="85" y="47"/>
                  </a:cubicBezTo>
                  <a:cubicBezTo>
                    <a:pt x="86" y="52"/>
                    <a:pt x="82" y="56"/>
                    <a:pt x="78" y="54"/>
                  </a:cubicBezTo>
                  <a:cubicBezTo>
                    <a:pt x="76" y="58"/>
                    <a:pt x="76" y="59"/>
                    <a:pt x="73" y="60"/>
                  </a:cubicBezTo>
                  <a:cubicBezTo>
                    <a:pt x="70" y="62"/>
                    <a:pt x="59" y="67"/>
                    <a:pt x="72" y="80"/>
                  </a:cubicBezTo>
                  <a:cubicBezTo>
                    <a:pt x="73" y="81"/>
                    <a:pt x="67" y="83"/>
                    <a:pt x="61" y="75"/>
                  </a:cubicBezTo>
                  <a:cubicBezTo>
                    <a:pt x="61" y="81"/>
                    <a:pt x="61" y="82"/>
                    <a:pt x="65" y="86"/>
                  </a:cubicBezTo>
                  <a:cubicBezTo>
                    <a:pt x="68" y="85"/>
                    <a:pt x="71" y="85"/>
                    <a:pt x="74" y="87"/>
                  </a:cubicBezTo>
                  <a:cubicBezTo>
                    <a:pt x="77" y="87"/>
                    <a:pt x="81" y="89"/>
                    <a:pt x="84" y="81"/>
                  </a:cubicBezTo>
                  <a:cubicBezTo>
                    <a:pt x="82" y="79"/>
                    <a:pt x="80" y="77"/>
                    <a:pt x="83" y="74"/>
                  </a:cubicBezTo>
                  <a:cubicBezTo>
                    <a:pt x="85" y="71"/>
                    <a:pt x="94" y="75"/>
                    <a:pt x="93" y="80"/>
                  </a:cubicBezTo>
                  <a:cubicBezTo>
                    <a:pt x="93" y="85"/>
                    <a:pt x="91" y="89"/>
                    <a:pt x="88" y="90"/>
                  </a:cubicBezTo>
                  <a:cubicBezTo>
                    <a:pt x="84" y="90"/>
                    <a:pt x="85" y="93"/>
                    <a:pt x="86" y="93"/>
                  </a:cubicBezTo>
                  <a:cubicBezTo>
                    <a:pt x="87" y="94"/>
                    <a:pt x="99" y="103"/>
                    <a:pt x="91" y="111"/>
                  </a:cubicBezTo>
                  <a:cubicBezTo>
                    <a:pt x="93" y="116"/>
                    <a:pt x="95" y="130"/>
                    <a:pt x="79" y="134"/>
                  </a:cubicBezTo>
                  <a:cubicBezTo>
                    <a:pt x="77" y="138"/>
                    <a:pt x="67" y="144"/>
                    <a:pt x="58" y="136"/>
                  </a:cubicBezTo>
                  <a:cubicBezTo>
                    <a:pt x="57" y="134"/>
                    <a:pt x="55" y="130"/>
                    <a:pt x="56" y="126"/>
                  </a:cubicBezTo>
                  <a:cubicBezTo>
                    <a:pt x="56" y="123"/>
                    <a:pt x="58" y="121"/>
                    <a:pt x="60" y="119"/>
                  </a:cubicBezTo>
                  <a:cubicBezTo>
                    <a:pt x="68" y="114"/>
                    <a:pt x="72" y="120"/>
                    <a:pt x="71" y="121"/>
                  </a:cubicBezTo>
                  <a:cubicBezTo>
                    <a:pt x="70" y="122"/>
                    <a:pt x="65" y="117"/>
                    <a:pt x="63" y="125"/>
                  </a:cubicBezTo>
                  <a:cubicBezTo>
                    <a:pt x="61" y="132"/>
                    <a:pt x="73" y="135"/>
                    <a:pt x="79" y="125"/>
                  </a:cubicBezTo>
                  <a:cubicBezTo>
                    <a:pt x="83" y="120"/>
                    <a:pt x="85" y="112"/>
                    <a:pt x="84" y="105"/>
                  </a:cubicBezTo>
                  <a:cubicBezTo>
                    <a:pt x="81" y="96"/>
                    <a:pt x="72" y="97"/>
                    <a:pt x="65" y="94"/>
                  </a:cubicBezTo>
                  <a:cubicBezTo>
                    <a:pt x="60" y="93"/>
                    <a:pt x="54" y="89"/>
                    <a:pt x="52" y="84"/>
                  </a:cubicBezTo>
                  <a:cubicBezTo>
                    <a:pt x="51" y="87"/>
                    <a:pt x="47" y="90"/>
                    <a:pt x="44" y="91"/>
                  </a:cubicBezTo>
                  <a:cubicBezTo>
                    <a:pt x="43" y="92"/>
                    <a:pt x="41" y="96"/>
                    <a:pt x="39" y="92"/>
                  </a:cubicBezTo>
                  <a:cubicBezTo>
                    <a:pt x="38" y="91"/>
                    <a:pt x="38" y="90"/>
                    <a:pt x="34" y="93"/>
                  </a:cubicBezTo>
                  <a:cubicBezTo>
                    <a:pt x="30" y="96"/>
                    <a:pt x="11" y="109"/>
                    <a:pt x="20" y="126"/>
                  </a:cubicBezTo>
                  <a:cubicBezTo>
                    <a:pt x="29" y="142"/>
                    <a:pt x="43" y="132"/>
                    <a:pt x="45" y="128"/>
                  </a:cubicBezTo>
                  <a:cubicBezTo>
                    <a:pt x="47" y="125"/>
                    <a:pt x="47" y="121"/>
                    <a:pt x="45" y="119"/>
                  </a:cubicBezTo>
                  <a:cubicBezTo>
                    <a:pt x="42" y="118"/>
                    <a:pt x="41" y="119"/>
                    <a:pt x="40" y="120"/>
                  </a:cubicBezTo>
                  <a:cubicBezTo>
                    <a:pt x="40" y="121"/>
                    <a:pt x="39" y="124"/>
                    <a:pt x="37" y="123"/>
                  </a:cubicBezTo>
                  <a:cubicBezTo>
                    <a:pt x="34" y="122"/>
                    <a:pt x="33" y="114"/>
                    <a:pt x="39" y="112"/>
                  </a:cubicBezTo>
                  <a:cubicBezTo>
                    <a:pt x="44" y="109"/>
                    <a:pt x="54" y="111"/>
                    <a:pt x="55" y="121"/>
                  </a:cubicBezTo>
                  <a:cubicBezTo>
                    <a:pt x="55" y="122"/>
                    <a:pt x="55" y="124"/>
                    <a:pt x="55" y="126"/>
                  </a:cubicBezTo>
                  <a:cubicBezTo>
                    <a:pt x="53" y="134"/>
                    <a:pt x="46" y="142"/>
                    <a:pt x="38" y="141"/>
                  </a:cubicBezTo>
                  <a:cubicBezTo>
                    <a:pt x="29" y="143"/>
                    <a:pt x="20" y="142"/>
                    <a:pt x="16" y="130"/>
                  </a:cubicBezTo>
                  <a:cubicBezTo>
                    <a:pt x="12" y="129"/>
                    <a:pt x="10" y="125"/>
                    <a:pt x="9" y="122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355">
              <a:extLst>
                <a:ext uri="{FF2B5EF4-FFF2-40B4-BE49-F238E27FC236}">
                  <a16:creationId xmlns:a16="http://schemas.microsoft.com/office/drawing/2014/main" id="{EC748467-BBA1-4D4B-8852-CA019F15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23"/>
              <a:ext cx="164" cy="134"/>
            </a:xfrm>
            <a:custGeom>
              <a:avLst/>
              <a:gdLst>
                <a:gd name="T0" fmla="*/ 32 w 141"/>
                <a:gd name="T1" fmla="*/ 79 h 115"/>
                <a:gd name="T2" fmla="*/ 10 w 141"/>
                <a:gd name="T3" fmla="*/ 72 h 115"/>
                <a:gd name="T4" fmla="*/ 8 w 141"/>
                <a:gd name="T5" fmla="*/ 48 h 115"/>
                <a:gd name="T6" fmla="*/ 16 w 141"/>
                <a:gd name="T7" fmla="*/ 35 h 115"/>
                <a:gd name="T8" fmla="*/ 39 w 141"/>
                <a:gd name="T9" fmla="*/ 34 h 115"/>
                <a:gd name="T10" fmla="*/ 39 w 141"/>
                <a:gd name="T11" fmla="*/ 18 h 115"/>
                <a:gd name="T12" fmla="*/ 57 w 141"/>
                <a:gd name="T13" fmla="*/ 9 h 115"/>
                <a:gd name="T14" fmla="*/ 66 w 141"/>
                <a:gd name="T15" fmla="*/ 18 h 115"/>
                <a:gd name="T16" fmla="*/ 58 w 141"/>
                <a:gd name="T17" fmla="*/ 21 h 115"/>
                <a:gd name="T18" fmla="*/ 49 w 141"/>
                <a:gd name="T19" fmla="*/ 15 h 115"/>
                <a:gd name="T20" fmla="*/ 86 w 141"/>
                <a:gd name="T21" fmla="*/ 46 h 115"/>
                <a:gd name="T22" fmla="*/ 96 w 141"/>
                <a:gd name="T23" fmla="*/ 27 h 115"/>
                <a:gd name="T24" fmla="*/ 107 w 141"/>
                <a:gd name="T25" fmla="*/ 42 h 115"/>
                <a:gd name="T26" fmla="*/ 105 w 141"/>
                <a:gd name="T27" fmla="*/ 38 h 115"/>
                <a:gd name="T28" fmla="*/ 98 w 141"/>
                <a:gd name="T29" fmla="*/ 33 h 115"/>
                <a:gd name="T30" fmla="*/ 98 w 141"/>
                <a:gd name="T31" fmla="*/ 45 h 115"/>
                <a:gd name="T32" fmla="*/ 121 w 141"/>
                <a:gd name="T33" fmla="*/ 49 h 115"/>
                <a:gd name="T34" fmla="*/ 134 w 141"/>
                <a:gd name="T35" fmla="*/ 12 h 115"/>
                <a:gd name="T36" fmla="*/ 134 w 141"/>
                <a:gd name="T37" fmla="*/ 6 h 115"/>
                <a:gd name="T38" fmla="*/ 137 w 141"/>
                <a:gd name="T39" fmla="*/ 10 h 115"/>
                <a:gd name="T40" fmla="*/ 139 w 141"/>
                <a:gd name="T41" fmla="*/ 42 h 115"/>
                <a:gd name="T42" fmla="*/ 129 w 141"/>
                <a:gd name="T43" fmla="*/ 53 h 115"/>
                <a:gd name="T44" fmla="*/ 115 w 141"/>
                <a:gd name="T45" fmla="*/ 63 h 115"/>
                <a:gd name="T46" fmla="*/ 105 w 141"/>
                <a:gd name="T47" fmla="*/ 61 h 115"/>
                <a:gd name="T48" fmla="*/ 97 w 141"/>
                <a:gd name="T49" fmla="*/ 60 h 115"/>
                <a:gd name="T50" fmla="*/ 80 w 141"/>
                <a:gd name="T51" fmla="*/ 70 h 115"/>
                <a:gd name="T52" fmla="*/ 78 w 141"/>
                <a:gd name="T53" fmla="*/ 58 h 115"/>
                <a:gd name="T54" fmla="*/ 72 w 141"/>
                <a:gd name="T55" fmla="*/ 67 h 115"/>
                <a:gd name="T56" fmla="*/ 74 w 141"/>
                <a:gd name="T57" fmla="*/ 75 h 115"/>
                <a:gd name="T58" fmla="*/ 85 w 141"/>
                <a:gd name="T59" fmla="*/ 81 h 115"/>
                <a:gd name="T60" fmla="*/ 91 w 141"/>
                <a:gd name="T61" fmla="*/ 76 h 115"/>
                <a:gd name="T62" fmla="*/ 93 w 141"/>
                <a:gd name="T63" fmla="*/ 86 h 115"/>
                <a:gd name="T64" fmla="*/ 91 w 141"/>
                <a:gd name="T65" fmla="*/ 88 h 115"/>
                <a:gd name="T66" fmla="*/ 80 w 141"/>
                <a:gd name="T67" fmla="*/ 88 h 115"/>
                <a:gd name="T68" fmla="*/ 76 w 141"/>
                <a:gd name="T69" fmla="*/ 89 h 115"/>
                <a:gd name="T70" fmla="*/ 63 w 141"/>
                <a:gd name="T71" fmla="*/ 102 h 115"/>
                <a:gd name="T72" fmla="*/ 37 w 141"/>
                <a:gd name="T73" fmla="*/ 104 h 115"/>
                <a:gd name="T74" fmla="*/ 25 w 141"/>
                <a:gd name="T75" fmla="*/ 87 h 115"/>
                <a:gd name="T76" fmla="*/ 32 w 141"/>
                <a:gd name="T77" fmla="*/ 80 h 115"/>
                <a:gd name="T78" fmla="*/ 41 w 141"/>
                <a:gd name="T79" fmla="*/ 80 h 115"/>
                <a:gd name="T80" fmla="*/ 44 w 141"/>
                <a:gd name="T81" fmla="*/ 90 h 115"/>
                <a:gd name="T82" fmla="*/ 37 w 141"/>
                <a:gd name="T83" fmla="*/ 85 h 115"/>
                <a:gd name="T84" fmla="*/ 45 w 141"/>
                <a:gd name="T85" fmla="*/ 99 h 115"/>
                <a:gd name="T86" fmla="*/ 64 w 141"/>
                <a:gd name="T87" fmla="*/ 93 h 115"/>
                <a:gd name="T88" fmla="*/ 64 w 141"/>
                <a:gd name="T89" fmla="*/ 71 h 115"/>
                <a:gd name="T90" fmla="*/ 66 w 141"/>
                <a:gd name="T91" fmla="*/ 55 h 115"/>
                <a:gd name="T92" fmla="*/ 56 w 141"/>
                <a:gd name="T93" fmla="*/ 51 h 115"/>
                <a:gd name="T94" fmla="*/ 53 w 141"/>
                <a:gd name="T95" fmla="*/ 48 h 115"/>
                <a:gd name="T96" fmla="*/ 49 w 141"/>
                <a:gd name="T97" fmla="*/ 44 h 115"/>
                <a:gd name="T98" fmla="*/ 14 w 141"/>
                <a:gd name="T99" fmla="*/ 49 h 115"/>
                <a:gd name="T100" fmla="*/ 24 w 141"/>
                <a:gd name="T101" fmla="*/ 72 h 115"/>
                <a:gd name="T102" fmla="*/ 32 w 141"/>
                <a:gd name="T103" fmla="*/ 67 h 115"/>
                <a:gd name="T104" fmla="*/ 29 w 141"/>
                <a:gd name="T105" fmla="*/ 63 h 115"/>
                <a:gd name="T106" fmla="*/ 25 w 141"/>
                <a:gd name="T107" fmla="*/ 62 h 115"/>
                <a:gd name="T108" fmla="*/ 36 w 141"/>
                <a:gd name="T109" fmla="*/ 58 h 115"/>
                <a:gd name="T110" fmla="*/ 36 w 141"/>
                <a:gd name="T111" fmla="*/ 77 h 115"/>
                <a:gd name="T112" fmla="*/ 32 w 141"/>
                <a:gd name="T11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15">
                  <a:moveTo>
                    <a:pt x="32" y="79"/>
                  </a:moveTo>
                  <a:cubicBezTo>
                    <a:pt x="24" y="82"/>
                    <a:pt x="13" y="79"/>
                    <a:pt x="10" y="72"/>
                  </a:cubicBezTo>
                  <a:cubicBezTo>
                    <a:pt x="4" y="66"/>
                    <a:pt x="0" y="58"/>
                    <a:pt x="8" y="48"/>
                  </a:cubicBezTo>
                  <a:cubicBezTo>
                    <a:pt x="7" y="42"/>
                    <a:pt x="12" y="37"/>
                    <a:pt x="16" y="35"/>
                  </a:cubicBezTo>
                  <a:cubicBezTo>
                    <a:pt x="19" y="33"/>
                    <a:pt x="25" y="28"/>
                    <a:pt x="39" y="34"/>
                  </a:cubicBezTo>
                  <a:cubicBezTo>
                    <a:pt x="39" y="34"/>
                    <a:pt x="28" y="24"/>
                    <a:pt x="39" y="18"/>
                  </a:cubicBezTo>
                  <a:cubicBezTo>
                    <a:pt x="38" y="13"/>
                    <a:pt x="50" y="0"/>
                    <a:pt x="57" y="9"/>
                  </a:cubicBezTo>
                  <a:cubicBezTo>
                    <a:pt x="63" y="8"/>
                    <a:pt x="67" y="14"/>
                    <a:pt x="66" y="18"/>
                  </a:cubicBezTo>
                  <a:cubicBezTo>
                    <a:pt x="65" y="21"/>
                    <a:pt x="60" y="22"/>
                    <a:pt x="58" y="21"/>
                  </a:cubicBezTo>
                  <a:cubicBezTo>
                    <a:pt x="59" y="18"/>
                    <a:pt x="57" y="13"/>
                    <a:pt x="49" y="15"/>
                  </a:cubicBezTo>
                  <a:cubicBezTo>
                    <a:pt x="42" y="18"/>
                    <a:pt x="37" y="42"/>
                    <a:pt x="86" y="46"/>
                  </a:cubicBezTo>
                  <a:cubicBezTo>
                    <a:pt x="84" y="38"/>
                    <a:pt x="83" y="31"/>
                    <a:pt x="96" y="27"/>
                  </a:cubicBezTo>
                  <a:cubicBezTo>
                    <a:pt x="108" y="24"/>
                    <a:pt x="114" y="39"/>
                    <a:pt x="107" y="42"/>
                  </a:cubicBezTo>
                  <a:cubicBezTo>
                    <a:pt x="104" y="42"/>
                    <a:pt x="105" y="40"/>
                    <a:pt x="105" y="38"/>
                  </a:cubicBezTo>
                  <a:cubicBezTo>
                    <a:pt x="104" y="36"/>
                    <a:pt x="104" y="32"/>
                    <a:pt x="98" y="33"/>
                  </a:cubicBezTo>
                  <a:cubicBezTo>
                    <a:pt x="92" y="33"/>
                    <a:pt x="93" y="43"/>
                    <a:pt x="98" y="45"/>
                  </a:cubicBezTo>
                  <a:cubicBezTo>
                    <a:pt x="103" y="49"/>
                    <a:pt x="110" y="53"/>
                    <a:pt x="121" y="49"/>
                  </a:cubicBezTo>
                  <a:cubicBezTo>
                    <a:pt x="131" y="45"/>
                    <a:pt x="137" y="27"/>
                    <a:pt x="134" y="12"/>
                  </a:cubicBezTo>
                  <a:cubicBezTo>
                    <a:pt x="133" y="8"/>
                    <a:pt x="134" y="6"/>
                    <a:pt x="134" y="6"/>
                  </a:cubicBezTo>
                  <a:cubicBezTo>
                    <a:pt x="135" y="6"/>
                    <a:pt x="136" y="7"/>
                    <a:pt x="137" y="10"/>
                  </a:cubicBezTo>
                  <a:cubicBezTo>
                    <a:pt x="139" y="13"/>
                    <a:pt x="141" y="31"/>
                    <a:pt x="139" y="42"/>
                  </a:cubicBezTo>
                  <a:cubicBezTo>
                    <a:pt x="138" y="50"/>
                    <a:pt x="135" y="55"/>
                    <a:pt x="129" y="53"/>
                  </a:cubicBezTo>
                  <a:cubicBezTo>
                    <a:pt x="126" y="65"/>
                    <a:pt x="118" y="64"/>
                    <a:pt x="115" y="63"/>
                  </a:cubicBezTo>
                  <a:cubicBezTo>
                    <a:pt x="111" y="68"/>
                    <a:pt x="106" y="66"/>
                    <a:pt x="105" y="61"/>
                  </a:cubicBezTo>
                  <a:cubicBezTo>
                    <a:pt x="101" y="62"/>
                    <a:pt x="100" y="62"/>
                    <a:pt x="97" y="60"/>
                  </a:cubicBezTo>
                  <a:cubicBezTo>
                    <a:pt x="95" y="59"/>
                    <a:pt x="85" y="52"/>
                    <a:pt x="80" y="70"/>
                  </a:cubicBezTo>
                  <a:cubicBezTo>
                    <a:pt x="80" y="71"/>
                    <a:pt x="75" y="67"/>
                    <a:pt x="78" y="58"/>
                  </a:cubicBezTo>
                  <a:cubicBezTo>
                    <a:pt x="73" y="61"/>
                    <a:pt x="72" y="61"/>
                    <a:pt x="72" y="67"/>
                  </a:cubicBezTo>
                  <a:cubicBezTo>
                    <a:pt x="74" y="69"/>
                    <a:pt x="75" y="71"/>
                    <a:pt x="74" y="75"/>
                  </a:cubicBezTo>
                  <a:cubicBezTo>
                    <a:pt x="76" y="78"/>
                    <a:pt x="77" y="82"/>
                    <a:pt x="85" y="81"/>
                  </a:cubicBezTo>
                  <a:cubicBezTo>
                    <a:pt x="86" y="78"/>
                    <a:pt x="87" y="75"/>
                    <a:pt x="91" y="76"/>
                  </a:cubicBezTo>
                  <a:cubicBezTo>
                    <a:pt x="94" y="77"/>
                    <a:pt x="95" y="83"/>
                    <a:pt x="93" y="86"/>
                  </a:cubicBezTo>
                  <a:cubicBezTo>
                    <a:pt x="93" y="87"/>
                    <a:pt x="92" y="88"/>
                    <a:pt x="91" y="88"/>
                  </a:cubicBezTo>
                  <a:cubicBezTo>
                    <a:pt x="87" y="91"/>
                    <a:pt x="82" y="90"/>
                    <a:pt x="80" y="88"/>
                  </a:cubicBezTo>
                  <a:cubicBezTo>
                    <a:pt x="77" y="86"/>
                    <a:pt x="76" y="87"/>
                    <a:pt x="76" y="89"/>
                  </a:cubicBezTo>
                  <a:cubicBezTo>
                    <a:pt x="76" y="90"/>
                    <a:pt x="74" y="105"/>
                    <a:pt x="63" y="102"/>
                  </a:cubicBezTo>
                  <a:cubicBezTo>
                    <a:pt x="60" y="106"/>
                    <a:pt x="49" y="115"/>
                    <a:pt x="37" y="104"/>
                  </a:cubicBezTo>
                  <a:cubicBezTo>
                    <a:pt x="33" y="105"/>
                    <a:pt x="22" y="99"/>
                    <a:pt x="25" y="87"/>
                  </a:cubicBezTo>
                  <a:cubicBezTo>
                    <a:pt x="26" y="85"/>
                    <a:pt x="28" y="81"/>
                    <a:pt x="32" y="80"/>
                  </a:cubicBezTo>
                  <a:cubicBezTo>
                    <a:pt x="34" y="79"/>
                    <a:pt x="37" y="78"/>
                    <a:pt x="41" y="80"/>
                  </a:cubicBezTo>
                  <a:cubicBezTo>
                    <a:pt x="49" y="83"/>
                    <a:pt x="46" y="90"/>
                    <a:pt x="44" y="90"/>
                  </a:cubicBezTo>
                  <a:cubicBezTo>
                    <a:pt x="43" y="90"/>
                    <a:pt x="44" y="83"/>
                    <a:pt x="37" y="85"/>
                  </a:cubicBezTo>
                  <a:cubicBezTo>
                    <a:pt x="29" y="88"/>
                    <a:pt x="33" y="99"/>
                    <a:pt x="45" y="99"/>
                  </a:cubicBezTo>
                  <a:cubicBezTo>
                    <a:pt x="52" y="100"/>
                    <a:pt x="59" y="98"/>
                    <a:pt x="64" y="93"/>
                  </a:cubicBezTo>
                  <a:cubicBezTo>
                    <a:pt x="71" y="86"/>
                    <a:pt x="66" y="79"/>
                    <a:pt x="64" y="71"/>
                  </a:cubicBezTo>
                  <a:cubicBezTo>
                    <a:pt x="63" y="66"/>
                    <a:pt x="63" y="59"/>
                    <a:pt x="66" y="55"/>
                  </a:cubicBezTo>
                  <a:cubicBezTo>
                    <a:pt x="63" y="55"/>
                    <a:pt x="58" y="54"/>
                    <a:pt x="56" y="51"/>
                  </a:cubicBezTo>
                  <a:cubicBezTo>
                    <a:pt x="54" y="52"/>
                    <a:pt x="50" y="51"/>
                    <a:pt x="53" y="48"/>
                  </a:cubicBezTo>
                  <a:cubicBezTo>
                    <a:pt x="53" y="46"/>
                    <a:pt x="53" y="45"/>
                    <a:pt x="49" y="44"/>
                  </a:cubicBezTo>
                  <a:cubicBezTo>
                    <a:pt x="45" y="42"/>
                    <a:pt x="24" y="32"/>
                    <a:pt x="14" y="49"/>
                  </a:cubicBezTo>
                  <a:cubicBezTo>
                    <a:pt x="4" y="65"/>
                    <a:pt x="20" y="72"/>
                    <a:pt x="24" y="72"/>
                  </a:cubicBezTo>
                  <a:cubicBezTo>
                    <a:pt x="28" y="71"/>
                    <a:pt x="32" y="70"/>
                    <a:pt x="32" y="67"/>
                  </a:cubicBezTo>
                  <a:cubicBezTo>
                    <a:pt x="32" y="64"/>
                    <a:pt x="30" y="63"/>
                    <a:pt x="29" y="63"/>
                  </a:cubicBezTo>
                  <a:cubicBezTo>
                    <a:pt x="28" y="64"/>
                    <a:pt x="25" y="65"/>
                    <a:pt x="25" y="62"/>
                  </a:cubicBezTo>
                  <a:cubicBezTo>
                    <a:pt x="24" y="59"/>
                    <a:pt x="31" y="55"/>
                    <a:pt x="36" y="58"/>
                  </a:cubicBezTo>
                  <a:cubicBezTo>
                    <a:pt x="41" y="61"/>
                    <a:pt x="44" y="71"/>
                    <a:pt x="36" y="77"/>
                  </a:cubicBezTo>
                  <a:cubicBezTo>
                    <a:pt x="35" y="78"/>
                    <a:pt x="33" y="78"/>
                    <a:pt x="32" y="7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356">
              <a:extLst>
                <a:ext uri="{FF2B5EF4-FFF2-40B4-BE49-F238E27FC236}">
                  <a16:creationId xmlns:a16="http://schemas.microsoft.com/office/drawing/2014/main" id="{4BB92F79-799E-4DCC-8DF5-B265F970C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176"/>
              <a:ext cx="161" cy="150"/>
            </a:xfrm>
            <a:custGeom>
              <a:avLst/>
              <a:gdLst>
                <a:gd name="T0" fmla="*/ 24 w 138"/>
                <a:gd name="T1" fmla="*/ 39 h 129"/>
                <a:gd name="T2" fmla="*/ 20 w 138"/>
                <a:gd name="T3" fmla="*/ 17 h 129"/>
                <a:gd name="T4" fmla="*/ 41 w 138"/>
                <a:gd name="T5" fmla="*/ 3 h 129"/>
                <a:gd name="T6" fmla="*/ 56 w 138"/>
                <a:gd name="T7" fmla="*/ 4 h 129"/>
                <a:gd name="T8" fmla="*/ 67 w 138"/>
                <a:gd name="T9" fmla="*/ 25 h 129"/>
                <a:gd name="T10" fmla="*/ 82 w 138"/>
                <a:gd name="T11" fmla="*/ 17 h 129"/>
                <a:gd name="T12" fmla="*/ 92 w 138"/>
                <a:gd name="T13" fmla="*/ 17 h 129"/>
                <a:gd name="T14" fmla="*/ 98 w 138"/>
                <a:gd name="T15" fmla="*/ 28 h 129"/>
                <a:gd name="T16" fmla="*/ 95 w 138"/>
                <a:gd name="T17" fmla="*/ 41 h 129"/>
                <a:gd name="T18" fmla="*/ 88 w 138"/>
                <a:gd name="T19" fmla="*/ 35 h 129"/>
                <a:gd name="T20" fmla="*/ 89 w 138"/>
                <a:gd name="T21" fmla="*/ 24 h 129"/>
                <a:gd name="T22" fmla="*/ 79 w 138"/>
                <a:gd name="T23" fmla="*/ 71 h 129"/>
                <a:gd name="T24" fmla="*/ 100 w 138"/>
                <a:gd name="T25" fmla="*/ 71 h 129"/>
                <a:gd name="T26" fmla="*/ 93 w 138"/>
                <a:gd name="T27" fmla="*/ 88 h 129"/>
                <a:gd name="T28" fmla="*/ 95 w 138"/>
                <a:gd name="T29" fmla="*/ 84 h 129"/>
                <a:gd name="T30" fmla="*/ 97 w 138"/>
                <a:gd name="T31" fmla="*/ 76 h 129"/>
                <a:gd name="T32" fmla="*/ 85 w 138"/>
                <a:gd name="T33" fmla="*/ 81 h 129"/>
                <a:gd name="T34" fmla="*/ 93 w 138"/>
                <a:gd name="T35" fmla="*/ 103 h 129"/>
                <a:gd name="T36" fmla="*/ 132 w 138"/>
                <a:gd name="T37" fmla="*/ 97 h 129"/>
                <a:gd name="T38" fmla="*/ 135 w 138"/>
                <a:gd name="T39" fmla="*/ 96 h 129"/>
                <a:gd name="T40" fmla="*/ 136 w 138"/>
                <a:gd name="T41" fmla="*/ 98 h 129"/>
                <a:gd name="T42" fmla="*/ 135 w 138"/>
                <a:gd name="T43" fmla="*/ 99 h 129"/>
                <a:gd name="T44" fmla="*/ 93 w 138"/>
                <a:gd name="T45" fmla="*/ 112 h 129"/>
                <a:gd name="T46" fmla="*/ 77 w 138"/>
                <a:gd name="T47" fmla="*/ 105 h 129"/>
                <a:gd name="T48" fmla="*/ 75 w 138"/>
                <a:gd name="T49" fmla="*/ 95 h 129"/>
                <a:gd name="T50" fmla="*/ 72 w 138"/>
                <a:gd name="T51" fmla="*/ 88 h 129"/>
                <a:gd name="T52" fmla="*/ 55 w 138"/>
                <a:gd name="T53" fmla="*/ 77 h 129"/>
                <a:gd name="T54" fmla="*/ 65 w 138"/>
                <a:gd name="T55" fmla="*/ 70 h 129"/>
                <a:gd name="T56" fmla="*/ 54 w 138"/>
                <a:gd name="T57" fmla="*/ 69 h 129"/>
                <a:gd name="T58" fmla="*/ 48 w 138"/>
                <a:gd name="T59" fmla="*/ 75 h 129"/>
                <a:gd name="T60" fmla="*/ 48 w 138"/>
                <a:gd name="T61" fmla="*/ 87 h 129"/>
                <a:gd name="T62" fmla="*/ 55 w 138"/>
                <a:gd name="T63" fmla="*/ 90 h 129"/>
                <a:gd name="T64" fmla="*/ 45 w 138"/>
                <a:gd name="T65" fmla="*/ 96 h 129"/>
                <a:gd name="T66" fmla="*/ 39 w 138"/>
                <a:gd name="T67" fmla="*/ 86 h 129"/>
                <a:gd name="T68" fmla="*/ 37 w 138"/>
                <a:gd name="T69" fmla="*/ 83 h 129"/>
                <a:gd name="T70" fmla="*/ 19 w 138"/>
                <a:gd name="T71" fmla="*/ 78 h 129"/>
                <a:gd name="T72" fmla="*/ 5 w 138"/>
                <a:gd name="T73" fmla="*/ 56 h 129"/>
                <a:gd name="T74" fmla="*/ 14 w 138"/>
                <a:gd name="T75" fmla="*/ 37 h 129"/>
                <a:gd name="T76" fmla="*/ 23 w 138"/>
                <a:gd name="T77" fmla="*/ 39 h 129"/>
                <a:gd name="T78" fmla="*/ 28 w 138"/>
                <a:gd name="T79" fmla="*/ 47 h 129"/>
                <a:gd name="T80" fmla="*/ 20 w 138"/>
                <a:gd name="T81" fmla="*/ 55 h 129"/>
                <a:gd name="T82" fmla="*/ 21 w 138"/>
                <a:gd name="T83" fmla="*/ 47 h 129"/>
                <a:gd name="T84" fmla="*/ 13 w 138"/>
                <a:gd name="T85" fmla="*/ 60 h 129"/>
                <a:gd name="T86" fmla="*/ 28 w 138"/>
                <a:gd name="T87" fmla="*/ 74 h 129"/>
                <a:gd name="T88" fmla="*/ 47 w 138"/>
                <a:gd name="T89" fmla="*/ 64 h 129"/>
                <a:gd name="T90" fmla="*/ 62 w 138"/>
                <a:gd name="T91" fmla="*/ 58 h 129"/>
                <a:gd name="T92" fmla="*/ 60 w 138"/>
                <a:gd name="T93" fmla="*/ 48 h 129"/>
                <a:gd name="T94" fmla="*/ 62 w 138"/>
                <a:gd name="T95" fmla="*/ 43 h 129"/>
                <a:gd name="T96" fmla="*/ 64 w 138"/>
                <a:gd name="T97" fmla="*/ 38 h 129"/>
                <a:gd name="T98" fmla="*/ 43 w 138"/>
                <a:gd name="T99" fmla="*/ 9 h 129"/>
                <a:gd name="T100" fmla="*/ 27 w 138"/>
                <a:gd name="T101" fmla="*/ 29 h 129"/>
                <a:gd name="T102" fmla="*/ 35 w 138"/>
                <a:gd name="T103" fmla="*/ 34 h 129"/>
                <a:gd name="T104" fmla="*/ 37 w 138"/>
                <a:gd name="T105" fmla="*/ 30 h 129"/>
                <a:gd name="T106" fmla="*/ 36 w 138"/>
                <a:gd name="T107" fmla="*/ 25 h 129"/>
                <a:gd name="T108" fmla="*/ 45 w 138"/>
                <a:gd name="T109" fmla="*/ 33 h 129"/>
                <a:gd name="T110" fmla="*/ 29 w 138"/>
                <a:gd name="T111" fmla="*/ 42 h 129"/>
                <a:gd name="T112" fmla="*/ 24 w 138"/>
                <a:gd name="T113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" h="129">
                  <a:moveTo>
                    <a:pt x="24" y="39"/>
                  </a:moveTo>
                  <a:cubicBezTo>
                    <a:pt x="18" y="33"/>
                    <a:pt x="16" y="23"/>
                    <a:pt x="20" y="17"/>
                  </a:cubicBezTo>
                  <a:cubicBezTo>
                    <a:pt x="23" y="9"/>
                    <a:pt x="28" y="1"/>
                    <a:pt x="41" y="3"/>
                  </a:cubicBezTo>
                  <a:cubicBezTo>
                    <a:pt x="46" y="0"/>
                    <a:pt x="52" y="2"/>
                    <a:pt x="56" y="4"/>
                  </a:cubicBezTo>
                  <a:cubicBezTo>
                    <a:pt x="59" y="7"/>
                    <a:pt x="66" y="9"/>
                    <a:pt x="67" y="25"/>
                  </a:cubicBezTo>
                  <a:cubicBezTo>
                    <a:pt x="67" y="24"/>
                    <a:pt x="71" y="10"/>
                    <a:pt x="82" y="17"/>
                  </a:cubicBezTo>
                  <a:cubicBezTo>
                    <a:pt x="83" y="15"/>
                    <a:pt x="88" y="15"/>
                    <a:pt x="92" y="17"/>
                  </a:cubicBezTo>
                  <a:cubicBezTo>
                    <a:pt x="97" y="19"/>
                    <a:pt x="100" y="23"/>
                    <a:pt x="98" y="28"/>
                  </a:cubicBezTo>
                  <a:cubicBezTo>
                    <a:pt x="102" y="33"/>
                    <a:pt x="98" y="40"/>
                    <a:pt x="95" y="41"/>
                  </a:cubicBezTo>
                  <a:cubicBezTo>
                    <a:pt x="91" y="41"/>
                    <a:pt x="88" y="37"/>
                    <a:pt x="88" y="35"/>
                  </a:cubicBezTo>
                  <a:cubicBezTo>
                    <a:pt x="91" y="34"/>
                    <a:pt x="94" y="30"/>
                    <a:pt x="89" y="24"/>
                  </a:cubicBezTo>
                  <a:cubicBezTo>
                    <a:pt x="83" y="19"/>
                    <a:pt x="59" y="27"/>
                    <a:pt x="79" y="71"/>
                  </a:cubicBezTo>
                  <a:cubicBezTo>
                    <a:pt x="85" y="66"/>
                    <a:pt x="91" y="62"/>
                    <a:pt x="100" y="71"/>
                  </a:cubicBezTo>
                  <a:cubicBezTo>
                    <a:pt x="109" y="81"/>
                    <a:pt x="99" y="93"/>
                    <a:pt x="93" y="88"/>
                  </a:cubicBezTo>
                  <a:cubicBezTo>
                    <a:pt x="91" y="85"/>
                    <a:pt x="93" y="85"/>
                    <a:pt x="95" y="84"/>
                  </a:cubicBezTo>
                  <a:cubicBezTo>
                    <a:pt x="97" y="83"/>
                    <a:pt x="100" y="80"/>
                    <a:pt x="97" y="76"/>
                  </a:cubicBezTo>
                  <a:cubicBezTo>
                    <a:pt x="93" y="71"/>
                    <a:pt x="85" y="76"/>
                    <a:pt x="85" y="81"/>
                  </a:cubicBezTo>
                  <a:cubicBezTo>
                    <a:pt x="84" y="88"/>
                    <a:pt x="84" y="96"/>
                    <a:pt x="93" y="103"/>
                  </a:cubicBezTo>
                  <a:cubicBezTo>
                    <a:pt x="101" y="111"/>
                    <a:pt x="120" y="107"/>
                    <a:pt x="132" y="97"/>
                  </a:cubicBezTo>
                  <a:cubicBezTo>
                    <a:pt x="133" y="97"/>
                    <a:pt x="134" y="96"/>
                    <a:pt x="135" y="96"/>
                  </a:cubicBezTo>
                  <a:cubicBezTo>
                    <a:pt x="138" y="94"/>
                    <a:pt x="138" y="95"/>
                    <a:pt x="136" y="98"/>
                  </a:cubicBezTo>
                  <a:cubicBezTo>
                    <a:pt x="136" y="98"/>
                    <a:pt x="135" y="99"/>
                    <a:pt x="135" y="99"/>
                  </a:cubicBezTo>
                  <a:cubicBezTo>
                    <a:pt x="132" y="104"/>
                    <a:pt x="95" y="129"/>
                    <a:pt x="93" y="112"/>
                  </a:cubicBezTo>
                  <a:cubicBezTo>
                    <a:pt x="81" y="115"/>
                    <a:pt x="78" y="108"/>
                    <a:pt x="77" y="105"/>
                  </a:cubicBezTo>
                  <a:cubicBezTo>
                    <a:pt x="72" y="104"/>
                    <a:pt x="71" y="98"/>
                    <a:pt x="75" y="95"/>
                  </a:cubicBezTo>
                  <a:cubicBezTo>
                    <a:pt x="72" y="92"/>
                    <a:pt x="72" y="91"/>
                    <a:pt x="72" y="88"/>
                  </a:cubicBezTo>
                  <a:cubicBezTo>
                    <a:pt x="72" y="85"/>
                    <a:pt x="73" y="73"/>
                    <a:pt x="55" y="77"/>
                  </a:cubicBezTo>
                  <a:cubicBezTo>
                    <a:pt x="54" y="78"/>
                    <a:pt x="55" y="72"/>
                    <a:pt x="65" y="70"/>
                  </a:cubicBezTo>
                  <a:cubicBezTo>
                    <a:pt x="60" y="67"/>
                    <a:pt x="59" y="66"/>
                    <a:pt x="54" y="69"/>
                  </a:cubicBezTo>
                  <a:cubicBezTo>
                    <a:pt x="53" y="71"/>
                    <a:pt x="51" y="73"/>
                    <a:pt x="48" y="75"/>
                  </a:cubicBezTo>
                  <a:cubicBezTo>
                    <a:pt x="46" y="78"/>
                    <a:pt x="43" y="80"/>
                    <a:pt x="48" y="87"/>
                  </a:cubicBezTo>
                  <a:cubicBezTo>
                    <a:pt x="51" y="87"/>
                    <a:pt x="54" y="86"/>
                    <a:pt x="55" y="90"/>
                  </a:cubicBezTo>
                  <a:cubicBezTo>
                    <a:pt x="56" y="93"/>
                    <a:pt x="49" y="98"/>
                    <a:pt x="45" y="96"/>
                  </a:cubicBezTo>
                  <a:cubicBezTo>
                    <a:pt x="40" y="93"/>
                    <a:pt x="38" y="89"/>
                    <a:pt x="39" y="86"/>
                  </a:cubicBezTo>
                  <a:cubicBezTo>
                    <a:pt x="40" y="83"/>
                    <a:pt x="38" y="82"/>
                    <a:pt x="37" y="83"/>
                  </a:cubicBezTo>
                  <a:cubicBezTo>
                    <a:pt x="35" y="83"/>
                    <a:pt x="21" y="89"/>
                    <a:pt x="19" y="78"/>
                  </a:cubicBezTo>
                  <a:cubicBezTo>
                    <a:pt x="14" y="77"/>
                    <a:pt x="0" y="71"/>
                    <a:pt x="5" y="56"/>
                  </a:cubicBezTo>
                  <a:cubicBezTo>
                    <a:pt x="2" y="52"/>
                    <a:pt x="3" y="40"/>
                    <a:pt x="14" y="37"/>
                  </a:cubicBezTo>
                  <a:cubicBezTo>
                    <a:pt x="16" y="37"/>
                    <a:pt x="20" y="37"/>
                    <a:pt x="23" y="39"/>
                  </a:cubicBezTo>
                  <a:cubicBezTo>
                    <a:pt x="26" y="41"/>
                    <a:pt x="28" y="43"/>
                    <a:pt x="28" y="47"/>
                  </a:cubicBezTo>
                  <a:cubicBezTo>
                    <a:pt x="29" y="56"/>
                    <a:pt x="21" y="57"/>
                    <a:pt x="20" y="55"/>
                  </a:cubicBezTo>
                  <a:cubicBezTo>
                    <a:pt x="20" y="54"/>
                    <a:pt x="27" y="52"/>
                    <a:pt x="21" y="47"/>
                  </a:cubicBezTo>
                  <a:cubicBezTo>
                    <a:pt x="16" y="41"/>
                    <a:pt x="7" y="50"/>
                    <a:pt x="13" y="60"/>
                  </a:cubicBezTo>
                  <a:cubicBezTo>
                    <a:pt x="16" y="66"/>
                    <a:pt x="21" y="72"/>
                    <a:pt x="28" y="74"/>
                  </a:cubicBezTo>
                  <a:cubicBezTo>
                    <a:pt x="37" y="77"/>
                    <a:pt x="41" y="69"/>
                    <a:pt x="47" y="64"/>
                  </a:cubicBezTo>
                  <a:cubicBezTo>
                    <a:pt x="50" y="60"/>
                    <a:pt x="57" y="57"/>
                    <a:pt x="62" y="58"/>
                  </a:cubicBezTo>
                  <a:cubicBezTo>
                    <a:pt x="60" y="55"/>
                    <a:pt x="59" y="51"/>
                    <a:pt x="60" y="48"/>
                  </a:cubicBezTo>
                  <a:cubicBezTo>
                    <a:pt x="59" y="46"/>
                    <a:pt x="58" y="42"/>
                    <a:pt x="62" y="43"/>
                  </a:cubicBezTo>
                  <a:cubicBezTo>
                    <a:pt x="63" y="42"/>
                    <a:pt x="64" y="42"/>
                    <a:pt x="64" y="38"/>
                  </a:cubicBezTo>
                  <a:cubicBezTo>
                    <a:pt x="63" y="33"/>
                    <a:pt x="62" y="10"/>
                    <a:pt x="43" y="9"/>
                  </a:cubicBezTo>
                  <a:cubicBezTo>
                    <a:pt x="24" y="8"/>
                    <a:pt x="25" y="26"/>
                    <a:pt x="27" y="29"/>
                  </a:cubicBezTo>
                  <a:cubicBezTo>
                    <a:pt x="29" y="33"/>
                    <a:pt x="33" y="35"/>
                    <a:pt x="35" y="34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4" y="27"/>
                    <a:pt x="36" y="25"/>
                  </a:cubicBezTo>
                  <a:cubicBezTo>
                    <a:pt x="39" y="23"/>
                    <a:pt x="45" y="27"/>
                    <a:pt x="45" y="33"/>
                  </a:cubicBezTo>
                  <a:cubicBezTo>
                    <a:pt x="45" y="39"/>
                    <a:pt x="37" y="46"/>
                    <a:pt x="29" y="42"/>
                  </a:cubicBezTo>
                  <a:cubicBezTo>
                    <a:pt x="27" y="41"/>
                    <a:pt x="26" y="40"/>
                    <a:pt x="24" y="39"/>
                  </a:cubicBezTo>
                  <a:close/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357">
              <a:extLst>
                <a:ext uri="{FF2B5EF4-FFF2-40B4-BE49-F238E27FC236}">
                  <a16:creationId xmlns:a16="http://schemas.microsoft.com/office/drawing/2014/main" id="{74FE4254-489F-4549-B0E6-6A915E40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38"/>
              <a:ext cx="124" cy="169"/>
            </a:xfrm>
            <a:custGeom>
              <a:avLst/>
              <a:gdLst>
                <a:gd name="T0" fmla="*/ 66 w 107"/>
                <a:gd name="T1" fmla="*/ 145 h 145"/>
                <a:gd name="T2" fmla="*/ 32 w 107"/>
                <a:gd name="T3" fmla="*/ 132 h 145"/>
                <a:gd name="T4" fmla="*/ 30 w 107"/>
                <a:gd name="T5" fmla="*/ 122 h 145"/>
                <a:gd name="T6" fmla="*/ 25 w 107"/>
                <a:gd name="T7" fmla="*/ 106 h 145"/>
                <a:gd name="T8" fmla="*/ 31 w 107"/>
                <a:gd name="T9" fmla="*/ 97 h 145"/>
                <a:gd name="T10" fmla="*/ 34 w 107"/>
                <a:gd name="T11" fmla="*/ 90 h 145"/>
                <a:gd name="T12" fmla="*/ 31 w 107"/>
                <a:gd name="T13" fmla="*/ 70 h 145"/>
                <a:gd name="T14" fmla="*/ 43 w 107"/>
                <a:gd name="T15" fmla="*/ 73 h 145"/>
                <a:gd name="T16" fmla="*/ 37 w 107"/>
                <a:gd name="T17" fmla="*/ 64 h 145"/>
                <a:gd name="T18" fmla="*/ 29 w 107"/>
                <a:gd name="T19" fmla="*/ 64 h 145"/>
                <a:gd name="T20" fmla="*/ 20 w 107"/>
                <a:gd name="T21" fmla="*/ 72 h 145"/>
                <a:gd name="T22" fmla="*/ 22 w 107"/>
                <a:gd name="T23" fmla="*/ 79 h 145"/>
                <a:gd name="T24" fmla="*/ 11 w 107"/>
                <a:gd name="T25" fmla="*/ 75 h 145"/>
                <a:gd name="T26" fmla="*/ 15 w 107"/>
                <a:gd name="T27" fmla="*/ 64 h 145"/>
                <a:gd name="T28" fmla="*/ 15 w 107"/>
                <a:gd name="T29" fmla="*/ 60 h 145"/>
                <a:gd name="T30" fmla="*/ 8 w 107"/>
                <a:gd name="T31" fmla="*/ 44 h 145"/>
                <a:gd name="T32" fmla="*/ 14 w 107"/>
                <a:gd name="T33" fmla="*/ 18 h 145"/>
                <a:gd name="T34" fmla="*/ 35 w 107"/>
                <a:gd name="T35" fmla="*/ 13 h 145"/>
                <a:gd name="T36" fmla="*/ 39 w 107"/>
                <a:gd name="T37" fmla="*/ 23 h 145"/>
                <a:gd name="T38" fmla="*/ 36 w 107"/>
                <a:gd name="T39" fmla="*/ 30 h 145"/>
                <a:gd name="T40" fmla="*/ 25 w 107"/>
                <a:gd name="T41" fmla="*/ 30 h 145"/>
                <a:gd name="T42" fmla="*/ 32 w 107"/>
                <a:gd name="T43" fmla="*/ 25 h 145"/>
                <a:gd name="T44" fmla="*/ 16 w 107"/>
                <a:gd name="T45" fmla="*/ 27 h 145"/>
                <a:gd name="T46" fmla="*/ 16 w 107"/>
                <a:gd name="T47" fmla="*/ 48 h 145"/>
                <a:gd name="T48" fmla="*/ 36 w 107"/>
                <a:gd name="T49" fmla="*/ 55 h 145"/>
                <a:gd name="T50" fmla="*/ 51 w 107"/>
                <a:gd name="T51" fmla="*/ 63 h 145"/>
                <a:gd name="T52" fmla="*/ 57 w 107"/>
                <a:gd name="T53" fmla="*/ 55 h 145"/>
                <a:gd name="T54" fmla="*/ 62 w 107"/>
                <a:gd name="T55" fmla="*/ 53 h 145"/>
                <a:gd name="T56" fmla="*/ 67 w 107"/>
                <a:gd name="T57" fmla="*/ 51 h 145"/>
                <a:gd name="T58" fmla="*/ 75 w 107"/>
                <a:gd name="T59" fmla="*/ 16 h 145"/>
                <a:gd name="T60" fmla="*/ 49 w 107"/>
                <a:gd name="T61" fmla="*/ 18 h 145"/>
                <a:gd name="T62" fmla="*/ 51 w 107"/>
                <a:gd name="T63" fmla="*/ 27 h 145"/>
                <a:gd name="T64" fmla="*/ 55 w 107"/>
                <a:gd name="T65" fmla="*/ 26 h 145"/>
                <a:gd name="T66" fmla="*/ 58 w 107"/>
                <a:gd name="T67" fmla="*/ 22 h 145"/>
                <a:gd name="T68" fmla="*/ 58 w 107"/>
                <a:gd name="T69" fmla="*/ 33 h 145"/>
                <a:gd name="T70" fmla="*/ 40 w 107"/>
                <a:gd name="T71" fmla="*/ 27 h 145"/>
                <a:gd name="T72" fmla="*/ 40 w 107"/>
                <a:gd name="T73" fmla="*/ 23 h 145"/>
                <a:gd name="T74" fmla="*/ 54 w 107"/>
                <a:gd name="T75" fmla="*/ 4 h 145"/>
                <a:gd name="T76" fmla="*/ 77 w 107"/>
                <a:gd name="T77" fmla="*/ 11 h 145"/>
                <a:gd name="T78" fmla="*/ 84 w 107"/>
                <a:gd name="T79" fmla="*/ 16 h 145"/>
                <a:gd name="T80" fmla="*/ 87 w 107"/>
                <a:gd name="T81" fmla="*/ 23 h 145"/>
                <a:gd name="T82" fmla="*/ 79 w 107"/>
                <a:gd name="T83" fmla="*/ 45 h 145"/>
                <a:gd name="T84" fmla="*/ 95 w 107"/>
                <a:gd name="T85" fmla="*/ 50 h 145"/>
                <a:gd name="T86" fmla="*/ 97 w 107"/>
                <a:gd name="T87" fmla="*/ 70 h 145"/>
                <a:gd name="T88" fmla="*/ 85 w 107"/>
                <a:gd name="T89" fmla="*/ 76 h 145"/>
                <a:gd name="T90" fmla="*/ 85 w 107"/>
                <a:gd name="T91" fmla="*/ 68 h 145"/>
                <a:gd name="T92" fmla="*/ 93 w 107"/>
                <a:gd name="T93" fmla="*/ 61 h 145"/>
                <a:gd name="T94" fmla="*/ 52 w 107"/>
                <a:gd name="T95" fmla="*/ 85 h 145"/>
                <a:gd name="T96" fmla="*/ 66 w 107"/>
                <a:gd name="T97" fmla="*/ 101 h 145"/>
                <a:gd name="T98" fmla="*/ 48 w 107"/>
                <a:gd name="T99" fmla="*/ 106 h 145"/>
                <a:gd name="T100" fmla="*/ 53 w 107"/>
                <a:gd name="T101" fmla="*/ 105 h 145"/>
                <a:gd name="T102" fmla="*/ 60 w 107"/>
                <a:gd name="T103" fmla="*/ 101 h 145"/>
                <a:gd name="T104" fmla="*/ 48 w 107"/>
                <a:gd name="T105" fmla="*/ 96 h 145"/>
                <a:gd name="T106" fmla="*/ 37 w 107"/>
                <a:gd name="T107" fmla="*/ 116 h 145"/>
                <a:gd name="T108" fmla="*/ 67 w 107"/>
                <a:gd name="T109" fmla="*/ 142 h 145"/>
                <a:gd name="T110" fmla="*/ 68 w 107"/>
                <a:gd name="T111" fmla="*/ 142 h 145"/>
                <a:gd name="T112" fmla="*/ 72 w 107"/>
                <a:gd name="T113" fmla="*/ 143 h 145"/>
                <a:gd name="T114" fmla="*/ 70 w 107"/>
                <a:gd name="T115" fmla="*/ 145 h 145"/>
                <a:gd name="T116" fmla="*/ 68 w 107"/>
                <a:gd name="T117" fmla="*/ 145 h 145"/>
                <a:gd name="T118" fmla="*/ 66 w 107"/>
                <a:gd name="T1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145">
                  <a:moveTo>
                    <a:pt x="66" y="145"/>
                  </a:moveTo>
                  <a:cubicBezTo>
                    <a:pt x="59" y="144"/>
                    <a:pt x="39" y="139"/>
                    <a:pt x="32" y="132"/>
                  </a:cubicBezTo>
                  <a:cubicBezTo>
                    <a:pt x="28" y="129"/>
                    <a:pt x="27" y="126"/>
                    <a:pt x="30" y="122"/>
                  </a:cubicBezTo>
                  <a:cubicBezTo>
                    <a:pt x="20" y="115"/>
                    <a:pt x="23" y="108"/>
                    <a:pt x="25" y="106"/>
                  </a:cubicBezTo>
                  <a:cubicBezTo>
                    <a:pt x="23" y="100"/>
                    <a:pt x="26" y="96"/>
                    <a:pt x="31" y="97"/>
                  </a:cubicBezTo>
                  <a:cubicBezTo>
                    <a:pt x="31" y="93"/>
                    <a:pt x="32" y="92"/>
                    <a:pt x="34" y="90"/>
                  </a:cubicBezTo>
                  <a:cubicBezTo>
                    <a:pt x="37" y="88"/>
                    <a:pt x="47" y="81"/>
                    <a:pt x="31" y="70"/>
                  </a:cubicBezTo>
                  <a:cubicBezTo>
                    <a:pt x="30" y="70"/>
                    <a:pt x="36" y="67"/>
                    <a:pt x="43" y="73"/>
                  </a:cubicBezTo>
                  <a:cubicBezTo>
                    <a:pt x="42" y="67"/>
                    <a:pt x="42" y="66"/>
                    <a:pt x="37" y="64"/>
                  </a:cubicBezTo>
                  <a:cubicBezTo>
                    <a:pt x="35" y="65"/>
                    <a:pt x="32" y="65"/>
                    <a:pt x="29" y="64"/>
                  </a:cubicBezTo>
                  <a:cubicBezTo>
                    <a:pt x="25" y="64"/>
                    <a:pt x="21" y="64"/>
                    <a:pt x="20" y="72"/>
                  </a:cubicBezTo>
                  <a:cubicBezTo>
                    <a:pt x="22" y="74"/>
                    <a:pt x="24" y="76"/>
                    <a:pt x="22" y="79"/>
                  </a:cubicBezTo>
                  <a:cubicBezTo>
                    <a:pt x="20" y="82"/>
                    <a:pt x="11" y="80"/>
                    <a:pt x="11" y="75"/>
                  </a:cubicBezTo>
                  <a:cubicBezTo>
                    <a:pt x="10" y="70"/>
                    <a:pt x="12" y="66"/>
                    <a:pt x="15" y="64"/>
                  </a:cubicBezTo>
                  <a:cubicBezTo>
                    <a:pt x="17" y="63"/>
                    <a:pt x="16" y="61"/>
                    <a:pt x="15" y="60"/>
                  </a:cubicBezTo>
                  <a:cubicBezTo>
                    <a:pt x="14" y="59"/>
                    <a:pt x="1" y="53"/>
                    <a:pt x="8" y="44"/>
                  </a:cubicBezTo>
                  <a:cubicBezTo>
                    <a:pt x="4" y="39"/>
                    <a:pt x="0" y="26"/>
                    <a:pt x="14" y="18"/>
                  </a:cubicBezTo>
                  <a:cubicBezTo>
                    <a:pt x="16" y="14"/>
                    <a:pt x="25" y="6"/>
                    <a:pt x="35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39" y="25"/>
                    <a:pt x="38" y="28"/>
                    <a:pt x="36" y="30"/>
                  </a:cubicBezTo>
                  <a:cubicBezTo>
                    <a:pt x="30" y="37"/>
                    <a:pt x="24" y="31"/>
                    <a:pt x="25" y="30"/>
                  </a:cubicBezTo>
                  <a:cubicBezTo>
                    <a:pt x="25" y="29"/>
                    <a:pt x="32" y="33"/>
                    <a:pt x="32" y="25"/>
                  </a:cubicBezTo>
                  <a:cubicBezTo>
                    <a:pt x="33" y="17"/>
                    <a:pt x="21" y="16"/>
                    <a:pt x="16" y="27"/>
                  </a:cubicBezTo>
                  <a:cubicBezTo>
                    <a:pt x="14" y="34"/>
                    <a:pt x="12" y="42"/>
                    <a:pt x="16" y="48"/>
                  </a:cubicBezTo>
                  <a:cubicBezTo>
                    <a:pt x="20" y="56"/>
                    <a:pt x="28" y="54"/>
                    <a:pt x="36" y="55"/>
                  </a:cubicBezTo>
                  <a:cubicBezTo>
                    <a:pt x="41" y="56"/>
                    <a:pt x="48" y="59"/>
                    <a:pt x="51" y="63"/>
                  </a:cubicBezTo>
                  <a:cubicBezTo>
                    <a:pt x="51" y="60"/>
                    <a:pt x="54" y="56"/>
                    <a:pt x="57" y="55"/>
                  </a:cubicBezTo>
                  <a:cubicBezTo>
                    <a:pt x="58" y="53"/>
                    <a:pt x="60" y="49"/>
                    <a:pt x="62" y="53"/>
                  </a:cubicBezTo>
                  <a:cubicBezTo>
                    <a:pt x="63" y="54"/>
                    <a:pt x="64" y="54"/>
                    <a:pt x="67" y="51"/>
                  </a:cubicBezTo>
                  <a:cubicBezTo>
                    <a:pt x="70" y="47"/>
                    <a:pt x="86" y="31"/>
                    <a:pt x="75" y="16"/>
                  </a:cubicBezTo>
                  <a:cubicBezTo>
                    <a:pt x="63" y="1"/>
                    <a:pt x="51" y="14"/>
                    <a:pt x="49" y="18"/>
                  </a:cubicBezTo>
                  <a:cubicBezTo>
                    <a:pt x="48" y="22"/>
                    <a:pt x="48" y="26"/>
                    <a:pt x="51" y="27"/>
                  </a:cubicBezTo>
                  <a:cubicBezTo>
                    <a:pt x="54" y="28"/>
                    <a:pt x="55" y="27"/>
                    <a:pt x="55" y="26"/>
                  </a:cubicBezTo>
                  <a:cubicBezTo>
                    <a:pt x="55" y="25"/>
                    <a:pt x="55" y="21"/>
                    <a:pt x="58" y="22"/>
                  </a:cubicBezTo>
                  <a:cubicBezTo>
                    <a:pt x="61" y="22"/>
                    <a:pt x="63" y="30"/>
                    <a:pt x="58" y="33"/>
                  </a:cubicBezTo>
                  <a:cubicBezTo>
                    <a:pt x="54" y="37"/>
                    <a:pt x="43" y="37"/>
                    <a:pt x="40" y="27"/>
                  </a:cubicBezTo>
                  <a:cubicBezTo>
                    <a:pt x="40" y="26"/>
                    <a:pt x="40" y="24"/>
                    <a:pt x="40" y="23"/>
                  </a:cubicBezTo>
                  <a:cubicBezTo>
                    <a:pt x="40" y="14"/>
                    <a:pt x="46" y="5"/>
                    <a:pt x="54" y="4"/>
                  </a:cubicBezTo>
                  <a:cubicBezTo>
                    <a:pt x="62" y="1"/>
                    <a:pt x="71" y="0"/>
                    <a:pt x="77" y="11"/>
                  </a:cubicBezTo>
                  <a:cubicBezTo>
                    <a:pt x="80" y="12"/>
                    <a:pt x="83" y="14"/>
                    <a:pt x="84" y="16"/>
                  </a:cubicBezTo>
                  <a:cubicBezTo>
                    <a:pt x="86" y="18"/>
                    <a:pt x="87" y="21"/>
                    <a:pt x="87" y="23"/>
                  </a:cubicBezTo>
                  <a:cubicBezTo>
                    <a:pt x="87" y="27"/>
                    <a:pt x="90" y="34"/>
                    <a:pt x="79" y="45"/>
                  </a:cubicBezTo>
                  <a:cubicBezTo>
                    <a:pt x="79" y="45"/>
                    <a:pt x="92" y="38"/>
                    <a:pt x="95" y="50"/>
                  </a:cubicBezTo>
                  <a:cubicBezTo>
                    <a:pt x="100" y="51"/>
                    <a:pt x="107" y="67"/>
                    <a:pt x="97" y="70"/>
                  </a:cubicBezTo>
                  <a:cubicBezTo>
                    <a:pt x="95" y="77"/>
                    <a:pt x="88" y="78"/>
                    <a:pt x="85" y="76"/>
                  </a:cubicBezTo>
                  <a:cubicBezTo>
                    <a:pt x="82" y="74"/>
                    <a:pt x="84" y="69"/>
                    <a:pt x="85" y="68"/>
                  </a:cubicBezTo>
                  <a:cubicBezTo>
                    <a:pt x="88" y="70"/>
                    <a:pt x="93" y="69"/>
                    <a:pt x="93" y="61"/>
                  </a:cubicBezTo>
                  <a:cubicBezTo>
                    <a:pt x="94" y="53"/>
                    <a:pt x="72" y="40"/>
                    <a:pt x="52" y="85"/>
                  </a:cubicBezTo>
                  <a:cubicBezTo>
                    <a:pt x="60" y="86"/>
                    <a:pt x="67" y="87"/>
                    <a:pt x="66" y="101"/>
                  </a:cubicBezTo>
                  <a:cubicBezTo>
                    <a:pt x="65" y="114"/>
                    <a:pt x="49" y="114"/>
                    <a:pt x="48" y="106"/>
                  </a:cubicBezTo>
                  <a:cubicBezTo>
                    <a:pt x="49" y="103"/>
                    <a:pt x="50" y="104"/>
                    <a:pt x="53" y="105"/>
                  </a:cubicBezTo>
                  <a:cubicBezTo>
                    <a:pt x="55" y="105"/>
                    <a:pt x="59" y="106"/>
                    <a:pt x="60" y="101"/>
                  </a:cubicBezTo>
                  <a:cubicBezTo>
                    <a:pt x="61" y="95"/>
                    <a:pt x="52" y="92"/>
                    <a:pt x="48" y="96"/>
                  </a:cubicBezTo>
                  <a:cubicBezTo>
                    <a:pt x="43" y="99"/>
                    <a:pt x="37" y="105"/>
                    <a:pt x="37" y="116"/>
                  </a:cubicBezTo>
                  <a:cubicBezTo>
                    <a:pt x="37" y="127"/>
                    <a:pt x="52" y="139"/>
                    <a:pt x="67" y="142"/>
                  </a:cubicBezTo>
                  <a:cubicBezTo>
                    <a:pt x="67" y="142"/>
                    <a:pt x="67" y="142"/>
                    <a:pt x="68" y="142"/>
                  </a:cubicBezTo>
                  <a:cubicBezTo>
                    <a:pt x="70" y="142"/>
                    <a:pt x="71" y="143"/>
                    <a:pt x="72" y="143"/>
                  </a:cubicBezTo>
                  <a:cubicBezTo>
                    <a:pt x="73" y="144"/>
                    <a:pt x="72" y="144"/>
                    <a:pt x="70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7" y="145"/>
                    <a:pt x="66" y="145"/>
                  </a:cubicBezTo>
                </a:path>
              </a:pathLst>
            </a:custGeom>
            <a:noFill/>
            <a:ln w="7938" cap="flat">
              <a:solidFill>
                <a:srgbClr val="4D72B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4" name="TextBox 13">
            <a:extLst>
              <a:ext uri="{FF2B5EF4-FFF2-40B4-BE49-F238E27FC236}">
                <a16:creationId xmlns:a16="http://schemas.microsoft.com/office/drawing/2014/main" id="{7D761EC1-23D5-4120-8138-93C9B3BDF558}"/>
              </a:ext>
            </a:extLst>
          </p:cNvPr>
          <p:cNvSpPr txBox="1"/>
          <p:nvPr/>
        </p:nvSpPr>
        <p:spPr>
          <a:xfrm>
            <a:off x="4657624" y="437510"/>
            <a:ext cx="287675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063D7D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rgbClr val="063D7D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6" name="缺角矩形 355">
            <a:extLst>
              <a:ext uri="{FF2B5EF4-FFF2-40B4-BE49-F238E27FC236}">
                <a16:creationId xmlns:a16="http://schemas.microsoft.com/office/drawing/2014/main" id="{EF504682-3BC5-4F0D-83FC-744196537A80}"/>
              </a:ext>
            </a:extLst>
          </p:cNvPr>
          <p:cNvSpPr/>
          <p:nvPr/>
        </p:nvSpPr>
        <p:spPr>
          <a:xfrm>
            <a:off x="4601633" y="375920"/>
            <a:ext cx="2988734" cy="497840"/>
          </a:xfrm>
          <a:prstGeom prst="plaque">
            <a:avLst/>
          </a:prstGeom>
          <a:noFill/>
          <a:ln w="25400">
            <a:solidFill>
              <a:srgbClr val="063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矩形 344">
            <a:extLst>
              <a:ext uri="{FF2B5EF4-FFF2-40B4-BE49-F238E27FC236}">
                <a16:creationId xmlns:a16="http://schemas.microsoft.com/office/drawing/2014/main" id="{74579A97-BF28-4DB0-AAD1-D3A26C938164}"/>
              </a:ext>
            </a:extLst>
          </p:cNvPr>
          <p:cNvSpPr/>
          <p:nvPr/>
        </p:nvSpPr>
        <p:spPr>
          <a:xfrm>
            <a:off x="4592320" y="1681480"/>
            <a:ext cx="6421120" cy="349504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63D7D"/>
              </a:solidFill>
            </a:endParaRPr>
          </a:p>
        </p:txBody>
      </p:sp>
      <p:pic>
        <p:nvPicPr>
          <p:cNvPr id="346" name="图片 345">
            <a:extLst>
              <a:ext uri="{FF2B5EF4-FFF2-40B4-BE49-F238E27FC236}">
                <a16:creationId xmlns:a16="http://schemas.microsoft.com/office/drawing/2014/main" id="{9C9183BF-7EC9-45DC-8D52-F4608D7BF6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"/>
          <a:stretch/>
        </p:blipFill>
        <p:spPr>
          <a:xfrm>
            <a:off x="1308033" y="1666240"/>
            <a:ext cx="4340928" cy="3566160"/>
          </a:xfrm>
          <a:prstGeom prst="rect">
            <a:avLst/>
          </a:prstGeom>
          <a:effectLst>
            <a:outerShdw blurRad="114300" dist="152400" dir="2700000" algn="tl" rotWithShape="0">
              <a:schemeClr val="bg1">
                <a:lumMod val="65000"/>
                <a:alpha val="40000"/>
              </a:schemeClr>
            </a:outerShdw>
          </a:effectLst>
        </p:spPr>
      </p:pic>
      <p:sp>
        <p:nvSpPr>
          <p:cNvPr id="347" name="矩形 346">
            <a:extLst>
              <a:ext uri="{FF2B5EF4-FFF2-40B4-BE49-F238E27FC236}">
                <a16:creationId xmlns:a16="http://schemas.microsoft.com/office/drawing/2014/main" id="{5D9549AC-DAA6-47BF-8BC2-CC00E5E97918}"/>
              </a:ext>
            </a:extLst>
          </p:cNvPr>
          <p:cNvSpPr/>
          <p:nvPr/>
        </p:nvSpPr>
        <p:spPr>
          <a:xfrm>
            <a:off x="6217920" y="2511717"/>
            <a:ext cx="4439920" cy="15696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1700" dirty="0">
                <a:solidFill>
                  <a:srgbClr val="063D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700" dirty="0">
              <a:solidFill>
                <a:srgbClr val="063D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520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1C3A14B-50DE-4838-B5A7-9FAD5A21A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4" t="14382" r="27707" b="51592"/>
          <a:stretch/>
        </p:blipFill>
        <p:spPr>
          <a:xfrm>
            <a:off x="5236633" y="1388533"/>
            <a:ext cx="1718734" cy="1447800"/>
          </a:xfrm>
          <a:prstGeom prst="rect">
            <a:avLst/>
          </a:prstGeom>
        </p:spPr>
      </p:pic>
      <p:sp>
        <p:nvSpPr>
          <p:cNvPr id="467" name="文本框 466">
            <a:extLst>
              <a:ext uri="{FF2B5EF4-FFF2-40B4-BE49-F238E27FC236}">
                <a16:creationId xmlns:a16="http://schemas.microsoft.com/office/drawing/2014/main" id="{B9D55409-C664-43A1-BD8D-69A91BBE4B71}"/>
              </a:ext>
            </a:extLst>
          </p:cNvPr>
          <p:cNvSpPr txBox="1"/>
          <p:nvPr/>
        </p:nvSpPr>
        <p:spPr>
          <a:xfrm>
            <a:off x="5281514" y="1709873"/>
            <a:ext cx="17940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Part 3</a:t>
            </a:r>
            <a:endParaRPr lang="zh-CN" altLang="en-US" sz="540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68" name="TextBox 13">
            <a:extLst>
              <a:ext uri="{FF2B5EF4-FFF2-40B4-BE49-F238E27FC236}">
                <a16:creationId xmlns:a16="http://schemas.microsoft.com/office/drawing/2014/main" id="{80E36C53-8131-4E33-9AE9-34651FFF48A6}"/>
              </a:ext>
            </a:extLst>
          </p:cNvPr>
          <p:cNvSpPr txBox="1"/>
          <p:nvPr/>
        </p:nvSpPr>
        <p:spPr>
          <a:xfrm>
            <a:off x="4677466" y="3326926"/>
            <a:ext cx="2837068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4679ACA9-B476-434B-94EB-6B82CE9C6286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507721" y="1434040"/>
            <a:ext cx="2225145" cy="223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5B1E096-55EF-4D29-A912-385395C8EB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7" t="60745" r="19618" b="33882"/>
          <a:stretch/>
        </p:blipFill>
        <p:spPr>
          <a:xfrm>
            <a:off x="5355166" y="2899471"/>
            <a:ext cx="1481667" cy="13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22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835</Words>
  <Application>Microsoft Office PowerPoint</Application>
  <PresentationFormat>宽屏</PresentationFormat>
  <Paragraphs>93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等线</vt:lpstr>
      <vt:lpstr>等线 Light</vt:lpstr>
      <vt:lpstr>华文行楷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阮玉琴</dc:creator>
  <cp:lastModifiedBy>阮玉琴</cp:lastModifiedBy>
  <cp:revision>22</cp:revision>
  <dcterms:created xsi:type="dcterms:W3CDTF">2018-03-14T06:06:43Z</dcterms:created>
  <dcterms:modified xsi:type="dcterms:W3CDTF">2018-03-16T03:31:33Z</dcterms:modified>
</cp:coreProperties>
</file>