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8"/>
  </p:notesMasterIdLst>
  <p:sldIdLst>
    <p:sldId id="256" r:id="rId2"/>
    <p:sldId id="257" r:id="rId3"/>
    <p:sldId id="260" r:id="rId4"/>
    <p:sldId id="276" r:id="rId5"/>
    <p:sldId id="267" r:id="rId6"/>
    <p:sldId id="261" r:id="rId7"/>
    <p:sldId id="265" r:id="rId8"/>
    <p:sldId id="264" r:id="rId9"/>
    <p:sldId id="283" r:id="rId10"/>
    <p:sldId id="266" r:id="rId11"/>
    <p:sldId id="263" r:id="rId12"/>
    <p:sldId id="262" r:id="rId13"/>
    <p:sldId id="269" r:id="rId14"/>
    <p:sldId id="268" r:id="rId15"/>
    <p:sldId id="284" r:id="rId16"/>
    <p:sldId id="274" r:id="rId17"/>
    <p:sldId id="270" r:id="rId18"/>
    <p:sldId id="271" r:id="rId19"/>
    <p:sldId id="272" r:id="rId20"/>
    <p:sldId id="273" r:id="rId21"/>
    <p:sldId id="285" r:id="rId22"/>
    <p:sldId id="275" r:id="rId23"/>
    <p:sldId id="277" r:id="rId24"/>
    <p:sldId id="278" r:id="rId25"/>
    <p:sldId id="279" r:id="rId26"/>
    <p:sldId id="282" r:id="rId27"/>
  </p:sldIdLst>
  <p:sldSz cx="9144000" cy="5143500" type="screen16x9"/>
  <p:notesSz cx="6858000" cy="9144000"/>
  <p:custDataLst>
    <p:tags r:id="rId29"/>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0058" autoAdjust="0"/>
  </p:normalViewPr>
  <p:slideViewPr>
    <p:cSldViewPr snapToGrid="0">
      <p:cViewPr varScale="1">
        <p:scale>
          <a:sx n="145" d="100"/>
          <a:sy n="145" d="100"/>
        </p:scale>
        <p:origin x="-582" y="-90"/>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6C78979-DAC6-486A-B1AD-2B8140BB26C2}" type="datetimeFigureOut">
              <a:rPr lang="zh-CN" altLang="en-US" smtClean="0"/>
              <a:t>2018/3/7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64ED06D-6B50-4DE1-9B46-370EDBA36D15}" type="slidenum">
              <a:rPr lang="zh-CN" altLang="en-US" smtClean="0"/>
              <a:t>‹#›</a:t>
            </a:fld>
            <a:endParaRPr lang="zh-CN" altLang="en-US"/>
          </a:p>
        </p:txBody>
      </p:sp>
    </p:spTree>
    <p:extLst>
      <p:ext uri="{BB962C8B-B14F-4D97-AF65-F5344CB8AC3E}">
        <p14:creationId xmlns:p14="http://schemas.microsoft.com/office/powerpoint/2010/main" val="2213388660"/>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大侠素材铺  淘宝店：</a:t>
            </a:r>
            <a:r>
              <a:rPr lang="en-US" altLang="zh-CN" dirty="0" smtClean="0"/>
              <a:t>https://dxpu.taobao.com/</a:t>
            </a:r>
            <a:endParaRPr lang="zh-CN" altLang="en-US" dirty="0"/>
          </a:p>
        </p:txBody>
      </p:sp>
      <p:sp>
        <p:nvSpPr>
          <p:cNvPr id="4" name="灯片编号占位符 3"/>
          <p:cNvSpPr>
            <a:spLocks noGrp="1"/>
          </p:cNvSpPr>
          <p:nvPr>
            <p:ph type="sldNum" sz="quarter" idx="10"/>
          </p:nvPr>
        </p:nvSpPr>
        <p:spPr/>
        <p:txBody>
          <a:bodyPr/>
          <a:lstStyle/>
          <a:p>
            <a:fld id="{764ED06D-6B50-4DE1-9B46-370EDBA36D15}" type="slidenum">
              <a:rPr lang="zh-CN" altLang="en-US" smtClean="0"/>
              <a:t>1</a:t>
            </a:fld>
            <a:endParaRPr lang="zh-CN" altLang="en-US"/>
          </a:p>
        </p:txBody>
      </p:sp>
    </p:spTree>
    <p:extLst>
      <p:ext uri="{BB962C8B-B14F-4D97-AF65-F5344CB8AC3E}">
        <p14:creationId xmlns:p14="http://schemas.microsoft.com/office/powerpoint/2010/main" val="41738464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4ED06D-6B50-4DE1-9B46-370EDBA36D15}" type="slidenum">
              <a:rPr lang="zh-CN" altLang="en-US" smtClean="0"/>
              <a:t>10</a:t>
            </a:fld>
            <a:endParaRPr lang="zh-CN" altLang="en-US"/>
          </a:p>
        </p:txBody>
      </p:sp>
    </p:spTree>
    <p:extLst>
      <p:ext uri="{BB962C8B-B14F-4D97-AF65-F5344CB8AC3E}">
        <p14:creationId xmlns:p14="http://schemas.microsoft.com/office/powerpoint/2010/main" val="24952269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4ED06D-6B50-4DE1-9B46-370EDBA36D15}" type="slidenum">
              <a:rPr lang="zh-CN" altLang="en-US" smtClean="0"/>
              <a:t>11</a:t>
            </a:fld>
            <a:endParaRPr lang="zh-CN" altLang="en-US"/>
          </a:p>
        </p:txBody>
      </p:sp>
    </p:spTree>
    <p:extLst>
      <p:ext uri="{BB962C8B-B14F-4D97-AF65-F5344CB8AC3E}">
        <p14:creationId xmlns:p14="http://schemas.microsoft.com/office/powerpoint/2010/main" val="11388712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4ED06D-6B50-4DE1-9B46-370EDBA36D15}" type="slidenum">
              <a:rPr lang="zh-CN" altLang="en-US" smtClean="0"/>
              <a:t>12</a:t>
            </a:fld>
            <a:endParaRPr lang="zh-CN" altLang="en-US"/>
          </a:p>
        </p:txBody>
      </p:sp>
    </p:spTree>
    <p:extLst>
      <p:ext uri="{BB962C8B-B14F-4D97-AF65-F5344CB8AC3E}">
        <p14:creationId xmlns:p14="http://schemas.microsoft.com/office/powerpoint/2010/main" val="38884811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4ED06D-6B50-4DE1-9B46-370EDBA36D15}" type="slidenum">
              <a:rPr lang="zh-CN" altLang="en-US" smtClean="0"/>
              <a:t>13</a:t>
            </a:fld>
            <a:endParaRPr lang="zh-CN" altLang="en-US"/>
          </a:p>
        </p:txBody>
      </p:sp>
    </p:spTree>
    <p:extLst>
      <p:ext uri="{BB962C8B-B14F-4D97-AF65-F5344CB8AC3E}">
        <p14:creationId xmlns:p14="http://schemas.microsoft.com/office/powerpoint/2010/main" val="34917683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4ED06D-6B50-4DE1-9B46-370EDBA36D15}" type="slidenum">
              <a:rPr lang="zh-CN" altLang="en-US" smtClean="0"/>
              <a:t>14</a:t>
            </a:fld>
            <a:endParaRPr lang="zh-CN" altLang="en-US"/>
          </a:p>
        </p:txBody>
      </p:sp>
    </p:spTree>
    <p:extLst>
      <p:ext uri="{BB962C8B-B14F-4D97-AF65-F5344CB8AC3E}">
        <p14:creationId xmlns:p14="http://schemas.microsoft.com/office/powerpoint/2010/main" val="21623976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4ED06D-6B50-4DE1-9B46-370EDBA36D15}" type="slidenum">
              <a:rPr lang="zh-CN" altLang="en-US" smtClean="0"/>
              <a:t>15</a:t>
            </a:fld>
            <a:endParaRPr lang="zh-CN" altLang="en-US"/>
          </a:p>
        </p:txBody>
      </p:sp>
    </p:spTree>
    <p:extLst>
      <p:ext uri="{BB962C8B-B14F-4D97-AF65-F5344CB8AC3E}">
        <p14:creationId xmlns:p14="http://schemas.microsoft.com/office/powerpoint/2010/main" val="42281597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4ED06D-6B50-4DE1-9B46-370EDBA36D15}" type="slidenum">
              <a:rPr lang="zh-CN" altLang="en-US" smtClean="0"/>
              <a:t>16</a:t>
            </a:fld>
            <a:endParaRPr lang="zh-CN" altLang="en-US"/>
          </a:p>
        </p:txBody>
      </p:sp>
    </p:spTree>
    <p:extLst>
      <p:ext uri="{BB962C8B-B14F-4D97-AF65-F5344CB8AC3E}">
        <p14:creationId xmlns:p14="http://schemas.microsoft.com/office/powerpoint/2010/main" val="2583995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4ED06D-6B50-4DE1-9B46-370EDBA36D15}" type="slidenum">
              <a:rPr lang="zh-CN" altLang="en-US" smtClean="0"/>
              <a:t>17</a:t>
            </a:fld>
            <a:endParaRPr lang="zh-CN" altLang="en-US"/>
          </a:p>
        </p:txBody>
      </p:sp>
    </p:spTree>
    <p:extLst>
      <p:ext uri="{BB962C8B-B14F-4D97-AF65-F5344CB8AC3E}">
        <p14:creationId xmlns:p14="http://schemas.microsoft.com/office/powerpoint/2010/main" val="11803201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4ED06D-6B50-4DE1-9B46-370EDBA36D15}" type="slidenum">
              <a:rPr lang="zh-CN" altLang="en-US" smtClean="0"/>
              <a:t>18</a:t>
            </a:fld>
            <a:endParaRPr lang="zh-CN" altLang="en-US"/>
          </a:p>
        </p:txBody>
      </p:sp>
    </p:spTree>
    <p:extLst>
      <p:ext uri="{BB962C8B-B14F-4D97-AF65-F5344CB8AC3E}">
        <p14:creationId xmlns:p14="http://schemas.microsoft.com/office/powerpoint/2010/main" val="14472260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4ED06D-6B50-4DE1-9B46-370EDBA36D15}" type="slidenum">
              <a:rPr lang="zh-CN" altLang="en-US" smtClean="0"/>
              <a:t>19</a:t>
            </a:fld>
            <a:endParaRPr lang="zh-CN" altLang="en-US"/>
          </a:p>
        </p:txBody>
      </p:sp>
    </p:spTree>
    <p:extLst>
      <p:ext uri="{BB962C8B-B14F-4D97-AF65-F5344CB8AC3E}">
        <p14:creationId xmlns:p14="http://schemas.microsoft.com/office/powerpoint/2010/main" val="5340868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4ED06D-6B50-4DE1-9B46-370EDBA36D15}" type="slidenum">
              <a:rPr lang="zh-CN" altLang="en-US" smtClean="0"/>
              <a:t>2</a:t>
            </a:fld>
            <a:endParaRPr lang="zh-CN" altLang="en-US"/>
          </a:p>
        </p:txBody>
      </p:sp>
    </p:spTree>
    <p:extLst>
      <p:ext uri="{BB962C8B-B14F-4D97-AF65-F5344CB8AC3E}">
        <p14:creationId xmlns:p14="http://schemas.microsoft.com/office/powerpoint/2010/main" val="232032136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4ED06D-6B50-4DE1-9B46-370EDBA36D15}" type="slidenum">
              <a:rPr lang="zh-CN" altLang="en-US" smtClean="0"/>
              <a:t>20</a:t>
            </a:fld>
            <a:endParaRPr lang="zh-CN" altLang="en-US"/>
          </a:p>
        </p:txBody>
      </p:sp>
    </p:spTree>
    <p:extLst>
      <p:ext uri="{BB962C8B-B14F-4D97-AF65-F5344CB8AC3E}">
        <p14:creationId xmlns:p14="http://schemas.microsoft.com/office/powerpoint/2010/main" val="169763446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4ED06D-6B50-4DE1-9B46-370EDBA36D15}" type="slidenum">
              <a:rPr lang="zh-CN" altLang="en-US" smtClean="0"/>
              <a:t>21</a:t>
            </a:fld>
            <a:endParaRPr lang="zh-CN" altLang="en-US"/>
          </a:p>
        </p:txBody>
      </p:sp>
    </p:spTree>
    <p:extLst>
      <p:ext uri="{BB962C8B-B14F-4D97-AF65-F5344CB8AC3E}">
        <p14:creationId xmlns:p14="http://schemas.microsoft.com/office/powerpoint/2010/main" val="261256334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4ED06D-6B50-4DE1-9B46-370EDBA36D15}" type="slidenum">
              <a:rPr lang="zh-CN" altLang="en-US" smtClean="0"/>
              <a:t>22</a:t>
            </a:fld>
            <a:endParaRPr lang="zh-CN" altLang="en-US"/>
          </a:p>
        </p:txBody>
      </p:sp>
    </p:spTree>
    <p:extLst>
      <p:ext uri="{BB962C8B-B14F-4D97-AF65-F5344CB8AC3E}">
        <p14:creationId xmlns:p14="http://schemas.microsoft.com/office/powerpoint/2010/main" val="168890720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4ED06D-6B50-4DE1-9B46-370EDBA36D15}" type="slidenum">
              <a:rPr lang="zh-CN" altLang="en-US" smtClean="0"/>
              <a:t>23</a:t>
            </a:fld>
            <a:endParaRPr lang="zh-CN" altLang="en-US"/>
          </a:p>
        </p:txBody>
      </p:sp>
    </p:spTree>
    <p:extLst>
      <p:ext uri="{BB962C8B-B14F-4D97-AF65-F5344CB8AC3E}">
        <p14:creationId xmlns:p14="http://schemas.microsoft.com/office/powerpoint/2010/main" val="396572340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4ED06D-6B50-4DE1-9B46-370EDBA36D15}" type="slidenum">
              <a:rPr lang="zh-CN" altLang="en-US" smtClean="0"/>
              <a:t>24</a:t>
            </a:fld>
            <a:endParaRPr lang="zh-CN" altLang="en-US"/>
          </a:p>
        </p:txBody>
      </p:sp>
    </p:spTree>
    <p:extLst>
      <p:ext uri="{BB962C8B-B14F-4D97-AF65-F5344CB8AC3E}">
        <p14:creationId xmlns:p14="http://schemas.microsoft.com/office/powerpoint/2010/main" val="21247931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4ED06D-6B50-4DE1-9B46-370EDBA36D15}" type="slidenum">
              <a:rPr lang="zh-CN" altLang="en-US" smtClean="0"/>
              <a:t>25</a:t>
            </a:fld>
            <a:endParaRPr lang="zh-CN" altLang="en-US"/>
          </a:p>
        </p:txBody>
      </p:sp>
    </p:spTree>
    <p:extLst>
      <p:ext uri="{BB962C8B-B14F-4D97-AF65-F5344CB8AC3E}">
        <p14:creationId xmlns:p14="http://schemas.microsoft.com/office/powerpoint/2010/main" val="30048478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大侠素材铺  淘宝店：</a:t>
            </a:r>
            <a:r>
              <a:rPr lang="en-US" altLang="zh-CN" dirty="0" smtClean="0"/>
              <a:t>https://dxpu.taobao.com/</a:t>
            </a:r>
            <a:endParaRPr lang="zh-CN" altLang="en-US" dirty="0"/>
          </a:p>
        </p:txBody>
      </p:sp>
      <p:sp>
        <p:nvSpPr>
          <p:cNvPr id="4" name="灯片编号占位符 3"/>
          <p:cNvSpPr>
            <a:spLocks noGrp="1"/>
          </p:cNvSpPr>
          <p:nvPr>
            <p:ph type="sldNum" sz="quarter" idx="10"/>
          </p:nvPr>
        </p:nvSpPr>
        <p:spPr/>
        <p:txBody>
          <a:bodyPr/>
          <a:lstStyle/>
          <a:p>
            <a:fld id="{764ED06D-6B50-4DE1-9B46-370EDBA36D15}" type="slidenum">
              <a:rPr lang="zh-CN" altLang="en-US" smtClean="0"/>
              <a:t>26</a:t>
            </a:fld>
            <a:endParaRPr lang="zh-CN" altLang="en-US"/>
          </a:p>
        </p:txBody>
      </p:sp>
    </p:spTree>
    <p:extLst>
      <p:ext uri="{BB962C8B-B14F-4D97-AF65-F5344CB8AC3E}">
        <p14:creationId xmlns:p14="http://schemas.microsoft.com/office/powerpoint/2010/main" val="29274368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4ED06D-6B50-4DE1-9B46-370EDBA36D15}" type="slidenum">
              <a:rPr lang="zh-CN" altLang="en-US" smtClean="0"/>
              <a:t>3</a:t>
            </a:fld>
            <a:endParaRPr lang="zh-CN" altLang="en-US"/>
          </a:p>
        </p:txBody>
      </p:sp>
    </p:spTree>
    <p:extLst>
      <p:ext uri="{BB962C8B-B14F-4D97-AF65-F5344CB8AC3E}">
        <p14:creationId xmlns:p14="http://schemas.microsoft.com/office/powerpoint/2010/main" val="27152967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4ED06D-6B50-4DE1-9B46-370EDBA36D15}" type="slidenum">
              <a:rPr lang="zh-CN" altLang="en-US" smtClean="0"/>
              <a:t>4</a:t>
            </a:fld>
            <a:endParaRPr lang="zh-CN" altLang="en-US"/>
          </a:p>
        </p:txBody>
      </p:sp>
    </p:spTree>
    <p:extLst>
      <p:ext uri="{BB962C8B-B14F-4D97-AF65-F5344CB8AC3E}">
        <p14:creationId xmlns:p14="http://schemas.microsoft.com/office/powerpoint/2010/main" val="31464806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4ED06D-6B50-4DE1-9B46-370EDBA36D15}" type="slidenum">
              <a:rPr lang="zh-CN" altLang="en-US" smtClean="0"/>
              <a:t>5</a:t>
            </a:fld>
            <a:endParaRPr lang="zh-CN" altLang="en-US"/>
          </a:p>
        </p:txBody>
      </p:sp>
    </p:spTree>
    <p:extLst>
      <p:ext uri="{BB962C8B-B14F-4D97-AF65-F5344CB8AC3E}">
        <p14:creationId xmlns:p14="http://schemas.microsoft.com/office/powerpoint/2010/main" val="30859609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4ED06D-6B50-4DE1-9B46-370EDBA36D15}" type="slidenum">
              <a:rPr lang="zh-CN" altLang="en-US" smtClean="0"/>
              <a:t>6</a:t>
            </a:fld>
            <a:endParaRPr lang="zh-CN" altLang="en-US"/>
          </a:p>
        </p:txBody>
      </p:sp>
    </p:spTree>
    <p:extLst>
      <p:ext uri="{BB962C8B-B14F-4D97-AF65-F5344CB8AC3E}">
        <p14:creationId xmlns:p14="http://schemas.microsoft.com/office/powerpoint/2010/main" val="27434032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4ED06D-6B50-4DE1-9B46-370EDBA36D15}" type="slidenum">
              <a:rPr lang="zh-CN" altLang="en-US" smtClean="0"/>
              <a:t>7</a:t>
            </a:fld>
            <a:endParaRPr lang="zh-CN" altLang="en-US"/>
          </a:p>
        </p:txBody>
      </p:sp>
    </p:spTree>
    <p:extLst>
      <p:ext uri="{BB962C8B-B14F-4D97-AF65-F5344CB8AC3E}">
        <p14:creationId xmlns:p14="http://schemas.microsoft.com/office/powerpoint/2010/main" val="41474553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4ED06D-6B50-4DE1-9B46-370EDBA36D15}" type="slidenum">
              <a:rPr lang="zh-CN" altLang="en-US" smtClean="0"/>
              <a:t>8</a:t>
            </a:fld>
            <a:endParaRPr lang="zh-CN" altLang="en-US"/>
          </a:p>
        </p:txBody>
      </p:sp>
    </p:spTree>
    <p:extLst>
      <p:ext uri="{BB962C8B-B14F-4D97-AF65-F5344CB8AC3E}">
        <p14:creationId xmlns:p14="http://schemas.microsoft.com/office/powerpoint/2010/main" val="22150621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4ED06D-6B50-4DE1-9B46-370EDBA36D15}" type="slidenum">
              <a:rPr lang="zh-CN" altLang="en-US" smtClean="0"/>
              <a:t>9</a:t>
            </a:fld>
            <a:endParaRPr lang="zh-CN" altLang="en-US"/>
          </a:p>
        </p:txBody>
      </p:sp>
    </p:spTree>
    <p:extLst>
      <p:ext uri="{BB962C8B-B14F-4D97-AF65-F5344CB8AC3E}">
        <p14:creationId xmlns:p14="http://schemas.microsoft.com/office/powerpoint/2010/main" val="32712528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ACC849FF-0208-47B3-A08E-9D8B1115B5A3}" type="datetimeFigureOut">
              <a:rPr lang="zh-CN" altLang="en-US" smtClean="0"/>
              <a:t>2018/3/7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97FBFBB-6E6B-4B9A-B339-EC35732005E7}" type="slidenum">
              <a:rPr lang="zh-CN" altLang="en-US" smtClean="0"/>
              <a:t>‹#›</a:t>
            </a:fld>
            <a:endParaRPr lang="zh-CN" altLang="en-US"/>
          </a:p>
        </p:txBody>
      </p:sp>
    </p:spTree>
    <p:extLst>
      <p:ext uri="{BB962C8B-B14F-4D97-AF65-F5344CB8AC3E}">
        <p14:creationId xmlns:p14="http://schemas.microsoft.com/office/powerpoint/2010/main" val="2118988979"/>
      </p:ext>
    </p:extLst>
  </p:cSld>
  <p:clrMapOvr>
    <a:masterClrMapping/>
  </p:clrMapOvr>
  <mc:AlternateContent xmlns:mc="http://schemas.openxmlformats.org/markup-compatibility/2006" xmlns:p14="http://schemas.microsoft.com/office/powerpoint/2010/main">
    <mc:Choice Requires="p14">
      <p:transition spd="slow" p14:dur="2000" advClick="0" advTm="3000">
        <p:fade/>
      </p:transition>
    </mc:Choice>
    <mc:Fallback xmlns="">
      <p:transition spd="slow" advClick="0" advTm="3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ACC849FF-0208-47B3-A08E-9D8B1115B5A3}" type="datetimeFigureOut">
              <a:rPr lang="zh-CN" altLang="en-US" smtClean="0"/>
              <a:t>2018/3/7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97FBFBB-6E6B-4B9A-B339-EC35732005E7}" type="slidenum">
              <a:rPr lang="zh-CN" altLang="en-US" smtClean="0"/>
              <a:t>‹#›</a:t>
            </a:fld>
            <a:endParaRPr lang="zh-CN" altLang="en-US"/>
          </a:p>
        </p:txBody>
      </p:sp>
    </p:spTree>
    <p:extLst>
      <p:ext uri="{BB962C8B-B14F-4D97-AF65-F5344CB8AC3E}">
        <p14:creationId xmlns:p14="http://schemas.microsoft.com/office/powerpoint/2010/main" val="4143798531"/>
      </p:ext>
    </p:extLst>
  </p:cSld>
  <p:clrMapOvr>
    <a:masterClrMapping/>
  </p:clrMapOvr>
  <mc:AlternateContent xmlns:mc="http://schemas.openxmlformats.org/markup-compatibility/2006" xmlns:p14="http://schemas.microsoft.com/office/powerpoint/2010/main">
    <mc:Choice Requires="p14">
      <p:transition spd="slow" p14:dur="2000" advClick="0" advTm="3000">
        <p:fade/>
      </p:transition>
    </mc:Choice>
    <mc:Fallback xmlns="">
      <p:transition spd="slow" advClick="0" advTm="3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ACC849FF-0208-47B3-A08E-9D8B1115B5A3}" type="datetimeFigureOut">
              <a:rPr lang="zh-CN" altLang="en-US" smtClean="0"/>
              <a:t>2018/3/7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97FBFBB-6E6B-4B9A-B339-EC35732005E7}" type="slidenum">
              <a:rPr lang="zh-CN" altLang="en-US" smtClean="0"/>
              <a:t>‹#›</a:t>
            </a:fld>
            <a:endParaRPr lang="zh-CN" altLang="en-US"/>
          </a:p>
        </p:txBody>
      </p:sp>
    </p:spTree>
    <p:extLst>
      <p:ext uri="{BB962C8B-B14F-4D97-AF65-F5344CB8AC3E}">
        <p14:creationId xmlns:p14="http://schemas.microsoft.com/office/powerpoint/2010/main" val="1621320785"/>
      </p:ext>
    </p:extLst>
  </p:cSld>
  <p:clrMapOvr>
    <a:masterClrMapping/>
  </p:clrMapOvr>
  <mc:AlternateContent xmlns:mc="http://schemas.openxmlformats.org/markup-compatibility/2006" xmlns:p14="http://schemas.microsoft.com/office/powerpoint/2010/main">
    <mc:Choice Requires="p14">
      <p:transition spd="slow" p14:dur="2000" advClick="0" advTm="3000">
        <p:fade/>
      </p:transition>
    </mc:Choice>
    <mc:Fallback xmlns="">
      <p:transition spd="slow" advClick="0" advTm="3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ACC849FF-0208-47B3-A08E-9D8B1115B5A3}" type="datetimeFigureOut">
              <a:rPr lang="zh-CN" altLang="en-US" smtClean="0"/>
              <a:t>2018/3/7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97FBFBB-6E6B-4B9A-B339-EC35732005E7}" type="slidenum">
              <a:rPr lang="zh-CN" altLang="en-US" smtClean="0"/>
              <a:t>‹#›</a:t>
            </a:fld>
            <a:endParaRPr lang="zh-CN" altLang="en-US"/>
          </a:p>
        </p:txBody>
      </p:sp>
    </p:spTree>
    <p:extLst>
      <p:ext uri="{BB962C8B-B14F-4D97-AF65-F5344CB8AC3E}">
        <p14:creationId xmlns:p14="http://schemas.microsoft.com/office/powerpoint/2010/main" val="3176275037"/>
      </p:ext>
    </p:extLst>
  </p:cSld>
  <p:clrMapOvr>
    <a:masterClrMapping/>
  </p:clrMapOvr>
  <mc:AlternateContent xmlns:mc="http://schemas.openxmlformats.org/markup-compatibility/2006" xmlns:p14="http://schemas.microsoft.com/office/powerpoint/2010/main">
    <mc:Choice Requires="p14">
      <p:transition spd="slow" p14:dur="2000" advClick="0" advTm="3000">
        <p:fade/>
      </p:transition>
    </mc:Choice>
    <mc:Fallback xmlns="">
      <p:transition spd="slow" advClick="0" advTm="3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ACC849FF-0208-47B3-A08E-9D8B1115B5A3}" type="datetimeFigureOut">
              <a:rPr lang="zh-CN" altLang="en-US" smtClean="0"/>
              <a:t>2018/3/7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97FBFBB-6E6B-4B9A-B339-EC35732005E7}" type="slidenum">
              <a:rPr lang="zh-CN" altLang="en-US" smtClean="0"/>
              <a:t>‹#›</a:t>
            </a:fld>
            <a:endParaRPr lang="zh-CN" altLang="en-US"/>
          </a:p>
        </p:txBody>
      </p:sp>
    </p:spTree>
    <p:extLst>
      <p:ext uri="{BB962C8B-B14F-4D97-AF65-F5344CB8AC3E}">
        <p14:creationId xmlns:p14="http://schemas.microsoft.com/office/powerpoint/2010/main" val="2523055640"/>
      </p:ext>
    </p:extLst>
  </p:cSld>
  <p:clrMapOvr>
    <a:masterClrMapping/>
  </p:clrMapOvr>
  <mc:AlternateContent xmlns:mc="http://schemas.openxmlformats.org/markup-compatibility/2006" xmlns:p14="http://schemas.microsoft.com/office/powerpoint/2010/main">
    <mc:Choice Requires="p14">
      <p:transition spd="slow" p14:dur="2000" advClick="0" advTm="3000">
        <p:fade/>
      </p:transition>
    </mc:Choice>
    <mc:Fallback xmlns="">
      <p:transition spd="slow" advClick="0" advTm="3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ACC849FF-0208-47B3-A08E-9D8B1115B5A3}" type="datetimeFigureOut">
              <a:rPr lang="zh-CN" altLang="en-US" smtClean="0"/>
              <a:t>2018/3/7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97FBFBB-6E6B-4B9A-B339-EC35732005E7}" type="slidenum">
              <a:rPr lang="zh-CN" altLang="en-US" smtClean="0"/>
              <a:t>‹#›</a:t>
            </a:fld>
            <a:endParaRPr lang="zh-CN" altLang="en-US"/>
          </a:p>
        </p:txBody>
      </p:sp>
    </p:spTree>
    <p:extLst>
      <p:ext uri="{BB962C8B-B14F-4D97-AF65-F5344CB8AC3E}">
        <p14:creationId xmlns:p14="http://schemas.microsoft.com/office/powerpoint/2010/main" val="405857808"/>
      </p:ext>
    </p:extLst>
  </p:cSld>
  <p:clrMapOvr>
    <a:masterClrMapping/>
  </p:clrMapOvr>
  <mc:AlternateContent xmlns:mc="http://schemas.openxmlformats.org/markup-compatibility/2006" xmlns:p14="http://schemas.microsoft.com/office/powerpoint/2010/main">
    <mc:Choice Requires="p14">
      <p:transition spd="slow" p14:dur="2000" advClick="0" advTm="3000">
        <p:fade/>
      </p:transition>
    </mc:Choice>
    <mc:Fallback xmlns="">
      <p:transition spd="slow" advClick="0" advTm="3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ACC849FF-0208-47B3-A08E-9D8B1115B5A3}" type="datetimeFigureOut">
              <a:rPr lang="zh-CN" altLang="en-US" smtClean="0"/>
              <a:t>2018/3/7</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D97FBFBB-6E6B-4B9A-B339-EC35732005E7}" type="slidenum">
              <a:rPr lang="zh-CN" altLang="en-US" smtClean="0"/>
              <a:t>‹#›</a:t>
            </a:fld>
            <a:endParaRPr lang="zh-CN" altLang="en-US"/>
          </a:p>
        </p:txBody>
      </p:sp>
    </p:spTree>
    <p:extLst>
      <p:ext uri="{BB962C8B-B14F-4D97-AF65-F5344CB8AC3E}">
        <p14:creationId xmlns:p14="http://schemas.microsoft.com/office/powerpoint/2010/main" val="4186579310"/>
      </p:ext>
    </p:extLst>
  </p:cSld>
  <p:clrMapOvr>
    <a:masterClrMapping/>
  </p:clrMapOvr>
  <mc:AlternateContent xmlns:mc="http://schemas.openxmlformats.org/markup-compatibility/2006" xmlns:p14="http://schemas.microsoft.com/office/powerpoint/2010/main">
    <mc:Choice Requires="p14">
      <p:transition spd="slow" p14:dur="2000" advClick="0" advTm="3000">
        <p:fade/>
      </p:transition>
    </mc:Choice>
    <mc:Fallback xmlns="">
      <p:transition spd="slow" advClick="0" advTm="3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ACC849FF-0208-47B3-A08E-9D8B1115B5A3}" type="datetimeFigureOut">
              <a:rPr lang="zh-CN" altLang="en-US" smtClean="0"/>
              <a:t>2018/3/7</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D97FBFBB-6E6B-4B9A-B339-EC35732005E7}" type="slidenum">
              <a:rPr lang="zh-CN" altLang="en-US" smtClean="0"/>
              <a:t>‹#›</a:t>
            </a:fld>
            <a:endParaRPr lang="zh-CN" altLang="en-US"/>
          </a:p>
        </p:txBody>
      </p:sp>
    </p:spTree>
    <p:extLst>
      <p:ext uri="{BB962C8B-B14F-4D97-AF65-F5344CB8AC3E}">
        <p14:creationId xmlns:p14="http://schemas.microsoft.com/office/powerpoint/2010/main" val="1544796361"/>
      </p:ext>
    </p:extLst>
  </p:cSld>
  <p:clrMapOvr>
    <a:masterClrMapping/>
  </p:clrMapOvr>
  <mc:AlternateContent xmlns:mc="http://schemas.openxmlformats.org/markup-compatibility/2006" xmlns:p14="http://schemas.microsoft.com/office/powerpoint/2010/main">
    <mc:Choice Requires="p14">
      <p:transition spd="slow" p14:dur="2000" advClick="0" advTm="3000">
        <p:fade/>
      </p:transition>
    </mc:Choice>
    <mc:Fallback xmlns="">
      <p:transition spd="slow" advClick="0" advTm="3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CC849FF-0208-47B3-A08E-9D8B1115B5A3}" type="datetimeFigureOut">
              <a:rPr lang="zh-CN" altLang="en-US" smtClean="0"/>
              <a:t>2018/3/7</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D97FBFBB-6E6B-4B9A-B339-EC35732005E7}" type="slidenum">
              <a:rPr lang="zh-CN" altLang="en-US" smtClean="0"/>
              <a:t>‹#›</a:t>
            </a:fld>
            <a:endParaRPr lang="zh-CN" altLang="en-US"/>
          </a:p>
        </p:txBody>
      </p:sp>
    </p:spTree>
    <p:extLst>
      <p:ext uri="{BB962C8B-B14F-4D97-AF65-F5344CB8AC3E}">
        <p14:creationId xmlns:p14="http://schemas.microsoft.com/office/powerpoint/2010/main" val="802707262"/>
      </p:ext>
    </p:extLst>
  </p:cSld>
  <p:clrMapOvr>
    <a:masterClrMapping/>
  </p:clrMapOvr>
  <mc:AlternateContent xmlns:mc="http://schemas.openxmlformats.org/markup-compatibility/2006" xmlns:p14="http://schemas.microsoft.com/office/powerpoint/2010/main">
    <mc:Choice Requires="p14">
      <p:transition spd="slow" p14:dur="2000" advClick="0" advTm="3000">
        <p:fade/>
      </p:transition>
    </mc:Choice>
    <mc:Fallback xmlns="">
      <p:transition spd="slow" advClick="0" advTm="3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ACC849FF-0208-47B3-A08E-9D8B1115B5A3}" type="datetimeFigureOut">
              <a:rPr lang="zh-CN" altLang="en-US" smtClean="0"/>
              <a:t>2018/3/7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97FBFBB-6E6B-4B9A-B339-EC35732005E7}" type="slidenum">
              <a:rPr lang="zh-CN" altLang="en-US" smtClean="0"/>
              <a:t>‹#›</a:t>
            </a:fld>
            <a:endParaRPr lang="zh-CN" altLang="en-US"/>
          </a:p>
        </p:txBody>
      </p:sp>
    </p:spTree>
    <p:extLst>
      <p:ext uri="{BB962C8B-B14F-4D97-AF65-F5344CB8AC3E}">
        <p14:creationId xmlns:p14="http://schemas.microsoft.com/office/powerpoint/2010/main" val="2801205429"/>
      </p:ext>
    </p:extLst>
  </p:cSld>
  <p:clrMapOvr>
    <a:masterClrMapping/>
  </p:clrMapOvr>
  <mc:AlternateContent xmlns:mc="http://schemas.openxmlformats.org/markup-compatibility/2006" xmlns:p14="http://schemas.microsoft.com/office/powerpoint/2010/main">
    <mc:Choice Requires="p14">
      <p:transition spd="slow" p14:dur="2000" advClick="0" advTm="3000">
        <p:fade/>
      </p:transition>
    </mc:Choice>
    <mc:Fallback xmlns="">
      <p:transition spd="slow" advClick="0" advTm="3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ACC849FF-0208-47B3-A08E-9D8B1115B5A3}" type="datetimeFigureOut">
              <a:rPr lang="zh-CN" altLang="en-US" smtClean="0"/>
              <a:t>2018/3/7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97FBFBB-6E6B-4B9A-B339-EC35732005E7}" type="slidenum">
              <a:rPr lang="zh-CN" altLang="en-US" smtClean="0"/>
              <a:t>‹#›</a:t>
            </a:fld>
            <a:endParaRPr lang="zh-CN" altLang="en-US"/>
          </a:p>
        </p:txBody>
      </p:sp>
    </p:spTree>
    <p:extLst>
      <p:ext uri="{BB962C8B-B14F-4D97-AF65-F5344CB8AC3E}">
        <p14:creationId xmlns:p14="http://schemas.microsoft.com/office/powerpoint/2010/main" val="3179586679"/>
      </p:ext>
    </p:extLst>
  </p:cSld>
  <p:clrMapOvr>
    <a:masterClrMapping/>
  </p:clrMapOvr>
  <mc:AlternateContent xmlns:mc="http://schemas.openxmlformats.org/markup-compatibility/2006" xmlns:p14="http://schemas.microsoft.com/office/powerpoint/2010/main">
    <mc:Choice Requires="p14">
      <p:transition spd="slow" p14:dur="2000" advClick="0" advTm="3000">
        <p:fade/>
      </p:transition>
    </mc:Choice>
    <mc:Fallback xmlns="">
      <p:transition spd="slow" advClick="0" advTm="3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ACC849FF-0208-47B3-A08E-9D8B1115B5A3}" type="datetimeFigureOut">
              <a:rPr lang="zh-CN" altLang="en-US" smtClean="0"/>
              <a:t>2018/3/7</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D97FBFBB-6E6B-4B9A-B339-EC35732005E7}" type="slidenum">
              <a:rPr lang="zh-CN" altLang="en-US" smtClean="0"/>
              <a:t>‹#›</a:t>
            </a:fld>
            <a:endParaRPr lang="zh-CN" altLang="en-US"/>
          </a:p>
        </p:txBody>
      </p:sp>
    </p:spTree>
    <p:extLst>
      <p:ext uri="{BB962C8B-B14F-4D97-AF65-F5344CB8AC3E}">
        <p14:creationId xmlns:p14="http://schemas.microsoft.com/office/powerpoint/2010/main" val="19080261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2000" advClick="0" advTm="3000">
        <p:fade/>
      </p:transition>
    </mc:Choice>
    <mc:Fallback xmlns="">
      <p:transition spd="slow" advClick="0" advTm="3000">
        <p:fad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4.jpeg"/><Relationship Id="rId7"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8.png"/><Relationship Id="rId10" Type="http://schemas.openxmlformats.org/officeDocument/2006/relationships/image" Target="../media/image18.png"/><Relationship Id="rId4" Type="http://schemas.microsoft.com/office/2007/relationships/hdphoto" Target="../media/hdphoto1.wdp"/><Relationship Id="rId9"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8.png"/><Relationship Id="rId4" Type="http://schemas.microsoft.com/office/2007/relationships/hdphoto" Target="../media/hdphoto1.wdp"/></Relationships>
</file>

<file path=ppt/slides/_rels/slide12.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image" Target="../media/image4.jpeg"/><Relationship Id="rId7" Type="http://schemas.openxmlformats.org/officeDocument/2006/relationships/image" Target="../media/image20.jp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19.jpg"/><Relationship Id="rId5" Type="http://schemas.openxmlformats.org/officeDocument/2006/relationships/image" Target="../media/image8.png"/><Relationship Id="rId4" Type="http://schemas.microsoft.com/office/2007/relationships/hdphoto" Target="../media/hdphoto1.wdp"/></Relationships>
</file>

<file path=ppt/slides/_rels/slide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22.png"/><Relationship Id="rId5" Type="http://schemas.openxmlformats.org/officeDocument/2006/relationships/image" Target="../media/image8.png"/><Relationship Id="rId4" Type="http://schemas.microsoft.com/office/2007/relationships/hdphoto" Target="../media/hdphoto1.wdp"/></Relationships>
</file>

<file path=ppt/slides/_rels/slide14.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4.jpeg"/><Relationship Id="rId7" Type="http://schemas.openxmlformats.org/officeDocument/2006/relationships/image" Target="../media/image23.png"/><Relationship Id="rId12" Type="http://schemas.openxmlformats.org/officeDocument/2006/relationships/image" Target="../media/image24.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image" Target="../media/image18.png"/><Relationship Id="rId5" Type="http://schemas.openxmlformats.org/officeDocument/2006/relationships/image" Target="../media/image8.png"/><Relationship Id="rId10" Type="http://schemas.openxmlformats.org/officeDocument/2006/relationships/image" Target="../media/image14.png"/><Relationship Id="rId4" Type="http://schemas.microsoft.com/office/2007/relationships/hdphoto" Target="../media/hdphoto1.wdp"/><Relationship Id="rId9"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7.png"/><Relationship Id="rId4" Type="http://schemas.microsoft.com/office/2007/relationships/hdphoto" Target="../media/hdphoto1.wdp"/></Relationships>
</file>

<file path=ppt/slides/_rels/slide1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8.png"/><Relationship Id="rId4" Type="http://schemas.microsoft.com/office/2007/relationships/hdphoto" Target="../media/hdphoto1.wdp"/></Relationships>
</file>

<file path=ppt/slides/_rels/slide17.xml.rels><?xml version="1.0" encoding="UTF-8" standalone="yes"?>
<Relationships xmlns="http://schemas.openxmlformats.org/package/2006/relationships"><Relationship Id="rId13" Type="http://schemas.openxmlformats.org/officeDocument/2006/relationships/image" Target="../media/image32.png"/><Relationship Id="rId18" Type="http://schemas.openxmlformats.org/officeDocument/2006/relationships/image" Target="../media/image37.png"/><Relationship Id="rId26" Type="http://schemas.openxmlformats.org/officeDocument/2006/relationships/image" Target="../media/image45.png"/><Relationship Id="rId39" Type="http://schemas.openxmlformats.org/officeDocument/2006/relationships/image" Target="../media/image58.png"/><Relationship Id="rId21" Type="http://schemas.openxmlformats.org/officeDocument/2006/relationships/image" Target="../media/image40.png"/><Relationship Id="rId34" Type="http://schemas.openxmlformats.org/officeDocument/2006/relationships/image" Target="../media/image53.png"/><Relationship Id="rId42" Type="http://schemas.openxmlformats.org/officeDocument/2006/relationships/image" Target="../media/image61.png"/><Relationship Id="rId47" Type="http://schemas.openxmlformats.org/officeDocument/2006/relationships/image" Target="../media/image66.png"/><Relationship Id="rId50" Type="http://schemas.openxmlformats.org/officeDocument/2006/relationships/image" Target="../media/image69.png"/><Relationship Id="rId55" Type="http://schemas.openxmlformats.org/officeDocument/2006/relationships/image" Target="../media/image74.png"/><Relationship Id="rId63" Type="http://schemas.openxmlformats.org/officeDocument/2006/relationships/image" Target="../media/image82.png"/><Relationship Id="rId68" Type="http://schemas.openxmlformats.org/officeDocument/2006/relationships/image" Target="../media/image87.png"/><Relationship Id="rId76" Type="http://schemas.openxmlformats.org/officeDocument/2006/relationships/image" Target="../media/image95.png"/><Relationship Id="rId7" Type="http://schemas.openxmlformats.org/officeDocument/2006/relationships/image" Target="../media/image26.png"/><Relationship Id="rId71" Type="http://schemas.openxmlformats.org/officeDocument/2006/relationships/image" Target="../media/image90.png"/><Relationship Id="rId2" Type="http://schemas.openxmlformats.org/officeDocument/2006/relationships/notesSlide" Target="../notesSlides/notesSlide17.xml"/><Relationship Id="rId16" Type="http://schemas.openxmlformats.org/officeDocument/2006/relationships/image" Target="../media/image35.png"/><Relationship Id="rId29" Type="http://schemas.openxmlformats.org/officeDocument/2006/relationships/image" Target="../media/image48.png"/><Relationship Id="rId11" Type="http://schemas.openxmlformats.org/officeDocument/2006/relationships/image" Target="../media/image30.png"/><Relationship Id="rId24" Type="http://schemas.openxmlformats.org/officeDocument/2006/relationships/image" Target="../media/image43.png"/><Relationship Id="rId32" Type="http://schemas.openxmlformats.org/officeDocument/2006/relationships/image" Target="../media/image51.png"/><Relationship Id="rId37" Type="http://schemas.openxmlformats.org/officeDocument/2006/relationships/image" Target="../media/image56.png"/><Relationship Id="rId40" Type="http://schemas.openxmlformats.org/officeDocument/2006/relationships/image" Target="../media/image59.png"/><Relationship Id="rId45" Type="http://schemas.openxmlformats.org/officeDocument/2006/relationships/image" Target="../media/image64.png"/><Relationship Id="rId53" Type="http://schemas.openxmlformats.org/officeDocument/2006/relationships/image" Target="../media/image72.png"/><Relationship Id="rId58" Type="http://schemas.openxmlformats.org/officeDocument/2006/relationships/image" Target="../media/image77.png"/><Relationship Id="rId66" Type="http://schemas.openxmlformats.org/officeDocument/2006/relationships/image" Target="../media/image85.png"/><Relationship Id="rId74" Type="http://schemas.openxmlformats.org/officeDocument/2006/relationships/image" Target="../media/image93.png"/><Relationship Id="rId79" Type="http://schemas.openxmlformats.org/officeDocument/2006/relationships/image" Target="../media/image98.png"/><Relationship Id="rId5" Type="http://schemas.openxmlformats.org/officeDocument/2006/relationships/image" Target="../media/image8.png"/><Relationship Id="rId61" Type="http://schemas.openxmlformats.org/officeDocument/2006/relationships/image" Target="../media/image80.png"/><Relationship Id="rId82" Type="http://schemas.openxmlformats.org/officeDocument/2006/relationships/image" Target="../media/image14.png"/><Relationship Id="rId10" Type="http://schemas.openxmlformats.org/officeDocument/2006/relationships/image" Target="../media/image29.png"/><Relationship Id="rId19" Type="http://schemas.openxmlformats.org/officeDocument/2006/relationships/image" Target="../media/image38.png"/><Relationship Id="rId31" Type="http://schemas.openxmlformats.org/officeDocument/2006/relationships/image" Target="../media/image50.png"/><Relationship Id="rId44" Type="http://schemas.openxmlformats.org/officeDocument/2006/relationships/image" Target="../media/image63.png"/><Relationship Id="rId52" Type="http://schemas.openxmlformats.org/officeDocument/2006/relationships/image" Target="../media/image71.png"/><Relationship Id="rId60" Type="http://schemas.openxmlformats.org/officeDocument/2006/relationships/image" Target="../media/image79.png"/><Relationship Id="rId65" Type="http://schemas.openxmlformats.org/officeDocument/2006/relationships/image" Target="../media/image84.png"/><Relationship Id="rId73" Type="http://schemas.openxmlformats.org/officeDocument/2006/relationships/image" Target="../media/image92.png"/><Relationship Id="rId78" Type="http://schemas.openxmlformats.org/officeDocument/2006/relationships/image" Target="../media/image97.png"/><Relationship Id="rId81" Type="http://schemas.openxmlformats.org/officeDocument/2006/relationships/image" Target="../media/image23.png"/><Relationship Id="rId4" Type="http://schemas.microsoft.com/office/2007/relationships/hdphoto" Target="../media/hdphoto1.wdp"/><Relationship Id="rId9" Type="http://schemas.openxmlformats.org/officeDocument/2006/relationships/image" Target="../media/image28.png"/><Relationship Id="rId14" Type="http://schemas.openxmlformats.org/officeDocument/2006/relationships/image" Target="../media/image33.png"/><Relationship Id="rId22" Type="http://schemas.openxmlformats.org/officeDocument/2006/relationships/image" Target="../media/image41.png"/><Relationship Id="rId27" Type="http://schemas.openxmlformats.org/officeDocument/2006/relationships/image" Target="../media/image46.png"/><Relationship Id="rId30" Type="http://schemas.openxmlformats.org/officeDocument/2006/relationships/image" Target="../media/image49.png"/><Relationship Id="rId35" Type="http://schemas.openxmlformats.org/officeDocument/2006/relationships/image" Target="../media/image54.png"/><Relationship Id="rId43" Type="http://schemas.openxmlformats.org/officeDocument/2006/relationships/image" Target="../media/image62.png"/><Relationship Id="rId48" Type="http://schemas.openxmlformats.org/officeDocument/2006/relationships/image" Target="../media/image67.png"/><Relationship Id="rId56" Type="http://schemas.openxmlformats.org/officeDocument/2006/relationships/image" Target="../media/image75.png"/><Relationship Id="rId64" Type="http://schemas.openxmlformats.org/officeDocument/2006/relationships/image" Target="../media/image83.png"/><Relationship Id="rId69" Type="http://schemas.openxmlformats.org/officeDocument/2006/relationships/image" Target="../media/image88.png"/><Relationship Id="rId77" Type="http://schemas.openxmlformats.org/officeDocument/2006/relationships/image" Target="../media/image96.png"/><Relationship Id="rId8" Type="http://schemas.openxmlformats.org/officeDocument/2006/relationships/image" Target="../media/image27.png"/><Relationship Id="rId51" Type="http://schemas.openxmlformats.org/officeDocument/2006/relationships/image" Target="../media/image70.png"/><Relationship Id="rId72" Type="http://schemas.openxmlformats.org/officeDocument/2006/relationships/image" Target="../media/image91.png"/><Relationship Id="rId80" Type="http://schemas.openxmlformats.org/officeDocument/2006/relationships/image" Target="../media/image16.png"/><Relationship Id="rId3" Type="http://schemas.openxmlformats.org/officeDocument/2006/relationships/image" Target="../media/image4.jpeg"/><Relationship Id="rId12" Type="http://schemas.openxmlformats.org/officeDocument/2006/relationships/image" Target="../media/image31.png"/><Relationship Id="rId17" Type="http://schemas.openxmlformats.org/officeDocument/2006/relationships/image" Target="../media/image36.png"/><Relationship Id="rId25" Type="http://schemas.openxmlformats.org/officeDocument/2006/relationships/image" Target="../media/image44.png"/><Relationship Id="rId33" Type="http://schemas.openxmlformats.org/officeDocument/2006/relationships/image" Target="../media/image52.png"/><Relationship Id="rId38" Type="http://schemas.openxmlformats.org/officeDocument/2006/relationships/image" Target="../media/image57.png"/><Relationship Id="rId46" Type="http://schemas.openxmlformats.org/officeDocument/2006/relationships/image" Target="../media/image65.png"/><Relationship Id="rId59" Type="http://schemas.openxmlformats.org/officeDocument/2006/relationships/image" Target="../media/image78.png"/><Relationship Id="rId67" Type="http://schemas.openxmlformats.org/officeDocument/2006/relationships/image" Target="../media/image86.png"/><Relationship Id="rId20" Type="http://schemas.openxmlformats.org/officeDocument/2006/relationships/image" Target="../media/image39.png"/><Relationship Id="rId41" Type="http://schemas.openxmlformats.org/officeDocument/2006/relationships/image" Target="../media/image60.png"/><Relationship Id="rId54" Type="http://schemas.openxmlformats.org/officeDocument/2006/relationships/image" Target="../media/image73.png"/><Relationship Id="rId62" Type="http://schemas.openxmlformats.org/officeDocument/2006/relationships/image" Target="../media/image81.png"/><Relationship Id="rId70" Type="http://schemas.openxmlformats.org/officeDocument/2006/relationships/image" Target="../media/image89.png"/><Relationship Id="rId75" Type="http://schemas.openxmlformats.org/officeDocument/2006/relationships/image" Target="../media/image94.png"/><Relationship Id="rId83" Type="http://schemas.openxmlformats.org/officeDocument/2006/relationships/image" Target="../media/image17.png"/><Relationship Id="rId1" Type="http://schemas.openxmlformats.org/officeDocument/2006/relationships/slideLayout" Target="../slideLayouts/slideLayout1.xml"/><Relationship Id="rId6" Type="http://schemas.openxmlformats.org/officeDocument/2006/relationships/image" Target="../media/image25.png"/><Relationship Id="rId15" Type="http://schemas.openxmlformats.org/officeDocument/2006/relationships/image" Target="../media/image34.png"/><Relationship Id="rId23" Type="http://schemas.openxmlformats.org/officeDocument/2006/relationships/image" Target="../media/image42.png"/><Relationship Id="rId28" Type="http://schemas.openxmlformats.org/officeDocument/2006/relationships/image" Target="../media/image47.png"/><Relationship Id="rId36" Type="http://schemas.openxmlformats.org/officeDocument/2006/relationships/image" Target="../media/image55.png"/><Relationship Id="rId49" Type="http://schemas.openxmlformats.org/officeDocument/2006/relationships/image" Target="../media/image68.png"/><Relationship Id="rId57" Type="http://schemas.openxmlformats.org/officeDocument/2006/relationships/image" Target="../media/image76.png"/></Relationships>
</file>

<file path=ppt/slides/_rels/slide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99.png"/><Relationship Id="rId5" Type="http://schemas.openxmlformats.org/officeDocument/2006/relationships/image" Target="../media/image8.png"/><Relationship Id="rId4" Type="http://schemas.microsoft.com/office/2007/relationships/hdphoto" Target="../media/hdphoto1.wdp"/></Relationships>
</file>

<file path=ppt/slides/_rels/slide19.xml.rels><?xml version="1.0" encoding="UTF-8" standalone="yes"?>
<Relationships xmlns="http://schemas.openxmlformats.org/package/2006/relationships"><Relationship Id="rId8" Type="http://schemas.openxmlformats.org/officeDocument/2006/relationships/image" Target="../media/image100.png"/><Relationship Id="rId3" Type="http://schemas.openxmlformats.org/officeDocument/2006/relationships/image" Target="../media/image4.jpeg"/><Relationship Id="rId7" Type="http://schemas.openxmlformats.org/officeDocument/2006/relationships/image" Target="../media/image16.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8.png"/><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5.png"/><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8.png"/><Relationship Id="rId4" Type="http://schemas.microsoft.com/office/2007/relationships/hdphoto" Target="../media/hdphoto1.wdp"/></Relationships>
</file>

<file path=ppt/slides/_rels/slide2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7.png"/><Relationship Id="rId4" Type="http://schemas.microsoft.com/office/2007/relationships/hdphoto" Target="../media/hdphoto1.wdp"/></Relationships>
</file>

<file path=ppt/slides/_rels/slide22.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102.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101.png"/><Relationship Id="rId5" Type="http://schemas.openxmlformats.org/officeDocument/2006/relationships/image" Target="../media/image8.png"/><Relationship Id="rId4" Type="http://schemas.microsoft.com/office/2007/relationships/hdphoto" Target="../media/hdphoto1.wdp"/></Relationships>
</file>

<file path=ppt/slides/_rels/slide2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3.xml"/><Relationship Id="rId1" Type="http://schemas.openxmlformats.org/officeDocument/2006/relationships/slideLayout" Target="../slideLayouts/slideLayout1.xml"/><Relationship Id="rId5" Type="http://schemas.openxmlformats.org/officeDocument/2006/relationships/image" Target="../media/image8.png"/><Relationship Id="rId4" Type="http://schemas.microsoft.com/office/2007/relationships/hdphoto" Target="../media/hdphoto1.wdp"/></Relationships>
</file>

<file path=ppt/slides/_rels/slide2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4.xml"/><Relationship Id="rId1" Type="http://schemas.openxmlformats.org/officeDocument/2006/relationships/slideLayout" Target="../slideLayouts/slideLayout1.xml"/><Relationship Id="rId5" Type="http://schemas.openxmlformats.org/officeDocument/2006/relationships/image" Target="../media/image8.png"/><Relationship Id="rId4" Type="http://schemas.microsoft.com/office/2007/relationships/hdphoto" Target="../media/hdphoto1.wdp"/></Relationships>
</file>

<file path=ppt/slides/_rels/slide2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20.jpg"/><Relationship Id="rId5" Type="http://schemas.openxmlformats.org/officeDocument/2006/relationships/image" Target="../media/image8.png"/><Relationship Id="rId4" Type="http://schemas.microsoft.com/office/2007/relationships/hdphoto" Target="../media/hdphoto1.wdp"/></Relationships>
</file>

<file path=ppt/slides/_rels/slide2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7.png"/><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9.jpeg"/><Relationship Id="rId5" Type="http://schemas.openxmlformats.org/officeDocument/2006/relationships/image" Target="../media/image8.png"/><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8.png"/><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8" Type="http://schemas.openxmlformats.org/officeDocument/2006/relationships/image" Target="../media/image12.jpg"/><Relationship Id="rId3" Type="http://schemas.openxmlformats.org/officeDocument/2006/relationships/image" Target="../media/image4.jpeg"/><Relationship Id="rId7"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0.jpeg"/><Relationship Id="rId5" Type="http://schemas.openxmlformats.org/officeDocument/2006/relationships/image" Target="../media/image8.png"/><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8.png"/><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13.jpg"/><Relationship Id="rId5" Type="http://schemas.openxmlformats.org/officeDocument/2006/relationships/image" Target="../media/image8.png"/><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7.png"/><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img06.tooopen.com/images/20160719/tooopen_sy_170922258475.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9144000" cy="5143499"/>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680162" y="2582395"/>
            <a:ext cx="4625009" cy="307777"/>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适用于</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家长会 教学设计 课件 教研课 公开课 班会模板</a:t>
            </a:r>
            <a:r>
              <a:rPr lang="en-US" altLang="zh-CN" sz="1400" dirty="0">
                <a:solidFill>
                  <a:schemeClr val="bg1"/>
                </a:solidFill>
                <a:latin typeface="微软雅黑" panose="020B0503020204020204" pitchFamily="34" charset="-122"/>
                <a:ea typeface="微软雅黑" panose="020B0503020204020204" pitchFamily="34" charset="-122"/>
              </a:rPr>
              <a:t>】</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单圆角矩形 6"/>
          <p:cNvSpPr/>
          <p:nvPr/>
        </p:nvSpPr>
        <p:spPr>
          <a:xfrm>
            <a:off x="1440835" y="3033223"/>
            <a:ext cx="3094856" cy="216024"/>
          </a:xfrm>
          <a:prstGeom prst="round1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65000"/>
                    <a:lumOff val="35000"/>
                  </a:schemeClr>
                </a:solidFill>
                <a:latin typeface="微软雅黑" pitchFamily="34" charset="-122"/>
                <a:ea typeface="微软雅黑" pitchFamily="34" charset="-122"/>
              </a:rPr>
              <a:t>汇报人： </a:t>
            </a:r>
            <a:r>
              <a:rPr lang="zh-CN" altLang="en-US" sz="1200" dirty="0" smtClean="0">
                <a:solidFill>
                  <a:schemeClr val="tx1">
                    <a:lumMod val="65000"/>
                    <a:lumOff val="35000"/>
                  </a:schemeClr>
                </a:solidFill>
                <a:latin typeface="微软雅黑" pitchFamily="34" charset="-122"/>
                <a:ea typeface="微软雅黑" pitchFamily="34" charset="-122"/>
              </a:rPr>
              <a:t>大侠素材    </a:t>
            </a:r>
            <a:r>
              <a:rPr lang="zh-CN" altLang="en-US" sz="1200" dirty="0">
                <a:solidFill>
                  <a:schemeClr val="tx1">
                    <a:lumMod val="65000"/>
                    <a:lumOff val="35000"/>
                  </a:schemeClr>
                </a:solidFill>
                <a:latin typeface="微软雅黑" pitchFamily="34" charset="-122"/>
                <a:ea typeface="微软雅黑" pitchFamily="34" charset="-122"/>
              </a:rPr>
              <a:t>汇报时间</a:t>
            </a:r>
            <a:r>
              <a:rPr lang="zh-CN" altLang="en-US" sz="1200" dirty="0" smtClean="0">
                <a:solidFill>
                  <a:schemeClr val="tx1">
                    <a:lumMod val="65000"/>
                    <a:lumOff val="35000"/>
                  </a:schemeClr>
                </a:solidFill>
                <a:latin typeface="微软雅黑" pitchFamily="34" charset="-122"/>
                <a:ea typeface="微软雅黑" pitchFamily="34" charset="-122"/>
              </a:rPr>
              <a:t>：</a:t>
            </a:r>
            <a:r>
              <a:rPr lang="en-US" altLang="zh-CN" sz="1200" dirty="0" smtClean="0">
                <a:solidFill>
                  <a:schemeClr val="tx1">
                    <a:lumMod val="65000"/>
                    <a:lumOff val="35000"/>
                  </a:schemeClr>
                </a:solidFill>
                <a:latin typeface="微软雅黑" pitchFamily="34" charset="-122"/>
                <a:ea typeface="微软雅黑" pitchFamily="34" charset="-122"/>
              </a:rPr>
              <a:t>X</a:t>
            </a:r>
            <a:r>
              <a:rPr lang="zh-CN" altLang="en-US" sz="1200" dirty="0" smtClean="0">
                <a:solidFill>
                  <a:schemeClr val="tx1">
                    <a:lumMod val="65000"/>
                    <a:lumOff val="35000"/>
                  </a:schemeClr>
                </a:solidFill>
                <a:latin typeface="微软雅黑" pitchFamily="34" charset="-122"/>
                <a:ea typeface="微软雅黑" pitchFamily="34" charset="-122"/>
              </a:rPr>
              <a:t>月</a:t>
            </a:r>
            <a:r>
              <a:rPr lang="en-US" altLang="zh-CN" sz="1200" dirty="0" smtClean="0">
                <a:solidFill>
                  <a:schemeClr val="tx1">
                    <a:lumMod val="65000"/>
                    <a:lumOff val="35000"/>
                  </a:schemeClr>
                </a:solidFill>
                <a:latin typeface="微软雅黑" pitchFamily="34" charset="-122"/>
                <a:ea typeface="微软雅黑" pitchFamily="34" charset="-122"/>
              </a:rPr>
              <a:t>X</a:t>
            </a:r>
            <a:r>
              <a:rPr lang="zh-CN" altLang="en-US" sz="1200" dirty="0" smtClean="0">
                <a:solidFill>
                  <a:schemeClr val="tx1">
                    <a:lumMod val="65000"/>
                    <a:lumOff val="35000"/>
                  </a:schemeClr>
                </a:solidFill>
                <a:latin typeface="微软雅黑" pitchFamily="34" charset="-122"/>
                <a:ea typeface="微软雅黑" pitchFamily="34" charset="-122"/>
              </a:rPr>
              <a:t>日</a:t>
            </a:r>
            <a:endParaRPr lang="zh-CN" altLang="en-US" sz="1200" dirty="0">
              <a:solidFill>
                <a:schemeClr val="tx1">
                  <a:lumMod val="65000"/>
                  <a:lumOff val="35000"/>
                </a:schemeClr>
              </a:solidFill>
              <a:latin typeface="微软雅黑" pitchFamily="34" charset="-122"/>
              <a:ea typeface="微软雅黑" pitchFamily="34" charset="-122"/>
            </a:endParaRPr>
          </a:p>
        </p:txBody>
      </p:sp>
      <p:cxnSp>
        <p:nvCxnSpPr>
          <p:cNvPr id="8" name="直接连接符 7"/>
          <p:cNvCxnSpPr/>
          <p:nvPr/>
        </p:nvCxnSpPr>
        <p:spPr>
          <a:xfrm>
            <a:off x="735291" y="2890172"/>
            <a:ext cx="450594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2" name="图片 11"/>
          <p:cNvPicPr>
            <a:picLocks noChangeAspect="1"/>
          </p:cNvPicPr>
          <p:nvPr/>
        </p:nvPicPr>
        <p:blipFill rotWithShape="1">
          <a:blip r:embed="rId6" cstate="print">
            <a:extLst>
              <a:ext uri="{28A0092B-C50C-407E-A947-70E740481C1C}">
                <a14:useLocalDpi xmlns:a14="http://schemas.microsoft.com/office/drawing/2010/main" val="0"/>
              </a:ext>
            </a:extLst>
          </a:blip>
          <a:srcRect l="3068" t="11931" r="5250" b="24062"/>
          <a:stretch/>
        </p:blipFill>
        <p:spPr>
          <a:xfrm>
            <a:off x="209862" y="3994879"/>
            <a:ext cx="1723869" cy="1266669"/>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14" name="儿童歌曲 - 祖国祖国我们爱你 - 原版伴奏">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209862" y="-987833"/>
            <a:ext cx="609600" cy="609600"/>
          </a:xfrm>
          <a:prstGeom prst="rect">
            <a:avLst/>
          </a:prstGeom>
        </p:spPr>
      </p:pic>
      <p:sp>
        <p:nvSpPr>
          <p:cNvPr id="15" name="文本框 14"/>
          <p:cNvSpPr txBox="1"/>
          <p:nvPr/>
        </p:nvSpPr>
        <p:spPr>
          <a:xfrm>
            <a:off x="735291" y="1819441"/>
            <a:ext cx="4684426" cy="769441"/>
          </a:xfrm>
          <a:prstGeom prst="rect">
            <a:avLst/>
          </a:prstGeom>
          <a:noFill/>
        </p:spPr>
        <p:txBody>
          <a:bodyPr wrap="square" rtlCol="0">
            <a:spAutoFit/>
          </a:bodyPr>
          <a:lstStyle/>
          <a:p>
            <a:r>
              <a:rPr lang="zh-CN" altLang="en-US" sz="4400" dirty="0">
                <a:solidFill>
                  <a:schemeClr val="bg1"/>
                </a:solidFill>
                <a:latin typeface="叶根友毛笔行书" pitchFamily="2" charset="-122"/>
                <a:ea typeface="叶根友毛笔行书" pitchFamily="2" charset="-122"/>
              </a:rPr>
              <a:t>黑板风格教学课件</a:t>
            </a:r>
          </a:p>
        </p:txBody>
      </p:sp>
    </p:spTree>
    <p:extLst>
      <p:ext uri="{BB962C8B-B14F-4D97-AF65-F5344CB8AC3E}">
        <p14:creationId xmlns:p14="http://schemas.microsoft.com/office/powerpoint/2010/main" val="3729740316"/>
      </p:ext>
    </p:extLst>
  </p:cSld>
  <p:clrMapOvr>
    <a:masterClrMapping/>
  </p:clrMapOvr>
  <mc:AlternateContent xmlns:mc="http://schemas.openxmlformats.org/markup-compatibility/2006" xmlns:p14="http://schemas.microsoft.com/office/powerpoint/2010/main">
    <mc:Choice Requires="p14">
      <p:transition spd="slow" p14:dur="2000" advClick="0" advTm="3000">
        <p:fad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childTnLst>
                    </p:cTn>
                  </p:par>
                  <p:par>
                    <p:cTn id="7" fill="hold">
                      <p:stCondLst>
                        <p:cond delay="indefinite"/>
                      </p:stCondLst>
                      <p:childTnLst>
                        <p:par>
                          <p:cTn id="8" fill="hold">
                            <p:stCondLst>
                              <p:cond delay="0"/>
                            </p:stCondLst>
                            <p:childTnLst>
                              <p:par>
                                <p:cTn id="9" presetID="23" presetClass="entr" presetSubtype="36" fill="hold" grpId="1" nodeType="clickEffect">
                                  <p:stCondLst>
                                    <p:cond delay="0"/>
                                  </p:stCondLst>
                                  <p:iterate type="lt">
                                    <p:tmPct val="10000"/>
                                  </p:iterate>
                                  <p:childTnLst>
                                    <p:set>
                                      <p:cBhvr>
                                        <p:cTn id="10" dur="1" fill="hold">
                                          <p:stCondLst>
                                            <p:cond delay="0"/>
                                          </p:stCondLst>
                                        </p:cTn>
                                        <p:tgtEl>
                                          <p:spTgt spid="15"/>
                                        </p:tgtEl>
                                        <p:attrNameLst>
                                          <p:attrName>style.visibility</p:attrName>
                                        </p:attrNameLst>
                                      </p:cBhvr>
                                      <p:to>
                                        <p:strVal val="visible"/>
                                      </p:to>
                                    </p:set>
                                    <p:anim calcmode="lin" valueType="num">
                                      <p:cBhvr>
                                        <p:cTn id="11" dur="750" fill="hold"/>
                                        <p:tgtEl>
                                          <p:spTgt spid="15"/>
                                        </p:tgtEl>
                                        <p:attrNameLst>
                                          <p:attrName>ppt_w</p:attrName>
                                        </p:attrNameLst>
                                      </p:cBhvr>
                                      <p:tavLst>
                                        <p:tav tm="0">
                                          <p:val>
                                            <p:strVal val="(6*min(max(#ppt_w*#ppt_h,.3),1)-7.4)/-.7*#ppt_w"/>
                                          </p:val>
                                        </p:tav>
                                        <p:tav tm="100000">
                                          <p:val>
                                            <p:strVal val="#ppt_w"/>
                                          </p:val>
                                        </p:tav>
                                      </p:tavLst>
                                    </p:anim>
                                    <p:anim calcmode="lin" valueType="num">
                                      <p:cBhvr>
                                        <p:cTn id="12" dur="750" fill="hold"/>
                                        <p:tgtEl>
                                          <p:spTgt spid="15"/>
                                        </p:tgtEl>
                                        <p:attrNameLst>
                                          <p:attrName>ppt_h</p:attrName>
                                        </p:attrNameLst>
                                      </p:cBhvr>
                                      <p:tavLst>
                                        <p:tav tm="0">
                                          <p:val>
                                            <p:strVal val="(6*min(max(#ppt_w*#ppt_h,.3),1)-7.4)/-.7*#ppt_h"/>
                                          </p:val>
                                        </p:tav>
                                        <p:tav tm="100000">
                                          <p:val>
                                            <p:strVal val="#ppt_h"/>
                                          </p:val>
                                        </p:tav>
                                      </p:tavLst>
                                    </p:anim>
                                    <p:anim calcmode="lin" valueType="num">
                                      <p:cBhvr>
                                        <p:cTn id="13" dur="750" fill="hold"/>
                                        <p:tgtEl>
                                          <p:spTgt spid="15"/>
                                        </p:tgtEl>
                                        <p:attrNameLst>
                                          <p:attrName>ppt_x</p:attrName>
                                        </p:attrNameLst>
                                      </p:cBhvr>
                                      <p:tavLst>
                                        <p:tav tm="0">
                                          <p:val>
                                            <p:fltVal val="0.5"/>
                                          </p:val>
                                        </p:tav>
                                        <p:tav tm="100000">
                                          <p:val>
                                            <p:strVal val="#ppt_x"/>
                                          </p:val>
                                        </p:tav>
                                      </p:tavLst>
                                    </p:anim>
                                    <p:anim calcmode="lin" valueType="num">
                                      <p:cBhvr>
                                        <p:cTn id="14" dur="750" fill="hold"/>
                                        <p:tgtEl>
                                          <p:spTgt spid="15"/>
                                        </p:tgtEl>
                                        <p:attrNameLst>
                                          <p:attrName>ppt_y</p:attrName>
                                        </p:attrNameLst>
                                      </p:cBhvr>
                                      <p:tavLst>
                                        <p:tav tm="0">
                                          <p:val>
                                            <p:strVal val="1+(6*min(max(#ppt_w*#ppt_h,.3),1)-7.4)/-.7*#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6" presetClass="emph" presetSubtype="0" fill="hold" grpId="0" nodeType="clickEffect">
                                  <p:stCondLst>
                                    <p:cond delay="0"/>
                                  </p:stCondLst>
                                  <p:iterate type="lt">
                                    <p:tmPct val="0"/>
                                  </p:iterate>
                                  <p:childTnLst>
                                    <p:animEffect transition="out" filter="fade">
                                      <p:cBhvr>
                                        <p:cTn id="18" dur="500" tmFilter="0, 0; .2, .5; .8, .5; 1, 0"/>
                                        <p:tgtEl>
                                          <p:spTgt spid="15"/>
                                        </p:tgtEl>
                                      </p:cBhvr>
                                    </p:animEffect>
                                    <p:animScale>
                                      <p:cBhvr>
                                        <p:cTn id="19" dur="250" autoRev="1" fill="hold"/>
                                        <p:tgtEl>
                                          <p:spTgt spid="15"/>
                                        </p:tgtEl>
                                      </p:cBhvr>
                                      <p:by x="105000" y="105000"/>
                                    </p:animScale>
                                  </p:childTnLst>
                                </p:cTn>
                              </p:par>
                            </p:childTnLst>
                          </p:cTn>
                        </p:par>
                        <p:par>
                          <p:cTn id="20" fill="hold">
                            <p:stCondLst>
                              <p:cond delay="500"/>
                            </p:stCondLst>
                            <p:childTnLst>
                              <p:par>
                                <p:cTn id="21" presetID="2" presetClass="entr" presetSubtype="1" fill="hold" grpId="0" nodeType="afterEffect">
                                  <p:stCondLst>
                                    <p:cond delay="0"/>
                                  </p:stCondLst>
                                  <p:iterate type="lt">
                                    <p:tmPct val="10000"/>
                                  </p:iterate>
                                  <p:childTnLst>
                                    <p:set>
                                      <p:cBhvr>
                                        <p:cTn id="22" dur="1" fill="hold">
                                          <p:stCondLst>
                                            <p:cond delay="0"/>
                                          </p:stCondLst>
                                        </p:cTn>
                                        <p:tgtEl>
                                          <p:spTgt spid="6"/>
                                        </p:tgtEl>
                                        <p:attrNameLst>
                                          <p:attrName>style.visibility</p:attrName>
                                        </p:attrNameLst>
                                      </p:cBhvr>
                                      <p:to>
                                        <p:strVal val="visible"/>
                                      </p:to>
                                    </p:set>
                                    <p:anim calcmode="lin" valueType="num">
                                      <p:cBhvr additive="base">
                                        <p:cTn id="23" dur="750" fill="hold"/>
                                        <p:tgtEl>
                                          <p:spTgt spid="6"/>
                                        </p:tgtEl>
                                        <p:attrNameLst>
                                          <p:attrName>ppt_x</p:attrName>
                                        </p:attrNameLst>
                                      </p:cBhvr>
                                      <p:tavLst>
                                        <p:tav tm="0">
                                          <p:val>
                                            <p:strVal val="#ppt_x"/>
                                          </p:val>
                                        </p:tav>
                                        <p:tav tm="100000">
                                          <p:val>
                                            <p:strVal val="#ppt_x"/>
                                          </p:val>
                                        </p:tav>
                                      </p:tavLst>
                                    </p:anim>
                                    <p:anim calcmode="lin" valueType="num">
                                      <p:cBhvr additive="base">
                                        <p:cTn id="24" dur="750" fill="hold"/>
                                        <p:tgtEl>
                                          <p:spTgt spid="6"/>
                                        </p:tgtEl>
                                        <p:attrNameLst>
                                          <p:attrName>ppt_y</p:attrName>
                                        </p:attrNameLst>
                                      </p:cBhvr>
                                      <p:tavLst>
                                        <p:tav tm="0">
                                          <p:val>
                                            <p:strVal val="0-#ppt_h/2"/>
                                          </p:val>
                                        </p:tav>
                                        <p:tav tm="100000">
                                          <p:val>
                                            <p:strVal val="#ppt_y"/>
                                          </p:val>
                                        </p:tav>
                                      </p:tavLst>
                                    </p:anim>
                                  </p:childTnLst>
                                </p:cTn>
                              </p:par>
                            </p:childTnLst>
                          </p:cTn>
                        </p:par>
                        <p:par>
                          <p:cTn id="25" fill="hold">
                            <p:stCondLst>
                              <p:cond delay="2975"/>
                            </p:stCondLst>
                            <p:childTnLst>
                              <p:par>
                                <p:cTn id="26" presetID="22" presetClass="entr" presetSubtype="8" fill="hold"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left)">
                                      <p:cBhvr>
                                        <p:cTn id="28" dur="500"/>
                                        <p:tgtEl>
                                          <p:spTgt spid="8"/>
                                        </p:tgtEl>
                                      </p:cBhvr>
                                    </p:animEffect>
                                  </p:childTnLst>
                                </p:cTn>
                              </p:par>
                            </p:childTnLst>
                          </p:cTn>
                        </p:par>
                        <p:par>
                          <p:cTn id="29" fill="hold">
                            <p:stCondLst>
                              <p:cond delay="3475"/>
                            </p:stCondLst>
                            <p:childTnLst>
                              <p:par>
                                <p:cTn id="30" presetID="42" presetClass="entr" presetSubtype="0"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1000"/>
                                        <p:tgtEl>
                                          <p:spTgt spid="7"/>
                                        </p:tgtEl>
                                      </p:cBhvr>
                                    </p:animEffect>
                                    <p:anim calcmode="lin" valueType="num">
                                      <p:cBhvr>
                                        <p:cTn id="33" dur="1000" fill="hold"/>
                                        <p:tgtEl>
                                          <p:spTgt spid="7"/>
                                        </p:tgtEl>
                                        <p:attrNameLst>
                                          <p:attrName>ppt_x</p:attrName>
                                        </p:attrNameLst>
                                      </p:cBhvr>
                                      <p:tavLst>
                                        <p:tav tm="0">
                                          <p:val>
                                            <p:strVal val="#ppt_x"/>
                                          </p:val>
                                        </p:tav>
                                        <p:tav tm="100000">
                                          <p:val>
                                            <p:strVal val="#ppt_x"/>
                                          </p:val>
                                        </p:tav>
                                      </p:tavLst>
                                    </p:anim>
                                    <p:anim calcmode="lin" valueType="num">
                                      <p:cBhvr>
                                        <p:cTn id="34" dur="1000" fill="hold"/>
                                        <p:tgtEl>
                                          <p:spTgt spid="7"/>
                                        </p:tgtEl>
                                        <p:attrNameLst>
                                          <p:attrName>ppt_y</p:attrName>
                                        </p:attrNameLst>
                                      </p:cBhvr>
                                      <p:tavLst>
                                        <p:tav tm="0">
                                          <p:val>
                                            <p:strVal val="#ppt_y+.1"/>
                                          </p:val>
                                        </p:tav>
                                        <p:tav tm="100000">
                                          <p:val>
                                            <p:strVal val="#ppt_y"/>
                                          </p:val>
                                        </p:tav>
                                      </p:tavLst>
                                    </p:anim>
                                  </p:childTnLst>
                                </p:cTn>
                              </p:par>
                            </p:childTnLst>
                          </p:cTn>
                        </p:par>
                        <p:par>
                          <p:cTn id="35" fill="hold">
                            <p:stCondLst>
                              <p:cond delay="4475"/>
                            </p:stCondLst>
                            <p:childTnLst>
                              <p:par>
                                <p:cTn id="36" presetID="16" presetClass="entr" presetSubtype="37" fill="hold"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barn(outVertical)">
                                      <p:cBhvr>
                                        <p:cTn id="38"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39" repeatCount="indefinite" fill="hold" display="0">
                  <p:stCondLst>
                    <p:cond delay="indefinite"/>
                  </p:stCondLst>
                  <p:endCondLst>
                    <p:cond evt="onStopAudio" delay="0">
                      <p:tgtEl>
                        <p:sldTgt/>
                      </p:tgtEl>
                    </p:cond>
                  </p:endCondLst>
                </p:cTn>
                <p:tgtEl>
                  <p:spTgt spid="14"/>
                </p:tgtEl>
              </p:cMediaNode>
            </p:audio>
          </p:childTnLst>
        </p:cTn>
      </p:par>
    </p:tnLst>
    <p:bldLst>
      <p:bldP spid="6" grpId="0"/>
      <p:bldP spid="7" grpId="0" animBg="1"/>
      <p:bldP spid="15" grpId="0"/>
      <p:bldP spid="15"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http://img06.tooopen.com/images/20160719/tooopen_sy_170922258475.jpg"/>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rcRect l="1" r="55703" b="24485"/>
          <a:stretch/>
        </p:blipFill>
        <p:spPr bwMode="auto">
          <a:xfrm flipH="1">
            <a:off x="0" y="0"/>
            <a:ext cx="9143998" cy="5143500"/>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622092" y="62098"/>
            <a:ext cx="2262158" cy="369332"/>
          </a:xfrm>
          <a:prstGeom prst="rect">
            <a:avLst/>
          </a:prstGeom>
        </p:spPr>
        <p:txBody>
          <a:bodyPr wrap="none">
            <a:spAutoFit/>
          </a:bodyPr>
          <a:lstStyle/>
          <a:p>
            <a:pPr algn="dist"/>
            <a:r>
              <a:rPr lang="zh-CN" altLang="en-US" sz="1800" b="1" dirty="0">
                <a:solidFill>
                  <a:schemeClr val="bg1"/>
                </a:solidFill>
                <a:latin typeface="微软雅黑" panose="020B0503020204020204" pitchFamily="34" charset="-122"/>
                <a:ea typeface="微软雅黑" panose="020B0503020204020204" pitchFamily="34" charset="-122"/>
              </a:rPr>
              <a:t>请单击这里添加标题</a:t>
            </a:r>
          </a:p>
        </p:txBody>
      </p:sp>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8645" y="62098"/>
            <a:ext cx="463447" cy="463447"/>
          </a:xfrm>
          <a:prstGeom prst="rect">
            <a:avLst/>
          </a:prstGeom>
        </p:spPr>
      </p:pic>
      <p:sp>
        <p:nvSpPr>
          <p:cNvPr id="5" name="任意多边形 4"/>
          <p:cNvSpPr/>
          <p:nvPr/>
        </p:nvSpPr>
        <p:spPr>
          <a:xfrm>
            <a:off x="708660" y="2268167"/>
            <a:ext cx="7703820" cy="858310"/>
          </a:xfrm>
          <a:custGeom>
            <a:avLst/>
            <a:gdLst>
              <a:gd name="connsiteX0" fmla="*/ 0 w 12721389"/>
              <a:gd name="connsiteY0" fmla="*/ 532365 h 1078137"/>
              <a:gd name="connsiteX1" fmla="*/ 3593431 w 12721389"/>
              <a:gd name="connsiteY1" fmla="*/ 51102 h 1078137"/>
              <a:gd name="connsiteX2" fmla="*/ 7908758 w 12721389"/>
              <a:gd name="connsiteY2" fmla="*/ 1077797 h 1078137"/>
              <a:gd name="connsiteX3" fmla="*/ 11774905 w 12721389"/>
              <a:gd name="connsiteY3" fmla="*/ 163397 h 1078137"/>
              <a:gd name="connsiteX4" fmla="*/ 12721389 w 12721389"/>
              <a:gd name="connsiteY4" fmla="*/ 35060 h 1078137"/>
              <a:gd name="connsiteX0" fmla="*/ 0 w 12721389"/>
              <a:gd name="connsiteY0" fmla="*/ 532365 h 1078137"/>
              <a:gd name="connsiteX1" fmla="*/ 3593431 w 12721389"/>
              <a:gd name="connsiteY1" fmla="*/ 51102 h 1078137"/>
              <a:gd name="connsiteX2" fmla="*/ 7908758 w 12721389"/>
              <a:gd name="connsiteY2" fmla="*/ 1077797 h 1078137"/>
              <a:gd name="connsiteX3" fmla="*/ 11774905 w 12721389"/>
              <a:gd name="connsiteY3" fmla="*/ 163397 h 1078137"/>
              <a:gd name="connsiteX4" fmla="*/ 12721389 w 12721389"/>
              <a:gd name="connsiteY4" fmla="*/ 35060 h 1078137"/>
              <a:gd name="connsiteX0" fmla="*/ 0 w 12721389"/>
              <a:gd name="connsiteY0" fmla="*/ 503854 h 1049626"/>
              <a:gd name="connsiteX1" fmla="*/ 3593431 w 12721389"/>
              <a:gd name="connsiteY1" fmla="*/ 22591 h 1049626"/>
              <a:gd name="connsiteX2" fmla="*/ 7908758 w 12721389"/>
              <a:gd name="connsiteY2" fmla="*/ 1049286 h 1049626"/>
              <a:gd name="connsiteX3" fmla="*/ 11774905 w 12721389"/>
              <a:gd name="connsiteY3" fmla="*/ 134886 h 1049626"/>
              <a:gd name="connsiteX4" fmla="*/ 12721389 w 12721389"/>
              <a:gd name="connsiteY4" fmla="*/ 6549 h 1049626"/>
              <a:gd name="connsiteX0" fmla="*/ 0 w 12368463"/>
              <a:gd name="connsiteY0" fmla="*/ 498433 h 1044197"/>
              <a:gd name="connsiteX1" fmla="*/ 3593431 w 12368463"/>
              <a:gd name="connsiteY1" fmla="*/ 17170 h 1044197"/>
              <a:gd name="connsiteX2" fmla="*/ 7908758 w 12368463"/>
              <a:gd name="connsiteY2" fmla="*/ 1043865 h 1044197"/>
              <a:gd name="connsiteX3" fmla="*/ 11774905 w 12368463"/>
              <a:gd name="connsiteY3" fmla="*/ 129465 h 1044197"/>
              <a:gd name="connsiteX4" fmla="*/ 12368463 w 12368463"/>
              <a:gd name="connsiteY4" fmla="*/ 113423 h 1044197"/>
              <a:gd name="connsiteX0" fmla="*/ 0 w 12368463"/>
              <a:gd name="connsiteY0" fmla="*/ 498433 h 1044197"/>
              <a:gd name="connsiteX1" fmla="*/ 3593431 w 12368463"/>
              <a:gd name="connsiteY1" fmla="*/ 17170 h 1044197"/>
              <a:gd name="connsiteX2" fmla="*/ 7908758 w 12368463"/>
              <a:gd name="connsiteY2" fmla="*/ 1043865 h 1044197"/>
              <a:gd name="connsiteX3" fmla="*/ 11774905 w 12368463"/>
              <a:gd name="connsiteY3" fmla="*/ 129465 h 1044197"/>
              <a:gd name="connsiteX4" fmla="*/ 12368463 w 12368463"/>
              <a:gd name="connsiteY4" fmla="*/ 113423 h 1044197"/>
              <a:gd name="connsiteX0" fmla="*/ 0 w 12368463"/>
              <a:gd name="connsiteY0" fmla="*/ 498433 h 1045860"/>
              <a:gd name="connsiteX1" fmla="*/ 3593431 w 12368463"/>
              <a:gd name="connsiteY1" fmla="*/ 17170 h 1045860"/>
              <a:gd name="connsiteX2" fmla="*/ 7908758 w 12368463"/>
              <a:gd name="connsiteY2" fmla="*/ 1043865 h 1045860"/>
              <a:gd name="connsiteX3" fmla="*/ 11357810 w 12368463"/>
              <a:gd name="connsiteY3" fmla="*/ 273844 h 1045860"/>
              <a:gd name="connsiteX4" fmla="*/ 12368463 w 12368463"/>
              <a:gd name="connsiteY4" fmla="*/ 113423 h 1045860"/>
              <a:gd name="connsiteX0" fmla="*/ 0 w 12368463"/>
              <a:gd name="connsiteY0" fmla="*/ 503294 h 1146765"/>
              <a:gd name="connsiteX1" fmla="*/ 3593431 w 12368463"/>
              <a:gd name="connsiteY1" fmla="*/ 22031 h 1146765"/>
              <a:gd name="connsiteX2" fmla="*/ 8855242 w 12368463"/>
              <a:gd name="connsiteY2" fmla="*/ 1144979 h 1146765"/>
              <a:gd name="connsiteX3" fmla="*/ 11357810 w 12368463"/>
              <a:gd name="connsiteY3" fmla="*/ 278705 h 1146765"/>
              <a:gd name="connsiteX4" fmla="*/ 12368463 w 12368463"/>
              <a:gd name="connsiteY4" fmla="*/ 118284 h 1146765"/>
              <a:gd name="connsiteX0" fmla="*/ 0 w 12368463"/>
              <a:gd name="connsiteY0" fmla="*/ 503294 h 1157827"/>
              <a:gd name="connsiteX1" fmla="*/ 3593431 w 12368463"/>
              <a:gd name="connsiteY1" fmla="*/ 22031 h 1157827"/>
              <a:gd name="connsiteX2" fmla="*/ 8855242 w 12368463"/>
              <a:gd name="connsiteY2" fmla="*/ 1144979 h 1157827"/>
              <a:gd name="connsiteX3" fmla="*/ 11357810 w 12368463"/>
              <a:gd name="connsiteY3" fmla="*/ 599547 h 1157827"/>
              <a:gd name="connsiteX4" fmla="*/ 12368463 w 12368463"/>
              <a:gd name="connsiteY4" fmla="*/ 118284 h 1157827"/>
              <a:gd name="connsiteX0" fmla="*/ 0 w 12368463"/>
              <a:gd name="connsiteY0" fmla="*/ 503294 h 1161527"/>
              <a:gd name="connsiteX1" fmla="*/ 3593431 w 12368463"/>
              <a:gd name="connsiteY1" fmla="*/ 22031 h 1161527"/>
              <a:gd name="connsiteX2" fmla="*/ 8855242 w 12368463"/>
              <a:gd name="connsiteY2" fmla="*/ 1144979 h 1161527"/>
              <a:gd name="connsiteX3" fmla="*/ 11357810 w 12368463"/>
              <a:gd name="connsiteY3" fmla="*/ 599547 h 1161527"/>
              <a:gd name="connsiteX4" fmla="*/ 12368463 w 12368463"/>
              <a:gd name="connsiteY4" fmla="*/ 118284 h 1161527"/>
              <a:gd name="connsiteX0" fmla="*/ 0 w 12609094"/>
              <a:gd name="connsiteY0" fmla="*/ 503294 h 1157530"/>
              <a:gd name="connsiteX1" fmla="*/ 3593431 w 12609094"/>
              <a:gd name="connsiteY1" fmla="*/ 22031 h 1157530"/>
              <a:gd name="connsiteX2" fmla="*/ 8855242 w 12609094"/>
              <a:gd name="connsiteY2" fmla="*/ 1144979 h 1157530"/>
              <a:gd name="connsiteX3" fmla="*/ 11357810 w 12609094"/>
              <a:gd name="connsiteY3" fmla="*/ 599547 h 1157530"/>
              <a:gd name="connsiteX4" fmla="*/ 12609094 w 12609094"/>
              <a:gd name="connsiteY4" fmla="*/ 198494 h 1157530"/>
              <a:gd name="connsiteX0" fmla="*/ 0 w 12609094"/>
              <a:gd name="connsiteY0" fmla="*/ 503294 h 1157530"/>
              <a:gd name="connsiteX1" fmla="*/ 3593431 w 12609094"/>
              <a:gd name="connsiteY1" fmla="*/ 22031 h 1157530"/>
              <a:gd name="connsiteX2" fmla="*/ 8855242 w 12609094"/>
              <a:gd name="connsiteY2" fmla="*/ 1144979 h 1157530"/>
              <a:gd name="connsiteX3" fmla="*/ 11357810 w 12609094"/>
              <a:gd name="connsiteY3" fmla="*/ 599547 h 1157530"/>
              <a:gd name="connsiteX4" fmla="*/ 12609094 w 12609094"/>
              <a:gd name="connsiteY4" fmla="*/ 198494 h 1157530"/>
              <a:gd name="connsiteX0" fmla="*/ 0 w 12609094"/>
              <a:gd name="connsiteY0" fmla="*/ 503294 h 1157530"/>
              <a:gd name="connsiteX1" fmla="*/ 3593431 w 12609094"/>
              <a:gd name="connsiteY1" fmla="*/ 22031 h 1157530"/>
              <a:gd name="connsiteX2" fmla="*/ 8678779 w 12609094"/>
              <a:gd name="connsiteY2" fmla="*/ 1144979 h 1157530"/>
              <a:gd name="connsiteX3" fmla="*/ 11357810 w 12609094"/>
              <a:gd name="connsiteY3" fmla="*/ 599547 h 1157530"/>
              <a:gd name="connsiteX4" fmla="*/ 12609094 w 12609094"/>
              <a:gd name="connsiteY4" fmla="*/ 198494 h 1157530"/>
              <a:gd name="connsiteX0" fmla="*/ 0 w 12609094"/>
              <a:gd name="connsiteY0" fmla="*/ 503294 h 1145790"/>
              <a:gd name="connsiteX1" fmla="*/ 3593431 w 12609094"/>
              <a:gd name="connsiteY1" fmla="*/ 22031 h 1145790"/>
              <a:gd name="connsiteX2" fmla="*/ 8678779 w 12609094"/>
              <a:gd name="connsiteY2" fmla="*/ 1144979 h 1145790"/>
              <a:gd name="connsiteX3" fmla="*/ 12609094 w 12609094"/>
              <a:gd name="connsiteY3" fmla="*/ 198494 h 1145790"/>
              <a:gd name="connsiteX0" fmla="*/ 0 w 12609094"/>
              <a:gd name="connsiteY0" fmla="*/ 458098 h 1100219"/>
              <a:gd name="connsiteX1" fmla="*/ 4010526 w 12609094"/>
              <a:gd name="connsiteY1" fmla="*/ 24961 h 1100219"/>
              <a:gd name="connsiteX2" fmla="*/ 8678779 w 12609094"/>
              <a:gd name="connsiteY2" fmla="*/ 1099783 h 1100219"/>
              <a:gd name="connsiteX3" fmla="*/ 12609094 w 12609094"/>
              <a:gd name="connsiteY3" fmla="*/ 153298 h 1100219"/>
              <a:gd name="connsiteX0" fmla="*/ 0 w 12609094"/>
              <a:gd name="connsiteY0" fmla="*/ 459006 h 1117160"/>
              <a:gd name="connsiteX1" fmla="*/ 4010526 w 12609094"/>
              <a:gd name="connsiteY1" fmla="*/ 25869 h 1117160"/>
              <a:gd name="connsiteX2" fmla="*/ 8999621 w 12609094"/>
              <a:gd name="connsiteY2" fmla="*/ 1116733 h 1117160"/>
              <a:gd name="connsiteX3" fmla="*/ 12609094 w 12609094"/>
              <a:gd name="connsiteY3" fmla="*/ 154206 h 1117160"/>
              <a:gd name="connsiteX0" fmla="*/ 0 w 12288251"/>
              <a:gd name="connsiteY0" fmla="*/ 459006 h 1118949"/>
              <a:gd name="connsiteX1" fmla="*/ 4010526 w 12288251"/>
              <a:gd name="connsiteY1" fmla="*/ 25869 h 1118949"/>
              <a:gd name="connsiteX2" fmla="*/ 8999621 w 12288251"/>
              <a:gd name="connsiteY2" fmla="*/ 1116733 h 1118949"/>
              <a:gd name="connsiteX3" fmla="*/ 12288251 w 12288251"/>
              <a:gd name="connsiteY3" fmla="*/ 298585 h 1118949"/>
              <a:gd name="connsiteX0" fmla="*/ 0 w 12288251"/>
              <a:gd name="connsiteY0" fmla="*/ 459006 h 1119678"/>
              <a:gd name="connsiteX1" fmla="*/ 4010526 w 12288251"/>
              <a:gd name="connsiteY1" fmla="*/ 25869 h 1119678"/>
              <a:gd name="connsiteX2" fmla="*/ 8999621 w 12288251"/>
              <a:gd name="connsiteY2" fmla="*/ 1116733 h 1119678"/>
              <a:gd name="connsiteX3" fmla="*/ 12288251 w 12288251"/>
              <a:gd name="connsiteY3" fmla="*/ 298585 h 1119678"/>
              <a:gd name="connsiteX0" fmla="*/ 0 w 12336378"/>
              <a:gd name="connsiteY0" fmla="*/ 459006 h 1119678"/>
              <a:gd name="connsiteX1" fmla="*/ 4010526 w 12336378"/>
              <a:gd name="connsiteY1" fmla="*/ 25869 h 1119678"/>
              <a:gd name="connsiteX2" fmla="*/ 8999621 w 12336378"/>
              <a:gd name="connsiteY2" fmla="*/ 1116733 h 1119678"/>
              <a:gd name="connsiteX3" fmla="*/ 12336378 w 12336378"/>
              <a:gd name="connsiteY3" fmla="*/ 298585 h 1119678"/>
              <a:gd name="connsiteX0" fmla="*/ 0 w 12336378"/>
              <a:gd name="connsiteY0" fmla="*/ 459006 h 1119864"/>
              <a:gd name="connsiteX1" fmla="*/ 4010526 w 12336378"/>
              <a:gd name="connsiteY1" fmla="*/ 25869 h 1119864"/>
              <a:gd name="connsiteX2" fmla="*/ 8999621 w 12336378"/>
              <a:gd name="connsiteY2" fmla="*/ 1116733 h 1119864"/>
              <a:gd name="connsiteX3" fmla="*/ 12336378 w 12336378"/>
              <a:gd name="connsiteY3" fmla="*/ 298585 h 1119864"/>
              <a:gd name="connsiteX0" fmla="*/ 0 w 12336378"/>
              <a:gd name="connsiteY0" fmla="*/ 459920 h 1136723"/>
              <a:gd name="connsiteX1" fmla="*/ 4010526 w 12336378"/>
              <a:gd name="connsiteY1" fmla="*/ 26783 h 1136723"/>
              <a:gd name="connsiteX2" fmla="*/ 9160042 w 12336378"/>
              <a:gd name="connsiteY2" fmla="*/ 1133689 h 1136723"/>
              <a:gd name="connsiteX3" fmla="*/ 12336378 w 12336378"/>
              <a:gd name="connsiteY3" fmla="*/ 299499 h 1136723"/>
              <a:gd name="connsiteX0" fmla="*/ 0 w 12336378"/>
              <a:gd name="connsiteY0" fmla="*/ 489883 h 1167372"/>
              <a:gd name="connsiteX1" fmla="*/ 3930315 w 12336378"/>
              <a:gd name="connsiteY1" fmla="*/ 24662 h 1167372"/>
              <a:gd name="connsiteX2" fmla="*/ 9160042 w 12336378"/>
              <a:gd name="connsiteY2" fmla="*/ 1163652 h 1167372"/>
              <a:gd name="connsiteX3" fmla="*/ 12336378 w 12336378"/>
              <a:gd name="connsiteY3" fmla="*/ 329462 h 1167372"/>
              <a:gd name="connsiteX0" fmla="*/ 0 w 12336378"/>
              <a:gd name="connsiteY0" fmla="*/ 489883 h 1167372"/>
              <a:gd name="connsiteX1" fmla="*/ 3930315 w 12336378"/>
              <a:gd name="connsiteY1" fmla="*/ 24662 h 1167372"/>
              <a:gd name="connsiteX2" fmla="*/ 9160042 w 12336378"/>
              <a:gd name="connsiteY2" fmla="*/ 1163652 h 1167372"/>
              <a:gd name="connsiteX3" fmla="*/ 12336378 w 12336378"/>
              <a:gd name="connsiteY3" fmla="*/ 329462 h 1167372"/>
              <a:gd name="connsiteX0" fmla="*/ 0 w 12336378"/>
              <a:gd name="connsiteY0" fmla="*/ 489883 h 1166384"/>
              <a:gd name="connsiteX1" fmla="*/ 3930315 w 12336378"/>
              <a:gd name="connsiteY1" fmla="*/ 24662 h 1166384"/>
              <a:gd name="connsiteX2" fmla="*/ 9160042 w 12336378"/>
              <a:gd name="connsiteY2" fmla="*/ 1163652 h 1166384"/>
              <a:gd name="connsiteX3" fmla="*/ 12336378 w 12336378"/>
              <a:gd name="connsiteY3" fmla="*/ 329462 h 1166384"/>
              <a:gd name="connsiteX0" fmla="*/ 0 w 12256167"/>
              <a:gd name="connsiteY0" fmla="*/ 489883 h 1168885"/>
              <a:gd name="connsiteX1" fmla="*/ 3930315 w 12256167"/>
              <a:gd name="connsiteY1" fmla="*/ 24662 h 1168885"/>
              <a:gd name="connsiteX2" fmla="*/ 9160042 w 12256167"/>
              <a:gd name="connsiteY2" fmla="*/ 1163652 h 1168885"/>
              <a:gd name="connsiteX3" fmla="*/ 12256167 w 12256167"/>
              <a:gd name="connsiteY3" fmla="*/ 425715 h 1168885"/>
              <a:gd name="connsiteX0" fmla="*/ 0 w 12240125"/>
              <a:gd name="connsiteY0" fmla="*/ 238646 h 1254532"/>
              <a:gd name="connsiteX1" fmla="*/ 3914273 w 12240125"/>
              <a:gd name="connsiteY1" fmla="*/ 110309 h 1254532"/>
              <a:gd name="connsiteX2" fmla="*/ 9144000 w 12240125"/>
              <a:gd name="connsiteY2" fmla="*/ 1249299 h 1254532"/>
              <a:gd name="connsiteX3" fmla="*/ 12240125 w 12240125"/>
              <a:gd name="connsiteY3" fmla="*/ 511362 h 1254532"/>
              <a:gd name="connsiteX0" fmla="*/ 0 w 12240125"/>
              <a:gd name="connsiteY0" fmla="*/ 259219 h 1275890"/>
              <a:gd name="connsiteX1" fmla="*/ 3978441 w 12240125"/>
              <a:gd name="connsiteY1" fmla="*/ 98798 h 1275890"/>
              <a:gd name="connsiteX2" fmla="*/ 9144000 w 12240125"/>
              <a:gd name="connsiteY2" fmla="*/ 1269872 h 1275890"/>
              <a:gd name="connsiteX3" fmla="*/ 12240125 w 12240125"/>
              <a:gd name="connsiteY3" fmla="*/ 531935 h 1275890"/>
              <a:gd name="connsiteX0" fmla="*/ 0 w 12240125"/>
              <a:gd name="connsiteY0" fmla="*/ 259219 h 1271902"/>
              <a:gd name="connsiteX1" fmla="*/ 3978441 w 12240125"/>
              <a:gd name="connsiteY1" fmla="*/ 98798 h 1271902"/>
              <a:gd name="connsiteX2" fmla="*/ 9144000 w 12240125"/>
              <a:gd name="connsiteY2" fmla="*/ 1269872 h 1271902"/>
              <a:gd name="connsiteX3" fmla="*/ 12240125 w 12240125"/>
              <a:gd name="connsiteY3" fmla="*/ 531935 h 1271902"/>
              <a:gd name="connsiteX0" fmla="*/ 0 w 12240125"/>
              <a:gd name="connsiteY0" fmla="*/ 259219 h 1271902"/>
              <a:gd name="connsiteX1" fmla="*/ 3978441 w 12240125"/>
              <a:gd name="connsiteY1" fmla="*/ 98798 h 1271902"/>
              <a:gd name="connsiteX2" fmla="*/ 8999621 w 12240125"/>
              <a:gd name="connsiteY2" fmla="*/ 1269872 h 1271902"/>
              <a:gd name="connsiteX3" fmla="*/ 12240125 w 12240125"/>
              <a:gd name="connsiteY3" fmla="*/ 531935 h 1271902"/>
            </a:gdLst>
            <a:ahLst/>
            <a:cxnLst>
              <a:cxn ang="0">
                <a:pos x="connsiteX0" y="connsiteY0"/>
              </a:cxn>
              <a:cxn ang="0">
                <a:pos x="connsiteX1" y="connsiteY1"/>
              </a:cxn>
              <a:cxn ang="0">
                <a:pos x="connsiteX2" y="connsiteY2"/>
              </a:cxn>
              <a:cxn ang="0">
                <a:pos x="connsiteX3" y="connsiteY3"/>
              </a:cxn>
            </a:cxnLst>
            <a:rect l="l" t="t" r="r" b="b"/>
            <a:pathLst>
              <a:path w="12240125" h="1271902">
                <a:moveTo>
                  <a:pt x="0" y="259219"/>
                </a:moveTo>
                <a:cubicBezTo>
                  <a:pt x="1137652" y="-26865"/>
                  <a:pt x="2478504" y="-69644"/>
                  <a:pt x="3978441" y="98798"/>
                </a:cubicBezTo>
                <a:cubicBezTo>
                  <a:pt x="5478378" y="267240"/>
                  <a:pt x="7606632" y="1229768"/>
                  <a:pt x="8999621" y="1269872"/>
                </a:cubicBezTo>
                <a:cubicBezTo>
                  <a:pt x="10392610" y="1309976"/>
                  <a:pt x="11902573" y="745162"/>
                  <a:pt x="12240125" y="531935"/>
                </a:cubicBezTo>
              </a:path>
            </a:pathLst>
          </a:custGeom>
          <a:noFill/>
          <a:ln w="9525">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80"/>
          </a:p>
        </p:txBody>
      </p:sp>
      <p:grpSp>
        <p:nvGrpSpPr>
          <p:cNvPr id="6" name="组合 5"/>
          <p:cNvGrpSpPr/>
          <p:nvPr/>
        </p:nvGrpSpPr>
        <p:grpSpPr>
          <a:xfrm>
            <a:off x="1557757" y="2090279"/>
            <a:ext cx="452510" cy="407989"/>
            <a:chOff x="5424755" y="1340768"/>
            <a:chExt cx="670560" cy="604586"/>
          </a:xfrm>
          <a:blipFill dpi="0" rotWithShape="1">
            <a:blip r:embed="rId6">
              <a:extLst>
                <a:ext uri="{28A0092B-C50C-407E-A947-70E740481C1C}">
                  <a14:useLocalDpi xmlns:a14="http://schemas.microsoft.com/office/drawing/2010/main" val="0"/>
                </a:ext>
              </a:extLst>
            </a:blip>
            <a:srcRect/>
            <a:stretch>
              <a:fillRect/>
            </a:stretch>
          </a:blipFill>
        </p:grpSpPr>
        <p:grpSp>
          <p:nvGrpSpPr>
            <p:cNvPr id="7" name="组合 6"/>
            <p:cNvGrpSpPr/>
            <p:nvPr/>
          </p:nvGrpSpPr>
          <p:grpSpPr>
            <a:xfrm>
              <a:off x="5424755" y="1340768"/>
              <a:ext cx="670560" cy="604586"/>
              <a:chOff x="3720691" y="2824413"/>
              <a:chExt cx="1341120" cy="1209172"/>
            </a:xfrm>
            <a:grpFill/>
          </p:grpSpPr>
          <p:sp>
            <p:nvSpPr>
              <p:cNvPr id="11" name="Freeform 5"/>
              <p:cNvSpPr>
                <a:spLocks/>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190500" dist="114300" dir="2700000" algn="tl" rotWithShape="0">
                  <a:prstClr val="black">
                    <a:alpha val="40000"/>
                  </a:prstClr>
                </a:outerShdw>
              </a:effectLst>
              <a:extLst/>
            </p:spPr>
            <p:txBody>
              <a:bodyPr vert="horz" wrap="square" lIns="61706" tIns="30853" rIns="61706" bIns="30853" numCol="1" anchor="t" anchorCtr="0" compatLnSpc="1">
                <a:prstTxWarp prst="textNoShape">
                  <a:avLst/>
                </a:prstTxWarp>
              </a:bodyPr>
              <a:lstStyle/>
              <a:p>
                <a:endParaRPr lang="zh-CN" altLang="en-US" sz="1080"/>
              </a:p>
            </p:txBody>
          </p:sp>
          <p:sp>
            <p:nvSpPr>
              <p:cNvPr id="12" name="Freeform 5"/>
              <p:cNvSpPr>
                <a:spLocks/>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50800" dist="38100" dir="2700000" algn="tl" rotWithShape="0">
                  <a:prstClr val="black">
                    <a:alpha val="40000"/>
                  </a:prstClr>
                </a:outerShdw>
              </a:effectLst>
              <a:extLst/>
            </p:spPr>
            <p:txBody>
              <a:bodyPr vert="horz" wrap="square" lIns="61706" tIns="30853" rIns="61706" bIns="30853" numCol="1" anchor="t" anchorCtr="0" compatLnSpc="1">
                <a:prstTxWarp prst="textNoShape">
                  <a:avLst/>
                </a:prstTxWarp>
              </a:bodyPr>
              <a:lstStyle/>
              <a:p>
                <a:endParaRPr lang="zh-CN" altLang="en-US" sz="1080"/>
              </a:p>
            </p:txBody>
          </p:sp>
        </p:grpSp>
        <p:sp>
          <p:nvSpPr>
            <p:cNvPr id="10" name="Freeform 5"/>
            <p:cNvSpPr>
              <a:spLocks/>
            </p:cNvSpPr>
            <p:nvPr/>
          </p:nvSpPr>
          <p:spPr bwMode="auto">
            <a:xfrm rot="1855731">
              <a:off x="5470180" y="1383052"/>
              <a:ext cx="576760" cy="52001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9525" cap="flat">
              <a:solidFill>
                <a:srgbClr val="414455"/>
              </a:solidFill>
              <a:prstDash val="sysDash"/>
              <a:miter lim="800000"/>
              <a:headEnd/>
              <a:tailEnd/>
            </a:ln>
            <a:effectLst/>
            <a:extLst/>
          </p:spPr>
          <p:txBody>
            <a:bodyPr vert="horz" wrap="square" lIns="61706" tIns="30853" rIns="61706" bIns="30853" numCol="1" anchor="t" anchorCtr="0" compatLnSpc="1">
              <a:prstTxWarp prst="textNoShape">
                <a:avLst/>
              </a:prstTxWarp>
            </a:bodyPr>
            <a:lstStyle/>
            <a:p>
              <a:endParaRPr lang="zh-CN" altLang="en-US" sz="1080"/>
            </a:p>
          </p:txBody>
        </p:sp>
      </p:grpSp>
      <p:sp>
        <p:nvSpPr>
          <p:cNvPr id="13" name="Freeform 126"/>
          <p:cNvSpPr>
            <a:spLocks noChangeAspect="1" noEditPoints="1"/>
          </p:cNvSpPr>
          <p:nvPr/>
        </p:nvSpPr>
        <p:spPr bwMode="auto">
          <a:xfrm>
            <a:off x="1692622" y="2171370"/>
            <a:ext cx="180787" cy="226220"/>
          </a:xfrm>
          <a:custGeom>
            <a:avLst/>
            <a:gdLst>
              <a:gd name="T0" fmla="*/ 48 w 81"/>
              <a:gd name="T1" fmla="*/ 27 h 101"/>
              <a:gd name="T2" fmla="*/ 4 w 81"/>
              <a:gd name="T3" fmla="*/ 48 h 101"/>
              <a:gd name="T4" fmla="*/ 0 w 81"/>
              <a:gd name="T5" fmla="*/ 31 h 101"/>
              <a:gd name="T6" fmla="*/ 58 w 81"/>
              <a:gd name="T7" fmla="*/ 90 h 101"/>
              <a:gd name="T8" fmla="*/ 81 w 81"/>
              <a:gd name="T9" fmla="*/ 98 h 101"/>
              <a:gd name="T10" fmla="*/ 58 w 81"/>
              <a:gd name="T11" fmla="*/ 90 h 101"/>
              <a:gd name="T12" fmla="*/ 53 w 81"/>
              <a:gd name="T13" fmla="*/ 101 h 101"/>
              <a:gd name="T14" fmla="*/ 29 w 81"/>
              <a:gd name="T15" fmla="*/ 98 h 101"/>
              <a:gd name="T16" fmla="*/ 0 w 81"/>
              <a:gd name="T17" fmla="*/ 90 h 101"/>
              <a:gd name="T18" fmla="*/ 29 w 81"/>
              <a:gd name="T19" fmla="*/ 87 h 101"/>
              <a:gd name="T20" fmla="*/ 38 w 81"/>
              <a:gd name="T21" fmla="*/ 76 h 101"/>
              <a:gd name="T22" fmla="*/ 0 w 81"/>
              <a:gd name="T23" fmla="*/ 72 h 101"/>
              <a:gd name="T24" fmla="*/ 4 w 81"/>
              <a:gd name="T25" fmla="*/ 54 h 101"/>
              <a:gd name="T26" fmla="*/ 48 w 81"/>
              <a:gd name="T27" fmla="*/ 76 h 101"/>
              <a:gd name="T28" fmla="*/ 44 w 81"/>
              <a:gd name="T29" fmla="*/ 87 h 101"/>
              <a:gd name="T30" fmla="*/ 53 w 81"/>
              <a:gd name="T31" fmla="*/ 90 h 101"/>
              <a:gd name="T32" fmla="*/ 4 w 81"/>
              <a:gd name="T33" fmla="*/ 0 h 101"/>
              <a:gd name="T34" fmla="*/ 48 w 81"/>
              <a:gd name="T35" fmla="*/ 21 h 101"/>
              <a:gd name="T36" fmla="*/ 0 w 81"/>
              <a:gd name="T37" fmla="*/ 17 h 101"/>
              <a:gd name="T38" fmla="*/ 4 w 81"/>
              <a:gd name="T39" fmla="*/ 0 h 101"/>
              <a:gd name="T40" fmla="*/ 53 w 81"/>
              <a:gd name="T41" fmla="*/ 76 h 101"/>
              <a:gd name="T42" fmla="*/ 81 w 81"/>
              <a:gd name="T43" fmla="*/ 72 h 101"/>
              <a:gd name="T44" fmla="*/ 77 w 81"/>
              <a:gd name="T45" fmla="*/ 54 h 101"/>
              <a:gd name="T46" fmla="*/ 59 w 81"/>
              <a:gd name="T47" fmla="*/ 8 h 101"/>
              <a:gd name="T48" fmla="*/ 69 w 81"/>
              <a:gd name="T49" fmla="*/ 13 h 101"/>
              <a:gd name="T50" fmla="*/ 59 w 81"/>
              <a:gd name="T51" fmla="*/ 8 h 101"/>
              <a:gd name="T52" fmla="*/ 69 w 81"/>
              <a:gd name="T53" fmla="*/ 63 h 101"/>
              <a:gd name="T54" fmla="*/ 59 w 81"/>
              <a:gd name="T55" fmla="*/ 67 h 101"/>
              <a:gd name="T56" fmla="*/ 59 w 81"/>
              <a:gd name="T57" fmla="*/ 35 h 101"/>
              <a:gd name="T58" fmla="*/ 69 w 81"/>
              <a:gd name="T59" fmla="*/ 40 h 101"/>
              <a:gd name="T60" fmla="*/ 59 w 81"/>
              <a:gd name="T61" fmla="*/ 35 h 101"/>
              <a:gd name="T62" fmla="*/ 53 w 81"/>
              <a:gd name="T63" fmla="*/ 21 h 101"/>
              <a:gd name="T64" fmla="*/ 81 w 81"/>
              <a:gd name="T65" fmla="*/ 17 h 101"/>
              <a:gd name="T66" fmla="*/ 77 w 81"/>
              <a:gd name="T67" fmla="*/ 0 h 101"/>
              <a:gd name="T68" fmla="*/ 53 w 81"/>
              <a:gd name="T69" fmla="*/ 27 h 101"/>
              <a:gd name="T70" fmla="*/ 77 w 81"/>
              <a:gd name="T71" fmla="*/ 48 h 101"/>
              <a:gd name="T72" fmla="*/ 81 w 81"/>
              <a:gd name="T73" fmla="*/ 31 h 101"/>
              <a:gd name="T74" fmla="*/ 53 w 81"/>
              <a:gd name="T75" fmla="*/ 2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 h="101">
                <a:moveTo>
                  <a:pt x="4" y="27"/>
                </a:moveTo>
                <a:cubicBezTo>
                  <a:pt x="48" y="27"/>
                  <a:pt x="48" y="27"/>
                  <a:pt x="48" y="27"/>
                </a:cubicBezTo>
                <a:cubicBezTo>
                  <a:pt x="48" y="48"/>
                  <a:pt x="48" y="48"/>
                  <a:pt x="48" y="48"/>
                </a:cubicBezTo>
                <a:cubicBezTo>
                  <a:pt x="4" y="48"/>
                  <a:pt x="4" y="48"/>
                  <a:pt x="4" y="48"/>
                </a:cubicBezTo>
                <a:cubicBezTo>
                  <a:pt x="2" y="48"/>
                  <a:pt x="0" y="46"/>
                  <a:pt x="0" y="44"/>
                </a:cubicBezTo>
                <a:cubicBezTo>
                  <a:pt x="0" y="31"/>
                  <a:pt x="0" y="31"/>
                  <a:pt x="0" y="31"/>
                </a:cubicBezTo>
                <a:cubicBezTo>
                  <a:pt x="0" y="29"/>
                  <a:pt x="2" y="27"/>
                  <a:pt x="4" y="27"/>
                </a:cubicBezTo>
                <a:close/>
                <a:moveTo>
                  <a:pt x="58" y="90"/>
                </a:moveTo>
                <a:cubicBezTo>
                  <a:pt x="81" y="90"/>
                  <a:pt x="81" y="90"/>
                  <a:pt x="81" y="90"/>
                </a:cubicBezTo>
                <a:cubicBezTo>
                  <a:pt x="81" y="98"/>
                  <a:pt x="81" y="98"/>
                  <a:pt x="81" y="98"/>
                </a:cubicBezTo>
                <a:cubicBezTo>
                  <a:pt x="58" y="98"/>
                  <a:pt x="58" y="98"/>
                  <a:pt x="58" y="98"/>
                </a:cubicBezTo>
                <a:cubicBezTo>
                  <a:pt x="58" y="90"/>
                  <a:pt x="58" y="90"/>
                  <a:pt x="58" y="90"/>
                </a:cubicBezTo>
                <a:close/>
                <a:moveTo>
                  <a:pt x="53" y="98"/>
                </a:moveTo>
                <a:cubicBezTo>
                  <a:pt x="53" y="101"/>
                  <a:pt x="53" y="101"/>
                  <a:pt x="53" y="101"/>
                </a:cubicBezTo>
                <a:cubicBezTo>
                  <a:pt x="29" y="101"/>
                  <a:pt x="29" y="101"/>
                  <a:pt x="29" y="101"/>
                </a:cubicBezTo>
                <a:cubicBezTo>
                  <a:pt x="29" y="98"/>
                  <a:pt x="29" y="98"/>
                  <a:pt x="29" y="98"/>
                </a:cubicBezTo>
                <a:cubicBezTo>
                  <a:pt x="0" y="98"/>
                  <a:pt x="0" y="98"/>
                  <a:pt x="0" y="98"/>
                </a:cubicBezTo>
                <a:cubicBezTo>
                  <a:pt x="0" y="90"/>
                  <a:pt x="0" y="90"/>
                  <a:pt x="0" y="90"/>
                </a:cubicBezTo>
                <a:cubicBezTo>
                  <a:pt x="29" y="90"/>
                  <a:pt x="29" y="90"/>
                  <a:pt x="29" y="90"/>
                </a:cubicBezTo>
                <a:cubicBezTo>
                  <a:pt x="29" y="87"/>
                  <a:pt x="29" y="87"/>
                  <a:pt x="29" y="87"/>
                </a:cubicBezTo>
                <a:cubicBezTo>
                  <a:pt x="38" y="87"/>
                  <a:pt x="38" y="87"/>
                  <a:pt x="38" y="87"/>
                </a:cubicBezTo>
                <a:cubicBezTo>
                  <a:pt x="38" y="76"/>
                  <a:pt x="38" y="76"/>
                  <a:pt x="38" y="76"/>
                </a:cubicBezTo>
                <a:cubicBezTo>
                  <a:pt x="4" y="76"/>
                  <a:pt x="4" y="76"/>
                  <a:pt x="4" y="76"/>
                </a:cubicBezTo>
                <a:cubicBezTo>
                  <a:pt x="2" y="76"/>
                  <a:pt x="0" y="74"/>
                  <a:pt x="0" y="72"/>
                </a:cubicBezTo>
                <a:cubicBezTo>
                  <a:pt x="0" y="58"/>
                  <a:pt x="0" y="58"/>
                  <a:pt x="0" y="58"/>
                </a:cubicBezTo>
                <a:cubicBezTo>
                  <a:pt x="0" y="56"/>
                  <a:pt x="2" y="54"/>
                  <a:pt x="4" y="54"/>
                </a:cubicBezTo>
                <a:cubicBezTo>
                  <a:pt x="48" y="54"/>
                  <a:pt x="48" y="54"/>
                  <a:pt x="48" y="54"/>
                </a:cubicBezTo>
                <a:cubicBezTo>
                  <a:pt x="48" y="76"/>
                  <a:pt x="48" y="76"/>
                  <a:pt x="48" y="76"/>
                </a:cubicBezTo>
                <a:cubicBezTo>
                  <a:pt x="44" y="76"/>
                  <a:pt x="44" y="76"/>
                  <a:pt x="44" y="76"/>
                </a:cubicBezTo>
                <a:cubicBezTo>
                  <a:pt x="44" y="87"/>
                  <a:pt x="44" y="87"/>
                  <a:pt x="44" y="87"/>
                </a:cubicBezTo>
                <a:cubicBezTo>
                  <a:pt x="53" y="87"/>
                  <a:pt x="53" y="87"/>
                  <a:pt x="53" y="87"/>
                </a:cubicBezTo>
                <a:cubicBezTo>
                  <a:pt x="53" y="90"/>
                  <a:pt x="53" y="90"/>
                  <a:pt x="53" y="90"/>
                </a:cubicBezTo>
                <a:cubicBezTo>
                  <a:pt x="53" y="98"/>
                  <a:pt x="53" y="98"/>
                  <a:pt x="53" y="98"/>
                </a:cubicBezTo>
                <a:close/>
                <a:moveTo>
                  <a:pt x="4" y="0"/>
                </a:moveTo>
                <a:cubicBezTo>
                  <a:pt x="48" y="0"/>
                  <a:pt x="48" y="0"/>
                  <a:pt x="48" y="0"/>
                </a:cubicBezTo>
                <a:cubicBezTo>
                  <a:pt x="48" y="21"/>
                  <a:pt x="48" y="21"/>
                  <a:pt x="48" y="21"/>
                </a:cubicBezTo>
                <a:cubicBezTo>
                  <a:pt x="4" y="21"/>
                  <a:pt x="4" y="21"/>
                  <a:pt x="4" y="21"/>
                </a:cubicBezTo>
                <a:cubicBezTo>
                  <a:pt x="2" y="21"/>
                  <a:pt x="0" y="19"/>
                  <a:pt x="0" y="17"/>
                </a:cubicBezTo>
                <a:cubicBezTo>
                  <a:pt x="0" y="4"/>
                  <a:pt x="0" y="4"/>
                  <a:pt x="0" y="4"/>
                </a:cubicBezTo>
                <a:cubicBezTo>
                  <a:pt x="0" y="2"/>
                  <a:pt x="2" y="0"/>
                  <a:pt x="4" y="0"/>
                </a:cubicBezTo>
                <a:close/>
                <a:moveTo>
                  <a:pt x="53" y="54"/>
                </a:moveTo>
                <a:cubicBezTo>
                  <a:pt x="53" y="76"/>
                  <a:pt x="53" y="76"/>
                  <a:pt x="53" y="76"/>
                </a:cubicBezTo>
                <a:cubicBezTo>
                  <a:pt x="77" y="76"/>
                  <a:pt x="77" y="76"/>
                  <a:pt x="77" y="76"/>
                </a:cubicBezTo>
                <a:cubicBezTo>
                  <a:pt x="79" y="76"/>
                  <a:pt x="81" y="74"/>
                  <a:pt x="81" y="72"/>
                </a:cubicBezTo>
                <a:cubicBezTo>
                  <a:pt x="81" y="58"/>
                  <a:pt x="81" y="58"/>
                  <a:pt x="81" y="58"/>
                </a:cubicBezTo>
                <a:cubicBezTo>
                  <a:pt x="81" y="56"/>
                  <a:pt x="79" y="54"/>
                  <a:pt x="77" y="54"/>
                </a:cubicBezTo>
                <a:cubicBezTo>
                  <a:pt x="53" y="54"/>
                  <a:pt x="53" y="54"/>
                  <a:pt x="53" y="54"/>
                </a:cubicBezTo>
                <a:close/>
                <a:moveTo>
                  <a:pt x="59" y="8"/>
                </a:moveTo>
                <a:cubicBezTo>
                  <a:pt x="69" y="8"/>
                  <a:pt x="69" y="8"/>
                  <a:pt x="69" y="8"/>
                </a:cubicBezTo>
                <a:cubicBezTo>
                  <a:pt x="69" y="13"/>
                  <a:pt x="69" y="13"/>
                  <a:pt x="69" y="13"/>
                </a:cubicBezTo>
                <a:cubicBezTo>
                  <a:pt x="59" y="13"/>
                  <a:pt x="59" y="13"/>
                  <a:pt x="59" y="13"/>
                </a:cubicBezTo>
                <a:cubicBezTo>
                  <a:pt x="59" y="8"/>
                  <a:pt x="59" y="8"/>
                  <a:pt x="59" y="8"/>
                </a:cubicBezTo>
                <a:close/>
                <a:moveTo>
                  <a:pt x="59" y="63"/>
                </a:moveTo>
                <a:cubicBezTo>
                  <a:pt x="69" y="63"/>
                  <a:pt x="69" y="63"/>
                  <a:pt x="69" y="63"/>
                </a:cubicBezTo>
                <a:cubicBezTo>
                  <a:pt x="69" y="67"/>
                  <a:pt x="69" y="67"/>
                  <a:pt x="69" y="67"/>
                </a:cubicBezTo>
                <a:cubicBezTo>
                  <a:pt x="59" y="67"/>
                  <a:pt x="59" y="67"/>
                  <a:pt x="59" y="67"/>
                </a:cubicBezTo>
                <a:cubicBezTo>
                  <a:pt x="59" y="63"/>
                  <a:pt x="59" y="63"/>
                  <a:pt x="59" y="63"/>
                </a:cubicBezTo>
                <a:close/>
                <a:moveTo>
                  <a:pt x="59" y="35"/>
                </a:moveTo>
                <a:cubicBezTo>
                  <a:pt x="69" y="35"/>
                  <a:pt x="69" y="35"/>
                  <a:pt x="69" y="35"/>
                </a:cubicBezTo>
                <a:cubicBezTo>
                  <a:pt x="69" y="40"/>
                  <a:pt x="69" y="40"/>
                  <a:pt x="69" y="40"/>
                </a:cubicBezTo>
                <a:cubicBezTo>
                  <a:pt x="59" y="40"/>
                  <a:pt x="59" y="40"/>
                  <a:pt x="59" y="40"/>
                </a:cubicBezTo>
                <a:cubicBezTo>
                  <a:pt x="59" y="35"/>
                  <a:pt x="59" y="35"/>
                  <a:pt x="59" y="35"/>
                </a:cubicBezTo>
                <a:close/>
                <a:moveTo>
                  <a:pt x="53" y="0"/>
                </a:moveTo>
                <a:cubicBezTo>
                  <a:pt x="53" y="21"/>
                  <a:pt x="53" y="21"/>
                  <a:pt x="53" y="21"/>
                </a:cubicBezTo>
                <a:cubicBezTo>
                  <a:pt x="77" y="21"/>
                  <a:pt x="77" y="21"/>
                  <a:pt x="77" y="21"/>
                </a:cubicBezTo>
                <a:cubicBezTo>
                  <a:pt x="79" y="21"/>
                  <a:pt x="81" y="19"/>
                  <a:pt x="81" y="17"/>
                </a:cubicBezTo>
                <a:cubicBezTo>
                  <a:pt x="81" y="4"/>
                  <a:pt x="81" y="4"/>
                  <a:pt x="81" y="4"/>
                </a:cubicBezTo>
                <a:cubicBezTo>
                  <a:pt x="81" y="2"/>
                  <a:pt x="79" y="0"/>
                  <a:pt x="77" y="0"/>
                </a:cubicBezTo>
                <a:cubicBezTo>
                  <a:pt x="53" y="0"/>
                  <a:pt x="53" y="0"/>
                  <a:pt x="53" y="0"/>
                </a:cubicBezTo>
                <a:close/>
                <a:moveTo>
                  <a:pt x="53" y="27"/>
                </a:moveTo>
                <a:cubicBezTo>
                  <a:pt x="53" y="48"/>
                  <a:pt x="53" y="48"/>
                  <a:pt x="53" y="48"/>
                </a:cubicBezTo>
                <a:cubicBezTo>
                  <a:pt x="77" y="48"/>
                  <a:pt x="77" y="48"/>
                  <a:pt x="77" y="48"/>
                </a:cubicBezTo>
                <a:cubicBezTo>
                  <a:pt x="79" y="48"/>
                  <a:pt x="81" y="46"/>
                  <a:pt x="81" y="44"/>
                </a:cubicBezTo>
                <a:cubicBezTo>
                  <a:pt x="81" y="31"/>
                  <a:pt x="81" y="31"/>
                  <a:pt x="81" y="31"/>
                </a:cubicBezTo>
                <a:cubicBezTo>
                  <a:pt x="81" y="29"/>
                  <a:pt x="79" y="27"/>
                  <a:pt x="77" y="27"/>
                </a:cubicBezTo>
                <a:lnTo>
                  <a:pt x="53" y="27"/>
                </a:lnTo>
                <a:close/>
              </a:path>
            </a:pathLst>
          </a:custGeom>
          <a:solidFill>
            <a:schemeClr val="bg1"/>
          </a:solidFill>
          <a:ln>
            <a:noFill/>
          </a:ln>
          <a:extLst/>
        </p:spPr>
        <p:txBody>
          <a:bodyPr vert="horz" wrap="square" lIns="61706" tIns="30853" rIns="61706" bIns="30853" numCol="1" anchor="t" anchorCtr="0" compatLnSpc="1">
            <a:prstTxWarp prst="textNoShape">
              <a:avLst/>
            </a:prstTxWarp>
          </a:bodyPr>
          <a:lstStyle/>
          <a:p>
            <a:endParaRPr lang="zh-CN" altLang="en-US" sz="1080">
              <a:solidFill>
                <a:schemeClr val="tx1">
                  <a:lumMod val="65000"/>
                  <a:lumOff val="35000"/>
                </a:schemeClr>
              </a:solidFill>
              <a:latin typeface="Arial" panose="020B0604020202020204" pitchFamily="34" charset="0"/>
              <a:cs typeface="Arial" panose="020B0604020202020204" pitchFamily="34" charset="0"/>
            </a:endParaRPr>
          </a:p>
        </p:txBody>
      </p:sp>
      <p:grpSp>
        <p:nvGrpSpPr>
          <p:cNvPr id="14" name="组合 13"/>
          <p:cNvGrpSpPr/>
          <p:nvPr/>
        </p:nvGrpSpPr>
        <p:grpSpPr>
          <a:xfrm>
            <a:off x="2954174" y="2100120"/>
            <a:ext cx="452510" cy="407989"/>
            <a:chOff x="5424755" y="1340768"/>
            <a:chExt cx="670560" cy="604586"/>
          </a:xfrm>
          <a:blipFill dpi="0" rotWithShape="1">
            <a:blip r:embed="rId7">
              <a:extLst>
                <a:ext uri="{28A0092B-C50C-407E-A947-70E740481C1C}">
                  <a14:useLocalDpi xmlns:a14="http://schemas.microsoft.com/office/drawing/2010/main" val="0"/>
                </a:ext>
              </a:extLst>
            </a:blip>
            <a:srcRect/>
            <a:stretch>
              <a:fillRect/>
            </a:stretch>
          </a:blipFill>
        </p:grpSpPr>
        <p:grpSp>
          <p:nvGrpSpPr>
            <p:cNvPr id="15" name="组合 14"/>
            <p:cNvGrpSpPr/>
            <p:nvPr/>
          </p:nvGrpSpPr>
          <p:grpSpPr>
            <a:xfrm>
              <a:off x="5424755" y="1340768"/>
              <a:ext cx="670560" cy="604586"/>
              <a:chOff x="3720691" y="2824413"/>
              <a:chExt cx="1341120" cy="1209172"/>
            </a:xfrm>
            <a:grpFill/>
          </p:grpSpPr>
          <p:sp>
            <p:nvSpPr>
              <p:cNvPr id="17" name="Freeform 5"/>
              <p:cNvSpPr>
                <a:spLocks/>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190500" dist="114300" dir="2700000" algn="tl" rotWithShape="0">
                  <a:prstClr val="black">
                    <a:alpha val="40000"/>
                  </a:prstClr>
                </a:outerShdw>
              </a:effectLst>
              <a:extLst/>
            </p:spPr>
            <p:txBody>
              <a:bodyPr vert="horz" wrap="square" lIns="61706" tIns="30853" rIns="61706" bIns="30853" numCol="1" anchor="t" anchorCtr="0" compatLnSpc="1">
                <a:prstTxWarp prst="textNoShape">
                  <a:avLst/>
                </a:prstTxWarp>
              </a:bodyPr>
              <a:lstStyle/>
              <a:p>
                <a:endParaRPr lang="zh-CN" altLang="en-US" sz="1080"/>
              </a:p>
            </p:txBody>
          </p:sp>
          <p:sp>
            <p:nvSpPr>
              <p:cNvPr id="18" name="Freeform 5"/>
              <p:cNvSpPr>
                <a:spLocks/>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50800" dist="38100" dir="2700000" algn="tl" rotWithShape="0">
                  <a:prstClr val="black">
                    <a:alpha val="40000"/>
                  </a:prstClr>
                </a:outerShdw>
              </a:effectLst>
              <a:extLst/>
            </p:spPr>
            <p:txBody>
              <a:bodyPr vert="horz" wrap="square" lIns="61706" tIns="30853" rIns="61706" bIns="30853" numCol="1" anchor="t" anchorCtr="0" compatLnSpc="1">
                <a:prstTxWarp prst="textNoShape">
                  <a:avLst/>
                </a:prstTxWarp>
              </a:bodyPr>
              <a:lstStyle/>
              <a:p>
                <a:endParaRPr lang="zh-CN" altLang="en-US" sz="1080"/>
              </a:p>
            </p:txBody>
          </p:sp>
        </p:grpSp>
        <p:sp>
          <p:nvSpPr>
            <p:cNvPr id="16" name="Freeform 5"/>
            <p:cNvSpPr>
              <a:spLocks/>
            </p:cNvSpPr>
            <p:nvPr/>
          </p:nvSpPr>
          <p:spPr bwMode="auto">
            <a:xfrm rot="1855731">
              <a:off x="5470180" y="1383052"/>
              <a:ext cx="576760" cy="52001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9525" cap="flat">
              <a:solidFill>
                <a:srgbClr val="414455"/>
              </a:solidFill>
              <a:prstDash val="sysDash"/>
              <a:miter lim="800000"/>
              <a:headEnd/>
              <a:tailEnd/>
            </a:ln>
            <a:effectLst/>
            <a:extLst/>
          </p:spPr>
          <p:txBody>
            <a:bodyPr vert="horz" wrap="square" lIns="61706" tIns="30853" rIns="61706" bIns="30853" numCol="1" anchor="t" anchorCtr="0" compatLnSpc="1">
              <a:prstTxWarp prst="textNoShape">
                <a:avLst/>
              </a:prstTxWarp>
            </a:bodyPr>
            <a:lstStyle/>
            <a:p>
              <a:endParaRPr lang="zh-CN" altLang="en-US" sz="1080"/>
            </a:p>
          </p:txBody>
        </p:sp>
      </p:grpSp>
      <p:grpSp>
        <p:nvGrpSpPr>
          <p:cNvPr id="19" name="组合 18"/>
          <p:cNvGrpSpPr/>
          <p:nvPr/>
        </p:nvGrpSpPr>
        <p:grpSpPr>
          <a:xfrm>
            <a:off x="4377323" y="2483963"/>
            <a:ext cx="452510" cy="407989"/>
            <a:chOff x="5424755" y="1340768"/>
            <a:chExt cx="670560" cy="604586"/>
          </a:xfrm>
          <a:blipFill dpi="0" rotWithShape="1">
            <a:blip r:embed="rId8">
              <a:extLst>
                <a:ext uri="{28A0092B-C50C-407E-A947-70E740481C1C}">
                  <a14:useLocalDpi xmlns:a14="http://schemas.microsoft.com/office/drawing/2010/main" val="0"/>
                </a:ext>
              </a:extLst>
            </a:blip>
            <a:srcRect/>
            <a:stretch>
              <a:fillRect/>
            </a:stretch>
          </a:blipFill>
        </p:grpSpPr>
        <p:grpSp>
          <p:nvGrpSpPr>
            <p:cNvPr id="20" name="组合 19"/>
            <p:cNvGrpSpPr/>
            <p:nvPr/>
          </p:nvGrpSpPr>
          <p:grpSpPr>
            <a:xfrm>
              <a:off x="5424755" y="1340768"/>
              <a:ext cx="670560" cy="604586"/>
              <a:chOff x="3720691" y="2824413"/>
              <a:chExt cx="1341120" cy="1209172"/>
            </a:xfrm>
            <a:grpFill/>
          </p:grpSpPr>
          <p:sp>
            <p:nvSpPr>
              <p:cNvPr id="22" name="Freeform 5"/>
              <p:cNvSpPr>
                <a:spLocks/>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190500" dist="114300" dir="2700000" algn="tl" rotWithShape="0">
                  <a:prstClr val="black">
                    <a:alpha val="40000"/>
                  </a:prstClr>
                </a:outerShdw>
              </a:effectLst>
              <a:extLst/>
            </p:spPr>
            <p:txBody>
              <a:bodyPr vert="horz" wrap="square" lIns="61706" tIns="30853" rIns="61706" bIns="30853" numCol="1" anchor="t" anchorCtr="0" compatLnSpc="1">
                <a:prstTxWarp prst="textNoShape">
                  <a:avLst/>
                </a:prstTxWarp>
              </a:bodyPr>
              <a:lstStyle/>
              <a:p>
                <a:endParaRPr lang="zh-CN" altLang="en-US" sz="1080"/>
              </a:p>
            </p:txBody>
          </p:sp>
          <p:sp>
            <p:nvSpPr>
              <p:cNvPr id="23" name="Freeform 5"/>
              <p:cNvSpPr>
                <a:spLocks/>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50800" dist="38100" dir="2700000" algn="tl" rotWithShape="0">
                  <a:prstClr val="black">
                    <a:alpha val="40000"/>
                  </a:prstClr>
                </a:outerShdw>
              </a:effectLst>
              <a:extLst/>
            </p:spPr>
            <p:txBody>
              <a:bodyPr vert="horz" wrap="square" lIns="61706" tIns="30853" rIns="61706" bIns="30853" numCol="1" anchor="t" anchorCtr="0" compatLnSpc="1">
                <a:prstTxWarp prst="textNoShape">
                  <a:avLst/>
                </a:prstTxWarp>
              </a:bodyPr>
              <a:lstStyle/>
              <a:p>
                <a:endParaRPr lang="zh-CN" altLang="en-US" sz="1080"/>
              </a:p>
            </p:txBody>
          </p:sp>
        </p:grpSp>
        <p:sp>
          <p:nvSpPr>
            <p:cNvPr id="21" name="Freeform 5"/>
            <p:cNvSpPr>
              <a:spLocks/>
            </p:cNvSpPr>
            <p:nvPr/>
          </p:nvSpPr>
          <p:spPr bwMode="auto">
            <a:xfrm rot="1855731">
              <a:off x="5470180" y="1383052"/>
              <a:ext cx="576760" cy="52001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9525" cap="flat">
              <a:solidFill>
                <a:srgbClr val="414455"/>
              </a:solidFill>
              <a:prstDash val="sysDash"/>
              <a:miter lim="800000"/>
              <a:headEnd/>
              <a:tailEnd/>
            </a:ln>
            <a:effectLst/>
            <a:extLst/>
          </p:spPr>
          <p:txBody>
            <a:bodyPr vert="horz" wrap="square" lIns="61706" tIns="30853" rIns="61706" bIns="30853" numCol="1" anchor="t" anchorCtr="0" compatLnSpc="1">
              <a:prstTxWarp prst="textNoShape">
                <a:avLst/>
              </a:prstTxWarp>
            </a:bodyPr>
            <a:lstStyle/>
            <a:p>
              <a:endParaRPr lang="zh-CN" altLang="en-US" sz="1080"/>
            </a:p>
          </p:txBody>
        </p:sp>
      </p:grpSp>
      <p:grpSp>
        <p:nvGrpSpPr>
          <p:cNvPr id="24" name="组合 23"/>
          <p:cNvGrpSpPr/>
          <p:nvPr/>
        </p:nvGrpSpPr>
        <p:grpSpPr>
          <a:xfrm>
            <a:off x="5674913" y="2809764"/>
            <a:ext cx="452510" cy="407989"/>
            <a:chOff x="5424755" y="1340768"/>
            <a:chExt cx="670560" cy="604586"/>
          </a:xfrm>
          <a:blipFill dpi="0" rotWithShape="1">
            <a:blip r:embed="rId9">
              <a:extLst>
                <a:ext uri="{28A0092B-C50C-407E-A947-70E740481C1C}">
                  <a14:useLocalDpi xmlns:a14="http://schemas.microsoft.com/office/drawing/2010/main" val="0"/>
                </a:ext>
              </a:extLst>
            </a:blip>
            <a:srcRect/>
            <a:stretch>
              <a:fillRect/>
            </a:stretch>
          </a:blipFill>
        </p:grpSpPr>
        <p:grpSp>
          <p:nvGrpSpPr>
            <p:cNvPr id="25" name="组合 24"/>
            <p:cNvGrpSpPr/>
            <p:nvPr/>
          </p:nvGrpSpPr>
          <p:grpSpPr>
            <a:xfrm>
              <a:off x="5424755" y="1340768"/>
              <a:ext cx="670560" cy="604586"/>
              <a:chOff x="3720691" y="2824413"/>
              <a:chExt cx="1341120" cy="1209172"/>
            </a:xfrm>
            <a:grpFill/>
          </p:grpSpPr>
          <p:sp>
            <p:nvSpPr>
              <p:cNvPr id="27" name="Freeform 5"/>
              <p:cNvSpPr>
                <a:spLocks/>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190500" dist="114300" dir="2700000" algn="tl" rotWithShape="0">
                  <a:prstClr val="black">
                    <a:alpha val="40000"/>
                  </a:prstClr>
                </a:outerShdw>
              </a:effectLst>
              <a:extLst/>
            </p:spPr>
            <p:txBody>
              <a:bodyPr vert="horz" wrap="square" lIns="61706" tIns="30853" rIns="61706" bIns="30853" numCol="1" anchor="t" anchorCtr="0" compatLnSpc="1">
                <a:prstTxWarp prst="textNoShape">
                  <a:avLst/>
                </a:prstTxWarp>
              </a:bodyPr>
              <a:lstStyle/>
              <a:p>
                <a:endParaRPr lang="zh-CN" altLang="en-US" sz="1080"/>
              </a:p>
            </p:txBody>
          </p:sp>
          <p:sp>
            <p:nvSpPr>
              <p:cNvPr id="28" name="Freeform 5"/>
              <p:cNvSpPr>
                <a:spLocks/>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50800" dist="38100" dir="2700000" algn="tl" rotWithShape="0">
                  <a:prstClr val="black">
                    <a:alpha val="40000"/>
                  </a:prstClr>
                </a:outerShdw>
              </a:effectLst>
              <a:extLst/>
            </p:spPr>
            <p:txBody>
              <a:bodyPr vert="horz" wrap="square" lIns="61706" tIns="30853" rIns="61706" bIns="30853" numCol="1" anchor="t" anchorCtr="0" compatLnSpc="1">
                <a:prstTxWarp prst="textNoShape">
                  <a:avLst/>
                </a:prstTxWarp>
              </a:bodyPr>
              <a:lstStyle/>
              <a:p>
                <a:endParaRPr lang="zh-CN" altLang="en-US" sz="1080"/>
              </a:p>
            </p:txBody>
          </p:sp>
        </p:grpSp>
        <p:sp>
          <p:nvSpPr>
            <p:cNvPr id="26" name="Freeform 5"/>
            <p:cNvSpPr>
              <a:spLocks/>
            </p:cNvSpPr>
            <p:nvPr/>
          </p:nvSpPr>
          <p:spPr bwMode="auto">
            <a:xfrm rot="1855731">
              <a:off x="5470180" y="1383052"/>
              <a:ext cx="576760" cy="52001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9525" cap="flat">
              <a:solidFill>
                <a:srgbClr val="414455"/>
              </a:solidFill>
              <a:prstDash val="sysDash"/>
              <a:miter lim="800000"/>
              <a:headEnd/>
              <a:tailEnd/>
            </a:ln>
            <a:effectLst/>
            <a:extLst/>
          </p:spPr>
          <p:txBody>
            <a:bodyPr vert="horz" wrap="square" lIns="61706" tIns="30853" rIns="61706" bIns="30853" numCol="1" anchor="t" anchorCtr="0" compatLnSpc="1">
              <a:prstTxWarp prst="textNoShape">
                <a:avLst/>
              </a:prstTxWarp>
            </a:bodyPr>
            <a:lstStyle/>
            <a:p>
              <a:endParaRPr lang="zh-CN" altLang="en-US" sz="1080"/>
            </a:p>
          </p:txBody>
        </p:sp>
      </p:grpSp>
      <p:grpSp>
        <p:nvGrpSpPr>
          <p:cNvPr id="29" name="组合 28"/>
          <p:cNvGrpSpPr/>
          <p:nvPr/>
        </p:nvGrpSpPr>
        <p:grpSpPr>
          <a:xfrm>
            <a:off x="7035510" y="2906949"/>
            <a:ext cx="452510" cy="407989"/>
            <a:chOff x="5424755" y="1340768"/>
            <a:chExt cx="670560" cy="604586"/>
          </a:xfrm>
          <a:blipFill dpi="0" rotWithShape="1">
            <a:blip r:embed="rId10">
              <a:extLst>
                <a:ext uri="{28A0092B-C50C-407E-A947-70E740481C1C}">
                  <a14:useLocalDpi xmlns:a14="http://schemas.microsoft.com/office/drawing/2010/main" val="0"/>
                </a:ext>
              </a:extLst>
            </a:blip>
            <a:srcRect/>
            <a:stretch>
              <a:fillRect/>
            </a:stretch>
          </a:blipFill>
        </p:grpSpPr>
        <p:grpSp>
          <p:nvGrpSpPr>
            <p:cNvPr id="30" name="组合 29"/>
            <p:cNvGrpSpPr/>
            <p:nvPr/>
          </p:nvGrpSpPr>
          <p:grpSpPr>
            <a:xfrm>
              <a:off x="5424755" y="1340768"/>
              <a:ext cx="670560" cy="604586"/>
              <a:chOff x="3720691" y="2824413"/>
              <a:chExt cx="1341120" cy="1209172"/>
            </a:xfrm>
            <a:grpFill/>
          </p:grpSpPr>
          <p:sp>
            <p:nvSpPr>
              <p:cNvPr id="32" name="Freeform 5"/>
              <p:cNvSpPr>
                <a:spLocks/>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190500" dist="114300" dir="2700000" algn="tl" rotWithShape="0">
                  <a:prstClr val="black">
                    <a:alpha val="40000"/>
                  </a:prstClr>
                </a:outerShdw>
              </a:effectLst>
              <a:extLst/>
            </p:spPr>
            <p:txBody>
              <a:bodyPr vert="horz" wrap="square" lIns="61706" tIns="30853" rIns="61706" bIns="30853" numCol="1" anchor="t" anchorCtr="0" compatLnSpc="1">
                <a:prstTxWarp prst="textNoShape">
                  <a:avLst/>
                </a:prstTxWarp>
              </a:bodyPr>
              <a:lstStyle/>
              <a:p>
                <a:endParaRPr lang="zh-CN" altLang="en-US" sz="1080"/>
              </a:p>
            </p:txBody>
          </p:sp>
          <p:sp>
            <p:nvSpPr>
              <p:cNvPr id="33" name="Freeform 5"/>
              <p:cNvSpPr>
                <a:spLocks/>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50800" dist="38100" dir="2700000" algn="tl" rotWithShape="0">
                  <a:prstClr val="black">
                    <a:alpha val="40000"/>
                  </a:prstClr>
                </a:outerShdw>
              </a:effectLst>
              <a:extLst/>
            </p:spPr>
            <p:txBody>
              <a:bodyPr vert="horz" wrap="square" lIns="61706" tIns="30853" rIns="61706" bIns="30853" numCol="1" anchor="t" anchorCtr="0" compatLnSpc="1">
                <a:prstTxWarp prst="textNoShape">
                  <a:avLst/>
                </a:prstTxWarp>
              </a:bodyPr>
              <a:lstStyle/>
              <a:p>
                <a:endParaRPr lang="zh-CN" altLang="en-US" sz="1080"/>
              </a:p>
            </p:txBody>
          </p:sp>
        </p:grpSp>
        <p:sp>
          <p:nvSpPr>
            <p:cNvPr id="31" name="Freeform 5"/>
            <p:cNvSpPr>
              <a:spLocks/>
            </p:cNvSpPr>
            <p:nvPr/>
          </p:nvSpPr>
          <p:spPr bwMode="auto">
            <a:xfrm rot="1855731">
              <a:off x="5470180" y="1383052"/>
              <a:ext cx="576760" cy="52001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9525" cap="flat">
              <a:solidFill>
                <a:srgbClr val="414455"/>
              </a:solidFill>
              <a:prstDash val="sysDash"/>
              <a:miter lim="800000"/>
              <a:headEnd/>
              <a:tailEnd/>
            </a:ln>
            <a:effectLst/>
            <a:extLst/>
          </p:spPr>
          <p:txBody>
            <a:bodyPr vert="horz" wrap="square" lIns="61706" tIns="30853" rIns="61706" bIns="30853" numCol="1" anchor="t" anchorCtr="0" compatLnSpc="1">
              <a:prstTxWarp prst="textNoShape">
                <a:avLst/>
              </a:prstTxWarp>
            </a:bodyPr>
            <a:lstStyle/>
            <a:p>
              <a:endParaRPr lang="zh-CN" altLang="en-US" sz="1080"/>
            </a:p>
          </p:txBody>
        </p:sp>
      </p:grpSp>
      <p:sp>
        <p:nvSpPr>
          <p:cNvPr id="34" name="Freeform 261"/>
          <p:cNvSpPr>
            <a:spLocks/>
          </p:cNvSpPr>
          <p:nvPr/>
        </p:nvSpPr>
        <p:spPr bwMode="auto">
          <a:xfrm>
            <a:off x="3069479" y="2201639"/>
            <a:ext cx="219909" cy="219909"/>
          </a:xfrm>
          <a:custGeom>
            <a:avLst/>
            <a:gdLst>
              <a:gd name="T0" fmla="*/ 84 w 86"/>
              <a:gd name="T1" fmla="*/ 13 h 86"/>
              <a:gd name="T2" fmla="*/ 74 w 86"/>
              <a:gd name="T3" fmla="*/ 1 h 86"/>
              <a:gd name="T4" fmla="*/ 72 w 86"/>
              <a:gd name="T5" fmla="*/ 1 h 86"/>
              <a:gd name="T6" fmla="*/ 71 w 86"/>
              <a:gd name="T7" fmla="*/ 1 h 86"/>
              <a:gd name="T8" fmla="*/ 69 w 86"/>
              <a:gd name="T9" fmla="*/ 4 h 86"/>
              <a:gd name="T10" fmla="*/ 69 w 86"/>
              <a:gd name="T11" fmla="*/ 10 h 86"/>
              <a:gd name="T12" fmla="*/ 59 w 86"/>
              <a:gd name="T13" fmla="*/ 10 h 86"/>
              <a:gd name="T14" fmla="*/ 59 w 86"/>
              <a:gd name="T15" fmla="*/ 1 h 86"/>
              <a:gd name="T16" fmla="*/ 58 w 86"/>
              <a:gd name="T17" fmla="*/ 0 h 86"/>
              <a:gd name="T18" fmla="*/ 46 w 86"/>
              <a:gd name="T19" fmla="*/ 0 h 86"/>
              <a:gd name="T20" fmla="*/ 45 w 86"/>
              <a:gd name="T21" fmla="*/ 1 h 86"/>
              <a:gd name="T22" fmla="*/ 45 w 86"/>
              <a:gd name="T23" fmla="*/ 10 h 86"/>
              <a:gd name="T24" fmla="*/ 44 w 86"/>
              <a:gd name="T25" fmla="*/ 13 h 86"/>
              <a:gd name="T26" fmla="*/ 44 w 86"/>
              <a:gd name="T27" fmla="*/ 21 h 86"/>
              <a:gd name="T28" fmla="*/ 45 w 86"/>
              <a:gd name="T29" fmla="*/ 24 h 86"/>
              <a:gd name="T30" fmla="*/ 45 w 86"/>
              <a:gd name="T31" fmla="*/ 27 h 86"/>
              <a:gd name="T32" fmla="*/ 37 w 86"/>
              <a:gd name="T33" fmla="*/ 27 h 86"/>
              <a:gd name="T34" fmla="*/ 37 w 86"/>
              <a:gd name="T35" fmla="*/ 21 h 86"/>
              <a:gd name="T36" fmla="*/ 34 w 86"/>
              <a:gd name="T37" fmla="*/ 18 h 86"/>
              <a:gd name="T38" fmla="*/ 32 w 86"/>
              <a:gd name="T39" fmla="*/ 18 h 86"/>
              <a:gd name="T40" fmla="*/ 29 w 86"/>
              <a:gd name="T41" fmla="*/ 18 h 86"/>
              <a:gd name="T42" fmla="*/ 3 w 86"/>
              <a:gd name="T43" fmla="*/ 30 h 86"/>
              <a:gd name="T44" fmla="*/ 0 w 86"/>
              <a:gd name="T45" fmla="*/ 34 h 86"/>
              <a:gd name="T46" fmla="*/ 3 w 86"/>
              <a:gd name="T47" fmla="*/ 38 h 86"/>
              <a:gd name="T48" fmla="*/ 29 w 86"/>
              <a:gd name="T49" fmla="*/ 50 h 86"/>
              <a:gd name="T50" fmla="*/ 31 w 86"/>
              <a:gd name="T51" fmla="*/ 51 h 86"/>
              <a:gd name="T52" fmla="*/ 34 w 86"/>
              <a:gd name="T53" fmla="*/ 50 h 86"/>
              <a:gd name="T54" fmla="*/ 37 w 86"/>
              <a:gd name="T55" fmla="*/ 47 h 86"/>
              <a:gd name="T56" fmla="*/ 37 w 86"/>
              <a:gd name="T57" fmla="*/ 42 h 86"/>
              <a:gd name="T58" fmla="*/ 45 w 86"/>
              <a:gd name="T59" fmla="*/ 42 h 86"/>
              <a:gd name="T60" fmla="*/ 45 w 86"/>
              <a:gd name="T61" fmla="*/ 85 h 86"/>
              <a:gd name="T62" fmla="*/ 46 w 86"/>
              <a:gd name="T63" fmla="*/ 86 h 86"/>
              <a:gd name="T64" fmla="*/ 58 w 86"/>
              <a:gd name="T65" fmla="*/ 86 h 86"/>
              <a:gd name="T66" fmla="*/ 59 w 86"/>
              <a:gd name="T67" fmla="*/ 85 h 86"/>
              <a:gd name="T68" fmla="*/ 59 w 86"/>
              <a:gd name="T69" fmla="*/ 41 h 86"/>
              <a:gd name="T70" fmla="*/ 62 w 86"/>
              <a:gd name="T71" fmla="*/ 38 h 86"/>
              <a:gd name="T72" fmla="*/ 62 w 86"/>
              <a:gd name="T73" fmla="*/ 30 h 86"/>
              <a:gd name="T74" fmla="*/ 59 w 86"/>
              <a:gd name="T75" fmla="*/ 27 h 86"/>
              <a:gd name="T76" fmla="*/ 59 w 86"/>
              <a:gd name="T77" fmla="*/ 25 h 86"/>
              <a:gd name="T78" fmla="*/ 69 w 86"/>
              <a:gd name="T79" fmla="*/ 25 h 86"/>
              <a:gd name="T80" fmla="*/ 69 w 86"/>
              <a:gd name="T81" fmla="*/ 30 h 86"/>
              <a:gd name="T82" fmla="*/ 71 w 86"/>
              <a:gd name="T83" fmla="*/ 33 h 86"/>
              <a:gd name="T84" fmla="*/ 73 w 86"/>
              <a:gd name="T85" fmla="*/ 34 h 86"/>
              <a:gd name="T86" fmla="*/ 74 w 86"/>
              <a:gd name="T87" fmla="*/ 33 h 86"/>
              <a:gd name="T88" fmla="*/ 84 w 86"/>
              <a:gd name="T89" fmla="*/ 21 h 86"/>
              <a:gd name="T90" fmla="*/ 86 w 86"/>
              <a:gd name="T91" fmla="*/ 17 h 86"/>
              <a:gd name="T92" fmla="*/ 84 w 86"/>
              <a:gd name="T93" fmla="*/ 1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6" h="86">
                <a:moveTo>
                  <a:pt x="84" y="13"/>
                </a:moveTo>
                <a:cubicBezTo>
                  <a:pt x="74" y="1"/>
                  <a:pt x="74" y="1"/>
                  <a:pt x="74" y="1"/>
                </a:cubicBezTo>
                <a:cubicBezTo>
                  <a:pt x="73" y="1"/>
                  <a:pt x="73" y="1"/>
                  <a:pt x="72" y="1"/>
                </a:cubicBezTo>
                <a:cubicBezTo>
                  <a:pt x="72" y="1"/>
                  <a:pt x="71" y="1"/>
                  <a:pt x="71" y="1"/>
                </a:cubicBezTo>
                <a:cubicBezTo>
                  <a:pt x="70" y="2"/>
                  <a:pt x="69" y="3"/>
                  <a:pt x="69" y="4"/>
                </a:cubicBezTo>
                <a:cubicBezTo>
                  <a:pt x="69" y="10"/>
                  <a:pt x="69" y="10"/>
                  <a:pt x="69" y="10"/>
                </a:cubicBezTo>
                <a:cubicBezTo>
                  <a:pt x="59" y="10"/>
                  <a:pt x="59" y="10"/>
                  <a:pt x="59" y="10"/>
                </a:cubicBezTo>
                <a:cubicBezTo>
                  <a:pt x="59" y="1"/>
                  <a:pt x="59" y="1"/>
                  <a:pt x="59" y="1"/>
                </a:cubicBezTo>
                <a:cubicBezTo>
                  <a:pt x="59" y="1"/>
                  <a:pt x="59" y="0"/>
                  <a:pt x="58" y="0"/>
                </a:cubicBezTo>
                <a:cubicBezTo>
                  <a:pt x="46" y="0"/>
                  <a:pt x="46" y="0"/>
                  <a:pt x="46" y="0"/>
                </a:cubicBezTo>
                <a:cubicBezTo>
                  <a:pt x="45" y="0"/>
                  <a:pt x="45" y="1"/>
                  <a:pt x="45" y="1"/>
                </a:cubicBezTo>
                <a:cubicBezTo>
                  <a:pt x="45" y="10"/>
                  <a:pt x="45" y="10"/>
                  <a:pt x="45" y="10"/>
                </a:cubicBezTo>
                <a:cubicBezTo>
                  <a:pt x="44" y="11"/>
                  <a:pt x="44" y="12"/>
                  <a:pt x="44" y="13"/>
                </a:cubicBezTo>
                <a:cubicBezTo>
                  <a:pt x="44" y="21"/>
                  <a:pt x="44" y="21"/>
                  <a:pt x="44" y="21"/>
                </a:cubicBezTo>
                <a:cubicBezTo>
                  <a:pt x="44" y="22"/>
                  <a:pt x="44" y="23"/>
                  <a:pt x="45" y="24"/>
                </a:cubicBezTo>
                <a:cubicBezTo>
                  <a:pt x="45" y="27"/>
                  <a:pt x="45" y="27"/>
                  <a:pt x="45" y="27"/>
                </a:cubicBezTo>
                <a:cubicBezTo>
                  <a:pt x="37" y="27"/>
                  <a:pt x="37" y="27"/>
                  <a:pt x="37" y="27"/>
                </a:cubicBezTo>
                <a:cubicBezTo>
                  <a:pt x="37" y="21"/>
                  <a:pt x="37" y="21"/>
                  <a:pt x="37" y="21"/>
                </a:cubicBezTo>
                <a:cubicBezTo>
                  <a:pt x="37" y="20"/>
                  <a:pt x="36" y="19"/>
                  <a:pt x="34" y="18"/>
                </a:cubicBezTo>
                <a:cubicBezTo>
                  <a:pt x="34" y="18"/>
                  <a:pt x="33" y="18"/>
                  <a:pt x="32" y="18"/>
                </a:cubicBezTo>
                <a:cubicBezTo>
                  <a:pt x="31" y="18"/>
                  <a:pt x="30" y="18"/>
                  <a:pt x="29" y="18"/>
                </a:cubicBezTo>
                <a:cubicBezTo>
                  <a:pt x="3" y="30"/>
                  <a:pt x="3" y="30"/>
                  <a:pt x="3" y="30"/>
                </a:cubicBezTo>
                <a:cubicBezTo>
                  <a:pt x="1" y="31"/>
                  <a:pt x="0" y="33"/>
                  <a:pt x="0" y="34"/>
                </a:cubicBezTo>
                <a:cubicBezTo>
                  <a:pt x="0" y="36"/>
                  <a:pt x="1" y="38"/>
                  <a:pt x="3" y="38"/>
                </a:cubicBezTo>
                <a:cubicBezTo>
                  <a:pt x="29" y="50"/>
                  <a:pt x="29" y="50"/>
                  <a:pt x="29" y="50"/>
                </a:cubicBezTo>
                <a:cubicBezTo>
                  <a:pt x="29" y="51"/>
                  <a:pt x="30" y="51"/>
                  <a:pt x="31" y="51"/>
                </a:cubicBezTo>
                <a:cubicBezTo>
                  <a:pt x="32" y="51"/>
                  <a:pt x="33" y="51"/>
                  <a:pt x="34" y="50"/>
                </a:cubicBezTo>
                <a:cubicBezTo>
                  <a:pt x="36" y="50"/>
                  <a:pt x="37" y="48"/>
                  <a:pt x="37" y="47"/>
                </a:cubicBezTo>
                <a:cubicBezTo>
                  <a:pt x="37" y="42"/>
                  <a:pt x="37" y="42"/>
                  <a:pt x="37" y="42"/>
                </a:cubicBezTo>
                <a:cubicBezTo>
                  <a:pt x="45" y="42"/>
                  <a:pt x="45" y="42"/>
                  <a:pt x="45" y="42"/>
                </a:cubicBezTo>
                <a:cubicBezTo>
                  <a:pt x="45" y="85"/>
                  <a:pt x="45" y="85"/>
                  <a:pt x="45" y="85"/>
                </a:cubicBezTo>
                <a:cubicBezTo>
                  <a:pt x="45" y="86"/>
                  <a:pt x="45" y="86"/>
                  <a:pt x="46" y="86"/>
                </a:cubicBezTo>
                <a:cubicBezTo>
                  <a:pt x="58" y="86"/>
                  <a:pt x="58" y="86"/>
                  <a:pt x="58" y="86"/>
                </a:cubicBezTo>
                <a:cubicBezTo>
                  <a:pt x="59" y="86"/>
                  <a:pt x="59" y="86"/>
                  <a:pt x="59" y="85"/>
                </a:cubicBezTo>
                <a:cubicBezTo>
                  <a:pt x="59" y="41"/>
                  <a:pt x="59" y="41"/>
                  <a:pt x="59" y="41"/>
                </a:cubicBezTo>
                <a:cubicBezTo>
                  <a:pt x="61" y="41"/>
                  <a:pt x="62" y="40"/>
                  <a:pt x="62" y="38"/>
                </a:cubicBezTo>
                <a:cubicBezTo>
                  <a:pt x="62" y="30"/>
                  <a:pt x="62" y="30"/>
                  <a:pt x="62" y="30"/>
                </a:cubicBezTo>
                <a:cubicBezTo>
                  <a:pt x="62" y="29"/>
                  <a:pt x="61" y="28"/>
                  <a:pt x="59" y="27"/>
                </a:cubicBezTo>
                <a:cubicBezTo>
                  <a:pt x="59" y="25"/>
                  <a:pt x="59" y="25"/>
                  <a:pt x="59" y="25"/>
                </a:cubicBezTo>
                <a:cubicBezTo>
                  <a:pt x="69" y="25"/>
                  <a:pt x="69" y="25"/>
                  <a:pt x="69" y="25"/>
                </a:cubicBezTo>
                <a:cubicBezTo>
                  <a:pt x="69" y="30"/>
                  <a:pt x="69" y="30"/>
                  <a:pt x="69" y="30"/>
                </a:cubicBezTo>
                <a:cubicBezTo>
                  <a:pt x="69" y="31"/>
                  <a:pt x="70" y="33"/>
                  <a:pt x="71" y="33"/>
                </a:cubicBezTo>
                <a:cubicBezTo>
                  <a:pt x="71" y="34"/>
                  <a:pt x="72" y="34"/>
                  <a:pt x="73" y="34"/>
                </a:cubicBezTo>
                <a:cubicBezTo>
                  <a:pt x="73" y="34"/>
                  <a:pt x="74" y="34"/>
                  <a:pt x="74" y="33"/>
                </a:cubicBezTo>
                <a:cubicBezTo>
                  <a:pt x="84" y="21"/>
                  <a:pt x="84" y="21"/>
                  <a:pt x="84" y="21"/>
                </a:cubicBezTo>
                <a:cubicBezTo>
                  <a:pt x="85" y="21"/>
                  <a:pt x="86" y="19"/>
                  <a:pt x="86" y="17"/>
                </a:cubicBezTo>
                <a:cubicBezTo>
                  <a:pt x="86" y="16"/>
                  <a:pt x="85" y="14"/>
                  <a:pt x="84" y="13"/>
                </a:cubicBezTo>
                <a:close/>
              </a:path>
            </a:pathLst>
          </a:custGeom>
          <a:solidFill>
            <a:schemeClr val="bg1"/>
          </a:solidFill>
          <a:ln>
            <a:noFill/>
          </a:ln>
          <a:extLst/>
        </p:spPr>
        <p:txBody>
          <a:bodyPr vert="horz" wrap="square" lIns="61706" tIns="30853" rIns="61706" bIns="30853" numCol="1" anchor="t" anchorCtr="0" compatLnSpc="1">
            <a:prstTxWarp prst="textNoShape">
              <a:avLst/>
            </a:prstTxWarp>
          </a:bodyPr>
          <a:lstStyle/>
          <a:p>
            <a:endParaRPr lang="zh-CN" altLang="en-US" sz="1080">
              <a:solidFill>
                <a:schemeClr val="tx1">
                  <a:lumMod val="65000"/>
                  <a:lumOff val="35000"/>
                </a:schemeClr>
              </a:solidFill>
            </a:endParaRPr>
          </a:p>
        </p:txBody>
      </p:sp>
      <p:grpSp>
        <p:nvGrpSpPr>
          <p:cNvPr id="35" name="组合 34"/>
          <p:cNvGrpSpPr>
            <a:grpSpLocks noChangeAspect="1"/>
          </p:cNvGrpSpPr>
          <p:nvPr/>
        </p:nvGrpSpPr>
        <p:grpSpPr>
          <a:xfrm>
            <a:off x="4486702" y="2563147"/>
            <a:ext cx="239084" cy="205089"/>
            <a:chOff x="5084763" y="971548"/>
            <a:chExt cx="323865" cy="277813"/>
          </a:xfrm>
          <a:solidFill>
            <a:schemeClr val="bg1"/>
          </a:solidFill>
        </p:grpSpPr>
        <p:sp>
          <p:nvSpPr>
            <p:cNvPr id="36" name="Freeform 301"/>
            <p:cNvSpPr>
              <a:spLocks noEditPoints="1"/>
            </p:cNvSpPr>
            <p:nvPr/>
          </p:nvSpPr>
          <p:spPr bwMode="auto">
            <a:xfrm>
              <a:off x="5191140" y="1031873"/>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80">
                <a:solidFill>
                  <a:schemeClr val="tx1">
                    <a:lumMod val="65000"/>
                    <a:lumOff val="35000"/>
                  </a:schemeClr>
                </a:solidFill>
              </a:endParaRPr>
            </a:p>
          </p:txBody>
        </p:sp>
        <p:sp>
          <p:nvSpPr>
            <p:cNvPr id="37" name="Freeform 302"/>
            <p:cNvSpPr>
              <a:spLocks noEditPoints="1"/>
            </p:cNvSpPr>
            <p:nvPr/>
          </p:nvSpPr>
          <p:spPr bwMode="auto">
            <a:xfrm>
              <a:off x="5084781" y="971548"/>
              <a:ext cx="139701"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80">
                <a:solidFill>
                  <a:schemeClr val="tx1">
                    <a:lumMod val="65000"/>
                    <a:lumOff val="35000"/>
                  </a:schemeClr>
                </a:solidFill>
              </a:endParaRPr>
            </a:p>
          </p:txBody>
        </p:sp>
        <p:sp>
          <p:nvSpPr>
            <p:cNvPr id="38"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80">
                <a:solidFill>
                  <a:schemeClr val="tx1">
                    <a:lumMod val="65000"/>
                    <a:lumOff val="35000"/>
                  </a:schemeClr>
                </a:solidFill>
              </a:endParaRPr>
            </a:p>
          </p:txBody>
        </p:sp>
      </p:grpSp>
      <p:sp>
        <p:nvSpPr>
          <p:cNvPr id="39" name="Freeform 9"/>
          <p:cNvSpPr>
            <a:spLocks noEditPoints="1"/>
          </p:cNvSpPr>
          <p:nvPr/>
        </p:nvSpPr>
        <p:spPr bwMode="auto">
          <a:xfrm rot="19469485">
            <a:off x="5769811" y="2863424"/>
            <a:ext cx="255331" cy="272071"/>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solidFill>
          <a:ln>
            <a:noFill/>
          </a:ln>
        </p:spPr>
        <p:txBody>
          <a:bodyPr vert="horz" wrap="square" lIns="61706" tIns="30853" rIns="61706" bIns="30853" numCol="1" anchor="t" anchorCtr="0" compatLnSpc="1">
            <a:prstTxWarp prst="textNoShape">
              <a:avLst/>
            </a:prstTxWarp>
          </a:bodyPr>
          <a:lstStyle/>
          <a:p>
            <a:endParaRPr lang="zh-CN" altLang="en-US" sz="1080">
              <a:solidFill>
                <a:schemeClr val="tx1">
                  <a:lumMod val="65000"/>
                  <a:lumOff val="35000"/>
                </a:schemeClr>
              </a:solidFill>
            </a:endParaRPr>
          </a:p>
        </p:txBody>
      </p:sp>
      <p:sp>
        <p:nvSpPr>
          <p:cNvPr id="40" name="Freeform 206"/>
          <p:cNvSpPr>
            <a:spLocks noChangeAspect="1" noEditPoints="1"/>
          </p:cNvSpPr>
          <p:nvPr/>
        </p:nvSpPr>
        <p:spPr bwMode="auto">
          <a:xfrm>
            <a:off x="7160887" y="2974675"/>
            <a:ext cx="205566" cy="248486"/>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solidFill>
          <a:ln>
            <a:noFill/>
          </a:ln>
          <a:extLst/>
        </p:spPr>
        <p:txBody>
          <a:bodyPr vert="horz" wrap="square" lIns="61706" tIns="30853" rIns="61706" bIns="30853" numCol="1" anchor="t" anchorCtr="0" compatLnSpc="1">
            <a:prstTxWarp prst="textNoShape">
              <a:avLst/>
            </a:prstTxWarp>
          </a:bodyPr>
          <a:lstStyle/>
          <a:p>
            <a:endParaRPr lang="zh-CN" altLang="en-US" sz="1080">
              <a:solidFill>
                <a:schemeClr val="tx1">
                  <a:lumMod val="65000"/>
                  <a:lumOff val="35000"/>
                </a:schemeClr>
              </a:solidFill>
              <a:latin typeface="Arial" panose="020B0604020202020204" pitchFamily="34" charset="0"/>
              <a:cs typeface="Arial" panose="020B0604020202020204" pitchFamily="34" charset="0"/>
            </a:endParaRPr>
          </a:p>
        </p:txBody>
      </p:sp>
      <p:sp>
        <p:nvSpPr>
          <p:cNvPr id="41" name="矩形 40"/>
          <p:cNvSpPr/>
          <p:nvPr/>
        </p:nvSpPr>
        <p:spPr>
          <a:xfrm>
            <a:off x="989511" y="2607679"/>
            <a:ext cx="1524777" cy="626325"/>
          </a:xfrm>
          <a:prstGeom prst="rect">
            <a:avLst/>
          </a:prstGeom>
        </p:spPr>
        <p:txBody>
          <a:bodyPr wrap="none">
            <a:spAutoFit/>
          </a:bodyPr>
          <a:lstStyle/>
          <a:p>
            <a:pPr algn="ctr">
              <a:spcBef>
                <a:spcPct val="0"/>
              </a:spcBef>
              <a:buFont typeface="Arial" charset="0"/>
              <a:buNone/>
            </a:pPr>
            <a:r>
              <a:rPr lang="zh-CN" altLang="en-US" sz="108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338"/>
              </a:spcBef>
              <a:defRPr/>
            </a:pPr>
            <a:r>
              <a:rPr lang="zh-CN" altLang="en-US" sz="945" kern="100" dirty="0">
                <a:solidFill>
                  <a:schemeClr val="bg1"/>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945" kern="100" dirty="0">
              <a:solidFill>
                <a:schemeClr val="bg1"/>
              </a:solidFill>
              <a:latin typeface="Impact MT Std" pitchFamily="34" charset="0"/>
              <a:ea typeface="微软雅黑" panose="020B0503020204020204" pitchFamily="34" charset="-122"/>
              <a:cs typeface="Times New Roman" panose="02020603050405020304" pitchFamily="18" charset="0"/>
            </a:endParaRPr>
          </a:p>
          <a:p>
            <a:pPr algn="ctr">
              <a:spcBef>
                <a:spcPts val="338"/>
              </a:spcBef>
              <a:defRPr/>
            </a:pPr>
            <a:r>
              <a:rPr lang="zh-CN" altLang="en-US" sz="945" kern="100" dirty="0">
                <a:solidFill>
                  <a:schemeClr val="bg1"/>
                </a:solidFill>
                <a:latin typeface="Impact MT Std" pitchFamily="34" charset="0"/>
                <a:ea typeface="微软雅黑" panose="020B0503020204020204" pitchFamily="34" charset="-122"/>
                <a:cs typeface="Times New Roman" panose="02020603050405020304" pitchFamily="18" charset="0"/>
              </a:rPr>
              <a:t>和详细信息</a:t>
            </a:r>
            <a:r>
              <a:rPr lang="zh-CN" altLang="en-US" sz="945" kern="100" dirty="0">
                <a:solidFill>
                  <a:schemeClr val="bg1">
                    <a:lumMod val="50000"/>
                  </a:schemeClr>
                </a:solidFill>
                <a:latin typeface="Impact MT Std" pitchFamily="34" charset="0"/>
                <a:ea typeface="微软雅黑" panose="020B0503020204020204" pitchFamily="34" charset="-122"/>
                <a:cs typeface="Times New Roman" panose="02020603050405020304" pitchFamily="18" charset="0"/>
              </a:rPr>
              <a:t>。</a:t>
            </a:r>
          </a:p>
        </p:txBody>
      </p:sp>
      <p:sp>
        <p:nvSpPr>
          <p:cNvPr id="42" name="矩形 41"/>
          <p:cNvSpPr/>
          <p:nvPr/>
        </p:nvSpPr>
        <p:spPr>
          <a:xfrm>
            <a:off x="2401104" y="2625502"/>
            <a:ext cx="1524777" cy="626325"/>
          </a:xfrm>
          <a:prstGeom prst="rect">
            <a:avLst/>
          </a:prstGeom>
        </p:spPr>
        <p:txBody>
          <a:bodyPr wrap="none">
            <a:spAutoFit/>
          </a:bodyPr>
          <a:lstStyle/>
          <a:p>
            <a:pPr algn="ctr">
              <a:spcBef>
                <a:spcPct val="0"/>
              </a:spcBef>
              <a:buFont typeface="Arial" charset="0"/>
              <a:buNone/>
            </a:pPr>
            <a:r>
              <a:rPr lang="zh-CN" altLang="en-US" sz="108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338"/>
              </a:spcBef>
              <a:defRPr/>
            </a:pPr>
            <a:r>
              <a:rPr lang="zh-CN" altLang="en-US" sz="945" kern="100" dirty="0">
                <a:solidFill>
                  <a:schemeClr val="bg1"/>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945" kern="100" dirty="0">
              <a:solidFill>
                <a:schemeClr val="bg1"/>
              </a:solidFill>
              <a:latin typeface="Impact MT Std" pitchFamily="34" charset="0"/>
              <a:ea typeface="微软雅黑" panose="020B0503020204020204" pitchFamily="34" charset="-122"/>
              <a:cs typeface="Times New Roman" panose="02020603050405020304" pitchFamily="18" charset="0"/>
            </a:endParaRPr>
          </a:p>
          <a:p>
            <a:pPr algn="ctr">
              <a:spcBef>
                <a:spcPts val="338"/>
              </a:spcBef>
              <a:defRPr/>
            </a:pPr>
            <a:r>
              <a:rPr lang="zh-CN" altLang="en-US" sz="945" kern="100" dirty="0">
                <a:solidFill>
                  <a:schemeClr val="bg1"/>
                </a:solidFill>
                <a:latin typeface="Impact MT Std" pitchFamily="34" charset="0"/>
                <a:ea typeface="微软雅黑" panose="020B0503020204020204" pitchFamily="34" charset="-122"/>
                <a:cs typeface="Times New Roman" panose="02020603050405020304" pitchFamily="18" charset="0"/>
              </a:rPr>
              <a:t>和详细信息</a:t>
            </a:r>
            <a:r>
              <a:rPr lang="zh-CN" altLang="en-US" sz="945" kern="100" dirty="0">
                <a:solidFill>
                  <a:schemeClr val="bg1">
                    <a:lumMod val="50000"/>
                  </a:schemeClr>
                </a:solidFill>
                <a:latin typeface="Impact MT Std" pitchFamily="34" charset="0"/>
                <a:ea typeface="微软雅黑" panose="020B0503020204020204" pitchFamily="34" charset="-122"/>
                <a:cs typeface="Times New Roman" panose="02020603050405020304" pitchFamily="18" charset="0"/>
              </a:rPr>
              <a:t>。</a:t>
            </a:r>
          </a:p>
        </p:txBody>
      </p:sp>
      <p:sp>
        <p:nvSpPr>
          <p:cNvPr id="43" name="矩形 42"/>
          <p:cNvSpPr/>
          <p:nvPr/>
        </p:nvSpPr>
        <p:spPr>
          <a:xfrm>
            <a:off x="3809839" y="2965651"/>
            <a:ext cx="1524777" cy="626325"/>
          </a:xfrm>
          <a:prstGeom prst="rect">
            <a:avLst/>
          </a:prstGeom>
        </p:spPr>
        <p:txBody>
          <a:bodyPr wrap="none">
            <a:spAutoFit/>
          </a:bodyPr>
          <a:lstStyle/>
          <a:p>
            <a:pPr algn="ctr">
              <a:spcBef>
                <a:spcPct val="0"/>
              </a:spcBef>
              <a:buFont typeface="Arial" charset="0"/>
              <a:buNone/>
            </a:pPr>
            <a:r>
              <a:rPr lang="zh-CN" altLang="en-US" sz="108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338"/>
              </a:spcBef>
              <a:defRPr/>
            </a:pPr>
            <a:r>
              <a:rPr lang="zh-CN" altLang="en-US" sz="945" kern="100" dirty="0">
                <a:solidFill>
                  <a:schemeClr val="bg1"/>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945" kern="100" dirty="0">
              <a:solidFill>
                <a:schemeClr val="bg1"/>
              </a:solidFill>
              <a:latin typeface="Impact MT Std" pitchFamily="34" charset="0"/>
              <a:ea typeface="微软雅黑" panose="020B0503020204020204" pitchFamily="34" charset="-122"/>
              <a:cs typeface="Times New Roman" panose="02020603050405020304" pitchFamily="18" charset="0"/>
            </a:endParaRPr>
          </a:p>
          <a:p>
            <a:pPr algn="ctr">
              <a:spcBef>
                <a:spcPts val="338"/>
              </a:spcBef>
              <a:defRPr/>
            </a:pPr>
            <a:r>
              <a:rPr lang="zh-CN" altLang="en-US" sz="945" kern="100" dirty="0">
                <a:solidFill>
                  <a:schemeClr val="bg1"/>
                </a:solidFill>
                <a:latin typeface="Impact MT Std" pitchFamily="34" charset="0"/>
                <a:ea typeface="微软雅黑" panose="020B0503020204020204" pitchFamily="34" charset="-122"/>
                <a:cs typeface="Times New Roman" panose="02020603050405020304" pitchFamily="18" charset="0"/>
              </a:rPr>
              <a:t>和详细信息</a:t>
            </a:r>
            <a:r>
              <a:rPr lang="zh-CN" altLang="en-US" sz="945" kern="100" dirty="0">
                <a:solidFill>
                  <a:schemeClr val="bg1">
                    <a:lumMod val="50000"/>
                  </a:schemeClr>
                </a:solidFill>
                <a:latin typeface="Impact MT Std" pitchFamily="34" charset="0"/>
                <a:ea typeface="微软雅黑" panose="020B0503020204020204" pitchFamily="34" charset="-122"/>
                <a:cs typeface="Times New Roman" panose="02020603050405020304" pitchFamily="18" charset="0"/>
              </a:rPr>
              <a:t>。</a:t>
            </a:r>
          </a:p>
        </p:txBody>
      </p:sp>
      <p:sp>
        <p:nvSpPr>
          <p:cNvPr id="44" name="矩形 43"/>
          <p:cNvSpPr/>
          <p:nvPr/>
        </p:nvSpPr>
        <p:spPr>
          <a:xfrm>
            <a:off x="5121844" y="2058862"/>
            <a:ext cx="1524777" cy="626325"/>
          </a:xfrm>
          <a:prstGeom prst="rect">
            <a:avLst/>
          </a:prstGeom>
        </p:spPr>
        <p:txBody>
          <a:bodyPr wrap="none">
            <a:spAutoFit/>
          </a:bodyPr>
          <a:lstStyle/>
          <a:p>
            <a:pPr algn="ctr">
              <a:spcBef>
                <a:spcPct val="0"/>
              </a:spcBef>
              <a:buFont typeface="Arial" charset="0"/>
              <a:buNone/>
            </a:pPr>
            <a:r>
              <a:rPr lang="zh-CN" altLang="en-US" sz="108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338"/>
              </a:spcBef>
              <a:defRPr/>
            </a:pPr>
            <a:r>
              <a:rPr lang="zh-CN" altLang="en-US" sz="945" kern="100" dirty="0">
                <a:solidFill>
                  <a:schemeClr val="bg1"/>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945" kern="100" dirty="0">
              <a:solidFill>
                <a:schemeClr val="bg1"/>
              </a:solidFill>
              <a:latin typeface="Impact MT Std" pitchFamily="34" charset="0"/>
              <a:ea typeface="微软雅黑" panose="020B0503020204020204" pitchFamily="34" charset="-122"/>
              <a:cs typeface="Times New Roman" panose="02020603050405020304" pitchFamily="18" charset="0"/>
            </a:endParaRPr>
          </a:p>
          <a:p>
            <a:pPr algn="ctr">
              <a:spcBef>
                <a:spcPts val="338"/>
              </a:spcBef>
              <a:defRPr/>
            </a:pPr>
            <a:r>
              <a:rPr lang="zh-CN" altLang="en-US" sz="945" kern="100" dirty="0">
                <a:solidFill>
                  <a:schemeClr val="bg1"/>
                </a:solidFill>
                <a:latin typeface="Impact MT Std" pitchFamily="34" charset="0"/>
                <a:ea typeface="微软雅黑" panose="020B0503020204020204" pitchFamily="34" charset="-122"/>
                <a:cs typeface="Times New Roman" panose="02020603050405020304" pitchFamily="18" charset="0"/>
              </a:rPr>
              <a:t>和详细信息</a:t>
            </a:r>
            <a:r>
              <a:rPr lang="zh-CN" altLang="en-US" sz="945" kern="100" dirty="0">
                <a:solidFill>
                  <a:schemeClr val="bg1">
                    <a:lumMod val="50000"/>
                  </a:schemeClr>
                </a:solidFill>
                <a:latin typeface="Impact MT Std" pitchFamily="34" charset="0"/>
                <a:ea typeface="微软雅黑" panose="020B0503020204020204" pitchFamily="34" charset="-122"/>
                <a:cs typeface="Times New Roman" panose="02020603050405020304" pitchFamily="18" charset="0"/>
              </a:rPr>
              <a:t>。</a:t>
            </a:r>
          </a:p>
        </p:txBody>
      </p:sp>
      <p:sp>
        <p:nvSpPr>
          <p:cNvPr id="45" name="矩形 44"/>
          <p:cNvSpPr/>
          <p:nvPr/>
        </p:nvSpPr>
        <p:spPr>
          <a:xfrm>
            <a:off x="6482440" y="2139575"/>
            <a:ext cx="1524777" cy="626325"/>
          </a:xfrm>
          <a:prstGeom prst="rect">
            <a:avLst/>
          </a:prstGeom>
        </p:spPr>
        <p:txBody>
          <a:bodyPr wrap="none">
            <a:spAutoFit/>
          </a:bodyPr>
          <a:lstStyle/>
          <a:p>
            <a:pPr algn="ctr">
              <a:spcBef>
                <a:spcPct val="0"/>
              </a:spcBef>
              <a:buFont typeface="Arial" charset="0"/>
              <a:buNone/>
            </a:pPr>
            <a:r>
              <a:rPr lang="zh-CN" altLang="en-US" sz="108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338"/>
              </a:spcBef>
              <a:defRPr/>
            </a:pPr>
            <a:r>
              <a:rPr lang="zh-CN" altLang="en-US" sz="945" kern="100" dirty="0">
                <a:solidFill>
                  <a:schemeClr val="bg1"/>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945" kern="100" dirty="0">
              <a:solidFill>
                <a:schemeClr val="bg1"/>
              </a:solidFill>
              <a:latin typeface="Impact MT Std" pitchFamily="34" charset="0"/>
              <a:ea typeface="微软雅黑" panose="020B0503020204020204" pitchFamily="34" charset="-122"/>
              <a:cs typeface="Times New Roman" panose="02020603050405020304" pitchFamily="18" charset="0"/>
            </a:endParaRPr>
          </a:p>
          <a:p>
            <a:pPr algn="ctr">
              <a:spcBef>
                <a:spcPts val="338"/>
              </a:spcBef>
              <a:defRPr/>
            </a:pPr>
            <a:r>
              <a:rPr lang="zh-CN" altLang="en-US" sz="945" kern="100" dirty="0">
                <a:solidFill>
                  <a:schemeClr val="bg1"/>
                </a:solidFill>
                <a:latin typeface="Impact MT Std" pitchFamily="34" charset="0"/>
                <a:ea typeface="微软雅黑" panose="020B0503020204020204" pitchFamily="34" charset="-122"/>
                <a:cs typeface="Times New Roman" panose="02020603050405020304" pitchFamily="18" charset="0"/>
              </a:rPr>
              <a:t>和详细信息</a:t>
            </a:r>
            <a:r>
              <a:rPr lang="zh-CN" altLang="en-US" sz="945" kern="100" dirty="0">
                <a:solidFill>
                  <a:schemeClr val="bg1">
                    <a:lumMod val="50000"/>
                  </a:schemeClr>
                </a:solidFill>
                <a:latin typeface="Impact MT Std" pitchFamily="34" charset="0"/>
                <a:ea typeface="微软雅黑" panose="020B0503020204020204" pitchFamily="34" charset="-122"/>
                <a:cs typeface="Times New Roman" panose="02020603050405020304" pitchFamily="18" charset="0"/>
              </a:rPr>
              <a:t>。</a:t>
            </a:r>
          </a:p>
        </p:txBody>
      </p:sp>
      <p:grpSp>
        <p:nvGrpSpPr>
          <p:cNvPr id="46" name="组合 45"/>
          <p:cNvGrpSpPr/>
          <p:nvPr/>
        </p:nvGrpSpPr>
        <p:grpSpPr>
          <a:xfrm>
            <a:off x="7681935" y="2072793"/>
            <a:ext cx="187861" cy="124512"/>
            <a:chOff x="9482595" y="2565731"/>
            <a:chExt cx="278384" cy="184511"/>
          </a:xfrm>
          <a:blipFill dpi="0" rotWithShape="1">
            <a:blip r:embed="rId9">
              <a:extLst>
                <a:ext uri="{28A0092B-C50C-407E-A947-70E740481C1C}">
                  <a14:useLocalDpi xmlns:a14="http://schemas.microsoft.com/office/drawing/2010/main" val="0"/>
                </a:ext>
              </a:extLst>
            </a:blip>
            <a:srcRect/>
            <a:stretch>
              <a:fillRect/>
            </a:stretch>
          </a:blipFill>
        </p:grpSpPr>
        <p:sp>
          <p:nvSpPr>
            <p:cNvPr id="47" name="椭圆 46"/>
            <p:cNvSpPr/>
            <p:nvPr/>
          </p:nvSpPr>
          <p:spPr>
            <a:xfrm>
              <a:off x="9482595" y="2565731"/>
              <a:ext cx="71376" cy="71376"/>
            </a:xfrm>
            <a:prstGeom prst="ellipse">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80"/>
            </a:p>
          </p:txBody>
        </p:sp>
        <p:sp>
          <p:nvSpPr>
            <p:cNvPr id="48" name="椭圆 47"/>
            <p:cNvSpPr/>
            <p:nvPr/>
          </p:nvSpPr>
          <p:spPr>
            <a:xfrm>
              <a:off x="9625979" y="2615242"/>
              <a:ext cx="135000" cy="135000"/>
            </a:xfrm>
            <a:prstGeom prst="ellipse">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80"/>
            </a:p>
          </p:txBody>
        </p:sp>
      </p:grpSp>
    </p:spTree>
    <p:extLst>
      <p:ext uri="{BB962C8B-B14F-4D97-AF65-F5344CB8AC3E}">
        <p14:creationId xmlns:p14="http://schemas.microsoft.com/office/powerpoint/2010/main" val="3842023291"/>
      </p:ext>
    </p:extLst>
  </p:cSld>
  <p:clrMapOvr>
    <a:masterClrMapping/>
  </p:clrMapOvr>
  <mc:AlternateContent xmlns:mc="http://schemas.openxmlformats.org/markup-compatibility/2006" xmlns:p14="http://schemas.microsoft.com/office/powerpoint/2010/main">
    <mc:Choice Requires="p14">
      <p:transition spd="slow" p14:dur="2000" advClick="0" advTm="3000">
        <p:fad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left)">
                                      <p:cBhvr>
                                        <p:cTn id="16" dur="1000"/>
                                        <p:tgtEl>
                                          <p:spTgt spid="5"/>
                                        </p:tgtEl>
                                      </p:cBhvr>
                                    </p:animEffect>
                                  </p:childTnLst>
                                </p:cTn>
                              </p:par>
                              <p:par>
                                <p:cTn id="17" presetID="2" presetClass="entr" presetSubtype="12" fill="hold" nodeType="withEffect">
                                  <p:stCondLst>
                                    <p:cond delay="5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0-#ppt_w/2"/>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12" fill="hold" nodeType="withEffect">
                                  <p:stCondLst>
                                    <p:cond delay="50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0-#ppt_w/2"/>
                                          </p:val>
                                        </p:tav>
                                        <p:tav tm="100000">
                                          <p:val>
                                            <p:strVal val="#ppt_x"/>
                                          </p:val>
                                        </p:tav>
                                      </p:tavLst>
                                    </p:anim>
                                    <p:anim calcmode="lin" valueType="num">
                                      <p:cBhvr additive="base">
                                        <p:cTn id="24" dur="500" fill="hold"/>
                                        <p:tgtEl>
                                          <p:spTgt spid="14"/>
                                        </p:tgtEl>
                                        <p:attrNameLst>
                                          <p:attrName>ppt_y</p:attrName>
                                        </p:attrNameLst>
                                      </p:cBhvr>
                                      <p:tavLst>
                                        <p:tav tm="0">
                                          <p:val>
                                            <p:strVal val="1+#ppt_h/2"/>
                                          </p:val>
                                        </p:tav>
                                        <p:tav tm="100000">
                                          <p:val>
                                            <p:strVal val="#ppt_y"/>
                                          </p:val>
                                        </p:tav>
                                      </p:tavLst>
                                    </p:anim>
                                  </p:childTnLst>
                                </p:cTn>
                              </p:par>
                              <p:par>
                                <p:cTn id="25" presetID="2" presetClass="entr" presetSubtype="12" fill="hold" nodeType="withEffect">
                                  <p:stCondLst>
                                    <p:cond delay="50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500" fill="hold"/>
                                        <p:tgtEl>
                                          <p:spTgt spid="19"/>
                                        </p:tgtEl>
                                        <p:attrNameLst>
                                          <p:attrName>ppt_x</p:attrName>
                                        </p:attrNameLst>
                                      </p:cBhvr>
                                      <p:tavLst>
                                        <p:tav tm="0">
                                          <p:val>
                                            <p:strVal val="0-#ppt_w/2"/>
                                          </p:val>
                                        </p:tav>
                                        <p:tav tm="100000">
                                          <p:val>
                                            <p:strVal val="#ppt_x"/>
                                          </p:val>
                                        </p:tav>
                                      </p:tavLst>
                                    </p:anim>
                                    <p:anim calcmode="lin" valueType="num">
                                      <p:cBhvr additive="base">
                                        <p:cTn id="28" dur="500" fill="hold"/>
                                        <p:tgtEl>
                                          <p:spTgt spid="19"/>
                                        </p:tgtEl>
                                        <p:attrNameLst>
                                          <p:attrName>ppt_y</p:attrName>
                                        </p:attrNameLst>
                                      </p:cBhvr>
                                      <p:tavLst>
                                        <p:tav tm="0">
                                          <p:val>
                                            <p:strVal val="1+#ppt_h/2"/>
                                          </p:val>
                                        </p:tav>
                                        <p:tav tm="100000">
                                          <p:val>
                                            <p:strVal val="#ppt_y"/>
                                          </p:val>
                                        </p:tav>
                                      </p:tavLst>
                                    </p:anim>
                                  </p:childTnLst>
                                </p:cTn>
                              </p:par>
                              <p:par>
                                <p:cTn id="29" presetID="2" presetClass="entr" presetSubtype="12" fill="hold" nodeType="withEffect">
                                  <p:stCondLst>
                                    <p:cond delay="500"/>
                                  </p:stCondLst>
                                  <p:childTnLst>
                                    <p:set>
                                      <p:cBhvr>
                                        <p:cTn id="30" dur="1" fill="hold">
                                          <p:stCondLst>
                                            <p:cond delay="0"/>
                                          </p:stCondLst>
                                        </p:cTn>
                                        <p:tgtEl>
                                          <p:spTgt spid="24"/>
                                        </p:tgtEl>
                                        <p:attrNameLst>
                                          <p:attrName>style.visibility</p:attrName>
                                        </p:attrNameLst>
                                      </p:cBhvr>
                                      <p:to>
                                        <p:strVal val="visible"/>
                                      </p:to>
                                    </p:set>
                                    <p:anim calcmode="lin" valueType="num">
                                      <p:cBhvr additive="base">
                                        <p:cTn id="31" dur="500" fill="hold"/>
                                        <p:tgtEl>
                                          <p:spTgt spid="24"/>
                                        </p:tgtEl>
                                        <p:attrNameLst>
                                          <p:attrName>ppt_x</p:attrName>
                                        </p:attrNameLst>
                                      </p:cBhvr>
                                      <p:tavLst>
                                        <p:tav tm="0">
                                          <p:val>
                                            <p:strVal val="0-#ppt_w/2"/>
                                          </p:val>
                                        </p:tav>
                                        <p:tav tm="100000">
                                          <p:val>
                                            <p:strVal val="#ppt_x"/>
                                          </p:val>
                                        </p:tav>
                                      </p:tavLst>
                                    </p:anim>
                                    <p:anim calcmode="lin" valueType="num">
                                      <p:cBhvr additive="base">
                                        <p:cTn id="32" dur="500" fill="hold"/>
                                        <p:tgtEl>
                                          <p:spTgt spid="24"/>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stCondLst>
                                    <p:cond delay="500"/>
                                  </p:stCondLst>
                                  <p:childTnLst>
                                    <p:set>
                                      <p:cBhvr>
                                        <p:cTn id="34" dur="1" fill="hold">
                                          <p:stCondLst>
                                            <p:cond delay="0"/>
                                          </p:stCondLst>
                                        </p:cTn>
                                        <p:tgtEl>
                                          <p:spTgt spid="29"/>
                                        </p:tgtEl>
                                        <p:attrNameLst>
                                          <p:attrName>style.visibility</p:attrName>
                                        </p:attrNameLst>
                                      </p:cBhvr>
                                      <p:to>
                                        <p:strVal val="visible"/>
                                      </p:to>
                                    </p:set>
                                    <p:anim calcmode="lin" valueType="num">
                                      <p:cBhvr additive="base">
                                        <p:cTn id="35" dur="500" fill="hold"/>
                                        <p:tgtEl>
                                          <p:spTgt spid="29"/>
                                        </p:tgtEl>
                                        <p:attrNameLst>
                                          <p:attrName>ppt_x</p:attrName>
                                        </p:attrNameLst>
                                      </p:cBhvr>
                                      <p:tavLst>
                                        <p:tav tm="0">
                                          <p:val>
                                            <p:strVal val="0-#ppt_w/2"/>
                                          </p:val>
                                        </p:tav>
                                        <p:tav tm="100000">
                                          <p:val>
                                            <p:strVal val="#ppt_x"/>
                                          </p:val>
                                        </p:tav>
                                      </p:tavLst>
                                    </p:anim>
                                    <p:anim calcmode="lin" valueType="num">
                                      <p:cBhvr additive="base">
                                        <p:cTn id="36" dur="500" fill="hold"/>
                                        <p:tgtEl>
                                          <p:spTgt spid="29"/>
                                        </p:tgtEl>
                                        <p:attrNameLst>
                                          <p:attrName>ppt_y</p:attrName>
                                        </p:attrNameLst>
                                      </p:cBhvr>
                                      <p:tavLst>
                                        <p:tav tm="0">
                                          <p:val>
                                            <p:strVal val="1+#ppt_h/2"/>
                                          </p:val>
                                        </p:tav>
                                        <p:tav tm="100000">
                                          <p:val>
                                            <p:strVal val="#ppt_y"/>
                                          </p:val>
                                        </p:tav>
                                      </p:tavLst>
                                    </p:anim>
                                  </p:childTnLst>
                                </p:cTn>
                              </p:par>
                              <p:par>
                                <p:cTn id="37" presetID="45" presetClass="entr" presetSubtype="0" fill="hold" grpId="0" nodeType="withEffect">
                                  <p:stCondLst>
                                    <p:cond delay="100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2000"/>
                                        <p:tgtEl>
                                          <p:spTgt spid="13"/>
                                        </p:tgtEl>
                                      </p:cBhvr>
                                    </p:animEffect>
                                    <p:anim calcmode="lin" valueType="num">
                                      <p:cBhvr>
                                        <p:cTn id="40" dur="2000" fill="hold"/>
                                        <p:tgtEl>
                                          <p:spTgt spid="13"/>
                                        </p:tgtEl>
                                        <p:attrNameLst>
                                          <p:attrName>ppt_w</p:attrName>
                                        </p:attrNameLst>
                                      </p:cBhvr>
                                      <p:tavLst>
                                        <p:tav tm="0" fmla="#ppt_w*sin(2.5*pi*$)">
                                          <p:val>
                                            <p:fltVal val="0"/>
                                          </p:val>
                                        </p:tav>
                                        <p:tav tm="100000">
                                          <p:val>
                                            <p:fltVal val="1"/>
                                          </p:val>
                                        </p:tav>
                                      </p:tavLst>
                                    </p:anim>
                                    <p:anim calcmode="lin" valueType="num">
                                      <p:cBhvr>
                                        <p:cTn id="41" dur="2000" fill="hold"/>
                                        <p:tgtEl>
                                          <p:spTgt spid="13"/>
                                        </p:tgtEl>
                                        <p:attrNameLst>
                                          <p:attrName>ppt_h</p:attrName>
                                        </p:attrNameLst>
                                      </p:cBhvr>
                                      <p:tavLst>
                                        <p:tav tm="0">
                                          <p:val>
                                            <p:strVal val="#ppt_h"/>
                                          </p:val>
                                        </p:tav>
                                        <p:tav tm="100000">
                                          <p:val>
                                            <p:strVal val="#ppt_h"/>
                                          </p:val>
                                        </p:tav>
                                      </p:tavLst>
                                    </p:anim>
                                  </p:childTnLst>
                                </p:cTn>
                              </p:par>
                              <p:par>
                                <p:cTn id="42" presetID="45" presetClass="entr" presetSubtype="0" fill="hold" grpId="0" nodeType="withEffect">
                                  <p:stCondLst>
                                    <p:cond delay="1000"/>
                                  </p:stCondLst>
                                  <p:childTnLst>
                                    <p:set>
                                      <p:cBhvr>
                                        <p:cTn id="43" dur="1" fill="hold">
                                          <p:stCondLst>
                                            <p:cond delay="0"/>
                                          </p:stCondLst>
                                        </p:cTn>
                                        <p:tgtEl>
                                          <p:spTgt spid="34"/>
                                        </p:tgtEl>
                                        <p:attrNameLst>
                                          <p:attrName>style.visibility</p:attrName>
                                        </p:attrNameLst>
                                      </p:cBhvr>
                                      <p:to>
                                        <p:strVal val="visible"/>
                                      </p:to>
                                    </p:set>
                                    <p:animEffect transition="in" filter="fade">
                                      <p:cBhvr>
                                        <p:cTn id="44" dur="2000"/>
                                        <p:tgtEl>
                                          <p:spTgt spid="34"/>
                                        </p:tgtEl>
                                      </p:cBhvr>
                                    </p:animEffect>
                                    <p:anim calcmode="lin" valueType="num">
                                      <p:cBhvr>
                                        <p:cTn id="45" dur="2000" fill="hold"/>
                                        <p:tgtEl>
                                          <p:spTgt spid="34"/>
                                        </p:tgtEl>
                                        <p:attrNameLst>
                                          <p:attrName>ppt_w</p:attrName>
                                        </p:attrNameLst>
                                      </p:cBhvr>
                                      <p:tavLst>
                                        <p:tav tm="0" fmla="#ppt_w*sin(2.5*pi*$)">
                                          <p:val>
                                            <p:fltVal val="0"/>
                                          </p:val>
                                        </p:tav>
                                        <p:tav tm="100000">
                                          <p:val>
                                            <p:fltVal val="1"/>
                                          </p:val>
                                        </p:tav>
                                      </p:tavLst>
                                    </p:anim>
                                    <p:anim calcmode="lin" valueType="num">
                                      <p:cBhvr>
                                        <p:cTn id="46" dur="2000" fill="hold"/>
                                        <p:tgtEl>
                                          <p:spTgt spid="34"/>
                                        </p:tgtEl>
                                        <p:attrNameLst>
                                          <p:attrName>ppt_h</p:attrName>
                                        </p:attrNameLst>
                                      </p:cBhvr>
                                      <p:tavLst>
                                        <p:tav tm="0">
                                          <p:val>
                                            <p:strVal val="#ppt_h"/>
                                          </p:val>
                                        </p:tav>
                                        <p:tav tm="100000">
                                          <p:val>
                                            <p:strVal val="#ppt_h"/>
                                          </p:val>
                                        </p:tav>
                                      </p:tavLst>
                                    </p:anim>
                                  </p:childTnLst>
                                </p:cTn>
                              </p:par>
                              <p:par>
                                <p:cTn id="47" presetID="45" presetClass="entr" presetSubtype="0" fill="hold" nodeType="withEffect">
                                  <p:stCondLst>
                                    <p:cond delay="1000"/>
                                  </p:stCondLst>
                                  <p:childTnLst>
                                    <p:set>
                                      <p:cBhvr>
                                        <p:cTn id="48" dur="1" fill="hold">
                                          <p:stCondLst>
                                            <p:cond delay="0"/>
                                          </p:stCondLst>
                                        </p:cTn>
                                        <p:tgtEl>
                                          <p:spTgt spid="35"/>
                                        </p:tgtEl>
                                        <p:attrNameLst>
                                          <p:attrName>style.visibility</p:attrName>
                                        </p:attrNameLst>
                                      </p:cBhvr>
                                      <p:to>
                                        <p:strVal val="visible"/>
                                      </p:to>
                                    </p:set>
                                    <p:animEffect transition="in" filter="fade">
                                      <p:cBhvr>
                                        <p:cTn id="49" dur="2000"/>
                                        <p:tgtEl>
                                          <p:spTgt spid="35"/>
                                        </p:tgtEl>
                                      </p:cBhvr>
                                    </p:animEffect>
                                    <p:anim calcmode="lin" valueType="num">
                                      <p:cBhvr>
                                        <p:cTn id="50" dur="2000" fill="hold"/>
                                        <p:tgtEl>
                                          <p:spTgt spid="35"/>
                                        </p:tgtEl>
                                        <p:attrNameLst>
                                          <p:attrName>ppt_w</p:attrName>
                                        </p:attrNameLst>
                                      </p:cBhvr>
                                      <p:tavLst>
                                        <p:tav tm="0" fmla="#ppt_w*sin(2.5*pi*$)">
                                          <p:val>
                                            <p:fltVal val="0"/>
                                          </p:val>
                                        </p:tav>
                                        <p:tav tm="100000">
                                          <p:val>
                                            <p:fltVal val="1"/>
                                          </p:val>
                                        </p:tav>
                                      </p:tavLst>
                                    </p:anim>
                                    <p:anim calcmode="lin" valueType="num">
                                      <p:cBhvr>
                                        <p:cTn id="51" dur="2000" fill="hold"/>
                                        <p:tgtEl>
                                          <p:spTgt spid="35"/>
                                        </p:tgtEl>
                                        <p:attrNameLst>
                                          <p:attrName>ppt_h</p:attrName>
                                        </p:attrNameLst>
                                      </p:cBhvr>
                                      <p:tavLst>
                                        <p:tav tm="0">
                                          <p:val>
                                            <p:strVal val="#ppt_h"/>
                                          </p:val>
                                        </p:tav>
                                        <p:tav tm="100000">
                                          <p:val>
                                            <p:strVal val="#ppt_h"/>
                                          </p:val>
                                        </p:tav>
                                      </p:tavLst>
                                    </p:anim>
                                  </p:childTnLst>
                                </p:cTn>
                              </p:par>
                              <p:par>
                                <p:cTn id="52" presetID="45" presetClass="entr" presetSubtype="0" fill="hold" grpId="0" nodeType="withEffect">
                                  <p:stCondLst>
                                    <p:cond delay="1000"/>
                                  </p:stCondLst>
                                  <p:childTnLst>
                                    <p:set>
                                      <p:cBhvr>
                                        <p:cTn id="53" dur="1" fill="hold">
                                          <p:stCondLst>
                                            <p:cond delay="0"/>
                                          </p:stCondLst>
                                        </p:cTn>
                                        <p:tgtEl>
                                          <p:spTgt spid="39"/>
                                        </p:tgtEl>
                                        <p:attrNameLst>
                                          <p:attrName>style.visibility</p:attrName>
                                        </p:attrNameLst>
                                      </p:cBhvr>
                                      <p:to>
                                        <p:strVal val="visible"/>
                                      </p:to>
                                    </p:set>
                                    <p:animEffect transition="in" filter="fade">
                                      <p:cBhvr>
                                        <p:cTn id="54" dur="2000"/>
                                        <p:tgtEl>
                                          <p:spTgt spid="39"/>
                                        </p:tgtEl>
                                      </p:cBhvr>
                                    </p:animEffect>
                                    <p:anim calcmode="lin" valueType="num">
                                      <p:cBhvr>
                                        <p:cTn id="55" dur="2000" fill="hold"/>
                                        <p:tgtEl>
                                          <p:spTgt spid="39"/>
                                        </p:tgtEl>
                                        <p:attrNameLst>
                                          <p:attrName>ppt_w</p:attrName>
                                        </p:attrNameLst>
                                      </p:cBhvr>
                                      <p:tavLst>
                                        <p:tav tm="0" fmla="#ppt_w*sin(2.5*pi*$)">
                                          <p:val>
                                            <p:fltVal val="0"/>
                                          </p:val>
                                        </p:tav>
                                        <p:tav tm="100000">
                                          <p:val>
                                            <p:fltVal val="1"/>
                                          </p:val>
                                        </p:tav>
                                      </p:tavLst>
                                    </p:anim>
                                    <p:anim calcmode="lin" valueType="num">
                                      <p:cBhvr>
                                        <p:cTn id="56" dur="2000" fill="hold"/>
                                        <p:tgtEl>
                                          <p:spTgt spid="39"/>
                                        </p:tgtEl>
                                        <p:attrNameLst>
                                          <p:attrName>ppt_h</p:attrName>
                                        </p:attrNameLst>
                                      </p:cBhvr>
                                      <p:tavLst>
                                        <p:tav tm="0">
                                          <p:val>
                                            <p:strVal val="#ppt_h"/>
                                          </p:val>
                                        </p:tav>
                                        <p:tav tm="100000">
                                          <p:val>
                                            <p:strVal val="#ppt_h"/>
                                          </p:val>
                                        </p:tav>
                                      </p:tavLst>
                                    </p:anim>
                                  </p:childTnLst>
                                </p:cTn>
                              </p:par>
                              <p:par>
                                <p:cTn id="57" presetID="45" presetClass="entr" presetSubtype="0" fill="hold" grpId="0" nodeType="withEffect">
                                  <p:stCondLst>
                                    <p:cond delay="1000"/>
                                  </p:stCondLst>
                                  <p:childTnLst>
                                    <p:set>
                                      <p:cBhvr>
                                        <p:cTn id="58" dur="1" fill="hold">
                                          <p:stCondLst>
                                            <p:cond delay="0"/>
                                          </p:stCondLst>
                                        </p:cTn>
                                        <p:tgtEl>
                                          <p:spTgt spid="40"/>
                                        </p:tgtEl>
                                        <p:attrNameLst>
                                          <p:attrName>style.visibility</p:attrName>
                                        </p:attrNameLst>
                                      </p:cBhvr>
                                      <p:to>
                                        <p:strVal val="visible"/>
                                      </p:to>
                                    </p:set>
                                    <p:animEffect transition="in" filter="fade">
                                      <p:cBhvr>
                                        <p:cTn id="59" dur="2000"/>
                                        <p:tgtEl>
                                          <p:spTgt spid="40"/>
                                        </p:tgtEl>
                                      </p:cBhvr>
                                    </p:animEffect>
                                    <p:anim calcmode="lin" valueType="num">
                                      <p:cBhvr>
                                        <p:cTn id="60" dur="2000" fill="hold"/>
                                        <p:tgtEl>
                                          <p:spTgt spid="40"/>
                                        </p:tgtEl>
                                        <p:attrNameLst>
                                          <p:attrName>ppt_w</p:attrName>
                                        </p:attrNameLst>
                                      </p:cBhvr>
                                      <p:tavLst>
                                        <p:tav tm="0" fmla="#ppt_w*sin(2.5*pi*$)">
                                          <p:val>
                                            <p:fltVal val="0"/>
                                          </p:val>
                                        </p:tav>
                                        <p:tav tm="100000">
                                          <p:val>
                                            <p:fltVal val="1"/>
                                          </p:val>
                                        </p:tav>
                                      </p:tavLst>
                                    </p:anim>
                                    <p:anim calcmode="lin" valueType="num">
                                      <p:cBhvr>
                                        <p:cTn id="61" dur="2000" fill="hold"/>
                                        <p:tgtEl>
                                          <p:spTgt spid="40"/>
                                        </p:tgtEl>
                                        <p:attrNameLst>
                                          <p:attrName>ppt_h</p:attrName>
                                        </p:attrNameLst>
                                      </p:cBhvr>
                                      <p:tavLst>
                                        <p:tav tm="0">
                                          <p:val>
                                            <p:strVal val="#ppt_h"/>
                                          </p:val>
                                        </p:tav>
                                        <p:tav tm="100000">
                                          <p:val>
                                            <p:strVal val="#ppt_h"/>
                                          </p:val>
                                        </p:tav>
                                      </p:tavLst>
                                    </p:anim>
                                  </p:childTnLst>
                                </p:cTn>
                              </p:par>
                              <p:par>
                                <p:cTn id="62" presetID="22" presetClass="entr" presetSubtype="1" fill="hold" grpId="0" nodeType="withEffect">
                                  <p:stCondLst>
                                    <p:cond delay="2500"/>
                                  </p:stCondLst>
                                  <p:childTnLst>
                                    <p:set>
                                      <p:cBhvr>
                                        <p:cTn id="63" dur="1" fill="hold">
                                          <p:stCondLst>
                                            <p:cond delay="0"/>
                                          </p:stCondLst>
                                        </p:cTn>
                                        <p:tgtEl>
                                          <p:spTgt spid="41"/>
                                        </p:tgtEl>
                                        <p:attrNameLst>
                                          <p:attrName>style.visibility</p:attrName>
                                        </p:attrNameLst>
                                      </p:cBhvr>
                                      <p:to>
                                        <p:strVal val="visible"/>
                                      </p:to>
                                    </p:set>
                                    <p:animEffect transition="in" filter="wipe(up)">
                                      <p:cBhvr>
                                        <p:cTn id="64" dur="500"/>
                                        <p:tgtEl>
                                          <p:spTgt spid="41"/>
                                        </p:tgtEl>
                                      </p:cBhvr>
                                    </p:animEffect>
                                  </p:childTnLst>
                                </p:cTn>
                              </p:par>
                              <p:par>
                                <p:cTn id="65" presetID="22" presetClass="entr" presetSubtype="1" fill="hold" grpId="0" nodeType="withEffect">
                                  <p:stCondLst>
                                    <p:cond delay="2500"/>
                                  </p:stCondLst>
                                  <p:childTnLst>
                                    <p:set>
                                      <p:cBhvr>
                                        <p:cTn id="66" dur="1" fill="hold">
                                          <p:stCondLst>
                                            <p:cond delay="0"/>
                                          </p:stCondLst>
                                        </p:cTn>
                                        <p:tgtEl>
                                          <p:spTgt spid="42"/>
                                        </p:tgtEl>
                                        <p:attrNameLst>
                                          <p:attrName>style.visibility</p:attrName>
                                        </p:attrNameLst>
                                      </p:cBhvr>
                                      <p:to>
                                        <p:strVal val="visible"/>
                                      </p:to>
                                    </p:set>
                                    <p:animEffect transition="in" filter="wipe(up)">
                                      <p:cBhvr>
                                        <p:cTn id="67" dur="500"/>
                                        <p:tgtEl>
                                          <p:spTgt spid="42"/>
                                        </p:tgtEl>
                                      </p:cBhvr>
                                    </p:animEffect>
                                  </p:childTnLst>
                                </p:cTn>
                              </p:par>
                              <p:par>
                                <p:cTn id="68" presetID="22" presetClass="entr" presetSubtype="1" fill="hold" grpId="0" nodeType="withEffect">
                                  <p:stCondLst>
                                    <p:cond delay="2500"/>
                                  </p:stCondLst>
                                  <p:childTnLst>
                                    <p:set>
                                      <p:cBhvr>
                                        <p:cTn id="69" dur="1" fill="hold">
                                          <p:stCondLst>
                                            <p:cond delay="0"/>
                                          </p:stCondLst>
                                        </p:cTn>
                                        <p:tgtEl>
                                          <p:spTgt spid="43"/>
                                        </p:tgtEl>
                                        <p:attrNameLst>
                                          <p:attrName>style.visibility</p:attrName>
                                        </p:attrNameLst>
                                      </p:cBhvr>
                                      <p:to>
                                        <p:strVal val="visible"/>
                                      </p:to>
                                    </p:set>
                                    <p:animEffect transition="in" filter="wipe(up)">
                                      <p:cBhvr>
                                        <p:cTn id="70" dur="500"/>
                                        <p:tgtEl>
                                          <p:spTgt spid="43"/>
                                        </p:tgtEl>
                                      </p:cBhvr>
                                    </p:animEffect>
                                  </p:childTnLst>
                                </p:cTn>
                              </p:par>
                              <p:par>
                                <p:cTn id="71" presetID="22" presetClass="entr" presetSubtype="1" fill="hold" grpId="0" nodeType="withEffect">
                                  <p:stCondLst>
                                    <p:cond delay="2500"/>
                                  </p:stCondLst>
                                  <p:childTnLst>
                                    <p:set>
                                      <p:cBhvr>
                                        <p:cTn id="72" dur="1" fill="hold">
                                          <p:stCondLst>
                                            <p:cond delay="0"/>
                                          </p:stCondLst>
                                        </p:cTn>
                                        <p:tgtEl>
                                          <p:spTgt spid="44"/>
                                        </p:tgtEl>
                                        <p:attrNameLst>
                                          <p:attrName>style.visibility</p:attrName>
                                        </p:attrNameLst>
                                      </p:cBhvr>
                                      <p:to>
                                        <p:strVal val="visible"/>
                                      </p:to>
                                    </p:set>
                                    <p:animEffect transition="in" filter="wipe(up)">
                                      <p:cBhvr>
                                        <p:cTn id="73" dur="500"/>
                                        <p:tgtEl>
                                          <p:spTgt spid="44"/>
                                        </p:tgtEl>
                                      </p:cBhvr>
                                    </p:animEffect>
                                  </p:childTnLst>
                                </p:cTn>
                              </p:par>
                              <p:par>
                                <p:cTn id="74" presetID="22" presetClass="entr" presetSubtype="1" fill="hold" grpId="0" nodeType="withEffect">
                                  <p:stCondLst>
                                    <p:cond delay="2500"/>
                                  </p:stCondLst>
                                  <p:childTnLst>
                                    <p:set>
                                      <p:cBhvr>
                                        <p:cTn id="75" dur="1" fill="hold">
                                          <p:stCondLst>
                                            <p:cond delay="0"/>
                                          </p:stCondLst>
                                        </p:cTn>
                                        <p:tgtEl>
                                          <p:spTgt spid="45"/>
                                        </p:tgtEl>
                                        <p:attrNameLst>
                                          <p:attrName>style.visibility</p:attrName>
                                        </p:attrNameLst>
                                      </p:cBhvr>
                                      <p:to>
                                        <p:strVal val="visible"/>
                                      </p:to>
                                    </p:set>
                                    <p:animEffect transition="in" filter="wipe(up)">
                                      <p:cBhvr>
                                        <p:cTn id="76" dur="500"/>
                                        <p:tgtEl>
                                          <p:spTgt spid="45"/>
                                        </p:tgtEl>
                                      </p:cBhvr>
                                    </p:animEffect>
                                  </p:childTnLst>
                                </p:cTn>
                              </p:par>
                            </p:childTnLst>
                          </p:cTn>
                        </p:par>
                        <p:par>
                          <p:cTn id="77" fill="hold">
                            <p:stCondLst>
                              <p:cond delay="3500"/>
                            </p:stCondLst>
                            <p:childTnLst>
                              <p:par>
                                <p:cTn id="78" presetID="42" presetClass="entr" presetSubtype="0" fill="hold" nodeType="afterEffect">
                                  <p:stCondLst>
                                    <p:cond delay="0"/>
                                  </p:stCondLst>
                                  <p:childTnLst>
                                    <p:set>
                                      <p:cBhvr>
                                        <p:cTn id="79" dur="1" fill="hold">
                                          <p:stCondLst>
                                            <p:cond delay="0"/>
                                          </p:stCondLst>
                                        </p:cTn>
                                        <p:tgtEl>
                                          <p:spTgt spid="46"/>
                                        </p:tgtEl>
                                        <p:attrNameLst>
                                          <p:attrName>style.visibility</p:attrName>
                                        </p:attrNameLst>
                                      </p:cBhvr>
                                      <p:to>
                                        <p:strVal val="visible"/>
                                      </p:to>
                                    </p:set>
                                    <p:animEffect transition="in" filter="fade">
                                      <p:cBhvr>
                                        <p:cTn id="80" dur="1000"/>
                                        <p:tgtEl>
                                          <p:spTgt spid="46"/>
                                        </p:tgtEl>
                                      </p:cBhvr>
                                    </p:animEffect>
                                    <p:anim calcmode="lin" valueType="num">
                                      <p:cBhvr>
                                        <p:cTn id="81" dur="1000" fill="hold"/>
                                        <p:tgtEl>
                                          <p:spTgt spid="46"/>
                                        </p:tgtEl>
                                        <p:attrNameLst>
                                          <p:attrName>ppt_x</p:attrName>
                                        </p:attrNameLst>
                                      </p:cBhvr>
                                      <p:tavLst>
                                        <p:tav tm="0">
                                          <p:val>
                                            <p:strVal val="#ppt_x"/>
                                          </p:val>
                                        </p:tav>
                                        <p:tav tm="100000">
                                          <p:val>
                                            <p:strVal val="#ppt_x"/>
                                          </p:val>
                                        </p:tav>
                                      </p:tavLst>
                                    </p:anim>
                                    <p:anim calcmode="lin" valueType="num">
                                      <p:cBhvr>
                                        <p:cTn id="82"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13" grpId="0" animBg="1"/>
      <p:bldP spid="34" grpId="0" animBg="1"/>
      <p:bldP spid="39" grpId="0" animBg="1"/>
      <p:bldP spid="40" grpId="0" animBg="1"/>
      <p:bldP spid="41" grpId="0"/>
      <p:bldP spid="42" grpId="0"/>
      <p:bldP spid="43" grpId="0"/>
      <p:bldP spid="44" grpId="0"/>
      <p:bldP spid="4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http://img06.tooopen.com/images/20160719/tooopen_sy_170922258475.jpg"/>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rcRect l="1" r="55703" b="24485"/>
          <a:stretch/>
        </p:blipFill>
        <p:spPr bwMode="auto">
          <a:xfrm flipH="1">
            <a:off x="0" y="0"/>
            <a:ext cx="9143998" cy="5143500"/>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622092" y="62098"/>
            <a:ext cx="2262158" cy="369332"/>
          </a:xfrm>
          <a:prstGeom prst="rect">
            <a:avLst/>
          </a:prstGeom>
        </p:spPr>
        <p:txBody>
          <a:bodyPr wrap="none">
            <a:spAutoFit/>
          </a:bodyPr>
          <a:lstStyle/>
          <a:p>
            <a:pPr algn="dist"/>
            <a:r>
              <a:rPr lang="zh-CN" altLang="en-US" sz="1800" b="1" dirty="0">
                <a:solidFill>
                  <a:schemeClr val="bg1"/>
                </a:solidFill>
                <a:latin typeface="微软雅黑" panose="020B0503020204020204" pitchFamily="34" charset="-122"/>
                <a:ea typeface="微软雅黑" panose="020B0503020204020204" pitchFamily="34" charset="-122"/>
              </a:rPr>
              <a:t>请单击这里添加标题</a:t>
            </a:r>
          </a:p>
        </p:txBody>
      </p:sp>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8645" y="62098"/>
            <a:ext cx="463447" cy="463447"/>
          </a:xfrm>
          <a:prstGeom prst="rect">
            <a:avLst/>
          </a:prstGeom>
        </p:spPr>
      </p:pic>
      <p:grpSp>
        <p:nvGrpSpPr>
          <p:cNvPr id="5" name="组合 4"/>
          <p:cNvGrpSpPr/>
          <p:nvPr/>
        </p:nvGrpSpPr>
        <p:grpSpPr>
          <a:xfrm>
            <a:off x="2917560" y="801069"/>
            <a:ext cx="3240360" cy="3047970"/>
            <a:chOff x="2987824" y="970083"/>
            <a:chExt cx="3240360" cy="3047970"/>
          </a:xfrm>
        </p:grpSpPr>
        <p:sp>
          <p:nvSpPr>
            <p:cNvPr id="6" name="任意多边形 5"/>
            <p:cNvSpPr/>
            <p:nvPr/>
          </p:nvSpPr>
          <p:spPr>
            <a:xfrm>
              <a:off x="2987824" y="970083"/>
              <a:ext cx="3240360" cy="3047970"/>
            </a:xfrm>
            <a:custGeom>
              <a:avLst/>
              <a:gdLst>
                <a:gd name="connsiteX0" fmla="*/ 370030 w 3240360"/>
                <a:gd name="connsiteY0" fmla="*/ 1677114 h 3047970"/>
                <a:gd name="connsiteX1" fmla="*/ 412719 w 3240360"/>
                <a:gd name="connsiteY1" fmla="*/ 1712336 h 3047970"/>
                <a:gd name="connsiteX2" fmla="*/ 936104 w 3240360"/>
                <a:gd name="connsiteY2" fmla="*/ 1872208 h 3047970"/>
                <a:gd name="connsiteX3" fmla="*/ 1382307 w 3240360"/>
                <a:gd name="connsiteY3" fmla="*/ 1759225 h 3047970"/>
                <a:gd name="connsiteX4" fmla="*/ 1441045 w 3240360"/>
                <a:gd name="connsiteY4" fmla="*/ 1723541 h 3047970"/>
                <a:gd name="connsiteX5" fmla="*/ 1475789 w 3240360"/>
                <a:gd name="connsiteY5" fmla="*/ 1804371 h 3047970"/>
                <a:gd name="connsiteX6" fmla="*/ 2025888 w 3240360"/>
                <a:gd name="connsiteY6" fmla="*/ 2262171 h 3047970"/>
                <a:gd name="connsiteX7" fmla="*/ 2113857 w 3240360"/>
                <a:gd name="connsiteY7" fmla="*/ 2284790 h 3047970"/>
                <a:gd name="connsiteX8" fmla="*/ 2111456 w 3240360"/>
                <a:gd name="connsiteY8" fmla="*/ 2300524 h 3047970"/>
                <a:gd name="connsiteX9" fmla="*/ 1194370 w 3240360"/>
                <a:gd name="connsiteY9" fmla="*/ 3047970 h 3047970"/>
                <a:gd name="connsiteX10" fmla="*/ 258266 w 3240360"/>
                <a:gd name="connsiteY10" fmla="*/ 2111866 h 3047970"/>
                <a:gd name="connsiteX11" fmla="*/ 331830 w 3240360"/>
                <a:gd name="connsiteY11" fmla="*/ 1747492 h 3047970"/>
                <a:gd name="connsiteX12" fmla="*/ 1384769 w 3240360"/>
                <a:gd name="connsiteY12" fmla="*/ 1195228 h 3047970"/>
                <a:gd name="connsiteX13" fmla="*/ 1472739 w 3240360"/>
                <a:gd name="connsiteY13" fmla="*/ 1217848 h 3047970"/>
                <a:gd name="connsiteX14" fmla="*/ 1736269 w 3240360"/>
                <a:gd name="connsiteY14" fmla="*/ 1348468 h 3047970"/>
                <a:gd name="connsiteX15" fmla="*/ 1761265 w 3240360"/>
                <a:gd name="connsiteY15" fmla="*/ 1369345 h 3047970"/>
                <a:gd name="connsiteX16" fmla="*/ 1712336 w 3240360"/>
                <a:gd name="connsiteY16" fmla="*/ 1459489 h 3047970"/>
                <a:gd name="connsiteX17" fmla="*/ 1459489 w 3240360"/>
                <a:gd name="connsiteY17" fmla="*/ 1712336 h 3047970"/>
                <a:gd name="connsiteX18" fmla="*/ 1441045 w 3240360"/>
                <a:gd name="connsiteY18" fmla="*/ 1723541 h 3047970"/>
                <a:gd name="connsiteX19" fmla="*/ 1417337 w 3240360"/>
                <a:gd name="connsiteY19" fmla="*/ 1668388 h 3047970"/>
                <a:gd name="connsiteX20" fmla="*/ 1368152 w 3240360"/>
                <a:gd name="connsiteY20" fmla="*/ 1368152 h 3047970"/>
                <a:gd name="connsiteX21" fmla="*/ 1372985 w 3240360"/>
                <a:gd name="connsiteY21" fmla="*/ 1272441 h 3047970"/>
                <a:gd name="connsiteX22" fmla="*/ 2304256 w 3240360"/>
                <a:gd name="connsiteY22" fmla="*/ 432048 h 3047970"/>
                <a:gd name="connsiteX23" fmla="*/ 3240360 w 3240360"/>
                <a:gd name="connsiteY23" fmla="*/ 1368152 h 3047970"/>
                <a:gd name="connsiteX24" fmla="*/ 2304256 w 3240360"/>
                <a:gd name="connsiteY24" fmla="*/ 2304256 h 3047970"/>
                <a:gd name="connsiteX25" fmla="*/ 2115599 w 3240360"/>
                <a:gd name="connsiteY25" fmla="*/ 2285238 h 3047970"/>
                <a:gd name="connsiteX26" fmla="*/ 2113857 w 3240360"/>
                <a:gd name="connsiteY26" fmla="*/ 2284790 h 3047970"/>
                <a:gd name="connsiteX27" fmla="*/ 2125641 w 3240360"/>
                <a:gd name="connsiteY27" fmla="*/ 2207577 h 3047970"/>
                <a:gd name="connsiteX28" fmla="*/ 2130474 w 3240360"/>
                <a:gd name="connsiteY28" fmla="*/ 2111866 h 3047970"/>
                <a:gd name="connsiteX29" fmla="*/ 1848308 w 3240360"/>
                <a:gd name="connsiteY29" fmla="*/ 1442048 h 3047970"/>
                <a:gd name="connsiteX30" fmla="*/ 1761265 w 3240360"/>
                <a:gd name="connsiteY30" fmla="*/ 1369345 h 3047970"/>
                <a:gd name="connsiteX31" fmla="*/ 1798645 w 3240360"/>
                <a:gd name="connsiteY31" fmla="*/ 1300478 h 3047970"/>
                <a:gd name="connsiteX32" fmla="*/ 1872208 w 3240360"/>
                <a:gd name="connsiteY32" fmla="*/ 936104 h 3047970"/>
                <a:gd name="connsiteX33" fmla="*/ 1830123 w 3240360"/>
                <a:gd name="connsiteY33" fmla="*/ 657735 h 3047970"/>
                <a:gd name="connsiteX34" fmla="*/ 1802097 w 3240360"/>
                <a:gd name="connsiteY34" fmla="*/ 581162 h 3047970"/>
                <a:gd name="connsiteX35" fmla="*/ 1838304 w 3240360"/>
                <a:gd name="connsiteY35" fmla="*/ 556071 h 3047970"/>
                <a:gd name="connsiteX36" fmla="*/ 2304256 w 3240360"/>
                <a:gd name="connsiteY36" fmla="*/ 432048 h 3047970"/>
                <a:gd name="connsiteX37" fmla="*/ 936104 w 3240360"/>
                <a:gd name="connsiteY37" fmla="*/ 0 h 3047970"/>
                <a:gd name="connsiteX38" fmla="*/ 1798645 w 3240360"/>
                <a:gd name="connsiteY38" fmla="*/ 571730 h 3047970"/>
                <a:gd name="connsiteX39" fmla="*/ 1802097 w 3240360"/>
                <a:gd name="connsiteY39" fmla="*/ 581162 h 3047970"/>
                <a:gd name="connsiteX40" fmla="*/ 1708807 w 3240360"/>
                <a:gd name="connsiteY40" fmla="*/ 645809 h 3047970"/>
                <a:gd name="connsiteX41" fmla="*/ 1387170 w 3240360"/>
                <a:gd name="connsiteY41" fmla="*/ 1179495 h 3047970"/>
                <a:gd name="connsiteX42" fmla="*/ 1384769 w 3240360"/>
                <a:gd name="connsiteY42" fmla="*/ 1195228 h 3047970"/>
                <a:gd name="connsiteX43" fmla="*/ 1383028 w 3240360"/>
                <a:gd name="connsiteY43" fmla="*/ 1194780 h 3047970"/>
                <a:gd name="connsiteX44" fmla="*/ 1194370 w 3240360"/>
                <a:gd name="connsiteY44" fmla="*/ 1175762 h 3047970"/>
                <a:gd name="connsiteX45" fmla="*/ 418138 w 3240360"/>
                <a:gd name="connsiteY45" fmla="*/ 1588481 h 3047970"/>
                <a:gd name="connsiteX46" fmla="*/ 370030 w 3240360"/>
                <a:gd name="connsiteY46" fmla="*/ 1677114 h 3047970"/>
                <a:gd name="connsiteX47" fmla="*/ 274178 w 3240360"/>
                <a:gd name="connsiteY47" fmla="*/ 1598030 h 3047970"/>
                <a:gd name="connsiteX48" fmla="*/ 0 w 3240360"/>
                <a:gd name="connsiteY48" fmla="*/ 936104 h 3047970"/>
                <a:gd name="connsiteX49" fmla="*/ 936104 w 3240360"/>
                <a:gd name="connsiteY49" fmla="*/ 0 h 3047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3240360" h="3047970">
                  <a:moveTo>
                    <a:pt x="370030" y="1677114"/>
                  </a:moveTo>
                  <a:lnTo>
                    <a:pt x="412719" y="1712336"/>
                  </a:lnTo>
                  <a:cubicBezTo>
                    <a:pt x="562122" y="1813271"/>
                    <a:pt x="742230" y="1872208"/>
                    <a:pt x="936104" y="1872208"/>
                  </a:cubicBezTo>
                  <a:cubicBezTo>
                    <a:pt x="1097665" y="1872208"/>
                    <a:pt x="1249667" y="1831280"/>
                    <a:pt x="1382307" y="1759225"/>
                  </a:cubicBezTo>
                  <a:lnTo>
                    <a:pt x="1441045" y="1723541"/>
                  </a:lnTo>
                  <a:lnTo>
                    <a:pt x="1475789" y="1804371"/>
                  </a:lnTo>
                  <a:cubicBezTo>
                    <a:pt x="1590338" y="2021473"/>
                    <a:pt x="1787726" y="2188095"/>
                    <a:pt x="2025888" y="2262171"/>
                  </a:cubicBezTo>
                  <a:lnTo>
                    <a:pt x="2113857" y="2284790"/>
                  </a:lnTo>
                  <a:lnTo>
                    <a:pt x="2111456" y="2300524"/>
                  </a:lnTo>
                  <a:cubicBezTo>
                    <a:pt x="2024168" y="2727091"/>
                    <a:pt x="1646742" y="3047970"/>
                    <a:pt x="1194370" y="3047970"/>
                  </a:cubicBezTo>
                  <a:cubicBezTo>
                    <a:pt x="677374" y="3047970"/>
                    <a:pt x="258266" y="2628862"/>
                    <a:pt x="258266" y="2111866"/>
                  </a:cubicBezTo>
                  <a:cubicBezTo>
                    <a:pt x="258266" y="1982617"/>
                    <a:pt x="284460" y="1859486"/>
                    <a:pt x="331830" y="1747492"/>
                  </a:cubicBezTo>
                  <a:close/>
                  <a:moveTo>
                    <a:pt x="1384769" y="1195228"/>
                  </a:moveTo>
                  <a:lnTo>
                    <a:pt x="1472739" y="1217848"/>
                  </a:lnTo>
                  <a:cubicBezTo>
                    <a:pt x="1568004" y="1247478"/>
                    <a:pt x="1656744" y="1291916"/>
                    <a:pt x="1736269" y="1348468"/>
                  </a:cubicBezTo>
                  <a:lnTo>
                    <a:pt x="1761265" y="1369345"/>
                  </a:lnTo>
                  <a:lnTo>
                    <a:pt x="1712336" y="1459489"/>
                  </a:lnTo>
                  <a:cubicBezTo>
                    <a:pt x="1645046" y="1559091"/>
                    <a:pt x="1559091" y="1645046"/>
                    <a:pt x="1459489" y="1712336"/>
                  </a:cubicBezTo>
                  <a:lnTo>
                    <a:pt x="1441045" y="1723541"/>
                  </a:lnTo>
                  <a:lnTo>
                    <a:pt x="1417337" y="1668388"/>
                  </a:lnTo>
                  <a:cubicBezTo>
                    <a:pt x="1385444" y="1574143"/>
                    <a:pt x="1368152" y="1473167"/>
                    <a:pt x="1368152" y="1368152"/>
                  </a:cubicBezTo>
                  <a:cubicBezTo>
                    <a:pt x="1368152" y="1335840"/>
                    <a:pt x="1369789" y="1303910"/>
                    <a:pt x="1372985" y="1272441"/>
                  </a:cubicBezTo>
                  <a:close/>
                  <a:moveTo>
                    <a:pt x="2304256" y="432048"/>
                  </a:moveTo>
                  <a:cubicBezTo>
                    <a:pt x="2821252" y="432048"/>
                    <a:pt x="3240360" y="851156"/>
                    <a:pt x="3240360" y="1368152"/>
                  </a:cubicBezTo>
                  <a:cubicBezTo>
                    <a:pt x="3240360" y="1885148"/>
                    <a:pt x="2821252" y="2304256"/>
                    <a:pt x="2304256" y="2304256"/>
                  </a:cubicBezTo>
                  <a:cubicBezTo>
                    <a:pt x="2239632" y="2304256"/>
                    <a:pt x="2176537" y="2297708"/>
                    <a:pt x="2115599" y="2285238"/>
                  </a:cubicBezTo>
                  <a:lnTo>
                    <a:pt x="2113857" y="2284790"/>
                  </a:lnTo>
                  <a:lnTo>
                    <a:pt x="2125641" y="2207577"/>
                  </a:lnTo>
                  <a:cubicBezTo>
                    <a:pt x="2128837" y="2176108"/>
                    <a:pt x="2130474" y="2144178"/>
                    <a:pt x="2130474" y="2111866"/>
                  </a:cubicBezTo>
                  <a:cubicBezTo>
                    <a:pt x="2130474" y="1849329"/>
                    <a:pt x="2022397" y="1612035"/>
                    <a:pt x="1848308" y="1442048"/>
                  </a:cubicBezTo>
                  <a:lnTo>
                    <a:pt x="1761265" y="1369345"/>
                  </a:lnTo>
                  <a:lnTo>
                    <a:pt x="1798645" y="1300478"/>
                  </a:lnTo>
                  <a:cubicBezTo>
                    <a:pt x="1846014" y="1188484"/>
                    <a:pt x="1872208" y="1065353"/>
                    <a:pt x="1872208" y="936104"/>
                  </a:cubicBezTo>
                  <a:cubicBezTo>
                    <a:pt x="1872208" y="839167"/>
                    <a:pt x="1857474" y="745672"/>
                    <a:pt x="1830123" y="657735"/>
                  </a:cubicBezTo>
                  <a:lnTo>
                    <a:pt x="1802097" y="581162"/>
                  </a:lnTo>
                  <a:lnTo>
                    <a:pt x="1838304" y="556071"/>
                  </a:lnTo>
                  <a:cubicBezTo>
                    <a:pt x="1975517" y="477172"/>
                    <a:pt x="2134617" y="432048"/>
                    <a:pt x="2304256" y="432048"/>
                  </a:cubicBezTo>
                  <a:close/>
                  <a:moveTo>
                    <a:pt x="936104" y="0"/>
                  </a:moveTo>
                  <a:cubicBezTo>
                    <a:pt x="1323851" y="0"/>
                    <a:pt x="1656536" y="235748"/>
                    <a:pt x="1798645" y="571730"/>
                  </a:cubicBezTo>
                  <a:lnTo>
                    <a:pt x="1802097" y="581162"/>
                  </a:lnTo>
                  <a:lnTo>
                    <a:pt x="1708807" y="645809"/>
                  </a:lnTo>
                  <a:cubicBezTo>
                    <a:pt x="1546993" y="779350"/>
                    <a:pt x="1430815" y="966211"/>
                    <a:pt x="1387170" y="1179495"/>
                  </a:cubicBezTo>
                  <a:lnTo>
                    <a:pt x="1384769" y="1195228"/>
                  </a:lnTo>
                  <a:lnTo>
                    <a:pt x="1383028" y="1194780"/>
                  </a:lnTo>
                  <a:cubicBezTo>
                    <a:pt x="1322089" y="1182311"/>
                    <a:pt x="1258994" y="1175762"/>
                    <a:pt x="1194370" y="1175762"/>
                  </a:cubicBezTo>
                  <a:cubicBezTo>
                    <a:pt x="871247" y="1175762"/>
                    <a:pt x="586362" y="1339476"/>
                    <a:pt x="418138" y="1588481"/>
                  </a:cubicBezTo>
                  <a:lnTo>
                    <a:pt x="370030" y="1677114"/>
                  </a:lnTo>
                  <a:lnTo>
                    <a:pt x="274178" y="1598030"/>
                  </a:lnTo>
                  <a:cubicBezTo>
                    <a:pt x="104777" y="1428628"/>
                    <a:pt x="0" y="1194602"/>
                    <a:pt x="0" y="936104"/>
                  </a:cubicBezTo>
                  <a:cubicBezTo>
                    <a:pt x="0" y="419108"/>
                    <a:pt x="419108" y="0"/>
                    <a:pt x="936104" y="0"/>
                  </a:cubicBezTo>
                  <a:close/>
                </a:path>
              </a:pathLst>
            </a:custGeom>
            <a:solidFill>
              <a:srgbClr val="EE90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 name="矩形 6"/>
            <p:cNvSpPr/>
            <p:nvPr/>
          </p:nvSpPr>
          <p:spPr>
            <a:xfrm>
              <a:off x="3239852" y="1635646"/>
              <a:ext cx="1261884" cy="307777"/>
            </a:xfrm>
            <a:prstGeom prst="rect">
              <a:avLst/>
            </a:prstGeom>
          </p:spPr>
          <p:txBody>
            <a:bodyPr wrap="none">
              <a:spAutoFit/>
            </a:bodyPr>
            <a:lstStyle/>
            <a:p>
              <a:pPr algn="dist"/>
              <a:r>
                <a:rPr lang="zh-CN" altLang="en-US" sz="1400" b="1" dirty="0">
                  <a:solidFill>
                    <a:schemeClr val="bg1"/>
                  </a:solidFill>
                  <a:latin typeface="微软雅黑" panose="020B0503020204020204" pitchFamily="34" charset="-122"/>
                  <a:ea typeface="微软雅黑" panose="020B0503020204020204" pitchFamily="34" charset="-122"/>
                </a:rPr>
                <a:t>添加标题内容</a:t>
              </a:r>
            </a:p>
          </p:txBody>
        </p:sp>
        <p:sp>
          <p:nvSpPr>
            <p:cNvPr id="10" name="矩形 9"/>
            <p:cNvSpPr/>
            <p:nvPr/>
          </p:nvSpPr>
          <p:spPr>
            <a:xfrm>
              <a:off x="4896036" y="2340180"/>
              <a:ext cx="1261884" cy="307777"/>
            </a:xfrm>
            <a:prstGeom prst="rect">
              <a:avLst/>
            </a:prstGeom>
          </p:spPr>
          <p:txBody>
            <a:bodyPr wrap="none">
              <a:spAutoFit/>
            </a:bodyPr>
            <a:lstStyle/>
            <a:p>
              <a:pPr algn="dist"/>
              <a:r>
                <a:rPr lang="zh-CN" altLang="en-US" sz="1400" b="1" dirty="0">
                  <a:solidFill>
                    <a:schemeClr val="bg1"/>
                  </a:solidFill>
                  <a:latin typeface="微软雅黑" panose="020B0503020204020204" pitchFamily="34" charset="-122"/>
                  <a:ea typeface="微软雅黑" panose="020B0503020204020204" pitchFamily="34" charset="-122"/>
                </a:rPr>
                <a:t>添加标题内容</a:t>
              </a:r>
            </a:p>
          </p:txBody>
        </p:sp>
        <p:sp>
          <p:nvSpPr>
            <p:cNvPr id="11" name="矩形 10"/>
            <p:cNvSpPr/>
            <p:nvPr/>
          </p:nvSpPr>
          <p:spPr>
            <a:xfrm>
              <a:off x="3527884" y="3363838"/>
              <a:ext cx="1261884" cy="307777"/>
            </a:xfrm>
            <a:prstGeom prst="rect">
              <a:avLst/>
            </a:prstGeom>
          </p:spPr>
          <p:txBody>
            <a:bodyPr wrap="none">
              <a:spAutoFit/>
            </a:bodyPr>
            <a:lstStyle/>
            <a:p>
              <a:pPr algn="dist"/>
              <a:r>
                <a:rPr lang="zh-CN" altLang="en-US" sz="1400" b="1" dirty="0">
                  <a:solidFill>
                    <a:schemeClr val="bg1"/>
                  </a:solidFill>
                  <a:latin typeface="微软雅黑" panose="020B0503020204020204" pitchFamily="34" charset="-122"/>
                  <a:ea typeface="微软雅黑" panose="020B0503020204020204" pitchFamily="34" charset="-122"/>
                </a:rPr>
                <a:t>添加标题内容</a:t>
              </a:r>
            </a:p>
          </p:txBody>
        </p:sp>
        <p:sp>
          <p:nvSpPr>
            <p:cNvPr id="12" name="文本框 2"/>
            <p:cNvSpPr txBox="1"/>
            <p:nvPr/>
          </p:nvSpPr>
          <p:spPr>
            <a:xfrm>
              <a:off x="3683699" y="2408306"/>
              <a:ext cx="399468" cy="300082"/>
            </a:xfrm>
            <a:prstGeom prst="rect">
              <a:avLst/>
            </a:prstGeom>
            <a:noFill/>
          </p:spPr>
          <p:txBody>
            <a:bodyPr wrap="none" rtlCol="0">
              <a:spAutoFit/>
            </a:bodyPr>
            <a:lstStyle/>
            <a:p>
              <a:r>
                <a:rPr lang="en-US" altLang="zh-CN" b="1" dirty="0">
                  <a:solidFill>
                    <a:schemeClr val="bg1"/>
                  </a:solidFill>
                  <a:latin typeface="微软雅黑" panose="020B0503020204020204" pitchFamily="34" charset="-122"/>
                  <a:ea typeface="微软雅黑" panose="020B0503020204020204" pitchFamily="34" charset="-122"/>
                </a:rPr>
                <a:t>01</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3" name="文本框 37"/>
            <p:cNvSpPr txBox="1"/>
            <p:nvPr/>
          </p:nvSpPr>
          <p:spPr>
            <a:xfrm>
              <a:off x="4426036" y="1974065"/>
              <a:ext cx="399468" cy="300082"/>
            </a:xfrm>
            <a:prstGeom prst="rect">
              <a:avLst/>
            </a:prstGeom>
            <a:noFill/>
          </p:spPr>
          <p:txBody>
            <a:bodyPr wrap="none" rtlCol="0">
              <a:spAutoFit/>
            </a:bodyPr>
            <a:lstStyle/>
            <a:p>
              <a:r>
                <a:rPr lang="en-US" altLang="zh-CN" b="1" dirty="0">
                  <a:solidFill>
                    <a:schemeClr val="bg1"/>
                  </a:solidFill>
                  <a:latin typeface="微软雅黑" panose="020B0503020204020204" pitchFamily="34" charset="-122"/>
                  <a:ea typeface="微软雅黑" panose="020B0503020204020204" pitchFamily="34" charset="-122"/>
                </a:rPr>
                <a:t>02</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4" name="文本框 38"/>
            <p:cNvSpPr txBox="1"/>
            <p:nvPr/>
          </p:nvSpPr>
          <p:spPr>
            <a:xfrm>
              <a:off x="4529937" y="2783625"/>
              <a:ext cx="399468" cy="300082"/>
            </a:xfrm>
            <a:prstGeom prst="rect">
              <a:avLst/>
            </a:prstGeom>
            <a:noFill/>
          </p:spPr>
          <p:txBody>
            <a:bodyPr wrap="none" rtlCol="0">
              <a:spAutoFit/>
            </a:bodyPr>
            <a:lstStyle/>
            <a:p>
              <a:r>
                <a:rPr lang="en-US" altLang="zh-CN" b="1" dirty="0">
                  <a:solidFill>
                    <a:schemeClr val="bg1"/>
                  </a:solidFill>
                  <a:latin typeface="微软雅黑" panose="020B0503020204020204" pitchFamily="34" charset="-122"/>
                  <a:ea typeface="微软雅黑" panose="020B0503020204020204" pitchFamily="34" charset="-122"/>
                </a:rPr>
                <a:t>03</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sp>
        <p:nvSpPr>
          <p:cNvPr id="15" name="矩形 14"/>
          <p:cNvSpPr/>
          <p:nvPr/>
        </p:nvSpPr>
        <p:spPr>
          <a:xfrm>
            <a:off x="865332" y="1607702"/>
            <a:ext cx="2052228" cy="819455"/>
          </a:xfrm>
          <a:prstGeom prst="rect">
            <a:avLst/>
          </a:prstGeom>
        </p:spPr>
        <p:txBody>
          <a:bodyPr wrap="square">
            <a:spAutoFit/>
          </a:bodyPr>
          <a:lstStyle/>
          <a:p>
            <a:pPr algn="r">
              <a:lnSpc>
                <a:spcPct val="150000"/>
              </a:lnSpc>
              <a:spcBef>
                <a:spcPct val="20000"/>
              </a:spcBef>
            </a:pPr>
            <a:r>
              <a:rPr lang="zh-CN" altLang="en-US" sz="1050" dirty="0">
                <a:solidFill>
                  <a:schemeClr val="bg1"/>
                </a:solidFill>
                <a:latin typeface="微软雅黑" panose="020B0503020204020204" pitchFamily="34" charset="-122"/>
                <a:ea typeface="微软雅黑" panose="020B0503020204020204" pitchFamily="34" charset="-122"/>
              </a:rPr>
              <a:t>请在这里输入你的文字说明并且文本尽量精简请在这里输入你的文字说明并且文本尽量精简</a:t>
            </a:r>
          </a:p>
        </p:txBody>
      </p:sp>
      <p:sp>
        <p:nvSpPr>
          <p:cNvPr id="16" name="矩形 15"/>
          <p:cNvSpPr/>
          <p:nvPr/>
        </p:nvSpPr>
        <p:spPr>
          <a:xfrm>
            <a:off x="6219517" y="1622186"/>
            <a:ext cx="2052228" cy="819455"/>
          </a:xfrm>
          <a:prstGeom prst="rect">
            <a:avLst/>
          </a:prstGeom>
        </p:spPr>
        <p:txBody>
          <a:bodyPr wrap="square">
            <a:spAutoFit/>
          </a:bodyPr>
          <a:lstStyle/>
          <a:p>
            <a:pPr>
              <a:lnSpc>
                <a:spcPct val="150000"/>
              </a:lnSpc>
              <a:spcBef>
                <a:spcPct val="20000"/>
              </a:spcBef>
            </a:pPr>
            <a:r>
              <a:rPr lang="zh-CN" altLang="en-US" sz="1050" dirty="0">
                <a:solidFill>
                  <a:schemeClr val="bg1"/>
                </a:solidFill>
                <a:latin typeface="微软雅黑" panose="020B0503020204020204" pitchFamily="34" charset="-122"/>
                <a:ea typeface="微软雅黑" panose="020B0503020204020204" pitchFamily="34" charset="-122"/>
              </a:rPr>
              <a:t>请在这里输入你的文字说明并且文本尽量精简请在这里输入你的文字说明并且文本尽量精简</a:t>
            </a:r>
          </a:p>
        </p:txBody>
      </p:sp>
      <p:sp>
        <p:nvSpPr>
          <p:cNvPr id="17" name="矩形 16"/>
          <p:cNvSpPr/>
          <p:nvPr/>
        </p:nvSpPr>
        <p:spPr>
          <a:xfrm>
            <a:off x="5041796" y="3166673"/>
            <a:ext cx="2554540" cy="819455"/>
          </a:xfrm>
          <a:prstGeom prst="rect">
            <a:avLst/>
          </a:prstGeom>
        </p:spPr>
        <p:txBody>
          <a:bodyPr wrap="square">
            <a:spAutoFit/>
          </a:bodyPr>
          <a:lstStyle/>
          <a:p>
            <a:pPr>
              <a:lnSpc>
                <a:spcPct val="150000"/>
              </a:lnSpc>
              <a:spcBef>
                <a:spcPct val="20000"/>
              </a:spcBef>
            </a:pPr>
            <a:r>
              <a:rPr lang="zh-CN" altLang="en-US" sz="1050" dirty="0">
                <a:solidFill>
                  <a:schemeClr val="bg1"/>
                </a:solidFill>
                <a:latin typeface="微软雅黑" panose="020B0503020204020204" pitchFamily="34" charset="-122"/>
                <a:ea typeface="微软雅黑" panose="020B0503020204020204" pitchFamily="34" charset="-122"/>
              </a:rPr>
              <a:t>请在这里输入你的文字说明并且文本尽量精简请在这里输入你的文字说明并且文本尽量精简</a:t>
            </a:r>
          </a:p>
        </p:txBody>
      </p:sp>
    </p:spTree>
    <p:extLst>
      <p:ext uri="{BB962C8B-B14F-4D97-AF65-F5344CB8AC3E}">
        <p14:creationId xmlns:p14="http://schemas.microsoft.com/office/powerpoint/2010/main" val="1384345732"/>
      </p:ext>
    </p:extLst>
  </p:cSld>
  <p:clrMapOvr>
    <a:masterClrMapping/>
  </p:clrMapOvr>
  <mc:AlternateContent xmlns:mc="http://schemas.openxmlformats.org/markup-compatibility/2006" xmlns:p14="http://schemas.microsoft.com/office/powerpoint/2010/main">
    <mc:Choice Requires="p14">
      <p:transition spd="slow" p14:dur="2000" advClick="0" advTm="3000">
        <p:fad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par>
                          <p:cTn id="13" fill="hold">
                            <p:stCondLst>
                              <p:cond delay="500"/>
                            </p:stCondLst>
                            <p:childTnLst>
                              <p:par>
                                <p:cTn id="14" presetID="42" presetClass="entr" presetSubtype="0"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1000"/>
                                        <p:tgtEl>
                                          <p:spTgt spid="5"/>
                                        </p:tgtEl>
                                      </p:cBhvr>
                                    </p:animEffect>
                                    <p:anim calcmode="lin" valueType="num">
                                      <p:cBhvr>
                                        <p:cTn id="17" dur="1000" fill="hold"/>
                                        <p:tgtEl>
                                          <p:spTgt spid="5"/>
                                        </p:tgtEl>
                                        <p:attrNameLst>
                                          <p:attrName>ppt_x</p:attrName>
                                        </p:attrNameLst>
                                      </p:cBhvr>
                                      <p:tavLst>
                                        <p:tav tm="0">
                                          <p:val>
                                            <p:strVal val="#ppt_x"/>
                                          </p:val>
                                        </p:tav>
                                        <p:tav tm="100000">
                                          <p:val>
                                            <p:strVal val="#ppt_x"/>
                                          </p:val>
                                        </p:tav>
                                      </p:tavLst>
                                    </p:anim>
                                    <p:anim calcmode="lin" valueType="num">
                                      <p:cBhvr>
                                        <p:cTn id="18" dur="1000" fill="hold"/>
                                        <p:tgtEl>
                                          <p:spTgt spid="5"/>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14" presetClass="entr" presetSubtype="10"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randombar(horizontal)">
                                      <p:cBhvr>
                                        <p:cTn id="22" dur="1250"/>
                                        <p:tgtEl>
                                          <p:spTgt spid="15"/>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randombar(horizontal)">
                                      <p:cBhvr>
                                        <p:cTn id="25" dur="1250"/>
                                        <p:tgtEl>
                                          <p:spTgt spid="16"/>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randombar(horizontal)">
                                      <p:cBhvr>
                                        <p:cTn id="28" dur="12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5" grpId="0"/>
      <p:bldP spid="16" grpId="0"/>
      <p:bldP spid="1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http://img06.tooopen.com/images/20160719/tooopen_sy_170922258475.jpg"/>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rcRect l="1" r="55703" b="24485"/>
          <a:stretch/>
        </p:blipFill>
        <p:spPr bwMode="auto">
          <a:xfrm flipH="1">
            <a:off x="0" y="0"/>
            <a:ext cx="9143998" cy="5143500"/>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622092" y="62098"/>
            <a:ext cx="2262158" cy="369332"/>
          </a:xfrm>
          <a:prstGeom prst="rect">
            <a:avLst/>
          </a:prstGeom>
        </p:spPr>
        <p:txBody>
          <a:bodyPr wrap="none">
            <a:spAutoFit/>
          </a:bodyPr>
          <a:lstStyle/>
          <a:p>
            <a:pPr algn="dist"/>
            <a:r>
              <a:rPr lang="zh-CN" altLang="en-US" sz="1800" b="1" dirty="0">
                <a:solidFill>
                  <a:schemeClr val="bg1"/>
                </a:solidFill>
                <a:latin typeface="微软雅黑" panose="020B0503020204020204" pitchFamily="34" charset="-122"/>
                <a:ea typeface="微软雅黑" panose="020B0503020204020204" pitchFamily="34" charset="-122"/>
              </a:rPr>
              <a:t>请单击这里添加标题</a:t>
            </a:r>
          </a:p>
        </p:txBody>
      </p:sp>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8645" y="62098"/>
            <a:ext cx="463447" cy="463447"/>
          </a:xfrm>
          <a:prstGeom prst="rect">
            <a:avLst/>
          </a:prstGeom>
        </p:spPr>
      </p:pic>
      <p:pic>
        <p:nvPicPr>
          <p:cNvPr id="5" name="图片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435750" y="1116223"/>
            <a:ext cx="2517353" cy="1674039"/>
          </a:xfrm>
          <a:prstGeom prst="rect">
            <a:avLst/>
          </a:prstGeom>
        </p:spPr>
      </p:pic>
      <p:pic>
        <p:nvPicPr>
          <p:cNvPr id="6" name="图片 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88462" y="1116222"/>
            <a:ext cx="1944216" cy="1674039"/>
          </a:xfrm>
          <a:prstGeom prst="rect">
            <a:avLst/>
          </a:prstGeom>
        </p:spPr>
      </p:pic>
      <p:pic>
        <p:nvPicPr>
          <p:cNvPr id="7" name="图片 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156176" y="1116223"/>
            <a:ext cx="1845940" cy="1674039"/>
          </a:xfrm>
          <a:prstGeom prst="rect">
            <a:avLst/>
          </a:prstGeom>
        </p:spPr>
      </p:pic>
      <p:sp>
        <p:nvSpPr>
          <p:cNvPr id="10" name="矩形 9"/>
          <p:cNvSpPr/>
          <p:nvPr/>
        </p:nvSpPr>
        <p:spPr>
          <a:xfrm>
            <a:off x="1522099" y="3123807"/>
            <a:ext cx="1620957" cy="307777"/>
          </a:xfrm>
          <a:prstGeom prst="rect">
            <a:avLst/>
          </a:prstGeom>
        </p:spPr>
        <p:txBody>
          <a:bodyPr wrap="none">
            <a:spAutoFit/>
          </a:bodyPr>
          <a:lstStyle/>
          <a:p>
            <a:pPr algn="dist"/>
            <a:r>
              <a:rPr lang="zh-CN" altLang="en-US" sz="1400" b="1" dirty="0">
                <a:solidFill>
                  <a:schemeClr val="bg1"/>
                </a:solidFill>
                <a:latin typeface="微软雅黑" panose="020B0503020204020204" pitchFamily="34" charset="-122"/>
                <a:ea typeface="微软雅黑" panose="020B0503020204020204" pitchFamily="34" charset="-122"/>
              </a:rPr>
              <a:t>单击添加标题内容</a:t>
            </a:r>
          </a:p>
        </p:txBody>
      </p:sp>
      <p:sp>
        <p:nvSpPr>
          <p:cNvPr id="11" name="矩形 10"/>
          <p:cNvSpPr/>
          <p:nvPr/>
        </p:nvSpPr>
        <p:spPr>
          <a:xfrm>
            <a:off x="1288462" y="3431584"/>
            <a:ext cx="2088232" cy="819455"/>
          </a:xfrm>
          <a:prstGeom prst="rect">
            <a:avLst/>
          </a:prstGeom>
        </p:spPr>
        <p:txBody>
          <a:bodyPr wrap="square">
            <a:spAutoFit/>
          </a:bodyPr>
          <a:lstStyle/>
          <a:p>
            <a:pPr>
              <a:lnSpc>
                <a:spcPct val="150000"/>
              </a:lnSpc>
              <a:spcBef>
                <a:spcPct val="20000"/>
              </a:spcBef>
            </a:pPr>
            <a:r>
              <a:rPr lang="zh-CN" altLang="en-US" sz="1050" dirty="0">
                <a:solidFill>
                  <a:schemeClr val="bg1"/>
                </a:solidFill>
                <a:latin typeface="微软雅黑" panose="020B0503020204020204" pitchFamily="34" charset="-122"/>
                <a:ea typeface="微软雅黑" panose="020B0503020204020204" pitchFamily="34" charset="-122"/>
              </a:rPr>
              <a:t>请在这里输入你的文字说明并且文本尽量精简请请在这里输入你的文字说明并且文本尽量精简</a:t>
            </a:r>
          </a:p>
        </p:txBody>
      </p:sp>
      <p:sp>
        <p:nvSpPr>
          <p:cNvPr id="12" name="矩形 11"/>
          <p:cNvSpPr/>
          <p:nvPr/>
        </p:nvSpPr>
        <p:spPr>
          <a:xfrm>
            <a:off x="3843968" y="3123807"/>
            <a:ext cx="1620957" cy="307777"/>
          </a:xfrm>
          <a:prstGeom prst="rect">
            <a:avLst/>
          </a:prstGeom>
        </p:spPr>
        <p:txBody>
          <a:bodyPr wrap="none">
            <a:spAutoFit/>
          </a:bodyPr>
          <a:lstStyle/>
          <a:p>
            <a:pPr algn="dist"/>
            <a:r>
              <a:rPr lang="zh-CN" altLang="en-US" sz="1400" b="1" dirty="0">
                <a:solidFill>
                  <a:schemeClr val="bg1"/>
                </a:solidFill>
                <a:latin typeface="微软雅黑" panose="020B0503020204020204" pitchFamily="34" charset="-122"/>
                <a:ea typeface="微软雅黑" panose="020B0503020204020204" pitchFamily="34" charset="-122"/>
              </a:rPr>
              <a:t>单击添加标题内容</a:t>
            </a:r>
          </a:p>
        </p:txBody>
      </p:sp>
      <p:sp>
        <p:nvSpPr>
          <p:cNvPr id="13" name="矩形 12"/>
          <p:cNvSpPr/>
          <p:nvPr/>
        </p:nvSpPr>
        <p:spPr>
          <a:xfrm>
            <a:off x="3610331" y="3431584"/>
            <a:ext cx="2088232" cy="819455"/>
          </a:xfrm>
          <a:prstGeom prst="rect">
            <a:avLst/>
          </a:prstGeom>
        </p:spPr>
        <p:txBody>
          <a:bodyPr wrap="square">
            <a:spAutoFit/>
          </a:bodyPr>
          <a:lstStyle/>
          <a:p>
            <a:pPr>
              <a:lnSpc>
                <a:spcPct val="150000"/>
              </a:lnSpc>
              <a:spcBef>
                <a:spcPct val="20000"/>
              </a:spcBef>
            </a:pPr>
            <a:r>
              <a:rPr lang="zh-CN" altLang="en-US" sz="1050" dirty="0">
                <a:solidFill>
                  <a:schemeClr val="bg1"/>
                </a:solidFill>
                <a:latin typeface="微软雅黑" panose="020B0503020204020204" pitchFamily="34" charset="-122"/>
                <a:ea typeface="微软雅黑" panose="020B0503020204020204" pitchFamily="34" charset="-122"/>
              </a:rPr>
              <a:t>请在这里输入你的文字说明并且文本尽量精简请请在这里输入你的文字说明并且文本尽量精简</a:t>
            </a:r>
          </a:p>
        </p:txBody>
      </p:sp>
      <p:sp>
        <p:nvSpPr>
          <p:cNvPr id="14" name="矩形 13"/>
          <p:cNvSpPr/>
          <p:nvPr/>
        </p:nvSpPr>
        <p:spPr>
          <a:xfrm>
            <a:off x="6247685" y="3123807"/>
            <a:ext cx="1620957" cy="307777"/>
          </a:xfrm>
          <a:prstGeom prst="rect">
            <a:avLst/>
          </a:prstGeom>
        </p:spPr>
        <p:txBody>
          <a:bodyPr wrap="none">
            <a:spAutoFit/>
          </a:bodyPr>
          <a:lstStyle/>
          <a:p>
            <a:pPr algn="dist"/>
            <a:r>
              <a:rPr lang="zh-CN" altLang="en-US" sz="1400" b="1" dirty="0">
                <a:solidFill>
                  <a:schemeClr val="bg1"/>
                </a:solidFill>
                <a:latin typeface="微软雅黑" panose="020B0503020204020204" pitchFamily="34" charset="-122"/>
                <a:ea typeface="微软雅黑" panose="020B0503020204020204" pitchFamily="34" charset="-122"/>
              </a:rPr>
              <a:t>单击添加标题内容</a:t>
            </a:r>
          </a:p>
        </p:txBody>
      </p:sp>
      <p:sp>
        <p:nvSpPr>
          <p:cNvPr id="15" name="矩形 14"/>
          <p:cNvSpPr/>
          <p:nvPr/>
        </p:nvSpPr>
        <p:spPr>
          <a:xfrm>
            <a:off x="6014048" y="3431584"/>
            <a:ext cx="2088232" cy="819455"/>
          </a:xfrm>
          <a:prstGeom prst="rect">
            <a:avLst/>
          </a:prstGeom>
        </p:spPr>
        <p:txBody>
          <a:bodyPr wrap="square">
            <a:spAutoFit/>
          </a:bodyPr>
          <a:lstStyle/>
          <a:p>
            <a:pPr>
              <a:lnSpc>
                <a:spcPct val="150000"/>
              </a:lnSpc>
              <a:spcBef>
                <a:spcPct val="20000"/>
              </a:spcBef>
            </a:pPr>
            <a:r>
              <a:rPr lang="zh-CN" altLang="en-US" sz="1050" dirty="0">
                <a:solidFill>
                  <a:schemeClr val="bg1"/>
                </a:solidFill>
                <a:latin typeface="微软雅黑" panose="020B0503020204020204" pitchFamily="34" charset="-122"/>
                <a:ea typeface="微软雅黑" panose="020B0503020204020204" pitchFamily="34" charset="-122"/>
              </a:rPr>
              <a:t>请在这里输入你的文字说明并且文本尽量精简请请在这里输入你的文字说明并且文本尽量精简</a:t>
            </a:r>
          </a:p>
        </p:txBody>
      </p:sp>
    </p:spTree>
    <p:extLst>
      <p:ext uri="{BB962C8B-B14F-4D97-AF65-F5344CB8AC3E}">
        <p14:creationId xmlns:p14="http://schemas.microsoft.com/office/powerpoint/2010/main" val="3673877167"/>
      </p:ext>
    </p:extLst>
  </p:cSld>
  <p:clrMapOvr>
    <a:masterClrMapping/>
  </p:clrMapOvr>
  <mc:AlternateContent xmlns:mc="http://schemas.openxmlformats.org/markup-compatibility/2006" xmlns:p14="http://schemas.microsoft.com/office/powerpoint/2010/main">
    <mc:Choice Requires="p14">
      <p:transition spd="slow" p14:dur="2000" advClick="0" advTm="3000">
        <p:fad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par>
                          <p:cTn id="13" fill="hold">
                            <p:stCondLst>
                              <p:cond delay="500"/>
                            </p:stCondLst>
                            <p:childTnLst>
                              <p:par>
                                <p:cTn id="14" presetID="52" presetClass="entr" presetSubtype="0"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Scale>
                                      <p:cBhvr>
                                        <p:cTn id="16"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1000" decel="50000" fill="hold">
                                          <p:stCondLst>
                                            <p:cond delay="0"/>
                                          </p:stCondLst>
                                        </p:cTn>
                                        <p:tgtEl>
                                          <p:spTgt spid="5"/>
                                        </p:tgtEl>
                                        <p:attrNameLst>
                                          <p:attrName>ppt_x</p:attrName>
                                          <p:attrName>ppt_y</p:attrName>
                                        </p:attrNameLst>
                                      </p:cBhvr>
                                    </p:animMotion>
                                    <p:animEffect transition="in" filter="fade">
                                      <p:cBhvr>
                                        <p:cTn id="18" dur="1000"/>
                                        <p:tgtEl>
                                          <p:spTgt spid="5"/>
                                        </p:tgtEl>
                                      </p:cBhvr>
                                    </p:animEffect>
                                  </p:childTnLst>
                                </p:cTn>
                              </p:par>
                            </p:childTnLst>
                          </p:cTn>
                        </p:par>
                        <p:par>
                          <p:cTn id="19" fill="hold">
                            <p:stCondLst>
                              <p:cond delay="1500"/>
                            </p:stCondLst>
                            <p:childTnLst>
                              <p:par>
                                <p:cTn id="20" presetID="12" presetClass="entr" presetSubtype="2"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p:tgtEl>
                                          <p:spTgt spid="6"/>
                                        </p:tgtEl>
                                        <p:attrNameLst>
                                          <p:attrName>ppt_x</p:attrName>
                                        </p:attrNameLst>
                                      </p:cBhvr>
                                      <p:tavLst>
                                        <p:tav tm="0">
                                          <p:val>
                                            <p:strVal val="#ppt_x+#ppt_w*1.125000"/>
                                          </p:val>
                                        </p:tav>
                                        <p:tav tm="100000">
                                          <p:val>
                                            <p:strVal val="#ppt_x"/>
                                          </p:val>
                                        </p:tav>
                                      </p:tavLst>
                                    </p:anim>
                                    <p:animEffect transition="in" filter="wipe(left)">
                                      <p:cBhvr>
                                        <p:cTn id="23" dur="500"/>
                                        <p:tgtEl>
                                          <p:spTgt spid="6"/>
                                        </p:tgtEl>
                                      </p:cBhvr>
                                    </p:animEffect>
                                  </p:childTnLst>
                                </p:cTn>
                              </p:par>
                              <p:par>
                                <p:cTn id="24" presetID="12" presetClass="entr" presetSubtype="8" fill="hold" nodeType="with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additive="base">
                                        <p:cTn id="26" dur="500"/>
                                        <p:tgtEl>
                                          <p:spTgt spid="7"/>
                                        </p:tgtEl>
                                        <p:attrNameLst>
                                          <p:attrName>ppt_x</p:attrName>
                                        </p:attrNameLst>
                                      </p:cBhvr>
                                      <p:tavLst>
                                        <p:tav tm="0">
                                          <p:val>
                                            <p:strVal val="#ppt_x-#ppt_w*1.125000"/>
                                          </p:val>
                                        </p:tav>
                                        <p:tav tm="100000">
                                          <p:val>
                                            <p:strVal val="#ppt_x"/>
                                          </p:val>
                                        </p:tav>
                                      </p:tavLst>
                                    </p:anim>
                                    <p:animEffect transition="in" filter="wipe(right)">
                                      <p:cBhvr>
                                        <p:cTn id="27" dur="500"/>
                                        <p:tgtEl>
                                          <p:spTgt spid="7"/>
                                        </p:tgtEl>
                                      </p:cBhvr>
                                    </p:animEffect>
                                  </p:childTnLst>
                                </p:cTn>
                              </p:par>
                            </p:childTnLst>
                          </p:cTn>
                        </p:par>
                        <p:par>
                          <p:cTn id="28" fill="hold">
                            <p:stCondLst>
                              <p:cond delay="2000"/>
                            </p:stCondLst>
                            <p:childTnLst>
                              <p:par>
                                <p:cTn id="29" presetID="22" presetClass="entr" presetSubtype="1"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up)">
                                      <p:cBhvr>
                                        <p:cTn id="31" dur="500"/>
                                        <p:tgtEl>
                                          <p:spTgt spid="10"/>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up)">
                                      <p:cBhvr>
                                        <p:cTn id="34" dur="500"/>
                                        <p:tgtEl>
                                          <p:spTgt spid="11"/>
                                        </p:tgtEl>
                                      </p:cBhvr>
                                    </p:animEffect>
                                  </p:childTnLst>
                                </p:cTn>
                              </p:par>
                            </p:childTnLst>
                          </p:cTn>
                        </p:par>
                        <p:par>
                          <p:cTn id="35" fill="hold">
                            <p:stCondLst>
                              <p:cond delay="2500"/>
                            </p:stCondLst>
                            <p:childTnLst>
                              <p:par>
                                <p:cTn id="36" presetID="22" presetClass="entr" presetSubtype="1" fill="hold" grpId="0"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wipe(up)">
                                      <p:cBhvr>
                                        <p:cTn id="38" dur="500"/>
                                        <p:tgtEl>
                                          <p:spTgt spid="12"/>
                                        </p:tgtEl>
                                      </p:cBhvr>
                                    </p:animEffect>
                                  </p:childTnLst>
                                </p:cTn>
                              </p:par>
                              <p:par>
                                <p:cTn id="39" presetID="22" presetClass="entr" presetSubtype="1" fill="hold" grpId="0" nodeType="with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up)">
                                      <p:cBhvr>
                                        <p:cTn id="41" dur="500"/>
                                        <p:tgtEl>
                                          <p:spTgt spid="13"/>
                                        </p:tgtEl>
                                      </p:cBhvr>
                                    </p:animEffect>
                                  </p:childTnLst>
                                </p:cTn>
                              </p:par>
                            </p:childTnLst>
                          </p:cTn>
                        </p:par>
                        <p:par>
                          <p:cTn id="42" fill="hold">
                            <p:stCondLst>
                              <p:cond delay="3000"/>
                            </p:stCondLst>
                            <p:childTnLst>
                              <p:par>
                                <p:cTn id="43" presetID="22" presetClass="entr" presetSubtype="1" fill="hold" grpId="0" nodeType="after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wipe(up)">
                                      <p:cBhvr>
                                        <p:cTn id="45" dur="500"/>
                                        <p:tgtEl>
                                          <p:spTgt spid="14"/>
                                        </p:tgtEl>
                                      </p:cBhvr>
                                    </p:animEffect>
                                  </p:childTnLst>
                                </p:cTn>
                              </p:par>
                              <p:par>
                                <p:cTn id="46" presetID="22" presetClass="entr" presetSubtype="1" fill="hold" grpId="0" nodeType="with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wipe(up)">
                                      <p:cBhvr>
                                        <p:cTn id="4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p:bldP spid="11" grpId="0"/>
      <p:bldP spid="12" grpId="0"/>
      <p:bldP spid="13" grpId="0"/>
      <p:bldP spid="14" grpId="0"/>
      <p:bldP spid="1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http://img06.tooopen.com/images/20160719/tooopen_sy_170922258475.jpg"/>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rcRect l="1" r="55703" b="24485"/>
          <a:stretch/>
        </p:blipFill>
        <p:spPr bwMode="auto">
          <a:xfrm flipH="1">
            <a:off x="0" y="0"/>
            <a:ext cx="9143998" cy="5143500"/>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622092" y="62098"/>
            <a:ext cx="2262158" cy="369332"/>
          </a:xfrm>
          <a:prstGeom prst="rect">
            <a:avLst/>
          </a:prstGeom>
        </p:spPr>
        <p:txBody>
          <a:bodyPr wrap="none">
            <a:spAutoFit/>
          </a:bodyPr>
          <a:lstStyle/>
          <a:p>
            <a:pPr algn="dist"/>
            <a:r>
              <a:rPr lang="zh-CN" altLang="en-US" sz="1800" b="1" dirty="0">
                <a:solidFill>
                  <a:schemeClr val="bg1"/>
                </a:solidFill>
                <a:latin typeface="微软雅黑" panose="020B0503020204020204" pitchFamily="34" charset="-122"/>
                <a:ea typeface="微软雅黑" panose="020B0503020204020204" pitchFamily="34" charset="-122"/>
              </a:rPr>
              <a:t>请单击这里添加标题</a:t>
            </a:r>
          </a:p>
        </p:txBody>
      </p:sp>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8645" y="62098"/>
            <a:ext cx="463447" cy="463447"/>
          </a:xfrm>
          <a:prstGeom prst="rect">
            <a:avLst/>
          </a:prstGeom>
        </p:spPr>
      </p:pic>
      <p:sp>
        <p:nvSpPr>
          <p:cNvPr id="5" name="圆角矩形 4"/>
          <p:cNvSpPr/>
          <p:nvPr/>
        </p:nvSpPr>
        <p:spPr>
          <a:xfrm>
            <a:off x="1752600" y="1419224"/>
            <a:ext cx="981075" cy="981075"/>
          </a:xfrm>
          <a:prstGeom prst="roundRect">
            <a:avLst/>
          </a:prstGeom>
          <a:solidFill>
            <a:srgbClr val="F5CB59"/>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nvSpPr>
        <p:spPr>
          <a:xfrm>
            <a:off x="2857500" y="1419224"/>
            <a:ext cx="981075" cy="981075"/>
          </a:xfrm>
          <a:prstGeom prst="roundRect">
            <a:avLst/>
          </a:prstGeom>
          <a:solidFill>
            <a:srgbClr val="EE731A"/>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3971925" y="1419224"/>
            <a:ext cx="981075" cy="981075"/>
          </a:xfrm>
          <a:prstGeom prst="roundRect">
            <a:avLst/>
          </a:prstGeom>
          <a:solidFill>
            <a:srgbClr val="F5CB59"/>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5095875" y="1419224"/>
            <a:ext cx="981075" cy="981075"/>
          </a:xfrm>
          <a:prstGeom prst="roundRect">
            <a:avLst/>
          </a:prstGeom>
          <a:solidFill>
            <a:srgbClr val="EE731A"/>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6200775" y="1419224"/>
            <a:ext cx="981075" cy="981075"/>
          </a:xfrm>
          <a:prstGeom prst="roundRect">
            <a:avLst/>
          </a:prstGeom>
          <a:solidFill>
            <a:srgbClr val="F5CB59"/>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164680" y="1666667"/>
            <a:ext cx="521495" cy="455027"/>
            <a:chOff x="6260306" y="3392092"/>
            <a:chExt cx="366713" cy="354806"/>
          </a:xfrm>
          <a:solidFill>
            <a:schemeClr val="bg1"/>
          </a:solidFill>
        </p:grpSpPr>
        <p:sp>
          <p:nvSpPr>
            <p:cNvPr id="13" name="AutoShape 16"/>
            <p:cNvSpPr/>
            <p:nvPr/>
          </p:nvSpPr>
          <p:spPr bwMode="auto">
            <a:xfrm>
              <a:off x="6443663" y="3587354"/>
              <a:ext cx="46435" cy="452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4841"/>
                    <a:pt x="0" y="10800"/>
                  </a:cubicBezTo>
                  <a:cubicBezTo>
                    <a:pt x="0" y="16758"/>
                    <a:pt x="4838" y="21599"/>
                    <a:pt x="10800" y="21599"/>
                  </a:cubicBezTo>
                  <a:cubicBezTo>
                    <a:pt x="16761" y="21599"/>
                    <a:pt x="21600" y="16758"/>
                    <a:pt x="21600" y="10800"/>
                  </a:cubicBezTo>
                  <a:cubicBezTo>
                    <a:pt x="21600" y="4841"/>
                    <a:pt x="16761" y="0"/>
                    <a:pt x="10800" y="0"/>
                  </a:cubicBezTo>
                </a:path>
              </a:pathLst>
            </a:custGeom>
            <a:grpFill/>
            <a:ln>
              <a:noFill/>
            </a:ln>
            <a:effectLst/>
          </p:spPr>
          <p:txBody>
            <a:bodyPr lIns="38100" tIns="38100" rIns="38100" bIns="38100" anchor="ctr"/>
            <a:lstStyle/>
            <a:p>
              <a:pPr defTabSz="456724">
                <a:defRPr/>
              </a:pPr>
              <a:endParaRPr lang="en-US" sz="3000">
                <a:solidFill>
                  <a:srgbClr val="FFFFFF"/>
                </a:solidFill>
                <a:effectLst>
                  <a:outerShdw blurRad="38100" dist="38100" dir="2700000" algn="tl">
                    <a:srgbClr val="000000"/>
                  </a:outerShdw>
                </a:effectLst>
                <a:latin typeface="+mn-ea"/>
              </a:endParaRPr>
            </a:p>
          </p:txBody>
        </p:sp>
        <p:sp>
          <p:nvSpPr>
            <p:cNvPr id="14" name="AutoShape 17"/>
            <p:cNvSpPr/>
            <p:nvPr/>
          </p:nvSpPr>
          <p:spPr bwMode="auto">
            <a:xfrm>
              <a:off x="6260306" y="3392092"/>
              <a:ext cx="366713" cy="354806"/>
            </a:xfrm>
            <a:custGeom>
              <a:avLst/>
              <a:gdLst>
                <a:gd name="T0" fmla="*/ 10473 w 20946"/>
                <a:gd name="T1" fmla="*/ 10800 h 21600"/>
                <a:gd name="T2" fmla="*/ 10473 w 20946"/>
                <a:gd name="T3" fmla="*/ 10800 h 21600"/>
                <a:gd name="T4" fmla="*/ 10473 w 20946"/>
                <a:gd name="T5" fmla="*/ 10800 h 21600"/>
                <a:gd name="T6" fmla="*/ 10473 w 20946"/>
                <a:gd name="T7" fmla="*/ 10800 h 21600"/>
              </a:gdLst>
              <a:ahLst/>
              <a:cxnLst>
                <a:cxn ang="0">
                  <a:pos x="T0" y="T1"/>
                </a:cxn>
                <a:cxn ang="0">
                  <a:pos x="T2" y="T3"/>
                </a:cxn>
                <a:cxn ang="0">
                  <a:pos x="T4" y="T5"/>
                </a:cxn>
                <a:cxn ang="0">
                  <a:pos x="T6" y="T7"/>
                </a:cxn>
              </a:cxnLst>
              <a:rect l="0" t="0" r="r" b="b"/>
              <a:pathLst>
                <a:path w="20946" h="21600">
                  <a:moveTo>
                    <a:pt x="18509" y="15329"/>
                  </a:moveTo>
                  <a:lnTo>
                    <a:pt x="11782" y="15329"/>
                  </a:lnTo>
                  <a:cubicBezTo>
                    <a:pt x="10699" y="15329"/>
                    <a:pt x="9818" y="14391"/>
                    <a:pt x="9818" y="13238"/>
                  </a:cubicBezTo>
                  <a:cubicBezTo>
                    <a:pt x="9818" y="12086"/>
                    <a:pt x="10699" y="11148"/>
                    <a:pt x="11782" y="11148"/>
                  </a:cubicBezTo>
                  <a:lnTo>
                    <a:pt x="17673" y="11148"/>
                  </a:lnTo>
                  <a:cubicBezTo>
                    <a:pt x="18077" y="11142"/>
                    <a:pt x="18477" y="10934"/>
                    <a:pt x="18721" y="10588"/>
                  </a:cubicBezTo>
                  <a:cubicBezTo>
                    <a:pt x="18789" y="10491"/>
                    <a:pt x="18842" y="10381"/>
                    <a:pt x="18885" y="10267"/>
                  </a:cubicBezTo>
                  <a:cubicBezTo>
                    <a:pt x="18890" y="10251"/>
                    <a:pt x="18901" y="10239"/>
                    <a:pt x="18906" y="10224"/>
                  </a:cubicBezTo>
                  <a:cubicBezTo>
                    <a:pt x="19377" y="10880"/>
                    <a:pt x="19636" y="11686"/>
                    <a:pt x="19636" y="12541"/>
                  </a:cubicBezTo>
                  <a:cubicBezTo>
                    <a:pt x="19636" y="13613"/>
                    <a:pt x="19230" y="14607"/>
                    <a:pt x="18509" y="15329"/>
                  </a:cubicBezTo>
                  <a:moveTo>
                    <a:pt x="17673" y="17767"/>
                  </a:moveTo>
                  <a:cubicBezTo>
                    <a:pt x="17673" y="19114"/>
                    <a:pt x="16647" y="20206"/>
                    <a:pt x="15382" y="20206"/>
                  </a:cubicBezTo>
                  <a:lnTo>
                    <a:pt x="3600" y="20206"/>
                  </a:lnTo>
                  <a:cubicBezTo>
                    <a:pt x="2334" y="20206"/>
                    <a:pt x="1309" y="19114"/>
                    <a:pt x="1309" y="17767"/>
                  </a:cubicBezTo>
                  <a:lnTo>
                    <a:pt x="1309" y="6786"/>
                  </a:lnTo>
                  <a:cubicBezTo>
                    <a:pt x="1931" y="7334"/>
                    <a:pt x="2730" y="7664"/>
                    <a:pt x="3600" y="7664"/>
                  </a:cubicBezTo>
                  <a:lnTo>
                    <a:pt x="14400" y="7664"/>
                  </a:lnTo>
                  <a:lnTo>
                    <a:pt x="17018" y="7664"/>
                  </a:lnTo>
                  <a:cubicBezTo>
                    <a:pt x="17379" y="7664"/>
                    <a:pt x="17673" y="7976"/>
                    <a:pt x="17673" y="8361"/>
                  </a:cubicBezTo>
                  <a:lnTo>
                    <a:pt x="17673" y="9754"/>
                  </a:lnTo>
                  <a:lnTo>
                    <a:pt x="11782" y="9754"/>
                  </a:lnTo>
                  <a:cubicBezTo>
                    <a:pt x="9974" y="9754"/>
                    <a:pt x="8509" y="11314"/>
                    <a:pt x="8509" y="13238"/>
                  </a:cubicBezTo>
                  <a:cubicBezTo>
                    <a:pt x="8509" y="15163"/>
                    <a:pt x="9974" y="16722"/>
                    <a:pt x="11782" y="16722"/>
                  </a:cubicBezTo>
                  <a:lnTo>
                    <a:pt x="17673" y="16722"/>
                  </a:lnTo>
                  <a:cubicBezTo>
                    <a:pt x="17673" y="16722"/>
                    <a:pt x="17673" y="17767"/>
                    <a:pt x="17673" y="17767"/>
                  </a:cubicBezTo>
                  <a:close/>
                  <a:moveTo>
                    <a:pt x="16363" y="5574"/>
                  </a:moveTo>
                  <a:lnTo>
                    <a:pt x="16363" y="6270"/>
                  </a:lnTo>
                  <a:lnTo>
                    <a:pt x="14400" y="6270"/>
                  </a:lnTo>
                  <a:lnTo>
                    <a:pt x="3600" y="6270"/>
                  </a:lnTo>
                  <a:cubicBezTo>
                    <a:pt x="3246" y="6270"/>
                    <a:pt x="2916" y="6179"/>
                    <a:pt x="2617" y="6027"/>
                  </a:cubicBezTo>
                  <a:lnTo>
                    <a:pt x="2617" y="5574"/>
                  </a:lnTo>
                  <a:cubicBezTo>
                    <a:pt x="2617" y="5574"/>
                    <a:pt x="16363" y="5574"/>
                    <a:pt x="16363" y="5574"/>
                  </a:cubicBezTo>
                  <a:close/>
                  <a:moveTo>
                    <a:pt x="16363" y="4877"/>
                  </a:moveTo>
                  <a:lnTo>
                    <a:pt x="2617" y="4877"/>
                  </a:lnTo>
                  <a:lnTo>
                    <a:pt x="2617" y="4180"/>
                  </a:lnTo>
                  <a:lnTo>
                    <a:pt x="16363" y="4180"/>
                  </a:lnTo>
                  <a:cubicBezTo>
                    <a:pt x="16363" y="4180"/>
                    <a:pt x="16363" y="4877"/>
                    <a:pt x="16363" y="4877"/>
                  </a:cubicBezTo>
                  <a:close/>
                  <a:moveTo>
                    <a:pt x="16363" y="3483"/>
                  </a:moveTo>
                  <a:lnTo>
                    <a:pt x="2617" y="3483"/>
                  </a:lnTo>
                  <a:lnTo>
                    <a:pt x="2617" y="2787"/>
                  </a:lnTo>
                  <a:lnTo>
                    <a:pt x="16363" y="2787"/>
                  </a:lnTo>
                  <a:cubicBezTo>
                    <a:pt x="16363" y="2787"/>
                    <a:pt x="16363" y="3483"/>
                    <a:pt x="16363" y="3483"/>
                  </a:cubicBezTo>
                  <a:close/>
                  <a:moveTo>
                    <a:pt x="3600" y="1393"/>
                  </a:moveTo>
                  <a:lnTo>
                    <a:pt x="14400" y="1393"/>
                  </a:lnTo>
                  <a:lnTo>
                    <a:pt x="17018" y="1393"/>
                  </a:lnTo>
                  <a:cubicBezTo>
                    <a:pt x="17379" y="1393"/>
                    <a:pt x="17673" y="1705"/>
                    <a:pt x="17673" y="2090"/>
                  </a:cubicBezTo>
                  <a:lnTo>
                    <a:pt x="17673" y="3832"/>
                  </a:lnTo>
                  <a:lnTo>
                    <a:pt x="17673" y="4180"/>
                  </a:lnTo>
                  <a:lnTo>
                    <a:pt x="17673" y="6398"/>
                  </a:lnTo>
                  <a:cubicBezTo>
                    <a:pt x="17466" y="6321"/>
                    <a:pt x="17249" y="6270"/>
                    <a:pt x="17018" y="6270"/>
                  </a:cubicBezTo>
                  <a:lnTo>
                    <a:pt x="17018" y="5574"/>
                  </a:lnTo>
                  <a:lnTo>
                    <a:pt x="17018" y="4180"/>
                  </a:lnTo>
                  <a:lnTo>
                    <a:pt x="17018" y="2787"/>
                  </a:lnTo>
                  <a:cubicBezTo>
                    <a:pt x="17018" y="2401"/>
                    <a:pt x="16724" y="2090"/>
                    <a:pt x="16363" y="2090"/>
                  </a:cubicBezTo>
                  <a:lnTo>
                    <a:pt x="2617" y="2090"/>
                  </a:lnTo>
                  <a:cubicBezTo>
                    <a:pt x="2256" y="2090"/>
                    <a:pt x="1963" y="2401"/>
                    <a:pt x="1963" y="2787"/>
                  </a:cubicBezTo>
                  <a:lnTo>
                    <a:pt x="1963" y="4180"/>
                  </a:lnTo>
                  <a:lnTo>
                    <a:pt x="1963" y="5534"/>
                  </a:lnTo>
                  <a:cubicBezTo>
                    <a:pt x="1559" y="5094"/>
                    <a:pt x="1309" y="4495"/>
                    <a:pt x="1309" y="3832"/>
                  </a:cubicBezTo>
                  <a:cubicBezTo>
                    <a:pt x="1309" y="2485"/>
                    <a:pt x="2334" y="1393"/>
                    <a:pt x="3600" y="1393"/>
                  </a:cubicBezTo>
                  <a:moveTo>
                    <a:pt x="18983" y="8361"/>
                  </a:moveTo>
                  <a:lnTo>
                    <a:pt x="18982" y="8361"/>
                  </a:lnTo>
                  <a:lnTo>
                    <a:pt x="18982" y="4180"/>
                  </a:lnTo>
                  <a:lnTo>
                    <a:pt x="18982" y="3832"/>
                  </a:lnTo>
                  <a:lnTo>
                    <a:pt x="18982" y="2090"/>
                  </a:lnTo>
                  <a:cubicBezTo>
                    <a:pt x="18982" y="935"/>
                    <a:pt x="18102" y="0"/>
                    <a:pt x="17018" y="0"/>
                  </a:cubicBezTo>
                  <a:lnTo>
                    <a:pt x="14400" y="0"/>
                  </a:lnTo>
                  <a:lnTo>
                    <a:pt x="3600" y="0"/>
                  </a:lnTo>
                  <a:cubicBezTo>
                    <a:pt x="1614" y="0"/>
                    <a:pt x="0" y="1719"/>
                    <a:pt x="0" y="3832"/>
                  </a:cubicBezTo>
                  <a:lnTo>
                    <a:pt x="0" y="17767"/>
                  </a:lnTo>
                  <a:cubicBezTo>
                    <a:pt x="0" y="19880"/>
                    <a:pt x="1614" y="21600"/>
                    <a:pt x="3600" y="21600"/>
                  </a:cubicBezTo>
                  <a:lnTo>
                    <a:pt x="15382" y="21600"/>
                  </a:lnTo>
                  <a:cubicBezTo>
                    <a:pt x="17366" y="21600"/>
                    <a:pt x="18982" y="19880"/>
                    <a:pt x="18982" y="17767"/>
                  </a:cubicBezTo>
                  <a:lnTo>
                    <a:pt x="18982" y="16722"/>
                  </a:lnTo>
                  <a:lnTo>
                    <a:pt x="18983" y="16722"/>
                  </a:lnTo>
                  <a:cubicBezTo>
                    <a:pt x="21600" y="14631"/>
                    <a:pt x="21600" y="10452"/>
                    <a:pt x="18983" y="8361"/>
                  </a:cubicBezTo>
                </a:path>
              </a:pathLst>
            </a:custGeom>
            <a:grpFill/>
            <a:ln>
              <a:noFill/>
            </a:ln>
            <a:effectLst/>
          </p:spPr>
          <p:txBody>
            <a:bodyPr lIns="38100" tIns="38100" rIns="38100" bIns="38100" anchor="ctr"/>
            <a:lstStyle/>
            <a:p>
              <a:pPr defTabSz="456724">
                <a:defRPr/>
              </a:pPr>
              <a:endParaRPr lang="en-US" sz="3000">
                <a:solidFill>
                  <a:srgbClr val="FFFFFF"/>
                </a:solidFill>
                <a:effectLst>
                  <a:outerShdw blurRad="38100" dist="38100" dir="2700000" algn="tl">
                    <a:srgbClr val="000000"/>
                  </a:outerShdw>
                </a:effectLst>
                <a:latin typeface="+mn-ea"/>
              </a:endParaRPr>
            </a:p>
          </p:txBody>
        </p:sp>
      </p:grpSp>
      <p:sp>
        <p:nvSpPr>
          <p:cNvPr id="15" name="AutoShape 46"/>
          <p:cNvSpPr/>
          <p:nvPr/>
        </p:nvSpPr>
        <p:spPr bwMode="auto">
          <a:xfrm>
            <a:off x="4279105" y="1657350"/>
            <a:ext cx="521495" cy="47029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874" y="17549"/>
                </a:moveTo>
                <a:cubicBezTo>
                  <a:pt x="15513" y="17549"/>
                  <a:pt x="14343" y="15612"/>
                  <a:pt x="13809" y="12825"/>
                </a:cubicBezTo>
                <a:lnTo>
                  <a:pt x="15524" y="12825"/>
                </a:lnTo>
                <a:cubicBezTo>
                  <a:pt x="17038" y="12825"/>
                  <a:pt x="18224" y="11343"/>
                  <a:pt x="18224" y="9450"/>
                </a:cubicBezTo>
                <a:cubicBezTo>
                  <a:pt x="18224" y="7558"/>
                  <a:pt x="17038" y="6075"/>
                  <a:pt x="15524" y="6075"/>
                </a:cubicBezTo>
                <a:lnTo>
                  <a:pt x="13809" y="6075"/>
                </a:lnTo>
                <a:cubicBezTo>
                  <a:pt x="14343" y="3289"/>
                  <a:pt x="15513" y="1350"/>
                  <a:pt x="16874" y="1350"/>
                </a:cubicBezTo>
                <a:cubicBezTo>
                  <a:pt x="18739" y="1350"/>
                  <a:pt x="20249" y="4976"/>
                  <a:pt x="20249" y="9450"/>
                </a:cubicBezTo>
                <a:cubicBezTo>
                  <a:pt x="20249" y="13923"/>
                  <a:pt x="18739" y="17549"/>
                  <a:pt x="16874" y="17549"/>
                </a:cubicBezTo>
                <a:moveTo>
                  <a:pt x="8926" y="11482"/>
                </a:moveTo>
                <a:lnTo>
                  <a:pt x="8774" y="11482"/>
                </a:lnTo>
                <a:lnTo>
                  <a:pt x="8774" y="11475"/>
                </a:lnTo>
                <a:cubicBezTo>
                  <a:pt x="8028" y="11475"/>
                  <a:pt x="7424" y="10569"/>
                  <a:pt x="7424" y="9450"/>
                </a:cubicBezTo>
                <a:cubicBezTo>
                  <a:pt x="7424" y="8332"/>
                  <a:pt x="8028" y="7425"/>
                  <a:pt x="8774" y="7425"/>
                </a:cubicBezTo>
                <a:lnTo>
                  <a:pt x="8926" y="7425"/>
                </a:lnTo>
                <a:cubicBezTo>
                  <a:pt x="10200" y="7425"/>
                  <a:pt x="11391" y="6924"/>
                  <a:pt x="12441" y="6063"/>
                </a:cubicBezTo>
                <a:cubicBezTo>
                  <a:pt x="12248" y="7149"/>
                  <a:pt x="12149" y="8300"/>
                  <a:pt x="12149" y="9450"/>
                </a:cubicBezTo>
                <a:cubicBezTo>
                  <a:pt x="12149" y="10603"/>
                  <a:pt x="12248" y="11758"/>
                  <a:pt x="12442" y="12846"/>
                </a:cubicBezTo>
                <a:cubicBezTo>
                  <a:pt x="11393" y="11983"/>
                  <a:pt x="10200" y="11482"/>
                  <a:pt x="8926" y="11482"/>
                </a:cubicBezTo>
                <a:moveTo>
                  <a:pt x="8096" y="20249"/>
                </a:moveTo>
                <a:lnTo>
                  <a:pt x="5396" y="20249"/>
                </a:lnTo>
                <a:lnTo>
                  <a:pt x="5396" y="14175"/>
                </a:lnTo>
                <a:cubicBezTo>
                  <a:pt x="5396" y="13683"/>
                  <a:pt x="5264" y="13223"/>
                  <a:pt x="5033" y="12825"/>
                </a:cubicBezTo>
                <a:lnTo>
                  <a:pt x="5505" y="12825"/>
                </a:lnTo>
                <a:lnTo>
                  <a:pt x="5505" y="12832"/>
                </a:lnTo>
                <a:lnTo>
                  <a:pt x="7535" y="12832"/>
                </a:lnTo>
                <a:cubicBezTo>
                  <a:pt x="7463" y="13042"/>
                  <a:pt x="7421" y="13265"/>
                  <a:pt x="7421" y="13500"/>
                </a:cubicBezTo>
                <a:lnTo>
                  <a:pt x="7421" y="18225"/>
                </a:lnTo>
                <a:cubicBezTo>
                  <a:pt x="7421" y="18874"/>
                  <a:pt x="7784" y="19307"/>
                  <a:pt x="8001" y="19565"/>
                </a:cubicBezTo>
                <a:cubicBezTo>
                  <a:pt x="8031" y="19601"/>
                  <a:pt x="8065" y="19638"/>
                  <a:pt x="8096" y="19677"/>
                </a:cubicBezTo>
                <a:cubicBezTo>
                  <a:pt x="8096" y="19677"/>
                  <a:pt x="8096" y="20249"/>
                  <a:pt x="8096" y="20249"/>
                </a:cubicBezTo>
                <a:close/>
                <a:moveTo>
                  <a:pt x="1349" y="9450"/>
                </a:moveTo>
                <a:cubicBezTo>
                  <a:pt x="1349" y="8332"/>
                  <a:pt x="1953" y="7425"/>
                  <a:pt x="2699" y="7425"/>
                </a:cubicBezTo>
                <a:lnTo>
                  <a:pt x="7434" y="7425"/>
                </a:lnTo>
                <a:cubicBezTo>
                  <a:pt x="7014" y="7916"/>
                  <a:pt x="6749" y="8631"/>
                  <a:pt x="6749" y="9450"/>
                </a:cubicBezTo>
                <a:cubicBezTo>
                  <a:pt x="6749" y="10270"/>
                  <a:pt x="7014" y="10984"/>
                  <a:pt x="7434" y="11475"/>
                </a:cubicBezTo>
                <a:lnTo>
                  <a:pt x="2699" y="11475"/>
                </a:lnTo>
                <a:cubicBezTo>
                  <a:pt x="1953" y="11475"/>
                  <a:pt x="1349" y="10569"/>
                  <a:pt x="1349" y="9450"/>
                </a:cubicBezTo>
                <a:moveTo>
                  <a:pt x="13499" y="9450"/>
                </a:moveTo>
                <a:cubicBezTo>
                  <a:pt x="13499" y="8749"/>
                  <a:pt x="13540" y="8073"/>
                  <a:pt x="13610" y="7425"/>
                </a:cubicBezTo>
                <a:lnTo>
                  <a:pt x="15524" y="7425"/>
                </a:lnTo>
                <a:cubicBezTo>
                  <a:pt x="16269" y="7425"/>
                  <a:pt x="16874" y="8332"/>
                  <a:pt x="16874" y="9450"/>
                </a:cubicBezTo>
                <a:cubicBezTo>
                  <a:pt x="16874" y="10569"/>
                  <a:pt x="16269" y="11475"/>
                  <a:pt x="15524" y="11475"/>
                </a:cubicBezTo>
                <a:lnTo>
                  <a:pt x="13610" y="11475"/>
                </a:lnTo>
                <a:cubicBezTo>
                  <a:pt x="13540" y="10826"/>
                  <a:pt x="13499" y="10151"/>
                  <a:pt x="13499" y="9450"/>
                </a:cubicBezTo>
                <a:moveTo>
                  <a:pt x="16874" y="0"/>
                </a:moveTo>
                <a:cubicBezTo>
                  <a:pt x="15489" y="0"/>
                  <a:pt x="14400" y="951"/>
                  <a:pt x="13618" y="2420"/>
                </a:cubicBezTo>
                <a:lnTo>
                  <a:pt x="13604" y="2412"/>
                </a:lnTo>
                <a:cubicBezTo>
                  <a:pt x="12469" y="4635"/>
                  <a:pt x="10778" y="6075"/>
                  <a:pt x="8926" y="6075"/>
                </a:cubicBezTo>
                <a:lnTo>
                  <a:pt x="8479" y="6075"/>
                </a:lnTo>
                <a:lnTo>
                  <a:pt x="5505" y="6075"/>
                </a:lnTo>
                <a:lnTo>
                  <a:pt x="2699" y="6075"/>
                </a:lnTo>
                <a:cubicBezTo>
                  <a:pt x="1185" y="6075"/>
                  <a:pt x="0" y="7558"/>
                  <a:pt x="0" y="9450"/>
                </a:cubicBezTo>
                <a:cubicBezTo>
                  <a:pt x="0" y="11343"/>
                  <a:pt x="1185" y="12825"/>
                  <a:pt x="2699" y="12825"/>
                </a:cubicBezTo>
                <a:cubicBezTo>
                  <a:pt x="3443" y="12827"/>
                  <a:pt x="4046" y="13430"/>
                  <a:pt x="4046" y="14175"/>
                </a:cubicBezTo>
                <a:lnTo>
                  <a:pt x="4046" y="20249"/>
                </a:lnTo>
                <a:cubicBezTo>
                  <a:pt x="4046" y="20996"/>
                  <a:pt x="4651" y="21599"/>
                  <a:pt x="5396" y="21599"/>
                </a:cubicBezTo>
                <a:lnTo>
                  <a:pt x="8096" y="21599"/>
                </a:lnTo>
                <a:cubicBezTo>
                  <a:pt x="8842" y="21599"/>
                  <a:pt x="9446" y="20996"/>
                  <a:pt x="9446" y="20249"/>
                </a:cubicBezTo>
                <a:lnTo>
                  <a:pt x="9446" y="19575"/>
                </a:lnTo>
                <a:cubicBezTo>
                  <a:pt x="9446" y="18900"/>
                  <a:pt x="8771" y="18598"/>
                  <a:pt x="8771" y="18225"/>
                </a:cubicBezTo>
                <a:lnTo>
                  <a:pt x="8771" y="13500"/>
                </a:lnTo>
                <a:cubicBezTo>
                  <a:pt x="8771" y="13484"/>
                  <a:pt x="8781" y="13473"/>
                  <a:pt x="8782" y="13458"/>
                </a:cubicBezTo>
                <a:cubicBezTo>
                  <a:pt x="8789" y="13361"/>
                  <a:pt x="8815" y="13271"/>
                  <a:pt x="8859" y="13191"/>
                </a:cubicBezTo>
                <a:cubicBezTo>
                  <a:pt x="8871" y="13169"/>
                  <a:pt x="8884" y="13151"/>
                  <a:pt x="8898" y="13132"/>
                </a:cubicBezTo>
                <a:cubicBezTo>
                  <a:pt x="8952" y="13051"/>
                  <a:pt x="9020" y="12985"/>
                  <a:pt x="9103" y="12934"/>
                </a:cubicBezTo>
                <a:cubicBezTo>
                  <a:pt x="9107" y="12931"/>
                  <a:pt x="9108" y="12927"/>
                  <a:pt x="9112" y="12925"/>
                </a:cubicBezTo>
                <a:cubicBezTo>
                  <a:pt x="9115" y="12925"/>
                  <a:pt x="9117" y="12922"/>
                  <a:pt x="9120" y="12922"/>
                </a:cubicBezTo>
                <a:cubicBezTo>
                  <a:pt x="9174" y="12892"/>
                  <a:pt x="9238" y="12885"/>
                  <a:pt x="9299" y="12868"/>
                </a:cubicBezTo>
                <a:cubicBezTo>
                  <a:pt x="11003" y="13049"/>
                  <a:pt x="12545" y="14424"/>
                  <a:pt x="13604" y="16495"/>
                </a:cubicBezTo>
                <a:lnTo>
                  <a:pt x="13621" y="16487"/>
                </a:lnTo>
                <a:cubicBezTo>
                  <a:pt x="14404" y="17950"/>
                  <a:pt x="15490" y="18900"/>
                  <a:pt x="16874" y="18900"/>
                </a:cubicBezTo>
                <a:cubicBezTo>
                  <a:pt x="19977" y="18900"/>
                  <a:pt x="21600" y="14145"/>
                  <a:pt x="21600" y="9450"/>
                </a:cubicBezTo>
                <a:cubicBezTo>
                  <a:pt x="21600" y="4754"/>
                  <a:pt x="19977" y="0"/>
                  <a:pt x="16874" y="0"/>
                </a:cubicBezTo>
              </a:path>
            </a:pathLst>
          </a:custGeom>
          <a:solidFill>
            <a:schemeClr val="bg1"/>
          </a:solidFill>
          <a:ln>
            <a:noFill/>
          </a:ln>
          <a:effectLst/>
        </p:spPr>
        <p:txBody>
          <a:bodyPr lIns="38100" tIns="38100" rIns="38100" bIns="38100" anchor="ctr"/>
          <a:lstStyle/>
          <a:p>
            <a:pPr defTabSz="456724">
              <a:defRPr/>
            </a:pPr>
            <a:endParaRPr lang="en-US" sz="3000">
              <a:solidFill>
                <a:srgbClr val="FFFFFF"/>
              </a:solidFill>
              <a:effectLst>
                <a:outerShdw blurRad="38100" dist="38100" dir="2700000" algn="tl">
                  <a:srgbClr val="000000"/>
                </a:outerShdw>
              </a:effectLst>
              <a:latin typeface="+mn-ea"/>
            </a:endParaRPr>
          </a:p>
        </p:txBody>
      </p:sp>
      <p:grpSp>
        <p:nvGrpSpPr>
          <p:cNvPr id="16" name="组合 15"/>
          <p:cNvGrpSpPr/>
          <p:nvPr/>
        </p:nvGrpSpPr>
        <p:grpSpPr>
          <a:xfrm>
            <a:off x="1982389" y="1659031"/>
            <a:ext cx="521495" cy="470297"/>
            <a:chOff x="5528072" y="1915716"/>
            <a:chExt cx="366713" cy="366713"/>
          </a:xfrm>
          <a:solidFill>
            <a:schemeClr val="bg1"/>
          </a:solidFill>
        </p:grpSpPr>
        <p:sp>
          <p:nvSpPr>
            <p:cNvPr id="17" name="AutoShape 56"/>
            <p:cNvSpPr/>
            <p:nvPr/>
          </p:nvSpPr>
          <p:spPr bwMode="auto">
            <a:xfrm>
              <a:off x="5528072" y="1915716"/>
              <a:ext cx="115491" cy="3667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p:spPr>
          <p:txBody>
            <a:bodyPr lIns="38100" tIns="38100" rIns="38100" bIns="38100" anchor="ctr"/>
            <a:lstStyle/>
            <a:p>
              <a:pPr defTabSz="456724">
                <a:defRPr/>
              </a:pPr>
              <a:endParaRPr lang="en-US" sz="3000">
                <a:solidFill>
                  <a:srgbClr val="FFFFFF"/>
                </a:solidFill>
                <a:effectLst>
                  <a:outerShdw blurRad="38100" dist="38100" dir="2700000" algn="tl">
                    <a:srgbClr val="000000"/>
                  </a:outerShdw>
                </a:effectLst>
                <a:latin typeface="+mn-ea"/>
              </a:endParaRPr>
            </a:p>
          </p:txBody>
        </p:sp>
        <p:sp>
          <p:nvSpPr>
            <p:cNvPr id="18" name="AutoShape 57"/>
            <p:cNvSpPr/>
            <p:nvPr/>
          </p:nvSpPr>
          <p:spPr bwMode="auto">
            <a:xfrm>
              <a:off x="5780485" y="1915716"/>
              <a:ext cx="114300" cy="3667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p:spPr>
          <p:txBody>
            <a:bodyPr lIns="38100" tIns="38100" rIns="38100" bIns="38100" anchor="ctr"/>
            <a:lstStyle/>
            <a:p>
              <a:pPr defTabSz="456724">
                <a:defRPr/>
              </a:pPr>
              <a:endParaRPr lang="en-US" sz="3000">
                <a:solidFill>
                  <a:srgbClr val="FFFFFF"/>
                </a:solidFill>
                <a:effectLst>
                  <a:outerShdw blurRad="38100" dist="38100" dir="2700000" algn="tl">
                    <a:srgbClr val="000000"/>
                  </a:outerShdw>
                </a:effectLst>
                <a:latin typeface="+mn-ea"/>
              </a:endParaRPr>
            </a:p>
          </p:txBody>
        </p:sp>
        <p:sp>
          <p:nvSpPr>
            <p:cNvPr id="19" name="AutoShape 58"/>
            <p:cNvSpPr/>
            <p:nvPr/>
          </p:nvSpPr>
          <p:spPr bwMode="auto">
            <a:xfrm>
              <a:off x="5654279" y="1915716"/>
              <a:ext cx="114300" cy="3667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p:spPr>
          <p:txBody>
            <a:bodyPr lIns="38100" tIns="38100" rIns="38100" bIns="38100" anchor="ctr"/>
            <a:lstStyle/>
            <a:p>
              <a:pPr defTabSz="456724">
                <a:defRPr/>
              </a:pPr>
              <a:endParaRPr lang="en-US" sz="3000">
                <a:solidFill>
                  <a:srgbClr val="FFFFFF"/>
                </a:solidFill>
                <a:effectLst>
                  <a:outerShdw blurRad="38100" dist="38100" dir="2700000" algn="tl">
                    <a:srgbClr val="000000"/>
                  </a:outerShdw>
                </a:effectLst>
                <a:latin typeface="+mn-ea"/>
              </a:endParaRPr>
            </a:p>
          </p:txBody>
        </p:sp>
      </p:grpSp>
      <p:sp>
        <p:nvSpPr>
          <p:cNvPr id="20" name="AutoShape 4"/>
          <p:cNvSpPr/>
          <p:nvPr/>
        </p:nvSpPr>
        <p:spPr bwMode="auto">
          <a:xfrm>
            <a:off x="6513909" y="1793082"/>
            <a:ext cx="354806" cy="35480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28" y="17466"/>
                </a:moveTo>
                <a:cubicBezTo>
                  <a:pt x="16669" y="16923"/>
                  <a:pt x="15846" y="16465"/>
                  <a:pt x="14963" y="16121"/>
                </a:cubicBezTo>
                <a:cubicBezTo>
                  <a:pt x="15595" y="14609"/>
                  <a:pt x="15967" y="12928"/>
                  <a:pt x="16010" y="11148"/>
                </a:cubicBezTo>
                <a:lnTo>
                  <a:pt x="20188" y="11148"/>
                </a:lnTo>
                <a:cubicBezTo>
                  <a:pt x="20097" y="13612"/>
                  <a:pt x="19065" y="15838"/>
                  <a:pt x="17428" y="17466"/>
                </a:cubicBezTo>
                <a:moveTo>
                  <a:pt x="1411" y="11148"/>
                </a:moveTo>
                <a:lnTo>
                  <a:pt x="5589" y="11148"/>
                </a:lnTo>
                <a:cubicBezTo>
                  <a:pt x="5632" y="12928"/>
                  <a:pt x="6004" y="14609"/>
                  <a:pt x="6636" y="16121"/>
                </a:cubicBezTo>
                <a:cubicBezTo>
                  <a:pt x="5753" y="16465"/>
                  <a:pt x="4931" y="16923"/>
                  <a:pt x="4171" y="17466"/>
                </a:cubicBezTo>
                <a:cubicBezTo>
                  <a:pt x="2534" y="15838"/>
                  <a:pt x="1502" y="13612"/>
                  <a:pt x="1411" y="11148"/>
                </a:cubicBezTo>
                <a:moveTo>
                  <a:pt x="3785" y="4553"/>
                </a:moveTo>
                <a:cubicBezTo>
                  <a:pt x="4579" y="5170"/>
                  <a:pt x="5448" y="5691"/>
                  <a:pt x="6388" y="6084"/>
                </a:cubicBezTo>
                <a:cubicBezTo>
                  <a:pt x="5901" y="7433"/>
                  <a:pt x="5627" y="8908"/>
                  <a:pt x="5589" y="10451"/>
                </a:cubicBezTo>
                <a:lnTo>
                  <a:pt x="1411" y="10451"/>
                </a:lnTo>
                <a:cubicBezTo>
                  <a:pt x="1494" y="8190"/>
                  <a:pt x="2376" y="6135"/>
                  <a:pt x="3785" y="4553"/>
                </a:cubicBezTo>
                <a:moveTo>
                  <a:pt x="11148" y="10451"/>
                </a:moveTo>
                <a:lnTo>
                  <a:pt x="11148" y="6950"/>
                </a:lnTo>
                <a:cubicBezTo>
                  <a:pt x="12339" y="6913"/>
                  <a:pt x="13484" y="6696"/>
                  <a:pt x="14558" y="6324"/>
                </a:cubicBezTo>
                <a:cubicBezTo>
                  <a:pt x="15018" y="7598"/>
                  <a:pt x="15276" y="8992"/>
                  <a:pt x="15314" y="10451"/>
                </a:cubicBezTo>
                <a:cubicBezTo>
                  <a:pt x="15314" y="10451"/>
                  <a:pt x="11148" y="10451"/>
                  <a:pt x="11148" y="10451"/>
                </a:cubicBezTo>
                <a:close/>
                <a:moveTo>
                  <a:pt x="14311" y="15882"/>
                </a:moveTo>
                <a:cubicBezTo>
                  <a:pt x="13309" y="15559"/>
                  <a:pt x="12247" y="15380"/>
                  <a:pt x="11148" y="15346"/>
                </a:cubicBezTo>
                <a:lnTo>
                  <a:pt x="11148" y="11148"/>
                </a:lnTo>
                <a:lnTo>
                  <a:pt x="15314" y="11148"/>
                </a:lnTo>
                <a:cubicBezTo>
                  <a:pt x="15270" y="12844"/>
                  <a:pt x="14914" y="14445"/>
                  <a:pt x="14311" y="15882"/>
                </a:cubicBezTo>
                <a:moveTo>
                  <a:pt x="14683" y="16757"/>
                </a:moveTo>
                <a:cubicBezTo>
                  <a:pt x="15476" y="17063"/>
                  <a:pt x="16218" y="17466"/>
                  <a:pt x="16904" y="17941"/>
                </a:cubicBezTo>
                <a:cubicBezTo>
                  <a:pt x="15632" y="19031"/>
                  <a:pt x="14067" y="19781"/>
                  <a:pt x="12344" y="20068"/>
                </a:cubicBezTo>
                <a:cubicBezTo>
                  <a:pt x="13280" y="19136"/>
                  <a:pt x="14076" y="18017"/>
                  <a:pt x="14683" y="16757"/>
                </a:cubicBezTo>
                <a:moveTo>
                  <a:pt x="11148" y="20188"/>
                </a:moveTo>
                <a:lnTo>
                  <a:pt x="11148" y="16043"/>
                </a:lnTo>
                <a:cubicBezTo>
                  <a:pt x="12146" y="16075"/>
                  <a:pt x="13113" y="16231"/>
                  <a:pt x="14025" y="16516"/>
                </a:cubicBezTo>
                <a:cubicBezTo>
                  <a:pt x="13314" y="17970"/>
                  <a:pt x="12343" y="19223"/>
                  <a:pt x="11185" y="20186"/>
                </a:cubicBezTo>
                <a:cubicBezTo>
                  <a:pt x="11185" y="20186"/>
                  <a:pt x="11148" y="20188"/>
                  <a:pt x="11148" y="20188"/>
                </a:cubicBezTo>
                <a:close/>
                <a:moveTo>
                  <a:pt x="9255" y="20068"/>
                </a:moveTo>
                <a:cubicBezTo>
                  <a:pt x="7532" y="19781"/>
                  <a:pt x="5967" y="19031"/>
                  <a:pt x="4695" y="17941"/>
                </a:cubicBezTo>
                <a:cubicBezTo>
                  <a:pt x="5381" y="17466"/>
                  <a:pt x="6123" y="17063"/>
                  <a:pt x="6916" y="16757"/>
                </a:cubicBezTo>
                <a:cubicBezTo>
                  <a:pt x="7523" y="18017"/>
                  <a:pt x="8319" y="19136"/>
                  <a:pt x="9255" y="20068"/>
                </a:cubicBezTo>
                <a:moveTo>
                  <a:pt x="10451" y="11148"/>
                </a:moveTo>
                <a:lnTo>
                  <a:pt x="10451" y="15346"/>
                </a:lnTo>
                <a:cubicBezTo>
                  <a:pt x="9352" y="15380"/>
                  <a:pt x="8290" y="15559"/>
                  <a:pt x="7288" y="15882"/>
                </a:cubicBezTo>
                <a:cubicBezTo>
                  <a:pt x="6685" y="14445"/>
                  <a:pt x="6329" y="12844"/>
                  <a:pt x="6285" y="11148"/>
                </a:cubicBezTo>
                <a:cubicBezTo>
                  <a:pt x="6285" y="11148"/>
                  <a:pt x="10451" y="11148"/>
                  <a:pt x="10451" y="11148"/>
                </a:cubicBezTo>
                <a:close/>
                <a:moveTo>
                  <a:pt x="7041" y="6324"/>
                </a:moveTo>
                <a:cubicBezTo>
                  <a:pt x="8115" y="6696"/>
                  <a:pt x="9260" y="6913"/>
                  <a:pt x="10451" y="6950"/>
                </a:cubicBezTo>
                <a:lnTo>
                  <a:pt x="10451" y="10451"/>
                </a:lnTo>
                <a:lnTo>
                  <a:pt x="6285" y="10451"/>
                </a:lnTo>
                <a:cubicBezTo>
                  <a:pt x="6324" y="8992"/>
                  <a:pt x="6581" y="7598"/>
                  <a:pt x="7041" y="6324"/>
                </a:cubicBezTo>
                <a:moveTo>
                  <a:pt x="6651" y="5442"/>
                </a:moveTo>
                <a:cubicBezTo>
                  <a:pt x="5790" y="5084"/>
                  <a:pt x="4993" y="4609"/>
                  <a:pt x="4263" y="4050"/>
                </a:cubicBezTo>
                <a:cubicBezTo>
                  <a:pt x="5606" y="2749"/>
                  <a:pt x="7332" y="1851"/>
                  <a:pt x="9255" y="1531"/>
                </a:cubicBezTo>
                <a:cubicBezTo>
                  <a:pt x="8175" y="2610"/>
                  <a:pt x="7286" y="3939"/>
                  <a:pt x="6651" y="5442"/>
                </a:cubicBezTo>
                <a:moveTo>
                  <a:pt x="10451" y="1411"/>
                </a:moveTo>
                <a:lnTo>
                  <a:pt x="10451" y="6253"/>
                </a:lnTo>
                <a:cubicBezTo>
                  <a:pt x="9352" y="6217"/>
                  <a:pt x="8296" y="6021"/>
                  <a:pt x="7303" y="5681"/>
                </a:cubicBezTo>
                <a:cubicBezTo>
                  <a:pt x="8029" y="3972"/>
                  <a:pt x="9101" y="2507"/>
                  <a:pt x="10415" y="1413"/>
                </a:cubicBezTo>
                <a:cubicBezTo>
                  <a:pt x="10427" y="1412"/>
                  <a:pt x="10439" y="1411"/>
                  <a:pt x="10451" y="1411"/>
                </a:cubicBezTo>
                <a:moveTo>
                  <a:pt x="12344" y="1531"/>
                </a:moveTo>
                <a:cubicBezTo>
                  <a:pt x="14267" y="1851"/>
                  <a:pt x="15993" y="2749"/>
                  <a:pt x="17336" y="4050"/>
                </a:cubicBezTo>
                <a:cubicBezTo>
                  <a:pt x="16606" y="4609"/>
                  <a:pt x="15809" y="5084"/>
                  <a:pt x="14948" y="5442"/>
                </a:cubicBezTo>
                <a:cubicBezTo>
                  <a:pt x="14313" y="3939"/>
                  <a:pt x="13424" y="2610"/>
                  <a:pt x="12344" y="1531"/>
                </a:cubicBezTo>
                <a:moveTo>
                  <a:pt x="11184" y="1413"/>
                </a:moveTo>
                <a:cubicBezTo>
                  <a:pt x="12498" y="2507"/>
                  <a:pt x="13570" y="3972"/>
                  <a:pt x="14296" y="5681"/>
                </a:cubicBezTo>
                <a:cubicBezTo>
                  <a:pt x="13303" y="6021"/>
                  <a:pt x="12247" y="6217"/>
                  <a:pt x="11148" y="6253"/>
                </a:cubicBezTo>
                <a:lnTo>
                  <a:pt x="11148" y="1411"/>
                </a:lnTo>
                <a:cubicBezTo>
                  <a:pt x="11160" y="1411"/>
                  <a:pt x="11172" y="1412"/>
                  <a:pt x="11184" y="1413"/>
                </a:cubicBezTo>
                <a:moveTo>
                  <a:pt x="10414" y="20186"/>
                </a:moveTo>
                <a:cubicBezTo>
                  <a:pt x="9256" y="19223"/>
                  <a:pt x="8285" y="17970"/>
                  <a:pt x="7574" y="16516"/>
                </a:cubicBezTo>
                <a:cubicBezTo>
                  <a:pt x="8486" y="16231"/>
                  <a:pt x="9453" y="16075"/>
                  <a:pt x="10451" y="16043"/>
                </a:cubicBezTo>
                <a:lnTo>
                  <a:pt x="10451" y="20188"/>
                </a:lnTo>
                <a:cubicBezTo>
                  <a:pt x="10451" y="20188"/>
                  <a:pt x="10414" y="20186"/>
                  <a:pt x="10414" y="20186"/>
                </a:cubicBezTo>
                <a:close/>
                <a:moveTo>
                  <a:pt x="20188" y="10451"/>
                </a:moveTo>
                <a:lnTo>
                  <a:pt x="16010" y="10451"/>
                </a:lnTo>
                <a:cubicBezTo>
                  <a:pt x="15972" y="8908"/>
                  <a:pt x="15698" y="7433"/>
                  <a:pt x="15211" y="6084"/>
                </a:cubicBezTo>
                <a:cubicBezTo>
                  <a:pt x="16151" y="5691"/>
                  <a:pt x="17020" y="5170"/>
                  <a:pt x="17814" y="4553"/>
                </a:cubicBezTo>
                <a:cubicBezTo>
                  <a:pt x="19223" y="6135"/>
                  <a:pt x="20105" y="8190"/>
                  <a:pt x="20188" y="10451"/>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bg1"/>
          </a:solidFill>
          <a:ln>
            <a:noFill/>
          </a:ln>
          <a:effectLst/>
        </p:spPr>
        <p:txBody>
          <a:bodyPr lIns="38100" tIns="38100" rIns="38100" bIns="38100" anchor="ctr"/>
          <a:lstStyle/>
          <a:p>
            <a:pPr defTabSz="456724">
              <a:defRPr/>
            </a:pPr>
            <a:endParaRPr lang="en-US" sz="3000">
              <a:solidFill>
                <a:srgbClr val="FFFFFF"/>
              </a:solidFill>
              <a:effectLst>
                <a:outerShdw blurRad="38100" dist="38100" dir="2700000" algn="tl">
                  <a:srgbClr val="000000"/>
                </a:outerShdw>
              </a:effectLst>
              <a:latin typeface="+mn-ea"/>
            </a:endParaRPr>
          </a:p>
        </p:txBody>
      </p:sp>
      <p:sp>
        <p:nvSpPr>
          <p:cNvPr id="21" name="AutoShape 81"/>
          <p:cNvSpPr/>
          <p:nvPr/>
        </p:nvSpPr>
        <p:spPr bwMode="auto">
          <a:xfrm>
            <a:off x="5403055" y="1704379"/>
            <a:ext cx="366713" cy="36433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35" y="9811"/>
                </a:moveTo>
                <a:cubicBezTo>
                  <a:pt x="20220" y="10144"/>
                  <a:pt x="20081" y="10800"/>
                  <a:pt x="18899" y="10800"/>
                </a:cubicBezTo>
                <a:lnTo>
                  <a:pt x="17549" y="10800"/>
                </a:lnTo>
                <a:cubicBezTo>
                  <a:pt x="17363" y="10800"/>
                  <a:pt x="17212" y="10950"/>
                  <a:pt x="17212" y="11137"/>
                </a:cubicBezTo>
                <a:cubicBezTo>
                  <a:pt x="17212" y="11324"/>
                  <a:pt x="17363" y="11475"/>
                  <a:pt x="17549" y="11475"/>
                </a:cubicBezTo>
                <a:lnTo>
                  <a:pt x="18858" y="11475"/>
                </a:lnTo>
                <a:cubicBezTo>
                  <a:pt x="19870" y="11475"/>
                  <a:pt x="20003" y="12314"/>
                  <a:pt x="19938" y="12719"/>
                </a:cubicBezTo>
                <a:cubicBezTo>
                  <a:pt x="19855" y="13223"/>
                  <a:pt x="19618" y="14175"/>
                  <a:pt x="18478" y="14175"/>
                </a:cubicBezTo>
                <a:lnTo>
                  <a:pt x="16874" y="14175"/>
                </a:lnTo>
                <a:cubicBezTo>
                  <a:pt x="16688" y="14175"/>
                  <a:pt x="16537" y="14325"/>
                  <a:pt x="16537" y="14512"/>
                </a:cubicBezTo>
                <a:cubicBezTo>
                  <a:pt x="16537" y="14699"/>
                  <a:pt x="16688" y="14850"/>
                  <a:pt x="16874" y="14850"/>
                </a:cubicBezTo>
                <a:lnTo>
                  <a:pt x="18203" y="14850"/>
                </a:lnTo>
                <a:cubicBezTo>
                  <a:pt x="19343" y="14850"/>
                  <a:pt x="19243" y="15718"/>
                  <a:pt x="19079" y="16237"/>
                </a:cubicBezTo>
                <a:cubicBezTo>
                  <a:pt x="18864" y="16918"/>
                  <a:pt x="18732" y="17549"/>
                  <a:pt x="17297" y="17549"/>
                </a:cubicBezTo>
                <a:lnTo>
                  <a:pt x="16196" y="17549"/>
                </a:lnTo>
                <a:cubicBezTo>
                  <a:pt x="16009" y="17549"/>
                  <a:pt x="15859" y="17700"/>
                  <a:pt x="15859" y="17887"/>
                </a:cubicBezTo>
                <a:cubicBezTo>
                  <a:pt x="15859" y="18073"/>
                  <a:pt x="16009" y="18225"/>
                  <a:pt x="16196" y="18225"/>
                </a:cubicBezTo>
                <a:lnTo>
                  <a:pt x="17255" y="18225"/>
                </a:lnTo>
                <a:cubicBezTo>
                  <a:pt x="17993" y="18225"/>
                  <a:pt x="18027" y="18923"/>
                  <a:pt x="17950" y="19174"/>
                </a:cubicBezTo>
                <a:cubicBezTo>
                  <a:pt x="17866" y="19448"/>
                  <a:pt x="17767" y="19651"/>
                  <a:pt x="17762" y="19660"/>
                </a:cubicBezTo>
                <a:cubicBezTo>
                  <a:pt x="17558" y="20028"/>
                  <a:pt x="17229" y="20249"/>
                  <a:pt x="16534" y="20249"/>
                </a:cubicBezTo>
                <a:lnTo>
                  <a:pt x="12844" y="20249"/>
                </a:lnTo>
                <a:cubicBezTo>
                  <a:pt x="10990" y="20249"/>
                  <a:pt x="9151" y="19829"/>
                  <a:pt x="9104" y="19818"/>
                </a:cubicBezTo>
                <a:cubicBezTo>
                  <a:pt x="6299" y="19172"/>
                  <a:pt x="6152" y="19122"/>
                  <a:pt x="5976" y="19072"/>
                </a:cubicBezTo>
                <a:cubicBezTo>
                  <a:pt x="5976" y="19072"/>
                  <a:pt x="5405" y="18976"/>
                  <a:pt x="5405" y="18478"/>
                </a:cubicBezTo>
                <a:lnTo>
                  <a:pt x="5399" y="9155"/>
                </a:lnTo>
                <a:cubicBezTo>
                  <a:pt x="5399" y="8839"/>
                  <a:pt x="5601" y="8552"/>
                  <a:pt x="5935" y="8452"/>
                </a:cubicBezTo>
                <a:cubicBezTo>
                  <a:pt x="5977" y="8435"/>
                  <a:pt x="6034" y="8419"/>
                  <a:pt x="6074" y="8401"/>
                </a:cubicBezTo>
                <a:cubicBezTo>
                  <a:pt x="9158" y="7125"/>
                  <a:pt x="10097" y="4324"/>
                  <a:pt x="10124" y="2025"/>
                </a:cubicBezTo>
                <a:cubicBezTo>
                  <a:pt x="10128" y="1702"/>
                  <a:pt x="10378" y="1350"/>
                  <a:pt x="10800" y="1350"/>
                </a:cubicBezTo>
                <a:cubicBezTo>
                  <a:pt x="11514" y="1350"/>
                  <a:pt x="12774" y="2782"/>
                  <a:pt x="12774" y="4554"/>
                </a:cubicBezTo>
                <a:cubicBezTo>
                  <a:pt x="12774" y="6155"/>
                  <a:pt x="12711" y="6432"/>
                  <a:pt x="12149" y="8100"/>
                </a:cubicBezTo>
                <a:cubicBezTo>
                  <a:pt x="18899" y="8100"/>
                  <a:pt x="18852" y="8196"/>
                  <a:pt x="19448" y="8353"/>
                </a:cubicBezTo>
                <a:cubicBezTo>
                  <a:pt x="20187" y="8564"/>
                  <a:pt x="20249" y="9175"/>
                  <a:pt x="20249" y="9386"/>
                </a:cubicBezTo>
                <a:cubicBezTo>
                  <a:pt x="20249" y="9618"/>
                  <a:pt x="20243" y="9584"/>
                  <a:pt x="20235" y="9811"/>
                </a:cubicBezTo>
                <a:moveTo>
                  <a:pt x="4724" y="19575"/>
                </a:moveTo>
                <a:cubicBezTo>
                  <a:pt x="4724" y="19948"/>
                  <a:pt x="4423" y="20249"/>
                  <a:pt x="4049" y="20249"/>
                </a:cubicBezTo>
                <a:lnTo>
                  <a:pt x="2024" y="20249"/>
                </a:lnTo>
                <a:cubicBezTo>
                  <a:pt x="1652" y="20249"/>
                  <a:pt x="1349" y="19948"/>
                  <a:pt x="1349" y="19575"/>
                </a:cubicBezTo>
                <a:lnTo>
                  <a:pt x="1349" y="8774"/>
                </a:lnTo>
                <a:cubicBezTo>
                  <a:pt x="1349" y="8401"/>
                  <a:pt x="1652" y="8100"/>
                  <a:pt x="2024" y="8100"/>
                </a:cubicBezTo>
                <a:lnTo>
                  <a:pt x="4049" y="8100"/>
                </a:lnTo>
                <a:cubicBezTo>
                  <a:pt x="4423" y="8100"/>
                  <a:pt x="4724" y="8401"/>
                  <a:pt x="4724" y="8774"/>
                </a:cubicBezTo>
                <a:cubicBezTo>
                  <a:pt x="4724" y="8774"/>
                  <a:pt x="4724" y="19575"/>
                  <a:pt x="4724" y="19575"/>
                </a:cubicBezTo>
                <a:close/>
                <a:moveTo>
                  <a:pt x="19686" y="7069"/>
                </a:moveTo>
                <a:cubicBezTo>
                  <a:pt x="18842" y="6846"/>
                  <a:pt x="16858" y="6849"/>
                  <a:pt x="13956" y="6773"/>
                </a:cubicBezTo>
                <a:cubicBezTo>
                  <a:pt x="14093" y="6139"/>
                  <a:pt x="14124" y="5568"/>
                  <a:pt x="14124" y="4554"/>
                </a:cubicBezTo>
                <a:cubicBezTo>
                  <a:pt x="14124" y="2133"/>
                  <a:pt x="12361" y="0"/>
                  <a:pt x="10800" y="0"/>
                </a:cubicBezTo>
                <a:cubicBezTo>
                  <a:pt x="9698" y="0"/>
                  <a:pt x="8789" y="901"/>
                  <a:pt x="8774" y="2009"/>
                </a:cubicBezTo>
                <a:cubicBezTo>
                  <a:pt x="8760" y="3368"/>
                  <a:pt x="8340" y="5716"/>
                  <a:pt x="6074" y="6906"/>
                </a:cubicBezTo>
                <a:cubicBezTo>
                  <a:pt x="5908" y="6994"/>
                  <a:pt x="5433" y="7228"/>
                  <a:pt x="5364" y="7259"/>
                </a:cubicBezTo>
                <a:lnTo>
                  <a:pt x="5399" y="7289"/>
                </a:lnTo>
                <a:cubicBezTo>
                  <a:pt x="5045" y="6984"/>
                  <a:pt x="4554" y="6750"/>
                  <a:pt x="4049" y="6750"/>
                </a:cubicBezTo>
                <a:lnTo>
                  <a:pt x="2024" y="6750"/>
                </a:lnTo>
                <a:cubicBezTo>
                  <a:pt x="908" y="6750"/>
                  <a:pt x="0" y="7658"/>
                  <a:pt x="0" y="8774"/>
                </a:cubicBezTo>
                <a:lnTo>
                  <a:pt x="0" y="19575"/>
                </a:lnTo>
                <a:cubicBezTo>
                  <a:pt x="0" y="20691"/>
                  <a:pt x="908" y="21599"/>
                  <a:pt x="2024" y="21599"/>
                </a:cubicBezTo>
                <a:lnTo>
                  <a:pt x="4049" y="21599"/>
                </a:lnTo>
                <a:cubicBezTo>
                  <a:pt x="4853" y="21599"/>
                  <a:pt x="5525" y="21114"/>
                  <a:pt x="5850" y="20434"/>
                </a:cubicBezTo>
                <a:cubicBezTo>
                  <a:pt x="5859" y="20437"/>
                  <a:pt x="5873" y="20441"/>
                  <a:pt x="5882" y="20442"/>
                </a:cubicBezTo>
                <a:cubicBezTo>
                  <a:pt x="5927" y="20454"/>
                  <a:pt x="5979" y="20467"/>
                  <a:pt x="6044" y="20485"/>
                </a:cubicBezTo>
                <a:cubicBezTo>
                  <a:pt x="6056" y="20487"/>
                  <a:pt x="6062" y="20488"/>
                  <a:pt x="6074" y="20492"/>
                </a:cubicBezTo>
                <a:cubicBezTo>
                  <a:pt x="6464" y="20588"/>
                  <a:pt x="7212" y="20768"/>
                  <a:pt x="8812" y="21135"/>
                </a:cubicBezTo>
                <a:cubicBezTo>
                  <a:pt x="9155" y="21213"/>
                  <a:pt x="10966" y="21599"/>
                  <a:pt x="12844" y="21599"/>
                </a:cubicBezTo>
                <a:lnTo>
                  <a:pt x="16534" y="21599"/>
                </a:lnTo>
                <a:cubicBezTo>
                  <a:pt x="17659" y="21599"/>
                  <a:pt x="18469" y="21167"/>
                  <a:pt x="18952" y="20298"/>
                </a:cubicBezTo>
                <a:cubicBezTo>
                  <a:pt x="18958" y="20285"/>
                  <a:pt x="19114" y="19982"/>
                  <a:pt x="19240" y="19572"/>
                </a:cubicBezTo>
                <a:cubicBezTo>
                  <a:pt x="19336" y="19263"/>
                  <a:pt x="19371" y="18827"/>
                  <a:pt x="19256" y="18384"/>
                </a:cubicBezTo>
                <a:cubicBezTo>
                  <a:pt x="19981" y="17886"/>
                  <a:pt x="20214" y="17133"/>
                  <a:pt x="20366" y="16643"/>
                </a:cubicBezTo>
                <a:cubicBezTo>
                  <a:pt x="20620" y="15838"/>
                  <a:pt x="20544" y="15235"/>
                  <a:pt x="20367" y="14803"/>
                </a:cubicBezTo>
                <a:cubicBezTo>
                  <a:pt x="20775" y="14418"/>
                  <a:pt x="21122" y="13831"/>
                  <a:pt x="21269" y="12935"/>
                </a:cubicBezTo>
                <a:cubicBezTo>
                  <a:pt x="21361" y="12380"/>
                  <a:pt x="21263" y="11809"/>
                  <a:pt x="21007" y="11334"/>
                </a:cubicBezTo>
                <a:cubicBezTo>
                  <a:pt x="21389" y="10905"/>
                  <a:pt x="21564" y="10365"/>
                  <a:pt x="21583" y="9865"/>
                </a:cubicBezTo>
                <a:lnTo>
                  <a:pt x="21591" y="9724"/>
                </a:lnTo>
                <a:cubicBezTo>
                  <a:pt x="21596" y="9635"/>
                  <a:pt x="21600" y="9581"/>
                  <a:pt x="21600" y="9386"/>
                </a:cubicBezTo>
                <a:cubicBezTo>
                  <a:pt x="21600" y="8533"/>
                  <a:pt x="21010" y="7446"/>
                  <a:pt x="19686" y="7069"/>
                </a:cubicBezTo>
              </a:path>
            </a:pathLst>
          </a:custGeom>
          <a:solidFill>
            <a:schemeClr val="bg1"/>
          </a:solidFill>
          <a:ln>
            <a:noFill/>
          </a:ln>
          <a:effectLst/>
        </p:spPr>
        <p:txBody>
          <a:bodyPr lIns="38100" tIns="38100" rIns="38100" bIns="38100" anchor="ctr"/>
          <a:lstStyle/>
          <a:p>
            <a:pPr defTabSz="456724">
              <a:defRPr/>
            </a:pPr>
            <a:endParaRPr lang="en-US" sz="3000">
              <a:solidFill>
                <a:srgbClr val="FFFFFF"/>
              </a:solidFill>
              <a:effectLst>
                <a:outerShdw blurRad="38100" dist="38100" dir="2700000" algn="tl">
                  <a:srgbClr val="000000"/>
                </a:outerShdw>
              </a:effectLst>
              <a:latin typeface="+mn-ea"/>
            </a:endParaRPr>
          </a:p>
        </p:txBody>
      </p:sp>
      <p:sp>
        <p:nvSpPr>
          <p:cNvPr id="22" name="矩形 21"/>
          <p:cNvSpPr/>
          <p:nvPr/>
        </p:nvSpPr>
        <p:spPr>
          <a:xfrm>
            <a:off x="1487089" y="3044308"/>
            <a:ext cx="6105525" cy="923330"/>
          </a:xfrm>
          <a:prstGeom prst="rect">
            <a:avLst/>
          </a:prstGeom>
        </p:spPr>
        <p:txBody>
          <a:bodyPr wrap="square">
            <a:spAutoFit/>
          </a:bodyPr>
          <a:lstStyle/>
          <a:p>
            <a:pPr>
              <a:lnSpc>
                <a:spcPct val="150000"/>
              </a:lnSpc>
              <a:spcBef>
                <a:spcPct val="20000"/>
              </a:spcBef>
            </a:pPr>
            <a:r>
              <a:rPr lang="zh-CN" altLang="en-US" sz="1200" dirty="0">
                <a:solidFill>
                  <a:schemeClr val="bg1"/>
                </a:solidFill>
                <a:latin typeface="微软雅黑" panose="020B0503020204020204" pitchFamily="34" charset="-122"/>
                <a:ea typeface="微软雅黑" panose="020B0503020204020204" pitchFamily="34" charset="-122"/>
              </a:rPr>
              <a:t>请在这里输入你的文字说明并且文本尽量精简请在这里输入你的文字说明并且文本尽量精简请在这里输入你的文字说明并且文本尽量精简请在这里输入你的文字说明并且文本尽量精简</a:t>
            </a:r>
          </a:p>
        </p:txBody>
      </p:sp>
      <p:pic>
        <p:nvPicPr>
          <p:cNvPr id="23" name="图片 2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736438" y="3550562"/>
            <a:ext cx="2122170" cy="2122170"/>
          </a:xfrm>
          <a:prstGeom prst="rect">
            <a:avLst/>
          </a:prstGeom>
        </p:spPr>
      </p:pic>
    </p:spTree>
    <p:extLst>
      <p:ext uri="{BB962C8B-B14F-4D97-AF65-F5344CB8AC3E}">
        <p14:creationId xmlns:p14="http://schemas.microsoft.com/office/powerpoint/2010/main" val="205710177"/>
      </p:ext>
    </p:extLst>
  </p:cSld>
  <p:clrMapOvr>
    <a:masterClrMapping/>
  </p:clrMapOvr>
  <mc:AlternateContent xmlns:mc="http://schemas.openxmlformats.org/markup-compatibility/2006" xmlns:p14="http://schemas.microsoft.com/office/powerpoint/2010/main">
    <mc:Choice Requires="p14">
      <p:transition spd="slow" p14:dur="2000" advClick="0" advTm="3000">
        <p:fad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500"/>
                                        <p:tgtEl>
                                          <p:spTgt spid="23"/>
                                        </p:tgtEl>
                                      </p:cBhvr>
                                    </p:animEffect>
                                  </p:childTnLst>
                                </p:cTn>
                              </p:par>
                            </p:childTnLst>
                          </p:cTn>
                        </p:par>
                        <p:par>
                          <p:cTn id="18" fill="hold">
                            <p:stCondLst>
                              <p:cond delay="500"/>
                            </p:stCondLst>
                            <p:childTnLst>
                              <p:par>
                                <p:cTn id="19" presetID="42" presetClass="entr" presetSubtype="0"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25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anim calcmode="lin" valueType="num">
                                      <p:cBhvr>
                                        <p:cTn id="27" dur="1000" fill="hold"/>
                                        <p:tgtEl>
                                          <p:spTgt spid="6"/>
                                        </p:tgtEl>
                                        <p:attrNameLst>
                                          <p:attrName>ppt_x</p:attrName>
                                        </p:attrNameLst>
                                      </p:cBhvr>
                                      <p:tavLst>
                                        <p:tav tm="0">
                                          <p:val>
                                            <p:strVal val="#ppt_x"/>
                                          </p:val>
                                        </p:tav>
                                        <p:tav tm="100000">
                                          <p:val>
                                            <p:strVal val="#ppt_x"/>
                                          </p:val>
                                        </p:tav>
                                      </p:tavLst>
                                    </p:anim>
                                    <p:anim calcmode="lin" valueType="num">
                                      <p:cBhvr>
                                        <p:cTn id="28" dur="1000" fill="hold"/>
                                        <p:tgtEl>
                                          <p:spTgt spid="6"/>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50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1000"/>
                                        <p:tgtEl>
                                          <p:spTgt spid="7"/>
                                        </p:tgtEl>
                                      </p:cBhvr>
                                    </p:animEffect>
                                    <p:anim calcmode="lin" valueType="num">
                                      <p:cBhvr>
                                        <p:cTn id="32" dur="1000" fill="hold"/>
                                        <p:tgtEl>
                                          <p:spTgt spid="7"/>
                                        </p:tgtEl>
                                        <p:attrNameLst>
                                          <p:attrName>ppt_x</p:attrName>
                                        </p:attrNameLst>
                                      </p:cBhvr>
                                      <p:tavLst>
                                        <p:tav tm="0">
                                          <p:val>
                                            <p:strVal val="#ppt_x"/>
                                          </p:val>
                                        </p:tav>
                                        <p:tav tm="100000">
                                          <p:val>
                                            <p:strVal val="#ppt_x"/>
                                          </p:val>
                                        </p:tav>
                                      </p:tavLst>
                                    </p:anim>
                                    <p:anim calcmode="lin" valueType="num">
                                      <p:cBhvr>
                                        <p:cTn id="33" dur="1000" fill="hold"/>
                                        <p:tgtEl>
                                          <p:spTgt spid="7"/>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75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1000"/>
                                        <p:tgtEl>
                                          <p:spTgt spid="10"/>
                                        </p:tgtEl>
                                      </p:cBhvr>
                                    </p:animEffect>
                                    <p:anim calcmode="lin" valueType="num">
                                      <p:cBhvr>
                                        <p:cTn id="37" dur="1000" fill="hold"/>
                                        <p:tgtEl>
                                          <p:spTgt spid="10"/>
                                        </p:tgtEl>
                                        <p:attrNameLst>
                                          <p:attrName>ppt_x</p:attrName>
                                        </p:attrNameLst>
                                      </p:cBhvr>
                                      <p:tavLst>
                                        <p:tav tm="0">
                                          <p:val>
                                            <p:strVal val="#ppt_x"/>
                                          </p:val>
                                        </p:tav>
                                        <p:tav tm="100000">
                                          <p:val>
                                            <p:strVal val="#ppt_x"/>
                                          </p:val>
                                        </p:tav>
                                      </p:tavLst>
                                    </p:anim>
                                    <p:anim calcmode="lin" valueType="num">
                                      <p:cBhvr>
                                        <p:cTn id="38" dur="1000" fill="hold"/>
                                        <p:tgtEl>
                                          <p:spTgt spid="10"/>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100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1000"/>
                                        <p:tgtEl>
                                          <p:spTgt spid="11"/>
                                        </p:tgtEl>
                                      </p:cBhvr>
                                    </p:animEffect>
                                    <p:anim calcmode="lin" valueType="num">
                                      <p:cBhvr>
                                        <p:cTn id="42" dur="1000" fill="hold"/>
                                        <p:tgtEl>
                                          <p:spTgt spid="11"/>
                                        </p:tgtEl>
                                        <p:attrNameLst>
                                          <p:attrName>ppt_x</p:attrName>
                                        </p:attrNameLst>
                                      </p:cBhvr>
                                      <p:tavLst>
                                        <p:tav tm="0">
                                          <p:val>
                                            <p:strVal val="#ppt_x"/>
                                          </p:val>
                                        </p:tav>
                                        <p:tav tm="100000">
                                          <p:val>
                                            <p:strVal val="#ppt_x"/>
                                          </p:val>
                                        </p:tav>
                                      </p:tavLst>
                                    </p:anim>
                                    <p:anim calcmode="lin" valueType="num">
                                      <p:cBhvr>
                                        <p:cTn id="43" dur="1000" fill="hold"/>
                                        <p:tgtEl>
                                          <p:spTgt spid="11"/>
                                        </p:tgtEl>
                                        <p:attrNameLst>
                                          <p:attrName>ppt_y</p:attrName>
                                        </p:attrNameLst>
                                      </p:cBhvr>
                                      <p:tavLst>
                                        <p:tav tm="0">
                                          <p:val>
                                            <p:strVal val="#ppt_y+.1"/>
                                          </p:val>
                                        </p:tav>
                                        <p:tav tm="100000">
                                          <p:val>
                                            <p:strVal val="#ppt_y"/>
                                          </p:val>
                                        </p:tav>
                                      </p:tavLst>
                                    </p:anim>
                                  </p:childTnLst>
                                </p:cTn>
                              </p:par>
                            </p:childTnLst>
                          </p:cTn>
                        </p:par>
                        <p:par>
                          <p:cTn id="44" fill="hold">
                            <p:stCondLst>
                              <p:cond delay="2500"/>
                            </p:stCondLst>
                            <p:childTnLst>
                              <p:par>
                                <p:cTn id="45" presetID="14" presetClass="entr" presetSubtype="10" fill="hold"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randombar(horizontal)">
                                      <p:cBhvr>
                                        <p:cTn id="47" dur="500"/>
                                        <p:tgtEl>
                                          <p:spTgt spid="16"/>
                                        </p:tgtEl>
                                      </p:cBhvr>
                                    </p:animEffect>
                                  </p:childTnLst>
                                </p:cTn>
                              </p:par>
                              <p:par>
                                <p:cTn id="48" presetID="14" presetClass="entr" presetSubtype="10" fill="hold" nodeType="with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randombar(horizontal)">
                                      <p:cBhvr>
                                        <p:cTn id="50" dur="500"/>
                                        <p:tgtEl>
                                          <p:spTgt spid="12"/>
                                        </p:tgtEl>
                                      </p:cBhvr>
                                    </p:animEffect>
                                  </p:childTnLst>
                                </p:cTn>
                              </p:par>
                              <p:par>
                                <p:cTn id="51" presetID="14" presetClass="entr" presetSubtype="10" fill="hold" grpId="0" nodeType="with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randombar(horizontal)">
                                      <p:cBhvr>
                                        <p:cTn id="53" dur="500"/>
                                        <p:tgtEl>
                                          <p:spTgt spid="15"/>
                                        </p:tgtEl>
                                      </p:cBhvr>
                                    </p:animEffect>
                                  </p:childTnLst>
                                </p:cTn>
                              </p:par>
                              <p:par>
                                <p:cTn id="54" presetID="14" presetClass="entr" presetSubtype="10" fill="hold" grpId="0" nodeType="withEffect">
                                  <p:stCondLst>
                                    <p:cond delay="0"/>
                                  </p:stCondLst>
                                  <p:childTnLst>
                                    <p:set>
                                      <p:cBhvr>
                                        <p:cTn id="55" dur="1" fill="hold">
                                          <p:stCondLst>
                                            <p:cond delay="0"/>
                                          </p:stCondLst>
                                        </p:cTn>
                                        <p:tgtEl>
                                          <p:spTgt spid="21"/>
                                        </p:tgtEl>
                                        <p:attrNameLst>
                                          <p:attrName>style.visibility</p:attrName>
                                        </p:attrNameLst>
                                      </p:cBhvr>
                                      <p:to>
                                        <p:strVal val="visible"/>
                                      </p:to>
                                    </p:set>
                                    <p:animEffect transition="in" filter="randombar(horizontal)">
                                      <p:cBhvr>
                                        <p:cTn id="56" dur="500"/>
                                        <p:tgtEl>
                                          <p:spTgt spid="21"/>
                                        </p:tgtEl>
                                      </p:cBhvr>
                                    </p:animEffect>
                                  </p:childTnLst>
                                </p:cTn>
                              </p:par>
                              <p:par>
                                <p:cTn id="57" presetID="14" presetClass="entr" presetSubtype="10" fill="hold" grpId="0" nodeType="with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randombar(horizontal)">
                                      <p:cBhvr>
                                        <p:cTn id="59" dur="500"/>
                                        <p:tgtEl>
                                          <p:spTgt spid="20"/>
                                        </p:tgtEl>
                                      </p:cBhvr>
                                    </p:animEffect>
                                  </p:childTnLst>
                                </p:cTn>
                              </p:par>
                            </p:childTnLst>
                          </p:cTn>
                        </p:par>
                        <p:par>
                          <p:cTn id="60" fill="hold">
                            <p:stCondLst>
                              <p:cond delay="3000"/>
                            </p:stCondLst>
                            <p:childTnLst>
                              <p:par>
                                <p:cTn id="61" presetID="1" presetClass="entr" presetSubtype="0" fill="hold" grpId="0" nodeType="afterEffect">
                                  <p:stCondLst>
                                    <p:cond delay="0"/>
                                  </p:stCondLst>
                                  <p:iterate type="lt">
                                    <p:tmAbs val="30"/>
                                  </p:iterate>
                                  <p:childTnLst>
                                    <p:set>
                                      <p:cBhvr>
                                        <p:cTn id="62"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animBg="1"/>
      <p:bldP spid="7" grpId="0" animBg="1"/>
      <p:bldP spid="10" grpId="0" animBg="1"/>
      <p:bldP spid="11" grpId="0" animBg="1"/>
      <p:bldP spid="15" grpId="0" animBg="1"/>
      <p:bldP spid="20" grpId="0" animBg="1"/>
      <p:bldP spid="21" grpId="0" animBg="1"/>
      <p:bldP spid="2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http://img06.tooopen.com/images/20160719/tooopen_sy_170922258475.jpg"/>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rcRect l="1" r="55703" b="24485"/>
          <a:stretch/>
        </p:blipFill>
        <p:spPr bwMode="auto">
          <a:xfrm flipH="1">
            <a:off x="0" y="0"/>
            <a:ext cx="9143998" cy="5143500"/>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622092" y="62098"/>
            <a:ext cx="2262158" cy="369332"/>
          </a:xfrm>
          <a:prstGeom prst="rect">
            <a:avLst/>
          </a:prstGeom>
        </p:spPr>
        <p:txBody>
          <a:bodyPr wrap="none">
            <a:spAutoFit/>
          </a:bodyPr>
          <a:lstStyle/>
          <a:p>
            <a:pPr algn="dist"/>
            <a:r>
              <a:rPr lang="zh-CN" altLang="en-US" sz="1800" b="1" dirty="0">
                <a:solidFill>
                  <a:schemeClr val="bg1"/>
                </a:solidFill>
                <a:latin typeface="微软雅黑" panose="020B0503020204020204" pitchFamily="34" charset="-122"/>
                <a:ea typeface="微软雅黑" panose="020B0503020204020204" pitchFamily="34" charset="-122"/>
              </a:rPr>
              <a:t>请单击这里添加标题</a:t>
            </a:r>
          </a:p>
        </p:txBody>
      </p:sp>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8645" y="62098"/>
            <a:ext cx="463447" cy="463447"/>
          </a:xfrm>
          <a:prstGeom prst="rect">
            <a:avLst/>
          </a:prstGeom>
        </p:spPr>
      </p:pic>
      <p:grpSp>
        <p:nvGrpSpPr>
          <p:cNvPr id="5" name="组合 4"/>
          <p:cNvGrpSpPr/>
          <p:nvPr/>
        </p:nvGrpSpPr>
        <p:grpSpPr>
          <a:xfrm>
            <a:off x="1857034" y="3185907"/>
            <a:ext cx="1081587" cy="975173"/>
            <a:chOff x="4702856" y="2924944"/>
            <a:chExt cx="1401009" cy="1263169"/>
          </a:xfrm>
          <a:blipFill dpi="0" rotWithShape="1">
            <a:blip r:embed="rId6">
              <a:extLst>
                <a:ext uri="{28A0092B-C50C-407E-A947-70E740481C1C}">
                  <a14:useLocalDpi xmlns:a14="http://schemas.microsoft.com/office/drawing/2010/main" val="0"/>
                </a:ext>
              </a:extLst>
            </a:blip>
            <a:srcRect/>
            <a:stretch>
              <a:fillRect/>
            </a:stretch>
          </a:blipFill>
        </p:grpSpPr>
        <p:grpSp>
          <p:nvGrpSpPr>
            <p:cNvPr id="6" name="组合 5"/>
            <p:cNvGrpSpPr/>
            <p:nvPr/>
          </p:nvGrpSpPr>
          <p:grpSpPr>
            <a:xfrm>
              <a:off x="4702856" y="2924944"/>
              <a:ext cx="1401009" cy="1263169"/>
              <a:chOff x="5424755" y="1340768"/>
              <a:chExt cx="670560" cy="604586"/>
            </a:xfrm>
            <a:grpFill/>
          </p:grpSpPr>
          <p:grpSp>
            <p:nvGrpSpPr>
              <p:cNvPr id="10" name="组合 9"/>
              <p:cNvGrpSpPr/>
              <p:nvPr/>
            </p:nvGrpSpPr>
            <p:grpSpPr>
              <a:xfrm>
                <a:off x="5424755" y="1340768"/>
                <a:ext cx="670560" cy="604586"/>
                <a:chOff x="3720691" y="2824413"/>
                <a:chExt cx="1341120" cy="1209172"/>
              </a:xfrm>
              <a:grpFill/>
            </p:grpSpPr>
            <p:sp>
              <p:nvSpPr>
                <p:cNvPr id="12" name="Freeform 5"/>
                <p:cNvSpPr>
                  <a:spLocks/>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190500" dist="114300" dir="2700000" algn="tl" rotWithShape="0">
                    <a:prstClr val="black">
                      <a:alpha val="40000"/>
                    </a:prstClr>
                  </a:outerShdw>
                </a:effectLst>
                <a:extLst/>
              </p:spPr>
              <p:txBody>
                <a:bodyPr vert="horz" wrap="square" lIns="61706" tIns="30853" rIns="61706" bIns="30853" numCol="1" anchor="t" anchorCtr="0" compatLnSpc="1">
                  <a:prstTxWarp prst="textNoShape">
                    <a:avLst/>
                  </a:prstTxWarp>
                </a:bodyPr>
                <a:lstStyle/>
                <a:p>
                  <a:endParaRPr lang="zh-CN" altLang="en-US" sz="1080">
                    <a:solidFill>
                      <a:srgbClr val="414455"/>
                    </a:solidFill>
                  </a:endParaRPr>
                </a:p>
              </p:txBody>
            </p:sp>
            <p:sp>
              <p:nvSpPr>
                <p:cNvPr id="13" name="Freeform 5"/>
                <p:cNvSpPr>
                  <a:spLocks/>
                </p:cNvSpPr>
                <p:nvPr/>
              </p:nvSpPr>
              <p:spPr bwMode="auto">
                <a:xfrm rot="1855731">
                  <a:off x="3764580" y="2863368"/>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50800" dist="38100" dir="2700000" algn="tl" rotWithShape="0">
                    <a:prstClr val="black">
                      <a:alpha val="40000"/>
                    </a:prstClr>
                  </a:outerShdw>
                </a:effectLst>
                <a:extLst/>
              </p:spPr>
              <p:txBody>
                <a:bodyPr vert="horz" wrap="square" lIns="61706" tIns="30853" rIns="61706" bIns="30853" numCol="1" anchor="t" anchorCtr="0" compatLnSpc="1">
                  <a:prstTxWarp prst="textNoShape">
                    <a:avLst/>
                  </a:prstTxWarp>
                </a:bodyPr>
                <a:lstStyle/>
                <a:p>
                  <a:endParaRPr lang="zh-CN" altLang="en-US" sz="1080">
                    <a:solidFill>
                      <a:srgbClr val="414455"/>
                    </a:solidFill>
                  </a:endParaRPr>
                </a:p>
              </p:txBody>
            </p:sp>
          </p:grpSp>
          <p:sp>
            <p:nvSpPr>
              <p:cNvPr id="11" name="Freeform 5"/>
              <p:cNvSpPr>
                <a:spLocks/>
              </p:cNvSpPr>
              <p:nvPr/>
            </p:nvSpPr>
            <p:spPr bwMode="auto">
              <a:xfrm rot="1855731">
                <a:off x="5470180" y="1383052"/>
                <a:ext cx="576760" cy="52001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9525" cap="flat">
                <a:noFill/>
                <a:prstDash val="sysDash"/>
                <a:miter lim="800000"/>
                <a:headEnd/>
                <a:tailEnd/>
              </a:ln>
              <a:effectLst/>
              <a:extLst/>
            </p:spPr>
            <p:txBody>
              <a:bodyPr vert="horz" wrap="square" lIns="61706" tIns="30853" rIns="61706" bIns="30853" numCol="1" anchor="t" anchorCtr="0" compatLnSpc="1">
                <a:prstTxWarp prst="textNoShape">
                  <a:avLst/>
                </a:prstTxWarp>
              </a:bodyPr>
              <a:lstStyle/>
              <a:p>
                <a:endParaRPr lang="zh-CN" altLang="en-US" sz="1080">
                  <a:solidFill>
                    <a:srgbClr val="414455"/>
                  </a:solidFill>
                </a:endParaRPr>
              </a:p>
            </p:txBody>
          </p:sp>
        </p:grpSp>
        <p:sp>
          <p:nvSpPr>
            <p:cNvPr id="7" name="矩形 6"/>
            <p:cNvSpPr/>
            <p:nvPr/>
          </p:nvSpPr>
          <p:spPr>
            <a:xfrm>
              <a:off x="4801443" y="3356992"/>
              <a:ext cx="1296144" cy="295985"/>
            </a:xfrm>
            <a:prstGeom prst="rect">
              <a:avLst/>
            </a:prstGeom>
            <a:noFill/>
            <a:ln>
              <a:noFill/>
            </a:ln>
          </p:spPr>
          <p:txBody>
            <a:bodyPr wrap="square" lIns="61700" tIns="30850" rIns="61700" bIns="30850">
              <a:spAutoFit/>
            </a:bodyPr>
            <a:lstStyle/>
            <a:p>
              <a:pPr algn="ctr"/>
              <a:r>
                <a:rPr lang="zh-CN" altLang="en-US" sz="1080" b="1" dirty="0">
                  <a:solidFill>
                    <a:schemeClr val="bg1"/>
                  </a:solidFill>
                  <a:latin typeface="微软雅黑" pitchFamily="34" charset="-122"/>
                  <a:ea typeface="微软雅黑" pitchFamily="34" charset="-122"/>
                </a:rPr>
                <a:t>添加标题</a:t>
              </a:r>
              <a:endParaRPr lang="en-US" altLang="zh-CN" sz="1080" b="1" dirty="0">
                <a:solidFill>
                  <a:schemeClr val="bg1"/>
                </a:solidFill>
                <a:latin typeface="微软雅黑" pitchFamily="34" charset="-122"/>
                <a:ea typeface="微软雅黑" pitchFamily="34" charset="-122"/>
              </a:endParaRPr>
            </a:p>
          </p:txBody>
        </p:sp>
      </p:grpSp>
      <p:grpSp>
        <p:nvGrpSpPr>
          <p:cNvPr id="14" name="组合 13"/>
          <p:cNvGrpSpPr/>
          <p:nvPr/>
        </p:nvGrpSpPr>
        <p:grpSpPr>
          <a:xfrm>
            <a:off x="2522207" y="2157424"/>
            <a:ext cx="1294126" cy="1166801"/>
            <a:chOff x="4702856" y="2924944"/>
            <a:chExt cx="1401009" cy="1263169"/>
          </a:xfrm>
          <a:blipFill dpi="0" rotWithShape="1">
            <a:blip r:embed="rId7">
              <a:extLst>
                <a:ext uri="{28A0092B-C50C-407E-A947-70E740481C1C}">
                  <a14:useLocalDpi xmlns:a14="http://schemas.microsoft.com/office/drawing/2010/main" val="0"/>
                </a:ext>
              </a:extLst>
            </a:blip>
            <a:srcRect/>
            <a:stretch>
              <a:fillRect/>
            </a:stretch>
          </a:blipFill>
        </p:grpSpPr>
        <p:grpSp>
          <p:nvGrpSpPr>
            <p:cNvPr id="15" name="组合 14"/>
            <p:cNvGrpSpPr/>
            <p:nvPr/>
          </p:nvGrpSpPr>
          <p:grpSpPr>
            <a:xfrm>
              <a:off x="4702856" y="2924944"/>
              <a:ext cx="1401009" cy="1263169"/>
              <a:chOff x="5424755" y="1340768"/>
              <a:chExt cx="670560" cy="604586"/>
            </a:xfrm>
            <a:grpFill/>
          </p:grpSpPr>
          <p:grpSp>
            <p:nvGrpSpPr>
              <p:cNvPr id="17" name="组合 16"/>
              <p:cNvGrpSpPr/>
              <p:nvPr/>
            </p:nvGrpSpPr>
            <p:grpSpPr>
              <a:xfrm>
                <a:off x="5424755" y="1340768"/>
                <a:ext cx="670560" cy="604586"/>
                <a:chOff x="3720691" y="2824413"/>
                <a:chExt cx="1341120" cy="1209172"/>
              </a:xfrm>
              <a:grpFill/>
            </p:grpSpPr>
            <p:sp>
              <p:nvSpPr>
                <p:cNvPr id="19" name="Freeform 5"/>
                <p:cNvSpPr>
                  <a:spLocks/>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190500" dist="114300" dir="2700000" algn="tl" rotWithShape="0">
                    <a:prstClr val="black">
                      <a:alpha val="40000"/>
                    </a:prstClr>
                  </a:outerShdw>
                </a:effectLst>
                <a:extLst/>
              </p:spPr>
              <p:txBody>
                <a:bodyPr vert="horz" wrap="square" lIns="61706" tIns="30853" rIns="61706" bIns="30853" numCol="1" anchor="t" anchorCtr="0" compatLnSpc="1">
                  <a:prstTxWarp prst="textNoShape">
                    <a:avLst/>
                  </a:prstTxWarp>
                </a:bodyPr>
                <a:lstStyle/>
                <a:p>
                  <a:endParaRPr lang="zh-CN" altLang="en-US" sz="1080">
                    <a:solidFill>
                      <a:srgbClr val="414455"/>
                    </a:solidFill>
                  </a:endParaRPr>
                </a:p>
              </p:txBody>
            </p:sp>
            <p:sp>
              <p:nvSpPr>
                <p:cNvPr id="20" name="Freeform 5"/>
                <p:cNvSpPr>
                  <a:spLocks/>
                </p:cNvSpPr>
                <p:nvPr/>
              </p:nvSpPr>
              <p:spPr bwMode="auto">
                <a:xfrm rot="1855731">
                  <a:off x="3764580" y="2863368"/>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50800" dist="38100" dir="2700000" algn="tl" rotWithShape="0">
                    <a:prstClr val="black">
                      <a:alpha val="40000"/>
                    </a:prstClr>
                  </a:outerShdw>
                </a:effectLst>
                <a:extLst/>
              </p:spPr>
              <p:txBody>
                <a:bodyPr vert="horz" wrap="square" lIns="61706" tIns="30853" rIns="61706" bIns="30853" numCol="1" anchor="t" anchorCtr="0" compatLnSpc="1">
                  <a:prstTxWarp prst="textNoShape">
                    <a:avLst/>
                  </a:prstTxWarp>
                </a:bodyPr>
                <a:lstStyle/>
                <a:p>
                  <a:endParaRPr lang="zh-CN" altLang="en-US" sz="1080">
                    <a:solidFill>
                      <a:srgbClr val="414455"/>
                    </a:solidFill>
                  </a:endParaRPr>
                </a:p>
              </p:txBody>
            </p:sp>
          </p:grpSp>
          <p:sp>
            <p:nvSpPr>
              <p:cNvPr id="18" name="Freeform 5"/>
              <p:cNvSpPr>
                <a:spLocks/>
              </p:cNvSpPr>
              <p:nvPr/>
            </p:nvSpPr>
            <p:spPr bwMode="auto">
              <a:xfrm rot="1855731">
                <a:off x="5470180" y="1383052"/>
                <a:ext cx="576760" cy="52001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9525" cap="flat">
                <a:noFill/>
                <a:prstDash val="sysDash"/>
                <a:miter lim="800000"/>
                <a:headEnd/>
                <a:tailEnd/>
              </a:ln>
              <a:effectLst/>
              <a:extLst/>
            </p:spPr>
            <p:txBody>
              <a:bodyPr vert="horz" wrap="square" lIns="61706" tIns="30853" rIns="61706" bIns="30853" numCol="1" anchor="t" anchorCtr="0" compatLnSpc="1">
                <a:prstTxWarp prst="textNoShape">
                  <a:avLst/>
                </a:prstTxWarp>
              </a:bodyPr>
              <a:lstStyle/>
              <a:p>
                <a:endParaRPr lang="zh-CN" altLang="en-US" sz="1080">
                  <a:solidFill>
                    <a:srgbClr val="414455"/>
                  </a:solidFill>
                </a:endParaRPr>
              </a:p>
            </p:txBody>
          </p:sp>
        </p:grpSp>
        <p:sp>
          <p:nvSpPr>
            <p:cNvPr id="16" name="矩形 15"/>
            <p:cNvSpPr/>
            <p:nvPr/>
          </p:nvSpPr>
          <p:spPr>
            <a:xfrm>
              <a:off x="4768950" y="3444222"/>
              <a:ext cx="1296145" cy="247374"/>
            </a:xfrm>
            <a:prstGeom prst="rect">
              <a:avLst/>
            </a:prstGeom>
            <a:noFill/>
            <a:ln>
              <a:noFill/>
            </a:ln>
          </p:spPr>
          <p:txBody>
            <a:bodyPr wrap="square" lIns="61700" tIns="30850" rIns="61700" bIns="30850">
              <a:spAutoFit/>
            </a:bodyPr>
            <a:lstStyle/>
            <a:p>
              <a:pPr algn="ctr"/>
              <a:r>
                <a:rPr lang="zh-CN" altLang="en-US" sz="1080" b="1" dirty="0">
                  <a:solidFill>
                    <a:schemeClr val="bg1"/>
                  </a:solidFill>
                  <a:latin typeface="微软雅黑" pitchFamily="34" charset="-122"/>
                  <a:ea typeface="微软雅黑" pitchFamily="34" charset="-122"/>
                </a:rPr>
                <a:t>添加标题</a:t>
              </a:r>
              <a:endParaRPr lang="en-US" altLang="zh-CN" sz="1080" b="1" dirty="0">
                <a:solidFill>
                  <a:schemeClr val="bg1"/>
                </a:solidFill>
                <a:latin typeface="微软雅黑" pitchFamily="34" charset="-122"/>
                <a:ea typeface="微软雅黑" pitchFamily="34" charset="-122"/>
              </a:endParaRPr>
            </a:p>
          </p:txBody>
        </p:sp>
      </p:grpSp>
      <p:cxnSp>
        <p:nvCxnSpPr>
          <p:cNvPr id="21" name="直接连接符 20"/>
          <p:cNvCxnSpPr/>
          <p:nvPr/>
        </p:nvCxnSpPr>
        <p:spPr>
          <a:xfrm>
            <a:off x="2470160" y="3774859"/>
            <a:ext cx="1577855" cy="382902"/>
          </a:xfrm>
          <a:prstGeom prst="line">
            <a:avLst/>
          </a:prstGeom>
          <a:ln>
            <a:noFill/>
            <a:prstDash val="sys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3365523" y="3900734"/>
            <a:ext cx="2870016" cy="0"/>
          </a:xfrm>
          <a:prstGeom prst="line">
            <a:avLst/>
          </a:prstGeom>
          <a:ln>
            <a:noFill/>
            <a:prstDash val="sys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3" name="Freeform 6"/>
          <p:cNvSpPr>
            <a:spLocks/>
          </p:cNvSpPr>
          <p:nvPr/>
        </p:nvSpPr>
        <p:spPr bwMode="auto">
          <a:xfrm>
            <a:off x="5358522" y="2747713"/>
            <a:ext cx="682646" cy="1153021"/>
          </a:xfrm>
          <a:custGeom>
            <a:avLst/>
            <a:gdLst>
              <a:gd name="T0" fmla="*/ 283 w 283"/>
              <a:gd name="T1" fmla="*/ 97 h 478"/>
              <a:gd name="T2" fmla="*/ 212 w 283"/>
              <a:gd name="T3" fmla="*/ 50 h 478"/>
              <a:gd name="T4" fmla="*/ 142 w 283"/>
              <a:gd name="T5" fmla="*/ 0 h 478"/>
              <a:gd name="T6" fmla="*/ 71 w 283"/>
              <a:gd name="T7" fmla="*/ 50 h 478"/>
              <a:gd name="T8" fmla="*/ 0 w 283"/>
              <a:gd name="T9" fmla="*/ 97 h 478"/>
              <a:gd name="T10" fmla="*/ 42 w 283"/>
              <a:gd name="T11" fmla="*/ 97 h 478"/>
              <a:gd name="T12" fmla="*/ 42 w 283"/>
              <a:gd name="T13" fmla="*/ 478 h 478"/>
              <a:gd name="T14" fmla="*/ 243 w 283"/>
              <a:gd name="T15" fmla="*/ 478 h 478"/>
              <a:gd name="T16" fmla="*/ 243 w 283"/>
              <a:gd name="T17" fmla="*/ 97 h 478"/>
              <a:gd name="T18" fmla="*/ 283 w 283"/>
              <a:gd name="T19" fmla="*/ 97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3" h="478">
                <a:moveTo>
                  <a:pt x="283" y="97"/>
                </a:moveTo>
                <a:lnTo>
                  <a:pt x="212" y="50"/>
                </a:lnTo>
                <a:lnTo>
                  <a:pt x="142" y="0"/>
                </a:lnTo>
                <a:lnTo>
                  <a:pt x="71" y="50"/>
                </a:lnTo>
                <a:lnTo>
                  <a:pt x="0" y="97"/>
                </a:lnTo>
                <a:lnTo>
                  <a:pt x="42" y="97"/>
                </a:lnTo>
                <a:lnTo>
                  <a:pt x="42" y="478"/>
                </a:lnTo>
                <a:lnTo>
                  <a:pt x="243" y="478"/>
                </a:lnTo>
                <a:lnTo>
                  <a:pt x="243" y="97"/>
                </a:lnTo>
                <a:lnTo>
                  <a:pt x="283" y="97"/>
                </a:lnTo>
                <a:close/>
              </a:path>
            </a:pathLst>
          </a:custGeom>
          <a:blipFill dpi="0" rotWithShape="1">
            <a:blip r:embed="rId8">
              <a:extLst>
                <a:ext uri="{28A0092B-C50C-407E-A947-70E740481C1C}">
                  <a14:useLocalDpi xmlns:a14="http://schemas.microsoft.com/office/drawing/2010/main" val="0"/>
                </a:ext>
              </a:extLst>
            </a:blip>
            <a:srcRect/>
            <a:stretch>
              <a:fillRect/>
            </a:stretch>
          </a:blipFill>
          <a:ln>
            <a:noFill/>
          </a:ln>
          <a:effectLst/>
        </p:spPr>
        <p:txBody>
          <a:bodyPr vert="horz" wrap="square" lIns="61706" tIns="30853" rIns="61706" bIns="30853" numCol="1" anchor="t" anchorCtr="0" compatLnSpc="1">
            <a:prstTxWarp prst="textNoShape">
              <a:avLst/>
            </a:prstTxWarp>
          </a:bodyPr>
          <a:lstStyle/>
          <a:p>
            <a:endParaRPr lang="zh-CN" altLang="en-US" sz="1080">
              <a:solidFill>
                <a:schemeClr val="tx1">
                  <a:lumMod val="65000"/>
                  <a:lumOff val="35000"/>
                </a:schemeClr>
              </a:solidFill>
            </a:endParaRPr>
          </a:p>
        </p:txBody>
      </p:sp>
      <p:sp>
        <p:nvSpPr>
          <p:cNvPr id="24" name="Freeform 7"/>
          <p:cNvSpPr>
            <a:spLocks/>
          </p:cNvSpPr>
          <p:nvPr/>
        </p:nvSpPr>
        <p:spPr bwMode="auto">
          <a:xfrm>
            <a:off x="3622359" y="3432771"/>
            <a:ext cx="685058" cy="467962"/>
          </a:xfrm>
          <a:custGeom>
            <a:avLst/>
            <a:gdLst>
              <a:gd name="T0" fmla="*/ 284 w 284"/>
              <a:gd name="T1" fmla="*/ 97 h 194"/>
              <a:gd name="T2" fmla="*/ 213 w 284"/>
              <a:gd name="T3" fmla="*/ 50 h 194"/>
              <a:gd name="T4" fmla="*/ 142 w 284"/>
              <a:gd name="T5" fmla="*/ 0 h 194"/>
              <a:gd name="T6" fmla="*/ 71 w 284"/>
              <a:gd name="T7" fmla="*/ 50 h 194"/>
              <a:gd name="T8" fmla="*/ 0 w 284"/>
              <a:gd name="T9" fmla="*/ 97 h 194"/>
              <a:gd name="T10" fmla="*/ 40 w 284"/>
              <a:gd name="T11" fmla="*/ 97 h 194"/>
              <a:gd name="T12" fmla="*/ 40 w 284"/>
              <a:gd name="T13" fmla="*/ 194 h 194"/>
              <a:gd name="T14" fmla="*/ 241 w 284"/>
              <a:gd name="T15" fmla="*/ 194 h 194"/>
              <a:gd name="T16" fmla="*/ 241 w 284"/>
              <a:gd name="T17" fmla="*/ 97 h 194"/>
              <a:gd name="T18" fmla="*/ 284 w 284"/>
              <a:gd name="T19" fmla="*/ 97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4" h="194">
                <a:moveTo>
                  <a:pt x="284" y="97"/>
                </a:moveTo>
                <a:lnTo>
                  <a:pt x="213" y="50"/>
                </a:lnTo>
                <a:lnTo>
                  <a:pt x="142" y="0"/>
                </a:lnTo>
                <a:lnTo>
                  <a:pt x="71" y="50"/>
                </a:lnTo>
                <a:lnTo>
                  <a:pt x="0" y="97"/>
                </a:lnTo>
                <a:lnTo>
                  <a:pt x="40" y="97"/>
                </a:lnTo>
                <a:lnTo>
                  <a:pt x="40" y="194"/>
                </a:lnTo>
                <a:lnTo>
                  <a:pt x="241" y="194"/>
                </a:lnTo>
                <a:lnTo>
                  <a:pt x="241" y="97"/>
                </a:lnTo>
                <a:lnTo>
                  <a:pt x="284" y="97"/>
                </a:lnTo>
                <a:close/>
              </a:path>
            </a:pathLst>
          </a:custGeom>
          <a:blipFill dpi="0" rotWithShape="1">
            <a:blip r:embed="rId8">
              <a:extLst>
                <a:ext uri="{28A0092B-C50C-407E-A947-70E740481C1C}">
                  <a14:useLocalDpi xmlns:a14="http://schemas.microsoft.com/office/drawing/2010/main" val="0"/>
                </a:ext>
              </a:extLst>
            </a:blip>
            <a:srcRect/>
            <a:stretch>
              <a:fillRect/>
            </a:stretch>
          </a:blipFill>
          <a:ln>
            <a:noFill/>
          </a:ln>
          <a:effectLst/>
        </p:spPr>
        <p:txBody>
          <a:bodyPr vert="horz" wrap="square" lIns="61706" tIns="30853" rIns="61706" bIns="30853" numCol="1" anchor="t" anchorCtr="0" compatLnSpc="1">
            <a:prstTxWarp prst="textNoShape">
              <a:avLst/>
            </a:prstTxWarp>
          </a:bodyPr>
          <a:lstStyle/>
          <a:p>
            <a:endParaRPr lang="zh-CN" altLang="en-US" sz="1080">
              <a:solidFill>
                <a:schemeClr val="tx1">
                  <a:lumMod val="65000"/>
                  <a:lumOff val="35000"/>
                </a:schemeClr>
              </a:solidFill>
            </a:endParaRPr>
          </a:p>
        </p:txBody>
      </p:sp>
      <p:sp>
        <p:nvSpPr>
          <p:cNvPr id="25" name="Freeform 15"/>
          <p:cNvSpPr>
            <a:spLocks/>
          </p:cNvSpPr>
          <p:nvPr/>
        </p:nvSpPr>
        <p:spPr bwMode="auto">
          <a:xfrm>
            <a:off x="4486200" y="3162421"/>
            <a:ext cx="685058" cy="738314"/>
          </a:xfrm>
          <a:custGeom>
            <a:avLst/>
            <a:gdLst>
              <a:gd name="T0" fmla="*/ 283 w 283"/>
              <a:gd name="T1" fmla="*/ 97 h 305"/>
              <a:gd name="T2" fmla="*/ 213 w 283"/>
              <a:gd name="T3" fmla="*/ 49 h 305"/>
              <a:gd name="T4" fmla="*/ 142 w 283"/>
              <a:gd name="T5" fmla="*/ 0 h 305"/>
              <a:gd name="T6" fmla="*/ 71 w 283"/>
              <a:gd name="T7" fmla="*/ 49 h 305"/>
              <a:gd name="T8" fmla="*/ 0 w 283"/>
              <a:gd name="T9" fmla="*/ 97 h 305"/>
              <a:gd name="T10" fmla="*/ 41 w 283"/>
              <a:gd name="T11" fmla="*/ 97 h 305"/>
              <a:gd name="T12" fmla="*/ 41 w 283"/>
              <a:gd name="T13" fmla="*/ 305 h 305"/>
              <a:gd name="T14" fmla="*/ 241 w 283"/>
              <a:gd name="T15" fmla="*/ 305 h 305"/>
              <a:gd name="T16" fmla="*/ 241 w 283"/>
              <a:gd name="T17" fmla="*/ 97 h 305"/>
              <a:gd name="T18" fmla="*/ 283 w 283"/>
              <a:gd name="T19" fmla="*/ 97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3" h="305">
                <a:moveTo>
                  <a:pt x="283" y="97"/>
                </a:moveTo>
                <a:lnTo>
                  <a:pt x="213" y="49"/>
                </a:lnTo>
                <a:lnTo>
                  <a:pt x="142" y="0"/>
                </a:lnTo>
                <a:lnTo>
                  <a:pt x="71" y="49"/>
                </a:lnTo>
                <a:lnTo>
                  <a:pt x="0" y="97"/>
                </a:lnTo>
                <a:lnTo>
                  <a:pt x="41" y="97"/>
                </a:lnTo>
                <a:lnTo>
                  <a:pt x="41" y="305"/>
                </a:lnTo>
                <a:lnTo>
                  <a:pt x="241" y="305"/>
                </a:lnTo>
                <a:lnTo>
                  <a:pt x="241" y="97"/>
                </a:lnTo>
                <a:lnTo>
                  <a:pt x="283" y="97"/>
                </a:lnTo>
                <a:close/>
              </a:path>
            </a:pathLst>
          </a:custGeom>
          <a:blipFill dpi="0" rotWithShape="1">
            <a:blip r:embed="rId6">
              <a:extLst>
                <a:ext uri="{28A0092B-C50C-407E-A947-70E740481C1C}">
                  <a14:useLocalDpi xmlns:a14="http://schemas.microsoft.com/office/drawing/2010/main" val="0"/>
                </a:ext>
              </a:extLst>
            </a:blip>
            <a:srcRect/>
            <a:stretch>
              <a:fillRect/>
            </a:stretch>
          </a:blipFill>
          <a:ln>
            <a:noFill/>
          </a:ln>
          <a:effectLst/>
          <a:extLst/>
        </p:spPr>
        <p:txBody>
          <a:bodyPr vert="horz" wrap="square" lIns="61706" tIns="30853" rIns="61706" bIns="30853" numCol="1" anchor="t" anchorCtr="0" compatLnSpc="1">
            <a:prstTxWarp prst="textNoShape">
              <a:avLst/>
            </a:prstTxWarp>
          </a:bodyPr>
          <a:lstStyle/>
          <a:p>
            <a:endParaRPr lang="en-US" altLang="zh-CN" sz="1080" dirty="0">
              <a:solidFill>
                <a:schemeClr val="tx1">
                  <a:lumMod val="65000"/>
                  <a:lumOff val="35000"/>
                </a:schemeClr>
              </a:solidFill>
            </a:endParaRPr>
          </a:p>
        </p:txBody>
      </p:sp>
      <p:sp>
        <p:nvSpPr>
          <p:cNvPr id="26" name="TextBox 14"/>
          <p:cNvSpPr txBox="1"/>
          <p:nvPr/>
        </p:nvSpPr>
        <p:spPr>
          <a:xfrm>
            <a:off x="3624636" y="3143925"/>
            <a:ext cx="651140" cy="383054"/>
          </a:xfrm>
          <a:prstGeom prst="rect">
            <a:avLst/>
          </a:prstGeom>
          <a:noFill/>
          <a:ln>
            <a:noFill/>
          </a:ln>
        </p:spPr>
        <p:txBody>
          <a:bodyPr wrap="none" rtlCol="0" anchor="ctr">
            <a:spAutoFit/>
          </a:bodyPr>
          <a:lstStyle/>
          <a:p>
            <a:pPr lvl="0" algn="ctr"/>
            <a:r>
              <a:rPr lang="en-US" altLang="zh-CN" sz="1889" dirty="0">
                <a:solidFill>
                  <a:schemeClr val="bg1"/>
                </a:solidFill>
                <a:latin typeface="方正兰亭黑简体" panose="02000000000000000000" pitchFamily="2" charset="-122"/>
                <a:ea typeface="方正兰亭黑简体" panose="02000000000000000000" pitchFamily="2" charset="-122"/>
                <a:cs typeface="Arial" panose="020B0604020202020204" pitchFamily="34" charset="0"/>
              </a:rPr>
              <a:t>20%</a:t>
            </a:r>
            <a:endParaRPr lang="zh-CN" altLang="en-US" sz="1080" dirty="0">
              <a:solidFill>
                <a:schemeClr val="bg1"/>
              </a:solidFill>
              <a:latin typeface="方正兰亭黑简体" panose="02000000000000000000" pitchFamily="2" charset="-122"/>
              <a:ea typeface="方正兰亭黑简体" panose="02000000000000000000" pitchFamily="2" charset="-122"/>
              <a:cs typeface="Arial" panose="020B0604020202020204" pitchFamily="34" charset="0"/>
            </a:endParaRPr>
          </a:p>
        </p:txBody>
      </p:sp>
      <p:sp>
        <p:nvSpPr>
          <p:cNvPr id="27" name="TextBox 18"/>
          <p:cNvSpPr txBox="1"/>
          <p:nvPr/>
        </p:nvSpPr>
        <p:spPr>
          <a:xfrm>
            <a:off x="4503159" y="2809436"/>
            <a:ext cx="651140" cy="383054"/>
          </a:xfrm>
          <a:prstGeom prst="rect">
            <a:avLst/>
          </a:prstGeom>
          <a:noFill/>
          <a:ln>
            <a:noFill/>
          </a:ln>
        </p:spPr>
        <p:txBody>
          <a:bodyPr wrap="none" rtlCol="0" anchor="ctr">
            <a:spAutoFit/>
          </a:bodyPr>
          <a:lstStyle/>
          <a:p>
            <a:pPr lvl="0" algn="ctr"/>
            <a:r>
              <a:rPr lang="en-US" altLang="zh-CN" sz="1889" dirty="0">
                <a:solidFill>
                  <a:schemeClr val="bg1"/>
                </a:solidFill>
                <a:latin typeface="方正兰亭黑简体" panose="02000000000000000000" pitchFamily="2" charset="-122"/>
                <a:ea typeface="方正兰亭黑简体" panose="02000000000000000000" pitchFamily="2" charset="-122"/>
                <a:cs typeface="Arial" panose="020B0604020202020204" pitchFamily="34" charset="0"/>
              </a:rPr>
              <a:t>50%</a:t>
            </a:r>
            <a:endParaRPr lang="zh-CN" altLang="en-US" sz="1080" dirty="0">
              <a:solidFill>
                <a:schemeClr val="bg1"/>
              </a:solidFill>
              <a:latin typeface="方正兰亭黑简体" panose="02000000000000000000" pitchFamily="2" charset="-122"/>
              <a:ea typeface="方正兰亭黑简体" panose="02000000000000000000" pitchFamily="2" charset="-122"/>
              <a:cs typeface="Arial" panose="020B0604020202020204" pitchFamily="34" charset="0"/>
            </a:endParaRPr>
          </a:p>
        </p:txBody>
      </p:sp>
      <p:sp>
        <p:nvSpPr>
          <p:cNvPr id="28" name="TextBox 19"/>
          <p:cNvSpPr txBox="1"/>
          <p:nvPr/>
        </p:nvSpPr>
        <p:spPr>
          <a:xfrm>
            <a:off x="5374274" y="2409691"/>
            <a:ext cx="651140" cy="383054"/>
          </a:xfrm>
          <a:prstGeom prst="rect">
            <a:avLst/>
          </a:prstGeom>
          <a:noFill/>
          <a:ln>
            <a:noFill/>
          </a:ln>
        </p:spPr>
        <p:txBody>
          <a:bodyPr wrap="none" rtlCol="0" anchor="ctr">
            <a:spAutoFit/>
          </a:bodyPr>
          <a:lstStyle/>
          <a:p>
            <a:pPr lvl="0" algn="ctr"/>
            <a:r>
              <a:rPr lang="en-US" altLang="zh-CN" sz="1889" dirty="0">
                <a:solidFill>
                  <a:schemeClr val="bg1"/>
                </a:solidFill>
                <a:latin typeface="方正兰亭黑简体" panose="02000000000000000000" pitchFamily="2" charset="-122"/>
                <a:ea typeface="方正兰亭黑简体" panose="02000000000000000000" pitchFamily="2" charset="-122"/>
                <a:cs typeface="Arial" panose="020B0604020202020204" pitchFamily="34" charset="0"/>
              </a:rPr>
              <a:t>80%</a:t>
            </a:r>
            <a:endParaRPr lang="zh-CN" altLang="en-US" sz="1080" dirty="0">
              <a:solidFill>
                <a:schemeClr val="bg1"/>
              </a:solidFill>
              <a:latin typeface="方正兰亭黑简体" panose="02000000000000000000" pitchFamily="2" charset="-122"/>
              <a:ea typeface="方正兰亭黑简体" panose="02000000000000000000" pitchFamily="2" charset="-122"/>
              <a:cs typeface="Arial" panose="020B0604020202020204" pitchFamily="34" charset="0"/>
            </a:endParaRPr>
          </a:p>
        </p:txBody>
      </p:sp>
      <p:sp>
        <p:nvSpPr>
          <p:cNvPr id="29" name="TextBox 29"/>
          <p:cNvSpPr txBox="1"/>
          <p:nvPr/>
        </p:nvSpPr>
        <p:spPr>
          <a:xfrm flipH="1">
            <a:off x="3365524" y="4077628"/>
            <a:ext cx="1880672" cy="241926"/>
          </a:xfrm>
          <a:prstGeom prst="rect">
            <a:avLst/>
          </a:prstGeom>
          <a:noFill/>
          <a:ln>
            <a:noFill/>
          </a:ln>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spcBef>
                <a:spcPct val="0"/>
              </a:spcBef>
              <a:buFont typeface="Arial" charset="0"/>
              <a:buNone/>
            </a:pPr>
            <a:r>
              <a:rPr lang="zh-CN" altLang="en-US" sz="1215" dirty="0">
                <a:solidFill>
                  <a:schemeClr val="bg1"/>
                </a:solidFill>
                <a:latin typeface="微软雅黑" panose="020B0503020204020204" pitchFamily="34" charset="-122"/>
                <a:cs typeface="Arial" panose="020B0604020202020204" pitchFamily="34" charset="0"/>
              </a:rPr>
              <a:t>点击输入标题</a:t>
            </a:r>
          </a:p>
        </p:txBody>
      </p:sp>
      <p:grpSp>
        <p:nvGrpSpPr>
          <p:cNvPr id="30" name="组合 29"/>
          <p:cNvGrpSpPr/>
          <p:nvPr/>
        </p:nvGrpSpPr>
        <p:grpSpPr>
          <a:xfrm>
            <a:off x="2647612" y="3432773"/>
            <a:ext cx="187861" cy="124512"/>
            <a:chOff x="9482595" y="2565731"/>
            <a:chExt cx="278384" cy="184511"/>
          </a:xfrm>
          <a:blipFill dpi="0" rotWithShape="1">
            <a:blip r:embed="rId9">
              <a:extLst>
                <a:ext uri="{28A0092B-C50C-407E-A947-70E740481C1C}">
                  <a14:useLocalDpi xmlns:a14="http://schemas.microsoft.com/office/drawing/2010/main" val="0"/>
                </a:ext>
              </a:extLst>
            </a:blip>
            <a:srcRect/>
            <a:stretch>
              <a:fillRect/>
            </a:stretch>
          </a:blipFill>
        </p:grpSpPr>
        <p:sp>
          <p:nvSpPr>
            <p:cNvPr id="31" name="椭圆 30"/>
            <p:cNvSpPr/>
            <p:nvPr/>
          </p:nvSpPr>
          <p:spPr>
            <a:xfrm>
              <a:off x="9482595" y="2565731"/>
              <a:ext cx="71376" cy="71376"/>
            </a:xfrm>
            <a:prstGeom prst="ellipse">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80"/>
            </a:p>
          </p:txBody>
        </p:sp>
        <p:sp>
          <p:nvSpPr>
            <p:cNvPr id="32" name="椭圆 31"/>
            <p:cNvSpPr/>
            <p:nvPr/>
          </p:nvSpPr>
          <p:spPr>
            <a:xfrm>
              <a:off x="9625979" y="2615242"/>
              <a:ext cx="135000" cy="135000"/>
            </a:xfrm>
            <a:prstGeom prst="ellipse">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80"/>
            </a:p>
          </p:txBody>
        </p:sp>
      </p:grpSp>
      <p:grpSp>
        <p:nvGrpSpPr>
          <p:cNvPr id="33" name="组合 32"/>
          <p:cNvGrpSpPr/>
          <p:nvPr/>
        </p:nvGrpSpPr>
        <p:grpSpPr>
          <a:xfrm>
            <a:off x="1483862" y="2374577"/>
            <a:ext cx="945435" cy="852417"/>
            <a:chOff x="4702856" y="2924944"/>
            <a:chExt cx="1401009" cy="1263169"/>
          </a:xfrm>
          <a:blipFill dpi="0" rotWithShape="1">
            <a:blip r:embed="rId10">
              <a:extLst>
                <a:ext uri="{28A0092B-C50C-407E-A947-70E740481C1C}">
                  <a14:useLocalDpi xmlns:a14="http://schemas.microsoft.com/office/drawing/2010/main" val="0"/>
                </a:ext>
              </a:extLst>
            </a:blip>
            <a:srcRect/>
            <a:stretch>
              <a:fillRect/>
            </a:stretch>
          </a:blipFill>
        </p:grpSpPr>
        <p:grpSp>
          <p:nvGrpSpPr>
            <p:cNvPr id="34" name="组合 33"/>
            <p:cNvGrpSpPr/>
            <p:nvPr/>
          </p:nvGrpSpPr>
          <p:grpSpPr>
            <a:xfrm>
              <a:off x="4702856" y="2924944"/>
              <a:ext cx="1401009" cy="1263169"/>
              <a:chOff x="5424755" y="1340768"/>
              <a:chExt cx="670560" cy="604586"/>
            </a:xfrm>
            <a:grpFill/>
          </p:grpSpPr>
          <p:grpSp>
            <p:nvGrpSpPr>
              <p:cNvPr id="36" name="组合 35"/>
              <p:cNvGrpSpPr/>
              <p:nvPr/>
            </p:nvGrpSpPr>
            <p:grpSpPr>
              <a:xfrm>
                <a:off x="5424755" y="1340768"/>
                <a:ext cx="670560" cy="604586"/>
                <a:chOff x="3720691" y="2824413"/>
                <a:chExt cx="1341120" cy="1209172"/>
              </a:xfrm>
              <a:grpFill/>
            </p:grpSpPr>
            <p:sp>
              <p:nvSpPr>
                <p:cNvPr id="38" name="Freeform 5"/>
                <p:cNvSpPr>
                  <a:spLocks/>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190500" dist="114300" dir="2700000" algn="tl" rotWithShape="0">
                    <a:prstClr val="black">
                      <a:alpha val="40000"/>
                    </a:prstClr>
                  </a:outerShdw>
                </a:effectLst>
                <a:extLst/>
              </p:spPr>
              <p:txBody>
                <a:bodyPr vert="horz" wrap="square" lIns="61706" tIns="30853" rIns="61706" bIns="30853" numCol="1" anchor="t" anchorCtr="0" compatLnSpc="1">
                  <a:prstTxWarp prst="textNoShape">
                    <a:avLst/>
                  </a:prstTxWarp>
                </a:bodyPr>
                <a:lstStyle/>
                <a:p>
                  <a:endParaRPr lang="zh-CN" altLang="en-US" sz="1080">
                    <a:solidFill>
                      <a:srgbClr val="414455"/>
                    </a:solidFill>
                  </a:endParaRPr>
                </a:p>
              </p:txBody>
            </p:sp>
            <p:sp>
              <p:nvSpPr>
                <p:cNvPr id="39" name="Freeform 5"/>
                <p:cNvSpPr>
                  <a:spLocks/>
                </p:cNvSpPr>
                <p:nvPr/>
              </p:nvSpPr>
              <p:spPr bwMode="auto">
                <a:xfrm rot="1855731">
                  <a:off x="3764579" y="2863368"/>
                  <a:ext cx="1264629"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50800" dist="38100" dir="2700000" algn="tl" rotWithShape="0">
                    <a:prstClr val="black">
                      <a:alpha val="40000"/>
                    </a:prstClr>
                  </a:outerShdw>
                </a:effectLst>
                <a:extLst/>
              </p:spPr>
              <p:txBody>
                <a:bodyPr vert="horz" wrap="square" lIns="61706" tIns="30853" rIns="61706" bIns="30853" numCol="1" anchor="t" anchorCtr="0" compatLnSpc="1">
                  <a:prstTxWarp prst="textNoShape">
                    <a:avLst/>
                  </a:prstTxWarp>
                </a:bodyPr>
                <a:lstStyle/>
                <a:p>
                  <a:endParaRPr lang="zh-CN" altLang="en-US" sz="1080">
                    <a:solidFill>
                      <a:srgbClr val="414455"/>
                    </a:solidFill>
                  </a:endParaRPr>
                </a:p>
              </p:txBody>
            </p:sp>
          </p:grpSp>
          <p:sp>
            <p:nvSpPr>
              <p:cNvPr id="37" name="Freeform 5"/>
              <p:cNvSpPr>
                <a:spLocks/>
              </p:cNvSpPr>
              <p:nvPr/>
            </p:nvSpPr>
            <p:spPr bwMode="auto">
              <a:xfrm rot="1855731">
                <a:off x="5470180" y="1383052"/>
                <a:ext cx="576760" cy="52001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9525" cap="flat">
                <a:noFill/>
                <a:prstDash val="sysDash"/>
                <a:miter lim="800000"/>
                <a:headEnd/>
                <a:tailEnd/>
              </a:ln>
              <a:effectLst/>
              <a:extLst/>
            </p:spPr>
            <p:txBody>
              <a:bodyPr vert="horz" wrap="square" lIns="61706" tIns="30853" rIns="61706" bIns="30853" numCol="1" anchor="t" anchorCtr="0" compatLnSpc="1">
                <a:prstTxWarp prst="textNoShape">
                  <a:avLst/>
                </a:prstTxWarp>
              </a:bodyPr>
              <a:lstStyle/>
              <a:p>
                <a:endParaRPr lang="zh-CN" altLang="en-US" sz="1080">
                  <a:solidFill>
                    <a:srgbClr val="414455"/>
                  </a:solidFill>
                </a:endParaRPr>
              </a:p>
            </p:txBody>
          </p:sp>
        </p:grpSp>
        <p:sp>
          <p:nvSpPr>
            <p:cNvPr id="35" name="矩形 34"/>
            <p:cNvSpPr/>
            <p:nvPr/>
          </p:nvSpPr>
          <p:spPr>
            <a:xfrm>
              <a:off x="4801443" y="3356993"/>
              <a:ext cx="1296145" cy="338610"/>
            </a:xfrm>
            <a:prstGeom prst="rect">
              <a:avLst/>
            </a:prstGeom>
            <a:noFill/>
            <a:ln>
              <a:noFill/>
            </a:ln>
          </p:spPr>
          <p:txBody>
            <a:bodyPr wrap="square" lIns="61700" tIns="30850" rIns="61700" bIns="30850">
              <a:spAutoFit/>
            </a:bodyPr>
            <a:lstStyle/>
            <a:p>
              <a:pPr algn="ctr"/>
              <a:r>
                <a:rPr lang="zh-CN" altLang="en-US" sz="1080" b="1" dirty="0">
                  <a:solidFill>
                    <a:schemeClr val="bg1"/>
                  </a:solidFill>
                  <a:latin typeface="微软雅黑" pitchFamily="34" charset="-122"/>
                  <a:ea typeface="微软雅黑" pitchFamily="34" charset="-122"/>
                </a:rPr>
                <a:t>添加标题</a:t>
              </a:r>
              <a:endParaRPr lang="en-US" altLang="zh-CN" sz="1080" b="1" dirty="0">
                <a:solidFill>
                  <a:schemeClr val="bg1"/>
                </a:solidFill>
                <a:latin typeface="微软雅黑" pitchFamily="34" charset="-122"/>
                <a:ea typeface="微软雅黑" pitchFamily="34" charset="-122"/>
              </a:endParaRPr>
            </a:p>
          </p:txBody>
        </p:sp>
      </p:grpSp>
      <p:sp>
        <p:nvSpPr>
          <p:cNvPr id="40" name="TextBox 28"/>
          <p:cNvSpPr txBox="1"/>
          <p:nvPr/>
        </p:nvSpPr>
        <p:spPr>
          <a:xfrm>
            <a:off x="3365524" y="4290188"/>
            <a:ext cx="1646605" cy="383182"/>
          </a:xfrm>
          <a:prstGeom prst="rect">
            <a:avLst/>
          </a:prstGeom>
          <a:noFill/>
        </p:spPr>
        <p:txBody>
          <a:bodyPr wrap="none" rtlCol="0">
            <a:spAutoFit/>
          </a:bodyPr>
          <a:lstStyle/>
          <a:p>
            <a:r>
              <a:rPr lang="zh-CN" altLang="en-US" sz="945" dirty="0">
                <a:solidFill>
                  <a:schemeClr val="bg1"/>
                </a:solidFill>
                <a:latin typeface="微软雅黑" panose="020B0503020204020204" pitchFamily="34" charset="-122"/>
                <a:ea typeface="微软雅黑" panose="020B0503020204020204" pitchFamily="34" charset="-122"/>
                <a:cs typeface="方正兰亭细黑_GBK_M" pitchFamily="2" charset="2"/>
              </a:rPr>
              <a:t>请在此处做详细的文字介绍</a:t>
            </a:r>
            <a:endParaRPr lang="en-US" altLang="zh-CN" sz="945" dirty="0">
              <a:solidFill>
                <a:schemeClr val="bg1"/>
              </a:solidFill>
              <a:latin typeface="微软雅黑" panose="020B0503020204020204" pitchFamily="34" charset="-122"/>
              <a:ea typeface="微软雅黑" panose="020B0503020204020204" pitchFamily="34" charset="-122"/>
              <a:cs typeface="方正兰亭细黑_GBK_M" pitchFamily="2" charset="2"/>
            </a:endParaRPr>
          </a:p>
          <a:p>
            <a:r>
              <a:rPr lang="zh-CN" altLang="en-US" sz="945" dirty="0">
                <a:solidFill>
                  <a:schemeClr val="bg1"/>
                </a:solidFill>
                <a:latin typeface="微软雅黑" panose="020B0503020204020204" pitchFamily="34" charset="-122"/>
                <a:ea typeface="微软雅黑" panose="020B0503020204020204" pitchFamily="34" charset="-122"/>
                <a:cs typeface="方正兰亭细黑_GBK_M" pitchFamily="2" charset="2"/>
              </a:rPr>
              <a:t>表达图表的含义。</a:t>
            </a:r>
            <a:endParaRPr lang="en-US" altLang="zh-CN" sz="945" dirty="0">
              <a:solidFill>
                <a:schemeClr val="bg1"/>
              </a:solidFill>
              <a:latin typeface="微软雅黑" panose="020B0503020204020204" pitchFamily="34" charset="-122"/>
              <a:ea typeface="微软雅黑" panose="020B0503020204020204" pitchFamily="34" charset="-122"/>
              <a:cs typeface="方正兰亭细黑_GBK_M" pitchFamily="2" charset="2"/>
            </a:endParaRPr>
          </a:p>
        </p:txBody>
      </p:sp>
      <p:sp>
        <p:nvSpPr>
          <p:cNvPr id="41" name="右箭头 19"/>
          <p:cNvSpPr>
            <a:spLocks noChangeArrowheads="1"/>
          </p:cNvSpPr>
          <p:nvPr/>
        </p:nvSpPr>
        <p:spPr bwMode="auto">
          <a:xfrm rot="10800000" flipH="1">
            <a:off x="622092" y="962633"/>
            <a:ext cx="1737832" cy="403249"/>
          </a:xfrm>
          <a:prstGeom prst="rightArrow">
            <a:avLst>
              <a:gd name="adj1" fmla="val 69093"/>
              <a:gd name="adj2" fmla="val 44412"/>
            </a:avLst>
          </a:prstGeom>
          <a:blipFill dpi="0" rotWithShape="1">
            <a:blip r:embed="rId11">
              <a:extLst>
                <a:ext uri="{28A0092B-C50C-407E-A947-70E740481C1C}">
                  <a14:useLocalDpi xmlns:a14="http://schemas.microsoft.com/office/drawing/2010/main" val="0"/>
                </a:ext>
              </a:extLst>
            </a:blip>
            <a:srcRect/>
            <a:stretch>
              <a:fillRect/>
            </a:stretch>
          </a:blipFill>
          <a:ln w="31750">
            <a:no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1706" tIns="30853" rIns="61706" bIns="30853" rtlCol="0" anchor="ctr"/>
          <a:lstStyle/>
          <a:p>
            <a:pPr algn="ctr"/>
            <a:endParaRPr lang="zh-CN" altLang="en-US" sz="1620">
              <a:solidFill>
                <a:schemeClr val="accent1"/>
              </a:solidFill>
              <a:latin typeface="微软雅黑" panose="020B0503020204020204" pitchFamily="34" charset="-122"/>
              <a:ea typeface="微软雅黑" panose="020B0503020204020204" pitchFamily="34" charset="-122"/>
            </a:endParaRPr>
          </a:p>
        </p:txBody>
      </p:sp>
      <p:pic>
        <p:nvPicPr>
          <p:cNvPr id="42" name="图片 41"/>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825574" y="617096"/>
            <a:ext cx="2573886" cy="2562646"/>
          </a:xfrm>
          <a:prstGeom prst="rect">
            <a:avLst/>
          </a:prstGeom>
        </p:spPr>
      </p:pic>
    </p:spTree>
    <p:extLst>
      <p:ext uri="{BB962C8B-B14F-4D97-AF65-F5344CB8AC3E}">
        <p14:creationId xmlns:p14="http://schemas.microsoft.com/office/powerpoint/2010/main" val="2214714692"/>
      </p:ext>
    </p:extLst>
  </p:cSld>
  <p:clrMapOvr>
    <a:masterClrMapping/>
  </p:clrMapOvr>
  <mc:AlternateContent xmlns:mc="http://schemas.openxmlformats.org/markup-compatibility/2006" xmlns:p14="http://schemas.microsoft.com/office/powerpoint/2010/main">
    <mc:Choice Requires="p14">
      <p:transition spd="slow" p14:dur="2000" advClick="0" advTm="3000">
        <p:fad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6" presetClass="entr" presetSubtype="0" fill="hold" grpId="0" nodeType="click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wipe(down)">
                                      <p:cBhvr>
                                        <p:cTn id="17" dur="580">
                                          <p:stCondLst>
                                            <p:cond delay="0"/>
                                          </p:stCondLst>
                                        </p:cTn>
                                        <p:tgtEl>
                                          <p:spTgt spid="41"/>
                                        </p:tgtEl>
                                      </p:cBhvr>
                                    </p:animEffect>
                                    <p:anim calcmode="lin" valueType="num">
                                      <p:cBhvr>
                                        <p:cTn id="18" dur="1822" tmFilter="0,0; 0.14,0.36; 0.43,0.73; 0.71,0.91; 1.0,1.0">
                                          <p:stCondLst>
                                            <p:cond delay="0"/>
                                          </p:stCondLst>
                                        </p:cTn>
                                        <p:tgtEl>
                                          <p:spTgt spid="41"/>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41"/>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41"/>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41"/>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41"/>
                                        </p:tgtEl>
                                        <p:attrNameLst>
                                          <p:attrName>ppt_y</p:attrName>
                                        </p:attrNameLst>
                                      </p:cBhvr>
                                      <p:tavLst>
                                        <p:tav tm="0" fmla="#ppt_y-sin(pi*$)/81">
                                          <p:val>
                                            <p:fltVal val="0"/>
                                          </p:val>
                                        </p:tav>
                                        <p:tav tm="100000">
                                          <p:val>
                                            <p:fltVal val="1"/>
                                          </p:val>
                                        </p:tav>
                                      </p:tavLst>
                                    </p:anim>
                                    <p:animScale>
                                      <p:cBhvr>
                                        <p:cTn id="23" dur="26">
                                          <p:stCondLst>
                                            <p:cond delay="650"/>
                                          </p:stCondLst>
                                        </p:cTn>
                                        <p:tgtEl>
                                          <p:spTgt spid="41"/>
                                        </p:tgtEl>
                                      </p:cBhvr>
                                      <p:to x="100000" y="60000"/>
                                    </p:animScale>
                                    <p:animScale>
                                      <p:cBhvr>
                                        <p:cTn id="24" dur="166" decel="50000">
                                          <p:stCondLst>
                                            <p:cond delay="676"/>
                                          </p:stCondLst>
                                        </p:cTn>
                                        <p:tgtEl>
                                          <p:spTgt spid="41"/>
                                        </p:tgtEl>
                                      </p:cBhvr>
                                      <p:to x="100000" y="100000"/>
                                    </p:animScale>
                                    <p:animScale>
                                      <p:cBhvr>
                                        <p:cTn id="25" dur="26">
                                          <p:stCondLst>
                                            <p:cond delay="1312"/>
                                          </p:stCondLst>
                                        </p:cTn>
                                        <p:tgtEl>
                                          <p:spTgt spid="41"/>
                                        </p:tgtEl>
                                      </p:cBhvr>
                                      <p:to x="100000" y="80000"/>
                                    </p:animScale>
                                    <p:animScale>
                                      <p:cBhvr>
                                        <p:cTn id="26" dur="166" decel="50000">
                                          <p:stCondLst>
                                            <p:cond delay="1338"/>
                                          </p:stCondLst>
                                        </p:cTn>
                                        <p:tgtEl>
                                          <p:spTgt spid="41"/>
                                        </p:tgtEl>
                                      </p:cBhvr>
                                      <p:to x="100000" y="100000"/>
                                    </p:animScale>
                                    <p:animScale>
                                      <p:cBhvr>
                                        <p:cTn id="27" dur="26">
                                          <p:stCondLst>
                                            <p:cond delay="1642"/>
                                          </p:stCondLst>
                                        </p:cTn>
                                        <p:tgtEl>
                                          <p:spTgt spid="41"/>
                                        </p:tgtEl>
                                      </p:cBhvr>
                                      <p:to x="100000" y="90000"/>
                                    </p:animScale>
                                    <p:animScale>
                                      <p:cBhvr>
                                        <p:cTn id="28" dur="166" decel="50000">
                                          <p:stCondLst>
                                            <p:cond delay="1668"/>
                                          </p:stCondLst>
                                        </p:cTn>
                                        <p:tgtEl>
                                          <p:spTgt spid="41"/>
                                        </p:tgtEl>
                                      </p:cBhvr>
                                      <p:to x="100000" y="100000"/>
                                    </p:animScale>
                                    <p:animScale>
                                      <p:cBhvr>
                                        <p:cTn id="29" dur="26">
                                          <p:stCondLst>
                                            <p:cond delay="1808"/>
                                          </p:stCondLst>
                                        </p:cTn>
                                        <p:tgtEl>
                                          <p:spTgt spid="41"/>
                                        </p:tgtEl>
                                      </p:cBhvr>
                                      <p:to x="100000" y="95000"/>
                                    </p:animScale>
                                    <p:animScale>
                                      <p:cBhvr>
                                        <p:cTn id="30" dur="166" decel="50000">
                                          <p:stCondLst>
                                            <p:cond delay="1834"/>
                                          </p:stCondLst>
                                        </p:cTn>
                                        <p:tgtEl>
                                          <p:spTgt spid="41"/>
                                        </p:tgtEl>
                                      </p:cBhvr>
                                      <p:to x="100000" y="100000"/>
                                    </p:animScale>
                                  </p:childTnLst>
                                </p:cTn>
                              </p:par>
                            </p:childTnLst>
                          </p:cTn>
                        </p:par>
                        <p:par>
                          <p:cTn id="31" fill="hold">
                            <p:stCondLst>
                              <p:cond delay="2000"/>
                            </p:stCondLst>
                            <p:childTnLst>
                              <p:par>
                                <p:cTn id="32" presetID="2" presetClass="entr" presetSubtype="12" fill="hold" nodeType="afterEffect">
                                  <p:stCondLst>
                                    <p:cond delay="0"/>
                                  </p:stCondLst>
                                  <p:childTnLst>
                                    <p:set>
                                      <p:cBhvr>
                                        <p:cTn id="33" dur="1" fill="hold">
                                          <p:stCondLst>
                                            <p:cond delay="0"/>
                                          </p:stCondLst>
                                        </p:cTn>
                                        <p:tgtEl>
                                          <p:spTgt spid="33"/>
                                        </p:tgtEl>
                                        <p:attrNameLst>
                                          <p:attrName>style.visibility</p:attrName>
                                        </p:attrNameLst>
                                      </p:cBhvr>
                                      <p:to>
                                        <p:strVal val="visible"/>
                                      </p:to>
                                    </p:set>
                                    <p:anim calcmode="lin" valueType="num">
                                      <p:cBhvr additive="base">
                                        <p:cTn id="34" dur="500" fill="hold"/>
                                        <p:tgtEl>
                                          <p:spTgt spid="33"/>
                                        </p:tgtEl>
                                        <p:attrNameLst>
                                          <p:attrName>ppt_x</p:attrName>
                                        </p:attrNameLst>
                                      </p:cBhvr>
                                      <p:tavLst>
                                        <p:tav tm="0">
                                          <p:val>
                                            <p:strVal val="0-#ppt_w/2"/>
                                          </p:val>
                                        </p:tav>
                                        <p:tav tm="100000">
                                          <p:val>
                                            <p:strVal val="#ppt_x"/>
                                          </p:val>
                                        </p:tav>
                                      </p:tavLst>
                                    </p:anim>
                                    <p:anim calcmode="lin" valueType="num">
                                      <p:cBhvr additive="base">
                                        <p:cTn id="35" dur="500" fill="hold"/>
                                        <p:tgtEl>
                                          <p:spTgt spid="33"/>
                                        </p:tgtEl>
                                        <p:attrNameLst>
                                          <p:attrName>ppt_y</p:attrName>
                                        </p:attrNameLst>
                                      </p:cBhvr>
                                      <p:tavLst>
                                        <p:tav tm="0">
                                          <p:val>
                                            <p:strVal val="1+#ppt_h/2"/>
                                          </p:val>
                                        </p:tav>
                                        <p:tav tm="100000">
                                          <p:val>
                                            <p:strVal val="#ppt_y"/>
                                          </p:val>
                                        </p:tav>
                                      </p:tavLst>
                                    </p:anim>
                                  </p:childTnLst>
                                </p:cTn>
                              </p:par>
                              <p:par>
                                <p:cTn id="36" presetID="2" presetClass="entr" presetSubtype="12" fill="hold" nodeType="withEffect">
                                  <p:stCondLst>
                                    <p:cond delay="0"/>
                                  </p:stCondLst>
                                  <p:childTnLst>
                                    <p:set>
                                      <p:cBhvr>
                                        <p:cTn id="37" dur="1" fill="hold">
                                          <p:stCondLst>
                                            <p:cond delay="0"/>
                                          </p:stCondLst>
                                        </p:cTn>
                                        <p:tgtEl>
                                          <p:spTgt spid="5"/>
                                        </p:tgtEl>
                                        <p:attrNameLst>
                                          <p:attrName>style.visibility</p:attrName>
                                        </p:attrNameLst>
                                      </p:cBhvr>
                                      <p:to>
                                        <p:strVal val="visible"/>
                                      </p:to>
                                    </p:set>
                                    <p:anim calcmode="lin" valueType="num">
                                      <p:cBhvr additive="base">
                                        <p:cTn id="38" dur="500" fill="hold"/>
                                        <p:tgtEl>
                                          <p:spTgt spid="5"/>
                                        </p:tgtEl>
                                        <p:attrNameLst>
                                          <p:attrName>ppt_x</p:attrName>
                                        </p:attrNameLst>
                                      </p:cBhvr>
                                      <p:tavLst>
                                        <p:tav tm="0">
                                          <p:val>
                                            <p:strVal val="0-#ppt_w/2"/>
                                          </p:val>
                                        </p:tav>
                                        <p:tav tm="100000">
                                          <p:val>
                                            <p:strVal val="#ppt_x"/>
                                          </p:val>
                                        </p:tav>
                                      </p:tavLst>
                                    </p:anim>
                                    <p:anim calcmode="lin" valueType="num">
                                      <p:cBhvr additive="base">
                                        <p:cTn id="39" dur="500" fill="hold"/>
                                        <p:tgtEl>
                                          <p:spTgt spid="5"/>
                                        </p:tgtEl>
                                        <p:attrNameLst>
                                          <p:attrName>ppt_y</p:attrName>
                                        </p:attrNameLst>
                                      </p:cBhvr>
                                      <p:tavLst>
                                        <p:tav tm="0">
                                          <p:val>
                                            <p:strVal val="1+#ppt_h/2"/>
                                          </p:val>
                                        </p:tav>
                                        <p:tav tm="100000">
                                          <p:val>
                                            <p:strVal val="#ppt_y"/>
                                          </p:val>
                                        </p:tav>
                                      </p:tavLst>
                                    </p:anim>
                                  </p:childTnLst>
                                </p:cTn>
                              </p:par>
                              <p:par>
                                <p:cTn id="40" presetID="2" presetClass="entr" presetSubtype="12" fill="hold" nodeType="with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additive="base">
                                        <p:cTn id="42" dur="500" fill="hold"/>
                                        <p:tgtEl>
                                          <p:spTgt spid="14"/>
                                        </p:tgtEl>
                                        <p:attrNameLst>
                                          <p:attrName>ppt_x</p:attrName>
                                        </p:attrNameLst>
                                      </p:cBhvr>
                                      <p:tavLst>
                                        <p:tav tm="0">
                                          <p:val>
                                            <p:strVal val="0-#ppt_w/2"/>
                                          </p:val>
                                        </p:tav>
                                        <p:tav tm="100000">
                                          <p:val>
                                            <p:strVal val="#ppt_x"/>
                                          </p:val>
                                        </p:tav>
                                      </p:tavLst>
                                    </p:anim>
                                    <p:anim calcmode="lin" valueType="num">
                                      <p:cBhvr additive="base">
                                        <p:cTn id="43" dur="500" fill="hold"/>
                                        <p:tgtEl>
                                          <p:spTgt spid="14"/>
                                        </p:tgtEl>
                                        <p:attrNameLst>
                                          <p:attrName>ppt_y</p:attrName>
                                        </p:attrNameLst>
                                      </p:cBhvr>
                                      <p:tavLst>
                                        <p:tav tm="0">
                                          <p:val>
                                            <p:strVal val="1+#ppt_h/2"/>
                                          </p:val>
                                        </p:tav>
                                        <p:tav tm="100000">
                                          <p:val>
                                            <p:strVal val="#ppt_y"/>
                                          </p:val>
                                        </p:tav>
                                      </p:tavLst>
                                    </p:anim>
                                  </p:childTnLst>
                                </p:cTn>
                              </p:par>
                            </p:childTnLst>
                          </p:cTn>
                        </p:par>
                        <p:par>
                          <p:cTn id="44" fill="hold">
                            <p:stCondLst>
                              <p:cond delay="2500"/>
                            </p:stCondLst>
                            <p:childTnLst>
                              <p:par>
                                <p:cTn id="45" presetID="22" presetClass="entr" presetSubtype="8" fill="hold"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wipe(left)">
                                      <p:cBhvr>
                                        <p:cTn id="47" dur="400"/>
                                        <p:tgtEl>
                                          <p:spTgt spid="21"/>
                                        </p:tgtEl>
                                      </p:cBhvr>
                                    </p:animEffect>
                                  </p:childTnLst>
                                </p:cTn>
                              </p:par>
                            </p:childTnLst>
                          </p:cTn>
                        </p:par>
                        <p:par>
                          <p:cTn id="48" fill="hold">
                            <p:stCondLst>
                              <p:cond delay="2900"/>
                            </p:stCondLst>
                            <p:childTnLst>
                              <p:par>
                                <p:cTn id="49" presetID="22" presetClass="entr" presetSubtype="8" fill="hold" nodeType="after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wipe(left)">
                                      <p:cBhvr>
                                        <p:cTn id="51" dur="350"/>
                                        <p:tgtEl>
                                          <p:spTgt spid="22"/>
                                        </p:tgtEl>
                                      </p:cBhvr>
                                    </p:animEffect>
                                  </p:childTnLst>
                                </p:cTn>
                              </p:par>
                            </p:childTnLst>
                          </p:cTn>
                        </p:par>
                        <p:par>
                          <p:cTn id="52" fill="hold">
                            <p:stCondLst>
                              <p:cond delay="3250"/>
                            </p:stCondLst>
                            <p:childTnLst>
                              <p:par>
                                <p:cTn id="53" presetID="2" presetClass="entr" presetSubtype="4" decel="100000" fill="hold" grpId="0" nodeType="afterEffect">
                                  <p:stCondLst>
                                    <p:cond delay="250"/>
                                  </p:stCondLst>
                                  <p:childTnLst>
                                    <p:set>
                                      <p:cBhvr>
                                        <p:cTn id="54" dur="1" fill="hold">
                                          <p:stCondLst>
                                            <p:cond delay="0"/>
                                          </p:stCondLst>
                                        </p:cTn>
                                        <p:tgtEl>
                                          <p:spTgt spid="24"/>
                                        </p:tgtEl>
                                        <p:attrNameLst>
                                          <p:attrName>style.visibility</p:attrName>
                                        </p:attrNameLst>
                                      </p:cBhvr>
                                      <p:to>
                                        <p:strVal val="visible"/>
                                      </p:to>
                                    </p:set>
                                    <p:anim calcmode="lin" valueType="num">
                                      <p:cBhvr additive="base">
                                        <p:cTn id="55" dur="500" fill="hold"/>
                                        <p:tgtEl>
                                          <p:spTgt spid="24"/>
                                        </p:tgtEl>
                                        <p:attrNameLst>
                                          <p:attrName>ppt_x</p:attrName>
                                        </p:attrNameLst>
                                      </p:cBhvr>
                                      <p:tavLst>
                                        <p:tav tm="0">
                                          <p:val>
                                            <p:strVal val="#ppt_x"/>
                                          </p:val>
                                        </p:tav>
                                        <p:tav tm="100000">
                                          <p:val>
                                            <p:strVal val="#ppt_x"/>
                                          </p:val>
                                        </p:tav>
                                      </p:tavLst>
                                    </p:anim>
                                    <p:anim calcmode="lin" valueType="num">
                                      <p:cBhvr additive="base">
                                        <p:cTn id="56" dur="500" fill="hold"/>
                                        <p:tgtEl>
                                          <p:spTgt spid="24"/>
                                        </p:tgtEl>
                                        <p:attrNameLst>
                                          <p:attrName>ppt_y</p:attrName>
                                        </p:attrNameLst>
                                      </p:cBhvr>
                                      <p:tavLst>
                                        <p:tav tm="0">
                                          <p:val>
                                            <p:strVal val="1+#ppt_h/2"/>
                                          </p:val>
                                        </p:tav>
                                        <p:tav tm="100000">
                                          <p:val>
                                            <p:strVal val="#ppt_y"/>
                                          </p:val>
                                        </p:tav>
                                      </p:tavLst>
                                    </p:anim>
                                  </p:childTnLst>
                                </p:cTn>
                              </p:par>
                              <p:par>
                                <p:cTn id="57" presetID="2" presetClass="entr" presetSubtype="4" decel="100000" fill="hold" grpId="0" nodeType="withEffect">
                                  <p:stCondLst>
                                    <p:cond delay="500"/>
                                  </p:stCondLst>
                                  <p:childTnLst>
                                    <p:set>
                                      <p:cBhvr>
                                        <p:cTn id="58" dur="1" fill="hold">
                                          <p:stCondLst>
                                            <p:cond delay="0"/>
                                          </p:stCondLst>
                                        </p:cTn>
                                        <p:tgtEl>
                                          <p:spTgt spid="25"/>
                                        </p:tgtEl>
                                        <p:attrNameLst>
                                          <p:attrName>style.visibility</p:attrName>
                                        </p:attrNameLst>
                                      </p:cBhvr>
                                      <p:to>
                                        <p:strVal val="visible"/>
                                      </p:to>
                                    </p:set>
                                    <p:anim calcmode="lin" valueType="num">
                                      <p:cBhvr additive="base">
                                        <p:cTn id="59" dur="500" fill="hold"/>
                                        <p:tgtEl>
                                          <p:spTgt spid="25"/>
                                        </p:tgtEl>
                                        <p:attrNameLst>
                                          <p:attrName>ppt_x</p:attrName>
                                        </p:attrNameLst>
                                      </p:cBhvr>
                                      <p:tavLst>
                                        <p:tav tm="0">
                                          <p:val>
                                            <p:strVal val="#ppt_x"/>
                                          </p:val>
                                        </p:tav>
                                        <p:tav tm="100000">
                                          <p:val>
                                            <p:strVal val="#ppt_x"/>
                                          </p:val>
                                        </p:tav>
                                      </p:tavLst>
                                    </p:anim>
                                    <p:anim calcmode="lin" valueType="num">
                                      <p:cBhvr additive="base">
                                        <p:cTn id="60" dur="500" fill="hold"/>
                                        <p:tgtEl>
                                          <p:spTgt spid="25"/>
                                        </p:tgtEl>
                                        <p:attrNameLst>
                                          <p:attrName>ppt_y</p:attrName>
                                        </p:attrNameLst>
                                      </p:cBhvr>
                                      <p:tavLst>
                                        <p:tav tm="0">
                                          <p:val>
                                            <p:strVal val="1+#ppt_h/2"/>
                                          </p:val>
                                        </p:tav>
                                        <p:tav tm="100000">
                                          <p:val>
                                            <p:strVal val="#ppt_y"/>
                                          </p:val>
                                        </p:tav>
                                      </p:tavLst>
                                    </p:anim>
                                  </p:childTnLst>
                                </p:cTn>
                              </p:par>
                              <p:par>
                                <p:cTn id="61" presetID="2" presetClass="entr" presetSubtype="4" decel="100000" fill="hold" grpId="0" nodeType="withEffect">
                                  <p:stCondLst>
                                    <p:cond delay="750"/>
                                  </p:stCondLst>
                                  <p:childTnLst>
                                    <p:set>
                                      <p:cBhvr>
                                        <p:cTn id="62" dur="1" fill="hold">
                                          <p:stCondLst>
                                            <p:cond delay="0"/>
                                          </p:stCondLst>
                                        </p:cTn>
                                        <p:tgtEl>
                                          <p:spTgt spid="23"/>
                                        </p:tgtEl>
                                        <p:attrNameLst>
                                          <p:attrName>style.visibility</p:attrName>
                                        </p:attrNameLst>
                                      </p:cBhvr>
                                      <p:to>
                                        <p:strVal val="visible"/>
                                      </p:to>
                                    </p:set>
                                    <p:anim calcmode="lin" valueType="num">
                                      <p:cBhvr additive="base">
                                        <p:cTn id="63" dur="500" fill="hold"/>
                                        <p:tgtEl>
                                          <p:spTgt spid="23"/>
                                        </p:tgtEl>
                                        <p:attrNameLst>
                                          <p:attrName>ppt_x</p:attrName>
                                        </p:attrNameLst>
                                      </p:cBhvr>
                                      <p:tavLst>
                                        <p:tav tm="0">
                                          <p:val>
                                            <p:strVal val="#ppt_x"/>
                                          </p:val>
                                        </p:tav>
                                        <p:tav tm="100000">
                                          <p:val>
                                            <p:strVal val="#ppt_x"/>
                                          </p:val>
                                        </p:tav>
                                      </p:tavLst>
                                    </p:anim>
                                    <p:anim calcmode="lin" valueType="num">
                                      <p:cBhvr additive="base">
                                        <p:cTn id="64" dur="500" fill="hold"/>
                                        <p:tgtEl>
                                          <p:spTgt spid="23"/>
                                        </p:tgtEl>
                                        <p:attrNameLst>
                                          <p:attrName>ppt_y</p:attrName>
                                        </p:attrNameLst>
                                      </p:cBhvr>
                                      <p:tavLst>
                                        <p:tav tm="0">
                                          <p:val>
                                            <p:strVal val="1+#ppt_h/2"/>
                                          </p:val>
                                        </p:tav>
                                        <p:tav tm="100000">
                                          <p:val>
                                            <p:strVal val="#ppt_y"/>
                                          </p:val>
                                        </p:tav>
                                      </p:tavLst>
                                    </p:anim>
                                  </p:childTnLst>
                                </p:cTn>
                              </p:par>
                            </p:childTnLst>
                          </p:cTn>
                        </p:par>
                        <p:par>
                          <p:cTn id="65" fill="hold">
                            <p:stCondLst>
                              <p:cond delay="4500"/>
                            </p:stCondLst>
                            <p:childTnLst>
                              <p:par>
                                <p:cTn id="66" presetID="10" presetClass="entr" presetSubtype="0" fill="hold" grpId="0" nodeType="afterEffect">
                                  <p:stCondLst>
                                    <p:cond delay="0"/>
                                  </p:stCondLst>
                                  <p:childTnLst>
                                    <p:set>
                                      <p:cBhvr>
                                        <p:cTn id="67" dur="1" fill="hold">
                                          <p:stCondLst>
                                            <p:cond delay="0"/>
                                          </p:stCondLst>
                                        </p:cTn>
                                        <p:tgtEl>
                                          <p:spTgt spid="26"/>
                                        </p:tgtEl>
                                        <p:attrNameLst>
                                          <p:attrName>style.visibility</p:attrName>
                                        </p:attrNameLst>
                                      </p:cBhvr>
                                      <p:to>
                                        <p:strVal val="visible"/>
                                      </p:to>
                                    </p:set>
                                    <p:animEffect transition="in" filter="fade">
                                      <p:cBhvr>
                                        <p:cTn id="68" dur="500"/>
                                        <p:tgtEl>
                                          <p:spTgt spid="26"/>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27"/>
                                        </p:tgtEl>
                                        <p:attrNameLst>
                                          <p:attrName>style.visibility</p:attrName>
                                        </p:attrNameLst>
                                      </p:cBhvr>
                                      <p:to>
                                        <p:strVal val="visible"/>
                                      </p:to>
                                    </p:set>
                                    <p:animEffect transition="in" filter="fade">
                                      <p:cBhvr>
                                        <p:cTn id="71" dur="500"/>
                                        <p:tgtEl>
                                          <p:spTgt spid="27"/>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28"/>
                                        </p:tgtEl>
                                        <p:attrNameLst>
                                          <p:attrName>style.visibility</p:attrName>
                                        </p:attrNameLst>
                                      </p:cBhvr>
                                      <p:to>
                                        <p:strVal val="visible"/>
                                      </p:to>
                                    </p:set>
                                    <p:animEffect transition="in" filter="fade">
                                      <p:cBhvr>
                                        <p:cTn id="74" dur="500"/>
                                        <p:tgtEl>
                                          <p:spTgt spid="28"/>
                                        </p:tgtEl>
                                      </p:cBhvr>
                                    </p:animEffect>
                                  </p:childTnLst>
                                </p:cTn>
                              </p:par>
                            </p:childTnLst>
                          </p:cTn>
                        </p:par>
                        <p:par>
                          <p:cTn id="75" fill="hold">
                            <p:stCondLst>
                              <p:cond delay="5000"/>
                            </p:stCondLst>
                            <p:childTnLst>
                              <p:par>
                                <p:cTn id="76" presetID="10" presetClass="entr" presetSubtype="0" fill="hold" grpId="0" nodeType="afterEffect">
                                  <p:stCondLst>
                                    <p:cond delay="0"/>
                                  </p:stCondLst>
                                  <p:iterate type="lt">
                                    <p:tmPct val="10000"/>
                                  </p:iterate>
                                  <p:childTnLst>
                                    <p:set>
                                      <p:cBhvr>
                                        <p:cTn id="77" dur="1" fill="hold">
                                          <p:stCondLst>
                                            <p:cond delay="0"/>
                                          </p:stCondLst>
                                        </p:cTn>
                                        <p:tgtEl>
                                          <p:spTgt spid="29"/>
                                        </p:tgtEl>
                                        <p:attrNameLst>
                                          <p:attrName>style.visibility</p:attrName>
                                        </p:attrNameLst>
                                      </p:cBhvr>
                                      <p:to>
                                        <p:strVal val="visible"/>
                                      </p:to>
                                    </p:set>
                                    <p:animEffect transition="in" filter="fade">
                                      <p:cBhvr>
                                        <p:cTn id="78" dur="100"/>
                                        <p:tgtEl>
                                          <p:spTgt spid="29"/>
                                        </p:tgtEl>
                                      </p:cBhvr>
                                    </p:animEffect>
                                  </p:childTnLst>
                                </p:cTn>
                              </p:par>
                            </p:childTnLst>
                          </p:cTn>
                        </p:par>
                        <p:par>
                          <p:cTn id="79" fill="hold">
                            <p:stCondLst>
                              <p:cond delay="5150"/>
                            </p:stCondLst>
                            <p:childTnLst>
                              <p:par>
                                <p:cTn id="80" presetID="42" presetClass="entr" presetSubtype="0" fill="hold" nodeType="afterEffect">
                                  <p:stCondLst>
                                    <p:cond delay="0"/>
                                  </p:stCondLst>
                                  <p:childTnLst>
                                    <p:set>
                                      <p:cBhvr>
                                        <p:cTn id="81" dur="1" fill="hold">
                                          <p:stCondLst>
                                            <p:cond delay="0"/>
                                          </p:stCondLst>
                                        </p:cTn>
                                        <p:tgtEl>
                                          <p:spTgt spid="30"/>
                                        </p:tgtEl>
                                        <p:attrNameLst>
                                          <p:attrName>style.visibility</p:attrName>
                                        </p:attrNameLst>
                                      </p:cBhvr>
                                      <p:to>
                                        <p:strVal val="visible"/>
                                      </p:to>
                                    </p:set>
                                    <p:animEffect transition="in" filter="fade">
                                      <p:cBhvr>
                                        <p:cTn id="82" dur="1000"/>
                                        <p:tgtEl>
                                          <p:spTgt spid="30"/>
                                        </p:tgtEl>
                                      </p:cBhvr>
                                    </p:animEffect>
                                    <p:anim calcmode="lin" valueType="num">
                                      <p:cBhvr>
                                        <p:cTn id="83" dur="1000" fill="hold"/>
                                        <p:tgtEl>
                                          <p:spTgt spid="30"/>
                                        </p:tgtEl>
                                        <p:attrNameLst>
                                          <p:attrName>ppt_x</p:attrName>
                                        </p:attrNameLst>
                                      </p:cBhvr>
                                      <p:tavLst>
                                        <p:tav tm="0">
                                          <p:val>
                                            <p:strVal val="#ppt_x"/>
                                          </p:val>
                                        </p:tav>
                                        <p:tav tm="100000">
                                          <p:val>
                                            <p:strVal val="#ppt_x"/>
                                          </p:val>
                                        </p:tav>
                                      </p:tavLst>
                                    </p:anim>
                                    <p:anim calcmode="lin" valueType="num">
                                      <p:cBhvr>
                                        <p:cTn id="84" dur="1000" fill="hold"/>
                                        <p:tgtEl>
                                          <p:spTgt spid="30"/>
                                        </p:tgtEl>
                                        <p:attrNameLst>
                                          <p:attrName>ppt_y</p:attrName>
                                        </p:attrNameLst>
                                      </p:cBhvr>
                                      <p:tavLst>
                                        <p:tav tm="0">
                                          <p:val>
                                            <p:strVal val="#ppt_y+.1"/>
                                          </p:val>
                                        </p:tav>
                                        <p:tav tm="100000">
                                          <p:val>
                                            <p:strVal val="#ppt_y"/>
                                          </p:val>
                                        </p:tav>
                                      </p:tavLst>
                                    </p:anim>
                                  </p:childTnLst>
                                </p:cTn>
                              </p:par>
                              <p:par>
                                <p:cTn id="85" presetID="12" presetClass="entr" presetSubtype="4" fill="hold" grpId="0" nodeType="withEffect">
                                  <p:stCondLst>
                                    <p:cond delay="0"/>
                                  </p:stCondLst>
                                  <p:childTnLst>
                                    <p:set>
                                      <p:cBhvr>
                                        <p:cTn id="86" dur="1" fill="hold">
                                          <p:stCondLst>
                                            <p:cond delay="0"/>
                                          </p:stCondLst>
                                        </p:cTn>
                                        <p:tgtEl>
                                          <p:spTgt spid="40"/>
                                        </p:tgtEl>
                                        <p:attrNameLst>
                                          <p:attrName>style.visibility</p:attrName>
                                        </p:attrNameLst>
                                      </p:cBhvr>
                                      <p:to>
                                        <p:strVal val="visible"/>
                                      </p:to>
                                    </p:set>
                                    <p:anim calcmode="lin" valueType="num">
                                      <p:cBhvr additive="base">
                                        <p:cTn id="87" dur="500"/>
                                        <p:tgtEl>
                                          <p:spTgt spid="40"/>
                                        </p:tgtEl>
                                        <p:attrNameLst>
                                          <p:attrName>ppt_y</p:attrName>
                                        </p:attrNameLst>
                                      </p:cBhvr>
                                      <p:tavLst>
                                        <p:tav tm="0">
                                          <p:val>
                                            <p:strVal val="#ppt_y+#ppt_h*1.125000"/>
                                          </p:val>
                                        </p:tav>
                                        <p:tav tm="100000">
                                          <p:val>
                                            <p:strVal val="#ppt_y"/>
                                          </p:val>
                                        </p:tav>
                                      </p:tavLst>
                                    </p:anim>
                                    <p:animEffect transition="in" filter="wipe(up)">
                                      <p:cBhvr>
                                        <p:cTn id="88" dur="500"/>
                                        <p:tgtEl>
                                          <p:spTgt spid="40"/>
                                        </p:tgtEl>
                                      </p:cBhvr>
                                    </p:animEffect>
                                  </p:childTnLst>
                                </p:cTn>
                              </p:par>
                            </p:childTnLst>
                          </p:cTn>
                        </p:par>
                      </p:childTnLst>
                    </p:cTn>
                  </p:par>
                  <p:par>
                    <p:cTn id="89" fill="hold">
                      <p:stCondLst>
                        <p:cond delay="indefinite"/>
                      </p:stCondLst>
                      <p:childTnLst>
                        <p:par>
                          <p:cTn id="90" fill="hold">
                            <p:stCondLst>
                              <p:cond delay="0"/>
                            </p:stCondLst>
                            <p:childTnLst>
                              <p:par>
                                <p:cTn id="91" presetID="2" presetClass="entr" presetSubtype="2" fill="hold" nodeType="clickEffect">
                                  <p:stCondLst>
                                    <p:cond delay="0"/>
                                  </p:stCondLst>
                                  <p:childTnLst>
                                    <p:set>
                                      <p:cBhvr>
                                        <p:cTn id="92" dur="1" fill="hold">
                                          <p:stCondLst>
                                            <p:cond delay="0"/>
                                          </p:stCondLst>
                                        </p:cTn>
                                        <p:tgtEl>
                                          <p:spTgt spid="42"/>
                                        </p:tgtEl>
                                        <p:attrNameLst>
                                          <p:attrName>style.visibility</p:attrName>
                                        </p:attrNameLst>
                                      </p:cBhvr>
                                      <p:to>
                                        <p:strVal val="visible"/>
                                      </p:to>
                                    </p:set>
                                    <p:anim calcmode="lin" valueType="num">
                                      <p:cBhvr additive="base">
                                        <p:cTn id="93" dur="500" fill="hold"/>
                                        <p:tgtEl>
                                          <p:spTgt spid="42"/>
                                        </p:tgtEl>
                                        <p:attrNameLst>
                                          <p:attrName>ppt_x</p:attrName>
                                        </p:attrNameLst>
                                      </p:cBhvr>
                                      <p:tavLst>
                                        <p:tav tm="0">
                                          <p:val>
                                            <p:strVal val="1+#ppt_w/2"/>
                                          </p:val>
                                        </p:tav>
                                        <p:tav tm="100000">
                                          <p:val>
                                            <p:strVal val="#ppt_x"/>
                                          </p:val>
                                        </p:tav>
                                      </p:tavLst>
                                    </p:anim>
                                    <p:anim calcmode="lin" valueType="num">
                                      <p:cBhvr additive="base">
                                        <p:cTn id="94" dur="50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3" grpId="0" animBg="1"/>
      <p:bldP spid="24" grpId="0" animBg="1"/>
      <p:bldP spid="25" grpId="0" animBg="1"/>
      <p:bldP spid="26" grpId="0"/>
      <p:bldP spid="27" grpId="0"/>
      <p:bldP spid="28" grpId="0"/>
      <p:bldP spid="29" grpId="0"/>
      <p:bldP spid="40" grpId="0"/>
      <p:bldP spid="4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http://img06.tooopen.com/images/20160719/tooopen_sy_170922258475.jpg"/>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rcRect l="1" r="55703" b="24485"/>
          <a:stretch/>
        </p:blipFill>
        <p:spPr bwMode="auto">
          <a:xfrm flipH="1">
            <a:off x="0" y="0"/>
            <a:ext cx="9143998" cy="51435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13"/>
          <p:cNvSpPr txBox="1"/>
          <p:nvPr/>
        </p:nvSpPr>
        <p:spPr>
          <a:xfrm>
            <a:off x="1570426" y="1573019"/>
            <a:ext cx="2088232" cy="1446550"/>
          </a:xfrm>
          <a:prstGeom prst="rect">
            <a:avLst/>
          </a:prstGeom>
          <a:noFill/>
          <a:effectLst/>
        </p:spPr>
        <p:txBody>
          <a:bodyPr wrap="square" rtlCol="0">
            <a:spAutoFit/>
          </a:bodyPr>
          <a:lstStyle/>
          <a:p>
            <a:endParaRPr lang="zh-CN" altLang="en-US" sz="8800" b="1" dirty="0">
              <a:solidFill>
                <a:schemeClr val="bg1"/>
              </a:solidFill>
              <a:latin typeface="叶根友毛笔行书" pitchFamily="2" charset="-122"/>
              <a:ea typeface="叶根友毛笔行书" pitchFamily="2" charset="-122"/>
            </a:endParaRPr>
          </a:p>
        </p:txBody>
      </p:sp>
      <p:sp>
        <p:nvSpPr>
          <p:cNvPr id="4" name="TextBox 11"/>
          <p:cNvSpPr txBox="1"/>
          <p:nvPr/>
        </p:nvSpPr>
        <p:spPr>
          <a:xfrm>
            <a:off x="2230269" y="1440034"/>
            <a:ext cx="1368152" cy="1169551"/>
          </a:xfrm>
          <a:prstGeom prst="rect">
            <a:avLst/>
          </a:prstGeom>
          <a:noFill/>
          <a:effectLst/>
        </p:spPr>
        <p:txBody>
          <a:bodyPr wrap="square" rtlCol="0">
            <a:spAutoFit/>
          </a:bodyPr>
          <a:lstStyle/>
          <a:p>
            <a:r>
              <a:rPr lang="en-US" altLang="zh-CN" sz="7000" b="1" dirty="0">
                <a:solidFill>
                  <a:schemeClr val="bg1"/>
                </a:solidFill>
                <a:latin typeface="Broadway" pitchFamily="82" charset="0"/>
                <a:ea typeface="叶根友毛笔行书" pitchFamily="2" charset="-122"/>
              </a:rPr>
              <a:t>03</a:t>
            </a:r>
            <a:endParaRPr lang="zh-CN" altLang="en-US" sz="7000" b="1" dirty="0">
              <a:solidFill>
                <a:schemeClr val="bg1"/>
              </a:solidFill>
              <a:latin typeface="Broadway" pitchFamily="82" charset="0"/>
              <a:ea typeface="叶根友毛笔行书" pitchFamily="2" charset="-122"/>
            </a:endParaRPr>
          </a:p>
        </p:txBody>
      </p:sp>
      <p:sp>
        <p:nvSpPr>
          <p:cNvPr id="5" name="TextBox 5"/>
          <p:cNvSpPr txBox="1"/>
          <p:nvPr/>
        </p:nvSpPr>
        <p:spPr>
          <a:xfrm>
            <a:off x="3311284" y="1883520"/>
            <a:ext cx="4032448" cy="769441"/>
          </a:xfrm>
          <a:prstGeom prst="rect">
            <a:avLst/>
          </a:prstGeom>
          <a:noFill/>
          <a:effectLst/>
        </p:spPr>
        <p:txBody>
          <a:bodyPr wrap="square" rtlCol="0">
            <a:spAutoFit/>
          </a:bodyPr>
          <a:lstStyle/>
          <a:p>
            <a:r>
              <a:rPr lang="zh-CN" altLang="en-US" sz="4400" b="1" dirty="0">
                <a:solidFill>
                  <a:schemeClr val="bg1"/>
                </a:solidFill>
                <a:latin typeface="叶根友毛笔行书" pitchFamily="2" charset="-122"/>
                <a:ea typeface="叶根友毛笔行书" pitchFamily="2" charset="-122"/>
              </a:rPr>
              <a:t>单击添加标题</a:t>
            </a:r>
          </a:p>
        </p:txBody>
      </p:sp>
      <p:sp>
        <p:nvSpPr>
          <p:cNvPr id="6" name="TextBox 6"/>
          <p:cNvSpPr txBox="1"/>
          <p:nvPr/>
        </p:nvSpPr>
        <p:spPr>
          <a:xfrm>
            <a:off x="3311284" y="2622416"/>
            <a:ext cx="4483827" cy="613694"/>
          </a:xfrm>
          <a:prstGeom prst="rect">
            <a:avLst/>
          </a:prstGeom>
          <a:noFill/>
        </p:spPr>
        <p:txBody>
          <a:bodyPr wrap="square" rtlCol="0">
            <a:spAutoFit/>
          </a:bodyPr>
          <a:lstStyle/>
          <a:p>
            <a:pPr>
              <a:lnSpc>
                <a:spcPct val="150000"/>
              </a:lnSpc>
            </a:pPr>
            <a:r>
              <a:rPr lang="zh-CN" altLang="en-US" sz="1200" dirty="0">
                <a:solidFill>
                  <a:schemeClr val="bg1">
                    <a:lumMod val="95000"/>
                  </a:schemeClr>
                </a:solidFill>
                <a:latin typeface="微软雅黑" pitchFamily="34" charset="-122"/>
                <a:ea typeface="微软雅黑" pitchFamily="34" charset="-122"/>
              </a:rPr>
              <a:t>请单击这里添加你的文字内容，文字说明尽量精简，可根据需求拉伸文本框。请单击这里添加你的文字内容，文字说明尽量精简</a:t>
            </a:r>
          </a:p>
        </p:txBody>
      </p:sp>
      <p:pic>
        <p:nvPicPr>
          <p:cNvPr id="2" name="图片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34109" y="2163309"/>
            <a:ext cx="1243067" cy="1420159"/>
          </a:xfrm>
          <a:prstGeom prst="rect">
            <a:avLst/>
          </a:prstGeom>
        </p:spPr>
      </p:pic>
      <p:pic>
        <p:nvPicPr>
          <p:cNvPr id="8" name="图片 7"/>
          <p:cNvPicPr>
            <a:picLocks noChangeAspect="1"/>
          </p:cNvPicPr>
          <p:nvPr/>
        </p:nvPicPr>
        <p:blipFill rotWithShape="1">
          <a:blip r:embed="rId6" cstate="print">
            <a:extLst>
              <a:ext uri="{28A0092B-C50C-407E-A947-70E740481C1C}">
                <a14:useLocalDpi xmlns:a14="http://schemas.microsoft.com/office/drawing/2010/main" val="0"/>
              </a:ext>
            </a:extLst>
          </a:blip>
          <a:srcRect t="29069" r="81036"/>
          <a:stretch/>
        </p:blipFill>
        <p:spPr>
          <a:xfrm rot="1375780">
            <a:off x="7607509" y="223889"/>
            <a:ext cx="1783830" cy="1659631"/>
          </a:xfrm>
          <a:prstGeom prst="rect">
            <a:avLst/>
          </a:prstGeom>
        </p:spPr>
      </p:pic>
    </p:spTree>
    <p:extLst>
      <p:ext uri="{BB962C8B-B14F-4D97-AF65-F5344CB8AC3E}">
        <p14:creationId xmlns:p14="http://schemas.microsoft.com/office/powerpoint/2010/main" val="1135445388"/>
      </p:ext>
    </p:extLst>
  </p:cSld>
  <p:clrMapOvr>
    <a:masterClrMapping/>
  </p:clrMapOvr>
  <mc:AlternateContent xmlns:mc="http://schemas.openxmlformats.org/markup-compatibility/2006" xmlns:p14="http://schemas.microsoft.com/office/powerpoint/2010/main">
    <mc:Choice Requires="p14">
      <p:transition spd="slow" p14:dur="2000" advClick="0" advTm="3000">
        <p:fad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750"/>
                                        <p:tgtEl>
                                          <p:spTgt spid="2"/>
                                        </p:tgtEl>
                                      </p:cBhvr>
                                    </p:animEffect>
                                  </p:childTnLst>
                                </p:cTn>
                              </p:par>
                            </p:childTnLst>
                          </p:cTn>
                        </p:par>
                        <p:par>
                          <p:cTn id="13" fill="hold">
                            <p:stCondLst>
                              <p:cond delay="750"/>
                            </p:stCondLst>
                            <p:childTnLst>
                              <p:par>
                                <p:cTn id="14" presetID="53" presetClass="entr" presetSubtype="16"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fltVal val="0"/>
                                          </p:val>
                                        </p:tav>
                                        <p:tav tm="100000">
                                          <p:val>
                                            <p:strVal val="#ppt_w"/>
                                          </p:val>
                                        </p:tav>
                                      </p:tavLst>
                                    </p:anim>
                                    <p:anim calcmode="lin" valueType="num">
                                      <p:cBhvr>
                                        <p:cTn id="17" dur="500" fill="hold"/>
                                        <p:tgtEl>
                                          <p:spTgt spid="4"/>
                                        </p:tgtEl>
                                        <p:attrNameLst>
                                          <p:attrName>ppt_h</p:attrName>
                                        </p:attrNameLst>
                                      </p:cBhvr>
                                      <p:tavLst>
                                        <p:tav tm="0">
                                          <p:val>
                                            <p:fltVal val="0"/>
                                          </p:val>
                                        </p:tav>
                                        <p:tav tm="100000">
                                          <p:val>
                                            <p:strVal val="#ppt_h"/>
                                          </p:val>
                                        </p:tav>
                                      </p:tavLst>
                                    </p:anim>
                                    <p:animEffect transition="in" filter="fade">
                                      <p:cBhvr>
                                        <p:cTn id="18" dur="500"/>
                                        <p:tgtEl>
                                          <p:spTgt spid="4"/>
                                        </p:tgtEl>
                                      </p:cBhvr>
                                    </p:animEffect>
                                  </p:childTnLst>
                                </p:cTn>
                              </p:par>
                            </p:childTnLst>
                          </p:cTn>
                        </p:par>
                        <p:par>
                          <p:cTn id="19" fill="hold">
                            <p:stCondLst>
                              <p:cond delay="1250"/>
                            </p:stCondLst>
                            <p:childTnLst>
                              <p:par>
                                <p:cTn id="20" presetID="31" presetClass="entr" presetSubtype="0"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1000" fill="hold"/>
                                        <p:tgtEl>
                                          <p:spTgt spid="5"/>
                                        </p:tgtEl>
                                        <p:attrNameLst>
                                          <p:attrName>ppt_w</p:attrName>
                                        </p:attrNameLst>
                                      </p:cBhvr>
                                      <p:tavLst>
                                        <p:tav tm="0">
                                          <p:val>
                                            <p:fltVal val="0"/>
                                          </p:val>
                                        </p:tav>
                                        <p:tav tm="100000">
                                          <p:val>
                                            <p:strVal val="#ppt_w"/>
                                          </p:val>
                                        </p:tav>
                                      </p:tavLst>
                                    </p:anim>
                                    <p:anim calcmode="lin" valueType="num">
                                      <p:cBhvr>
                                        <p:cTn id="23" dur="1000" fill="hold"/>
                                        <p:tgtEl>
                                          <p:spTgt spid="5"/>
                                        </p:tgtEl>
                                        <p:attrNameLst>
                                          <p:attrName>ppt_h</p:attrName>
                                        </p:attrNameLst>
                                      </p:cBhvr>
                                      <p:tavLst>
                                        <p:tav tm="0">
                                          <p:val>
                                            <p:fltVal val="0"/>
                                          </p:val>
                                        </p:tav>
                                        <p:tav tm="100000">
                                          <p:val>
                                            <p:strVal val="#ppt_h"/>
                                          </p:val>
                                        </p:tav>
                                      </p:tavLst>
                                    </p:anim>
                                    <p:anim calcmode="lin" valueType="num">
                                      <p:cBhvr>
                                        <p:cTn id="24" dur="1000" fill="hold"/>
                                        <p:tgtEl>
                                          <p:spTgt spid="5"/>
                                        </p:tgtEl>
                                        <p:attrNameLst>
                                          <p:attrName>style.rotation</p:attrName>
                                        </p:attrNameLst>
                                      </p:cBhvr>
                                      <p:tavLst>
                                        <p:tav tm="0">
                                          <p:val>
                                            <p:fltVal val="90"/>
                                          </p:val>
                                        </p:tav>
                                        <p:tav tm="100000">
                                          <p:val>
                                            <p:fltVal val="0"/>
                                          </p:val>
                                        </p:tav>
                                      </p:tavLst>
                                    </p:anim>
                                    <p:animEffect transition="in" filter="fade">
                                      <p:cBhvr>
                                        <p:cTn id="25" dur="1000"/>
                                        <p:tgtEl>
                                          <p:spTgt spid="5"/>
                                        </p:tgtEl>
                                      </p:cBhvr>
                                    </p:animEffect>
                                  </p:childTnLst>
                                </p:cTn>
                              </p:par>
                            </p:childTnLst>
                          </p:cTn>
                        </p:par>
                        <p:par>
                          <p:cTn id="26" fill="hold">
                            <p:stCondLst>
                              <p:cond delay="2250"/>
                            </p:stCondLst>
                            <p:childTnLst>
                              <p:par>
                                <p:cTn id="27" presetID="53" presetClass="entr" presetSubtype="16" fill="hold" grpId="0" nodeType="afterEffect">
                                  <p:stCondLst>
                                    <p:cond delay="0"/>
                                  </p:stCondLst>
                                  <p:iterate type="lt">
                                    <p:tmPct val="10000"/>
                                  </p:iterate>
                                  <p:childTnLst>
                                    <p:set>
                                      <p:cBhvr>
                                        <p:cTn id="28" dur="1" fill="hold">
                                          <p:stCondLst>
                                            <p:cond delay="0"/>
                                          </p:stCondLst>
                                        </p:cTn>
                                        <p:tgtEl>
                                          <p:spTgt spid="6"/>
                                        </p:tgtEl>
                                        <p:attrNameLst>
                                          <p:attrName>style.visibility</p:attrName>
                                        </p:attrNameLst>
                                      </p:cBhvr>
                                      <p:to>
                                        <p:strVal val="visible"/>
                                      </p:to>
                                    </p:set>
                                    <p:anim calcmode="lin" valueType="num">
                                      <p:cBhvr>
                                        <p:cTn id="29" dur="500" fill="hold"/>
                                        <p:tgtEl>
                                          <p:spTgt spid="6"/>
                                        </p:tgtEl>
                                        <p:attrNameLst>
                                          <p:attrName>ppt_w</p:attrName>
                                        </p:attrNameLst>
                                      </p:cBhvr>
                                      <p:tavLst>
                                        <p:tav tm="0">
                                          <p:val>
                                            <p:fltVal val="0"/>
                                          </p:val>
                                        </p:tav>
                                        <p:tav tm="100000">
                                          <p:val>
                                            <p:strVal val="#ppt_w"/>
                                          </p:val>
                                        </p:tav>
                                      </p:tavLst>
                                    </p:anim>
                                    <p:anim calcmode="lin" valueType="num">
                                      <p:cBhvr>
                                        <p:cTn id="30" dur="500" fill="hold"/>
                                        <p:tgtEl>
                                          <p:spTgt spid="6"/>
                                        </p:tgtEl>
                                        <p:attrNameLst>
                                          <p:attrName>ppt_h</p:attrName>
                                        </p:attrNameLst>
                                      </p:cBhvr>
                                      <p:tavLst>
                                        <p:tav tm="0">
                                          <p:val>
                                            <p:fltVal val="0"/>
                                          </p:val>
                                        </p:tav>
                                        <p:tav tm="100000">
                                          <p:val>
                                            <p:strVal val="#ppt_h"/>
                                          </p:val>
                                        </p:tav>
                                      </p:tavLst>
                                    </p:anim>
                                    <p:animEffect transition="in" filter="fade">
                                      <p:cBhvr>
                                        <p:cTn id="3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http://img06.tooopen.com/images/20160719/tooopen_sy_170922258475.jpg"/>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rcRect l="1" r="55703" b="24485"/>
          <a:stretch/>
        </p:blipFill>
        <p:spPr bwMode="auto">
          <a:xfrm flipH="1">
            <a:off x="0" y="0"/>
            <a:ext cx="9143998" cy="5143500"/>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622092" y="62098"/>
            <a:ext cx="2262158" cy="369332"/>
          </a:xfrm>
          <a:prstGeom prst="rect">
            <a:avLst/>
          </a:prstGeom>
        </p:spPr>
        <p:txBody>
          <a:bodyPr wrap="none">
            <a:spAutoFit/>
          </a:bodyPr>
          <a:lstStyle/>
          <a:p>
            <a:pPr algn="dist"/>
            <a:r>
              <a:rPr lang="zh-CN" altLang="en-US" sz="1800" b="1" dirty="0">
                <a:solidFill>
                  <a:schemeClr val="bg1"/>
                </a:solidFill>
                <a:latin typeface="微软雅黑" panose="020B0503020204020204" pitchFamily="34" charset="-122"/>
                <a:ea typeface="微软雅黑" panose="020B0503020204020204" pitchFamily="34" charset="-122"/>
              </a:rPr>
              <a:t>请单击这里添加标题</a:t>
            </a:r>
          </a:p>
        </p:txBody>
      </p:sp>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8645" y="62098"/>
            <a:ext cx="463447" cy="463447"/>
          </a:xfrm>
          <a:prstGeom prst="rect">
            <a:avLst/>
          </a:prstGeom>
        </p:spPr>
      </p:pic>
      <p:grpSp>
        <p:nvGrpSpPr>
          <p:cNvPr id="5" name="组合 4"/>
          <p:cNvGrpSpPr/>
          <p:nvPr/>
        </p:nvGrpSpPr>
        <p:grpSpPr>
          <a:xfrm>
            <a:off x="6318902" y="2055824"/>
            <a:ext cx="1788025" cy="1272960"/>
            <a:chOff x="6465681" y="2109684"/>
            <a:chExt cx="1558780" cy="1414789"/>
          </a:xfrm>
        </p:grpSpPr>
        <p:sp>
          <p:nvSpPr>
            <p:cNvPr id="6" name="右箭头 55"/>
            <p:cNvSpPr/>
            <p:nvPr/>
          </p:nvSpPr>
          <p:spPr>
            <a:xfrm>
              <a:off x="6556094" y="2428360"/>
              <a:ext cx="1468367" cy="800877"/>
            </a:xfrm>
            <a:custGeom>
              <a:avLst/>
              <a:gdLst/>
              <a:ahLst/>
              <a:cxnLst/>
              <a:rect l="l" t="t"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close/>
                </a:path>
              </a:pathLst>
            </a:custGeom>
            <a:solidFill>
              <a:schemeClr val="tx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endParaRPr>
            </a:p>
          </p:txBody>
        </p:sp>
        <p:sp>
          <p:nvSpPr>
            <p:cNvPr id="7" name="右箭头 55"/>
            <p:cNvSpPr/>
            <p:nvPr/>
          </p:nvSpPr>
          <p:spPr>
            <a:xfrm>
              <a:off x="6465681" y="2109684"/>
              <a:ext cx="1468367" cy="1414789"/>
            </a:xfrm>
            <a:custGeom>
              <a:avLst/>
              <a:gdLst>
                <a:gd name="connsiteX0" fmla="*/ 0 w 1731146"/>
                <a:gd name="connsiteY0" fmla="*/ 355742 h 1624170"/>
                <a:gd name="connsiteX1" fmla="*/ 892425 w 1731146"/>
                <a:gd name="connsiteY1" fmla="*/ 355742 h 1624170"/>
                <a:gd name="connsiteX2" fmla="*/ 892425 w 1731146"/>
                <a:gd name="connsiteY2" fmla="*/ 0 h 1624170"/>
                <a:gd name="connsiteX3" fmla="*/ 1731146 w 1731146"/>
                <a:gd name="connsiteY3" fmla="*/ 812085 h 1624170"/>
                <a:gd name="connsiteX4" fmla="*/ 892425 w 1731146"/>
                <a:gd name="connsiteY4" fmla="*/ 1624170 h 1624170"/>
                <a:gd name="connsiteX5" fmla="*/ 892425 w 1731146"/>
                <a:gd name="connsiteY5" fmla="*/ 1268428 h 1624170"/>
                <a:gd name="connsiteX6" fmla="*/ 0 w 1731146"/>
                <a:gd name="connsiteY6" fmla="*/ 1268428 h 1624170"/>
                <a:gd name="connsiteX7" fmla="*/ 0 w 1731146"/>
                <a:gd name="connsiteY7" fmla="*/ 355742 h 1624170"/>
                <a:gd name="connsiteX0-1" fmla="*/ 0 w 1731146"/>
                <a:gd name="connsiteY0-2" fmla="*/ 355742 h 1624170"/>
                <a:gd name="connsiteX1-3" fmla="*/ 508986 w 1731146"/>
                <a:gd name="connsiteY1-4" fmla="*/ 351329 h 1624170"/>
                <a:gd name="connsiteX2-5" fmla="*/ 892425 w 1731146"/>
                <a:gd name="connsiteY2-6" fmla="*/ 355742 h 1624170"/>
                <a:gd name="connsiteX3-7" fmla="*/ 892425 w 1731146"/>
                <a:gd name="connsiteY3-8" fmla="*/ 0 h 1624170"/>
                <a:gd name="connsiteX4-9" fmla="*/ 1731146 w 1731146"/>
                <a:gd name="connsiteY4-10" fmla="*/ 812085 h 1624170"/>
                <a:gd name="connsiteX5-11" fmla="*/ 892425 w 1731146"/>
                <a:gd name="connsiteY5-12" fmla="*/ 1624170 h 1624170"/>
                <a:gd name="connsiteX6-13" fmla="*/ 892425 w 1731146"/>
                <a:gd name="connsiteY6-14" fmla="*/ 1268428 h 1624170"/>
                <a:gd name="connsiteX7-15" fmla="*/ 0 w 1731146"/>
                <a:gd name="connsiteY7-16" fmla="*/ 1268428 h 1624170"/>
                <a:gd name="connsiteX8" fmla="*/ 0 w 1731146"/>
                <a:gd name="connsiteY8" fmla="*/ 355742 h 1624170"/>
                <a:gd name="connsiteX0-17" fmla="*/ 0 w 1731146"/>
                <a:gd name="connsiteY0-18" fmla="*/ 355742 h 1624170"/>
                <a:gd name="connsiteX1-19" fmla="*/ 556334 w 1731146"/>
                <a:gd name="connsiteY1-20" fmla="*/ 354289 h 1624170"/>
                <a:gd name="connsiteX2-21" fmla="*/ 892425 w 1731146"/>
                <a:gd name="connsiteY2-22" fmla="*/ 355742 h 1624170"/>
                <a:gd name="connsiteX3-23" fmla="*/ 892425 w 1731146"/>
                <a:gd name="connsiteY3-24" fmla="*/ 0 h 1624170"/>
                <a:gd name="connsiteX4-25" fmla="*/ 1731146 w 1731146"/>
                <a:gd name="connsiteY4-26" fmla="*/ 812085 h 1624170"/>
                <a:gd name="connsiteX5-27" fmla="*/ 892425 w 1731146"/>
                <a:gd name="connsiteY5-28" fmla="*/ 1624170 h 1624170"/>
                <a:gd name="connsiteX6-29" fmla="*/ 892425 w 1731146"/>
                <a:gd name="connsiteY6-30" fmla="*/ 1268428 h 1624170"/>
                <a:gd name="connsiteX7-31" fmla="*/ 0 w 1731146"/>
                <a:gd name="connsiteY7-32" fmla="*/ 1268428 h 1624170"/>
                <a:gd name="connsiteX8-33" fmla="*/ 0 w 1731146"/>
                <a:gd name="connsiteY8-34" fmla="*/ 355742 h 1624170"/>
                <a:gd name="connsiteX0-35" fmla="*/ 0 w 1731146"/>
                <a:gd name="connsiteY0-36" fmla="*/ 355742 h 1624170"/>
                <a:gd name="connsiteX1-37" fmla="*/ 556334 w 1731146"/>
                <a:gd name="connsiteY1-38" fmla="*/ 354289 h 1624170"/>
                <a:gd name="connsiteX2-39" fmla="*/ 848037 w 1731146"/>
                <a:gd name="connsiteY2-40" fmla="*/ 127882 h 1624170"/>
                <a:gd name="connsiteX3-41" fmla="*/ 892425 w 1731146"/>
                <a:gd name="connsiteY3-42" fmla="*/ 0 h 1624170"/>
                <a:gd name="connsiteX4-43" fmla="*/ 1731146 w 1731146"/>
                <a:gd name="connsiteY4-44" fmla="*/ 812085 h 1624170"/>
                <a:gd name="connsiteX5-45" fmla="*/ 892425 w 1731146"/>
                <a:gd name="connsiteY5-46" fmla="*/ 1624170 h 1624170"/>
                <a:gd name="connsiteX6-47" fmla="*/ 892425 w 1731146"/>
                <a:gd name="connsiteY6-48" fmla="*/ 1268428 h 1624170"/>
                <a:gd name="connsiteX7-49" fmla="*/ 0 w 1731146"/>
                <a:gd name="connsiteY7-50" fmla="*/ 1268428 h 1624170"/>
                <a:gd name="connsiteX8-51" fmla="*/ 0 w 1731146"/>
                <a:gd name="connsiteY8-52" fmla="*/ 355742 h 1624170"/>
                <a:gd name="connsiteX0-53" fmla="*/ 0 w 1731146"/>
                <a:gd name="connsiteY0-54" fmla="*/ 320232 h 1588660"/>
                <a:gd name="connsiteX1-55" fmla="*/ 556334 w 1731146"/>
                <a:gd name="connsiteY1-56" fmla="*/ 318779 h 1588660"/>
                <a:gd name="connsiteX2-57" fmla="*/ 848037 w 1731146"/>
                <a:gd name="connsiteY2-58" fmla="*/ 92372 h 1588660"/>
                <a:gd name="connsiteX3-59" fmla="*/ 1004876 w 1731146"/>
                <a:gd name="connsiteY3-60" fmla="*/ 0 h 1588660"/>
                <a:gd name="connsiteX4-61" fmla="*/ 1731146 w 1731146"/>
                <a:gd name="connsiteY4-62" fmla="*/ 776575 h 1588660"/>
                <a:gd name="connsiteX5-63" fmla="*/ 892425 w 1731146"/>
                <a:gd name="connsiteY5-64" fmla="*/ 1588660 h 1588660"/>
                <a:gd name="connsiteX6-65" fmla="*/ 892425 w 1731146"/>
                <a:gd name="connsiteY6-66" fmla="*/ 1232918 h 1588660"/>
                <a:gd name="connsiteX7-67" fmla="*/ 0 w 1731146"/>
                <a:gd name="connsiteY7-68" fmla="*/ 1232918 h 1588660"/>
                <a:gd name="connsiteX8-69" fmla="*/ 0 w 1731146"/>
                <a:gd name="connsiteY8-70" fmla="*/ 320232 h 1588660"/>
                <a:gd name="connsiteX0-71" fmla="*/ 0 w 1731146"/>
                <a:gd name="connsiteY0-72" fmla="*/ 320232 h 1588660"/>
                <a:gd name="connsiteX1-73" fmla="*/ 556334 w 1731146"/>
                <a:gd name="connsiteY1-74" fmla="*/ 318779 h 1588660"/>
                <a:gd name="connsiteX2-75" fmla="*/ 850996 w 1731146"/>
                <a:gd name="connsiteY2-76" fmla="*/ 59821 h 1588660"/>
                <a:gd name="connsiteX3-77" fmla="*/ 1004876 w 1731146"/>
                <a:gd name="connsiteY3-78" fmla="*/ 0 h 1588660"/>
                <a:gd name="connsiteX4-79" fmla="*/ 1731146 w 1731146"/>
                <a:gd name="connsiteY4-80" fmla="*/ 776575 h 1588660"/>
                <a:gd name="connsiteX5-81" fmla="*/ 892425 w 1731146"/>
                <a:gd name="connsiteY5-82" fmla="*/ 1588660 h 1588660"/>
                <a:gd name="connsiteX6-83" fmla="*/ 892425 w 1731146"/>
                <a:gd name="connsiteY6-84" fmla="*/ 1232918 h 1588660"/>
                <a:gd name="connsiteX7-85" fmla="*/ 0 w 1731146"/>
                <a:gd name="connsiteY7-86" fmla="*/ 1232918 h 1588660"/>
                <a:gd name="connsiteX8-87" fmla="*/ 0 w 1731146"/>
                <a:gd name="connsiteY8-88" fmla="*/ 320232 h 1588660"/>
                <a:gd name="connsiteX0-89" fmla="*/ 2959 w 1734105"/>
                <a:gd name="connsiteY0-90" fmla="*/ 320232 h 1588660"/>
                <a:gd name="connsiteX1-91" fmla="*/ 559293 w 1734105"/>
                <a:gd name="connsiteY1-92" fmla="*/ 318779 h 1588660"/>
                <a:gd name="connsiteX2-93" fmla="*/ 853955 w 1734105"/>
                <a:gd name="connsiteY2-94" fmla="*/ 59821 h 1588660"/>
                <a:gd name="connsiteX3-95" fmla="*/ 1007835 w 1734105"/>
                <a:gd name="connsiteY3-96" fmla="*/ 0 h 1588660"/>
                <a:gd name="connsiteX4-97" fmla="*/ 1734105 w 1734105"/>
                <a:gd name="connsiteY4-98" fmla="*/ 776575 h 1588660"/>
                <a:gd name="connsiteX5-99" fmla="*/ 895384 w 1734105"/>
                <a:gd name="connsiteY5-100" fmla="*/ 1588660 h 1588660"/>
                <a:gd name="connsiteX6-101" fmla="*/ 895384 w 1734105"/>
                <a:gd name="connsiteY6-102" fmla="*/ 1232918 h 1588660"/>
                <a:gd name="connsiteX7-103" fmla="*/ 2959 w 1734105"/>
                <a:gd name="connsiteY7-104" fmla="*/ 1232918 h 1588660"/>
                <a:gd name="connsiteX8-105" fmla="*/ 0 w 1734105"/>
                <a:gd name="connsiteY8-106" fmla="*/ 576230 h 1588660"/>
                <a:gd name="connsiteX9" fmla="*/ 2959 w 1734105"/>
                <a:gd name="connsiteY9" fmla="*/ 320232 h 1588660"/>
                <a:gd name="connsiteX0-107" fmla="*/ 3 w 1731149"/>
                <a:gd name="connsiteY0-108" fmla="*/ 320232 h 1588660"/>
                <a:gd name="connsiteX1-109" fmla="*/ 556337 w 1731149"/>
                <a:gd name="connsiteY1-110" fmla="*/ 318779 h 1588660"/>
                <a:gd name="connsiteX2-111" fmla="*/ 850999 w 1731149"/>
                <a:gd name="connsiteY2-112" fmla="*/ 59821 h 1588660"/>
                <a:gd name="connsiteX3-113" fmla="*/ 1004879 w 1731149"/>
                <a:gd name="connsiteY3-114" fmla="*/ 0 h 1588660"/>
                <a:gd name="connsiteX4-115" fmla="*/ 1731149 w 1731149"/>
                <a:gd name="connsiteY4-116" fmla="*/ 776575 h 1588660"/>
                <a:gd name="connsiteX5-117" fmla="*/ 892428 w 1731149"/>
                <a:gd name="connsiteY5-118" fmla="*/ 1588660 h 1588660"/>
                <a:gd name="connsiteX6-119" fmla="*/ 892428 w 1731149"/>
                <a:gd name="connsiteY6-120" fmla="*/ 1232918 h 1588660"/>
                <a:gd name="connsiteX7-121" fmla="*/ 3 w 1731149"/>
                <a:gd name="connsiteY7-122" fmla="*/ 1232918 h 1588660"/>
                <a:gd name="connsiteX8-123" fmla="*/ 275211 w 1731149"/>
                <a:gd name="connsiteY8-124" fmla="*/ 617659 h 1588660"/>
                <a:gd name="connsiteX9-125" fmla="*/ 3 w 1731149"/>
                <a:gd name="connsiteY9-126" fmla="*/ 320232 h 1588660"/>
                <a:gd name="connsiteX0-127" fmla="*/ 3 w 1731149"/>
                <a:gd name="connsiteY0-128" fmla="*/ 320232 h 1588660"/>
                <a:gd name="connsiteX1-129" fmla="*/ 556337 w 1731149"/>
                <a:gd name="connsiteY1-130" fmla="*/ 318779 h 1588660"/>
                <a:gd name="connsiteX2-131" fmla="*/ 850999 w 1731149"/>
                <a:gd name="connsiteY2-132" fmla="*/ 59821 h 1588660"/>
                <a:gd name="connsiteX3-133" fmla="*/ 1004879 w 1731149"/>
                <a:gd name="connsiteY3-134" fmla="*/ 0 h 1588660"/>
                <a:gd name="connsiteX4-135" fmla="*/ 1731149 w 1731149"/>
                <a:gd name="connsiteY4-136" fmla="*/ 776575 h 1588660"/>
                <a:gd name="connsiteX5-137" fmla="*/ 892428 w 1731149"/>
                <a:gd name="connsiteY5-138" fmla="*/ 1588660 h 1588660"/>
                <a:gd name="connsiteX6-139" fmla="*/ 892428 w 1731149"/>
                <a:gd name="connsiteY6-140" fmla="*/ 1232918 h 1588660"/>
                <a:gd name="connsiteX7-141" fmla="*/ 3 w 1731149"/>
                <a:gd name="connsiteY7-142" fmla="*/ 1232918 h 1588660"/>
                <a:gd name="connsiteX8-143" fmla="*/ 275211 w 1731149"/>
                <a:gd name="connsiteY8-144" fmla="*/ 617659 h 1588660"/>
                <a:gd name="connsiteX9-145" fmla="*/ 3 w 1731149"/>
                <a:gd name="connsiteY9-146" fmla="*/ 320232 h 1588660"/>
                <a:gd name="connsiteX0-147" fmla="*/ 5 w 1731151"/>
                <a:gd name="connsiteY0-148" fmla="*/ 320232 h 1588660"/>
                <a:gd name="connsiteX1-149" fmla="*/ 556339 w 1731151"/>
                <a:gd name="connsiteY1-150" fmla="*/ 318779 h 1588660"/>
                <a:gd name="connsiteX2-151" fmla="*/ 851001 w 1731151"/>
                <a:gd name="connsiteY2-152" fmla="*/ 59821 h 1588660"/>
                <a:gd name="connsiteX3-153" fmla="*/ 1004881 w 1731151"/>
                <a:gd name="connsiteY3-154" fmla="*/ 0 h 1588660"/>
                <a:gd name="connsiteX4-155" fmla="*/ 1731151 w 1731151"/>
                <a:gd name="connsiteY4-156" fmla="*/ 776575 h 1588660"/>
                <a:gd name="connsiteX5-157" fmla="*/ 892430 w 1731151"/>
                <a:gd name="connsiteY5-158" fmla="*/ 1588660 h 1588660"/>
                <a:gd name="connsiteX6-159" fmla="*/ 892430 w 1731151"/>
                <a:gd name="connsiteY6-160" fmla="*/ 1232918 h 1588660"/>
                <a:gd name="connsiteX7-161" fmla="*/ 5 w 1731151"/>
                <a:gd name="connsiteY7-162" fmla="*/ 1232918 h 1588660"/>
                <a:gd name="connsiteX8-163" fmla="*/ 275213 w 1731151"/>
                <a:gd name="connsiteY8-164" fmla="*/ 617659 h 1588660"/>
                <a:gd name="connsiteX9-165" fmla="*/ 5 w 1731151"/>
                <a:gd name="connsiteY9-166" fmla="*/ 320232 h 1588660"/>
                <a:gd name="connsiteX0-167" fmla="*/ 5 w 1731151"/>
                <a:gd name="connsiteY0-168" fmla="*/ 320232 h 1588660"/>
                <a:gd name="connsiteX1-169" fmla="*/ 556339 w 1731151"/>
                <a:gd name="connsiteY1-170" fmla="*/ 318779 h 1588660"/>
                <a:gd name="connsiteX2-171" fmla="*/ 851001 w 1731151"/>
                <a:gd name="connsiteY2-172" fmla="*/ 59821 h 1588660"/>
                <a:gd name="connsiteX3-173" fmla="*/ 1004881 w 1731151"/>
                <a:gd name="connsiteY3-174" fmla="*/ 0 h 1588660"/>
                <a:gd name="connsiteX4-175" fmla="*/ 1731151 w 1731151"/>
                <a:gd name="connsiteY4-176" fmla="*/ 776575 h 1588660"/>
                <a:gd name="connsiteX5-177" fmla="*/ 892430 w 1731151"/>
                <a:gd name="connsiteY5-178" fmla="*/ 1588660 h 1588660"/>
                <a:gd name="connsiteX6-179" fmla="*/ 892430 w 1731151"/>
                <a:gd name="connsiteY6-180" fmla="*/ 1232918 h 1588660"/>
                <a:gd name="connsiteX7-181" fmla="*/ 5 w 1731151"/>
                <a:gd name="connsiteY7-182" fmla="*/ 1232918 h 1588660"/>
                <a:gd name="connsiteX8-183" fmla="*/ 275213 w 1731151"/>
                <a:gd name="connsiteY8-184" fmla="*/ 617659 h 1588660"/>
                <a:gd name="connsiteX9-185" fmla="*/ 5 w 1731151"/>
                <a:gd name="connsiteY9-186" fmla="*/ 320232 h 1588660"/>
                <a:gd name="connsiteX0-187" fmla="*/ 3 w 1731149"/>
                <a:gd name="connsiteY0-188" fmla="*/ 320232 h 1588660"/>
                <a:gd name="connsiteX1-189" fmla="*/ 556337 w 1731149"/>
                <a:gd name="connsiteY1-190" fmla="*/ 318779 h 1588660"/>
                <a:gd name="connsiteX2-191" fmla="*/ 850999 w 1731149"/>
                <a:gd name="connsiteY2-192" fmla="*/ 59821 h 1588660"/>
                <a:gd name="connsiteX3-193" fmla="*/ 1004879 w 1731149"/>
                <a:gd name="connsiteY3-194" fmla="*/ 0 h 1588660"/>
                <a:gd name="connsiteX4-195" fmla="*/ 1731149 w 1731149"/>
                <a:gd name="connsiteY4-196" fmla="*/ 776575 h 1588660"/>
                <a:gd name="connsiteX5-197" fmla="*/ 892428 w 1731149"/>
                <a:gd name="connsiteY5-198" fmla="*/ 1588660 h 1588660"/>
                <a:gd name="connsiteX6-199" fmla="*/ 892428 w 1731149"/>
                <a:gd name="connsiteY6-200" fmla="*/ 1232918 h 1588660"/>
                <a:gd name="connsiteX7-201" fmla="*/ 3 w 1731149"/>
                <a:gd name="connsiteY7-202" fmla="*/ 1232918 h 1588660"/>
                <a:gd name="connsiteX8-203" fmla="*/ 275211 w 1731149"/>
                <a:gd name="connsiteY8-204" fmla="*/ 617659 h 1588660"/>
                <a:gd name="connsiteX9-205" fmla="*/ 3 w 1731149"/>
                <a:gd name="connsiteY9-206" fmla="*/ 320232 h 1588660"/>
                <a:gd name="connsiteX0-207" fmla="*/ 0 w 1731146"/>
                <a:gd name="connsiteY0-208" fmla="*/ 320232 h 1588660"/>
                <a:gd name="connsiteX1-209" fmla="*/ 556334 w 1731146"/>
                <a:gd name="connsiteY1-210" fmla="*/ 318779 h 1588660"/>
                <a:gd name="connsiteX2-211" fmla="*/ 850996 w 1731146"/>
                <a:gd name="connsiteY2-212" fmla="*/ 59821 h 1588660"/>
                <a:gd name="connsiteX3-213" fmla="*/ 1004876 w 1731146"/>
                <a:gd name="connsiteY3-214" fmla="*/ 0 h 1588660"/>
                <a:gd name="connsiteX4-215" fmla="*/ 1731146 w 1731146"/>
                <a:gd name="connsiteY4-216" fmla="*/ 776575 h 1588660"/>
                <a:gd name="connsiteX5-217" fmla="*/ 892425 w 1731146"/>
                <a:gd name="connsiteY5-218" fmla="*/ 1588660 h 1588660"/>
                <a:gd name="connsiteX6-219" fmla="*/ 892425 w 1731146"/>
                <a:gd name="connsiteY6-220" fmla="*/ 1232918 h 1588660"/>
                <a:gd name="connsiteX7-221" fmla="*/ 0 w 1731146"/>
                <a:gd name="connsiteY7-222" fmla="*/ 1232918 h 1588660"/>
                <a:gd name="connsiteX8-223" fmla="*/ 275208 w 1731146"/>
                <a:gd name="connsiteY8-224" fmla="*/ 617659 h 1588660"/>
                <a:gd name="connsiteX9-225" fmla="*/ 0 w 1731146"/>
                <a:gd name="connsiteY9-226" fmla="*/ 320232 h 1588660"/>
                <a:gd name="connsiteX0-227" fmla="*/ 0 w 1731146"/>
                <a:gd name="connsiteY0-228" fmla="*/ 320232 h 1588660"/>
                <a:gd name="connsiteX1-229" fmla="*/ 556334 w 1731146"/>
                <a:gd name="connsiteY1-230" fmla="*/ 318779 h 1588660"/>
                <a:gd name="connsiteX2-231" fmla="*/ 850996 w 1731146"/>
                <a:gd name="connsiteY2-232" fmla="*/ 59821 h 1588660"/>
                <a:gd name="connsiteX3-233" fmla="*/ 1004876 w 1731146"/>
                <a:gd name="connsiteY3-234" fmla="*/ 0 h 1588660"/>
                <a:gd name="connsiteX4-235" fmla="*/ 1731146 w 1731146"/>
                <a:gd name="connsiteY4-236" fmla="*/ 776575 h 1588660"/>
                <a:gd name="connsiteX5-237" fmla="*/ 892425 w 1731146"/>
                <a:gd name="connsiteY5-238" fmla="*/ 1588660 h 1588660"/>
                <a:gd name="connsiteX6-239" fmla="*/ 892425 w 1731146"/>
                <a:gd name="connsiteY6-240" fmla="*/ 1232918 h 1588660"/>
                <a:gd name="connsiteX7-241" fmla="*/ 0 w 1731146"/>
                <a:gd name="connsiteY7-242" fmla="*/ 1232918 h 1588660"/>
                <a:gd name="connsiteX8-243" fmla="*/ 275208 w 1731146"/>
                <a:gd name="connsiteY8-244" fmla="*/ 617659 h 1588660"/>
                <a:gd name="connsiteX9-245" fmla="*/ 0 w 1731146"/>
                <a:gd name="connsiteY9-246" fmla="*/ 320232 h 1588660"/>
                <a:gd name="connsiteX0-247" fmla="*/ 0 w 1731146"/>
                <a:gd name="connsiteY0-248" fmla="*/ 320232 h 1588660"/>
                <a:gd name="connsiteX1-249" fmla="*/ 556334 w 1731146"/>
                <a:gd name="connsiteY1-250" fmla="*/ 318779 h 1588660"/>
                <a:gd name="connsiteX2-251" fmla="*/ 850996 w 1731146"/>
                <a:gd name="connsiteY2-252" fmla="*/ 59821 h 1588660"/>
                <a:gd name="connsiteX3-253" fmla="*/ 1004876 w 1731146"/>
                <a:gd name="connsiteY3-254" fmla="*/ 0 h 1588660"/>
                <a:gd name="connsiteX4-255" fmla="*/ 1731146 w 1731146"/>
                <a:gd name="connsiteY4-256" fmla="*/ 776575 h 1588660"/>
                <a:gd name="connsiteX5-257" fmla="*/ 892425 w 1731146"/>
                <a:gd name="connsiteY5-258" fmla="*/ 1588660 h 1588660"/>
                <a:gd name="connsiteX6-259" fmla="*/ 892425 w 1731146"/>
                <a:gd name="connsiteY6-260" fmla="*/ 1232918 h 1588660"/>
                <a:gd name="connsiteX7-261" fmla="*/ 0 w 1731146"/>
                <a:gd name="connsiteY7-262" fmla="*/ 1232918 h 1588660"/>
                <a:gd name="connsiteX8-263" fmla="*/ 275208 w 1731146"/>
                <a:gd name="connsiteY8-264" fmla="*/ 617659 h 1588660"/>
                <a:gd name="connsiteX9-265" fmla="*/ 0 w 1731146"/>
                <a:gd name="connsiteY9-266" fmla="*/ 320232 h 1588660"/>
                <a:gd name="connsiteX0-267" fmla="*/ 0 w 1731146"/>
                <a:gd name="connsiteY0-268" fmla="*/ 320232 h 1588660"/>
                <a:gd name="connsiteX1-269" fmla="*/ 556334 w 1731146"/>
                <a:gd name="connsiteY1-270" fmla="*/ 318779 h 1588660"/>
                <a:gd name="connsiteX2-271" fmla="*/ 850996 w 1731146"/>
                <a:gd name="connsiteY2-272" fmla="*/ 59821 h 1588660"/>
                <a:gd name="connsiteX3-273" fmla="*/ 1004876 w 1731146"/>
                <a:gd name="connsiteY3-274" fmla="*/ 0 h 1588660"/>
                <a:gd name="connsiteX4-275" fmla="*/ 1731146 w 1731146"/>
                <a:gd name="connsiteY4-276" fmla="*/ 776575 h 1588660"/>
                <a:gd name="connsiteX5-277" fmla="*/ 892425 w 1731146"/>
                <a:gd name="connsiteY5-278" fmla="*/ 1588660 h 1588660"/>
                <a:gd name="connsiteX6-279" fmla="*/ 892425 w 1731146"/>
                <a:gd name="connsiteY6-280" fmla="*/ 1232918 h 1588660"/>
                <a:gd name="connsiteX7-281" fmla="*/ 0 w 1731146"/>
                <a:gd name="connsiteY7-282" fmla="*/ 1232918 h 1588660"/>
                <a:gd name="connsiteX8-283" fmla="*/ 281126 w 1731146"/>
                <a:gd name="connsiteY8-284" fmla="*/ 620619 h 1588660"/>
                <a:gd name="connsiteX9-285" fmla="*/ 0 w 1731146"/>
                <a:gd name="connsiteY9-286" fmla="*/ 320232 h 1588660"/>
                <a:gd name="connsiteX0-287" fmla="*/ 0 w 1731146"/>
                <a:gd name="connsiteY0-288" fmla="*/ 320232 h 1588660"/>
                <a:gd name="connsiteX1-289" fmla="*/ 556334 w 1731146"/>
                <a:gd name="connsiteY1-290" fmla="*/ 318779 h 1588660"/>
                <a:gd name="connsiteX2-291" fmla="*/ 850996 w 1731146"/>
                <a:gd name="connsiteY2-292" fmla="*/ 59821 h 1588660"/>
                <a:gd name="connsiteX3-293" fmla="*/ 1004876 w 1731146"/>
                <a:gd name="connsiteY3-294" fmla="*/ 0 h 1588660"/>
                <a:gd name="connsiteX4-295" fmla="*/ 1731146 w 1731146"/>
                <a:gd name="connsiteY4-296" fmla="*/ 776575 h 1588660"/>
                <a:gd name="connsiteX5-297" fmla="*/ 892425 w 1731146"/>
                <a:gd name="connsiteY5-298" fmla="*/ 1588660 h 1588660"/>
                <a:gd name="connsiteX6-299" fmla="*/ 892425 w 1731146"/>
                <a:gd name="connsiteY6-300" fmla="*/ 1232918 h 1588660"/>
                <a:gd name="connsiteX7-301" fmla="*/ 0 w 1731146"/>
                <a:gd name="connsiteY7-302" fmla="*/ 1232918 h 1588660"/>
                <a:gd name="connsiteX8-303" fmla="*/ 136124 w 1731146"/>
                <a:gd name="connsiteY8-304" fmla="*/ 922459 h 1588660"/>
                <a:gd name="connsiteX9-305" fmla="*/ 281126 w 1731146"/>
                <a:gd name="connsiteY9-306" fmla="*/ 620619 h 1588660"/>
                <a:gd name="connsiteX10" fmla="*/ 0 w 1731146"/>
                <a:gd name="connsiteY10" fmla="*/ 320232 h 1588660"/>
                <a:gd name="connsiteX0-307" fmla="*/ 0 w 1731146"/>
                <a:gd name="connsiteY0-308" fmla="*/ 320232 h 1588660"/>
                <a:gd name="connsiteX1-309" fmla="*/ 556334 w 1731146"/>
                <a:gd name="connsiteY1-310" fmla="*/ 318779 h 1588660"/>
                <a:gd name="connsiteX2-311" fmla="*/ 850996 w 1731146"/>
                <a:gd name="connsiteY2-312" fmla="*/ 59821 h 1588660"/>
                <a:gd name="connsiteX3-313" fmla="*/ 1004876 w 1731146"/>
                <a:gd name="connsiteY3-314" fmla="*/ 0 h 1588660"/>
                <a:gd name="connsiteX4-315" fmla="*/ 1731146 w 1731146"/>
                <a:gd name="connsiteY4-316" fmla="*/ 776575 h 1588660"/>
                <a:gd name="connsiteX5-317" fmla="*/ 892425 w 1731146"/>
                <a:gd name="connsiteY5-318" fmla="*/ 1588660 h 1588660"/>
                <a:gd name="connsiteX6-319" fmla="*/ 892425 w 1731146"/>
                <a:gd name="connsiteY6-320" fmla="*/ 1232918 h 1588660"/>
                <a:gd name="connsiteX7-321" fmla="*/ 0 w 1731146"/>
                <a:gd name="connsiteY7-322" fmla="*/ 1232918 h 1588660"/>
                <a:gd name="connsiteX8-323" fmla="*/ 266330 w 1731146"/>
                <a:gd name="connsiteY8-324" fmla="*/ 955011 h 1588660"/>
                <a:gd name="connsiteX9-325" fmla="*/ 281126 w 1731146"/>
                <a:gd name="connsiteY9-326" fmla="*/ 620619 h 1588660"/>
                <a:gd name="connsiteX10-327" fmla="*/ 0 w 1731146"/>
                <a:gd name="connsiteY10-328" fmla="*/ 320232 h 1588660"/>
                <a:gd name="connsiteX0-329" fmla="*/ 0 w 1731146"/>
                <a:gd name="connsiteY0-330" fmla="*/ 320232 h 1588660"/>
                <a:gd name="connsiteX1-331" fmla="*/ 556334 w 1731146"/>
                <a:gd name="connsiteY1-332" fmla="*/ 318779 h 1588660"/>
                <a:gd name="connsiteX2-333" fmla="*/ 850996 w 1731146"/>
                <a:gd name="connsiteY2-334" fmla="*/ 59821 h 1588660"/>
                <a:gd name="connsiteX3-335" fmla="*/ 1004876 w 1731146"/>
                <a:gd name="connsiteY3-336" fmla="*/ 0 h 1588660"/>
                <a:gd name="connsiteX4-337" fmla="*/ 1731146 w 1731146"/>
                <a:gd name="connsiteY4-338" fmla="*/ 776575 h 1588660"/>
                <a:gd name="connsiteX5-339" fmla="*/ 892425 w 1731146"/>
                <a:gd name="connsiteY5-340" fmla="*/ 1588660 h 1588660"/>
                <a:gd name="connsiteX6-341" fmla="*/ 892425 w 1731146"/>
                <a:gd name="connsiteY6-342" fmla="*/ 1232918 h 1588660"/>
                <a:gd name="connsiteX7-343" fmla="*/ 582967 w 1731146"/>
                <a:gd name="connsiteY7-344" fmla="*/ 1233178 h 1588660"/>
                <a:gd name="connsiteX8-345" fmla="*/ 0 w 1731146"/>
                <a:gd name="connsiteY8-346" fmla="*/ 1232918 h 1588660"/>
                <a:gd name="connsiteX9-347" fmla="*/ 266330 w 1731146"/>
                <a:gd name="connsiteY9-348" fmla="*/ 955011 h 1588660"/>
                <a:gd name="connsiteX10-349" fmla="*/ 281126 w 1731146"/>
                <a:gd name="connsiteY10-350" fmla="*/ 620619 h 1588660"/>
                <a:gd name="connsiteX11" fmla="*/ 0 w 1731146"/>
                <a:gd name="connsiteY11" fmla="*/ 320232 h 1588660"/>
                <a:gd name="connsiteX0-351" fmla="*/ 0 w 1731146"/>
                <a:gd name="connsiteY0-352" fmla="*/ 320232 h 1588660"/>
                <a:gd name="connsiteX1-353" fmla="*/ 556334 w 1731146"/>
                <a:gd name="connsiteY1-354" fmla="*/ 318779 h 1588660"/>
                <a:gd name="connsiteX2-355" fmla="*/ 850996 w 1731146"/>
                <a:gd name="connsiteY2-356" fmla="*/ 59821 h 1588660"/>
                <a:gd name="connsiteX3-357" fmla="*/ 1004876 w 1731146"/>
                <a:gd name="connsiteY3-358" fmla="*/ 0 h 1588660"/>
                <a:gd name="connsiteX4-359" fmla="*/ 1731146 w 1731146"/>
                <a:gd name="connsiteY4-360" fmla="*/ 776575 h 1588660"/>
                <a:gd name="connsiteX5-361" fmla="*/ 892425 w 1731146"/>
                <a:gd name="connsiteY5-362" fmla="*/ 1588660 h 1588660"/>
                <a:gd name="connsiteX6-363" fmla="*/ 853956 w 1731146"/>
                <a:gd name="connsiteY6-364" fmla="*/ 1460778 h 1588660"/>
                <a:gd name="connsiteX7-365" fmla="*/ 582967 w 1731146"/>
                <a:gd name="connsiteY7-366" fmla="*/ 1233178 h 1588660"/>
                <a:gd name="connsiteX8-367" fmla="*/ 0 w 1731146"/>
                <a:gd name="connsiteY8-368" fmla="*/ 1232918 h 1588660"/>
                <a:gd name="connsiteX9-369" fmla="*/ 266330 w 1731146"/>
                <a:gd name="connsiteY9-370" fmla="*/ 955011 h 1588660"/>
                <a:gd name="connsiteX10-371" fmla="*/ 281126 w 1731146"/>
                <a:gd name="connsiteY10-372" fmla="*/ 620619 h 1588660"/>
                <a:gd name="connsiteX11-373" fmla="*/ 0 w 1731146"/>
                <a:gd name="connsiteY11-374" fmla="*/ 320232 h 1588660"/>
                <a:gd name="connsiteX0-375" fmla="*/ 0 w 1731146"/>
                <a:gd name="connsiteY0-376" fmla="*/ 320232 h 1517638"/>
                <a:gd name="connsiteX1-377" fmla="*/ 556334 w 1731146"/>
                <a:gd name="connsiteY1-378" fmla="*/ 318779 h 1517638"/>
                <a:gd name="connsiteX2-379" fmla="*/ 850996 w 1731146"/>
                <a:gd name="connsiteY2-380" fmla="*/ 59821 h 1517638"/>
                <a:gd name="connsiteX3-381" fmla="*/ 1004876 w 1731146"/>
                <a:gd name="connsiteY3-382" fmla="*/ 0 h 1517638"/>
                <a:gd name="connsiteX4-383" fmla="*/ 1731146 w 1731146"/>
                <a:gd name="connsiteY4-384" fmla="*/ 776575 h 1517638"/>
                <a:gd name="connsiteX5-385" fmla="*/ 1010794 w 1731146"/>
                <a:gd name="connsiteY5-386" fmla="*/ 1517638 h 1517638"/>
                <a:gd name="connsiteX6-387" fmla="*/ 853956 w 1731146"/>
                <a:gd name="connsiteY6-388" fmla="*/ 1460778 h 1517638"/>
                <a:gd name="connsiteX7-389" fmla="*/ 582967 w 1731146"/>
                <a:gd name="connsiteY7-390" fmla="*/ 1233178 h 1517638"/>
                <a:gd name="connsiteX8-391" fmla="*/ 0 w 1731146"/>
                <a:gd name="connsiteY8-392" fmla="*/ 1232918 h 1517638"/>
                <a:gd name="connsiteX9-393" fmla="*/ 266330 w 1731146"/>
                <a:gd name="connsiteY9-394" fmla="*/ 955011 h 1517638"/>
                <a:gd name="connsiteX10-395" fmla="*/ 281126 w 1731146"/>
                <a:gd name="connsiteY10-396" fmla="*/ 620619 h 1517638"/>
                <a:gd name="connsiteX11-397" fmla="*/ 0 w 1731146"/>
                <a:gd name="connsiteY11-398" fmla="*/ 320232 h 1517638"/>
                <a:gd name="connsiteX0-399" fmla="*/ 0 w 1589104"/>
                <a:gd name="connsiteY0-400" fmla="*/ 320232 h 1517638"/>
                <a:gd name="connsiteX1-401" fmla="*/ 556334 w 1589104"/>
                <a:gd name="connsiteY1-402" fmla="*/ 318779 h 1517638"/>
                <a:gd name="connsiteX2-403" fmla="*/ 850996 w 1589104"/>
                <a:gd name="connsiteY2-404" fmla="*/ 59821 h 1517638"/>
                <a:gd name="connsiteX3-405" fmla="*/ 1004876 w 1589104"/>
                <a:gd name="connsiteY3-406" fmla="*/ 0 h 1517638"/>
                <a:gd name="connsiteX4-407" fmla="*/ 1589104 w 1589104"/>
                <a:gd name="connsiteY4-408" fmla="*/ 936373 h 1517638"/>
                <a:gd name="connsiteX5-409" fmla="*/ 1010794 w 1589104"/>
                <a:gd name="connsiteY5-410" fmla="*/ 1517638 h 1517638"/>
                <a:gd name="connsiteX6-411" fmla="*/ 853956 w 1589104"/>
                <a:gd name="connsiteY6-412" fmla="*/ 1460778 h 1517638"/>
                <a:gd name="connsiteX7-413" fmla="*/ 582967 w 1589104"/>
                <a:gd name="connsiteY7-414" fmla="*/ 1233178 h 1517638"/>
                <a:gd name="connsiteX8-415" fmla="*/ 0 w 1589104"/>
                <a:gd name="connsiteY8-416" fmla="*/ 1232918 h 1517638"/>
                <a:gd name="connsiteX9-417" fmla="*/ 266330 w 1589104"/>
                <a:gd name="connsiteY9-418" fmla="*/ 955011 h 1517638"/>
                <a:gd name="connsiteX10-419" fmla="*/ 281126 w 1589104"/>
                <a:gd name="connsiteY10-420" fmla="*/ 620619 h 1517638"/>
                <a:gd name="connsiteX11-421" fmla="*/ 0 w 1589104"/>
                <a:gd name="connsiteY11-422" fmla="*/ 320232 h 1517638"/>
                <a:gd name="connsiteX0-423" fmla="*/ 0 w 1589104"/>
                <a:gd name="connsiteY0-424" fmla="*/ 320232 h 1517638"/>
                <a:gd name="connsiteX1-425" fmla="*/ 556334 w 1589104"/>
                <a:gd name="connsiteY1-426" fmla="*/ 318779 h 1517638"/>
                <a:gd name="connsiteX2-427" fmla="*/ 850996 w 1589104"/>
                <a:gd name="connsiteY2-428" fmla="*/ 59821 h 1517638"/>
                <a:gd name="connsiteX3-429" fmla="*/ 1004876 w 1589104"/>
                <a:gd name="connsiteY3-430" fmla="*/ 0 h 1517638"/>
                <a:gd name="connsiteX4-431" fmla="*/ 1373080 w 1589104"/>
                <a:gd name="connsiteY4-432" fmla="*/ 591026 h 1517638"/>
                <a:gd name="connsiteX5-433" fmla="*/ 1589104 w 1589104"/>
                <a:gd name="connsiteY5-434" fmla="*/ 936373 h 1517638"/>
                <a:gd name="connsiteX6-435" fmla="*/ 1010794 w 1589104"/>
                <a:gd name="connsiteY6-436" fmla="*/ 1517638 h 1517638"/>
                <a:gd name="connsiteX7-437" fmla="*/ 853956 w 1589104"/>
                <a:gd name="connsiteY7-438" fmla="*/ 1460778 h 1517638"/>
                <a:gd name="connsiteX8-439" fmla="*/ 582967 w 1589104"/>
                <a:gd name="connsiteY8-440" fmla="*/ 1233178 h 1517638"/>
                <a:gd name="connsiteX9-441" fmla="*/ 0 w 1589104"/>
                <a:gd name="connsiteY9-442" fmla="*/ 1232918 h 1517638"/>
                <a:gd name="connsiteX10-443" fmla="*/ 266330 w 1589104"/>
                <a:gd name="connsiteY10-444" fmla="*/ 955011 h 1517638"/>
                <a:gd name="connsiteX11-445" fmla="*/ 281126 w 1589104"/>
                <a:gd name="connsiteY11-446" fmla="*/ 620619 h 1517638"/>
                <a:gd name="connsiteX12" fmla="*/ 0 w 1589104"/>
                <a:gd name="connsiteY12" fmla="*/ 320232 h 1517638"/>
                <a:gd name="connsiteX0-447" fmla="*/ 0 w 1589104"/>
                <a:gd name="connsiteY0-448" fmla="*/ 320232 h 1517638"/>
                <a:gd name="connsiteX1-449" fmla="*/ 556334 w 1589104"/>
                <a:gd name="connsiteY1-450" fmla="*/ 318779 h 1517638"/>
                <a:gd name="connsiteX2-451" fmla="*/ 850996 w 1589104"/>
                <a:gd name="connsiteY2-452" fmla="*/ 59821 h 1517638"/>
                <a:gd name="connsiteX3-453" fmla="*/ 1004876 w 1589104"/>
                <a:gd name="connsiteY3-454" fmla="*/ 0 h 1517638"/>
                <a:gd name="connsiteX4-455" fmla="*/ 1583185 w 1589104"/>
                <a:gd name="connsiteY4-456" fmla="*/ 596945 h 1517638"/>
                <a:gd name="connsiteX5-457" fmla="*/ 1589104 w 1589104"/>
                <a:gd name="connsiteY5-458" fmla="*/ 936373 h 1517638"/>
                <a:gd name="connsiteX6-459" fmla="*/ 1010794 w 1589104"/>
                <a:gd name="connsiteY6-460" fmla="*/ 1517638 h 1517638"/>
                <a:gd name="connsiteX7-461" fmla="*/ 853956 w 1589104"/>
                <a:gd name="connsiteY7-462" fmla="*/ 1460778 h 1517638"/>
                <a:gd name="connsiteX8-463" fmla="*/ 582967 w 1589104"/>
                <a:gd name="connsiteY8-464" fmla="*/ 1233178 h 1517638"/>
                <a:gd name="connsiteX9-465" fmla="*/ 0 w 1589104"/>
                <a:gd name="connsiteY9-466" fmla="*/ 1232918 h 1517638"/>
                <a:gd name="connsiteX10-467" fmla="*/ 266330 w 1589104"/>
                <a:gd name="connsiteY10-468" fmla="*/ 955011 h 1517638"/>
                <a:gd name="connsiteX11-469" fmla="*/ 281126 w 1589104"/>
                <a:gd name="connsiteY11-470" fmla="*/ 620619 h 1517638"/>
                <a:gd name="connsiteX12-471" fmla="*/ 0 w 1589104"/>
                <a:gd name="connsiteY12-472" fmla="*/ 320232 h 1517638"/>
                <a:gd name="connsiteX0-473" fmla="*/ 0 w 1592063"/>
                <a:gd name="connsiteY0-474" fmla="*/ 320232 h 1517638"/>
                <a:gd name="connsiteX1-475" fmla="*/ 556334 w 1592063"/>
                <a:gd name="connsiteY1-476" fmla="*/ 318779 h 1517638"/>
                <a:gd name="connsiteX2-477" fmla="*/ 850996 w 1592063"/>
                <a:gd name="connsiteY2-478" fmla="*/ 59821 h 1517638"/>
                <a:gd name="connsiteX3-479" fmla="*/ 1004876 w 1592063"/>
                <a:gd name="connsiteY3-480" fmla="*/ 0 h 1517638"/>
                <a:gd name="connsiteX4-481" fmla="*/ 1583185 w 1592063"/>
                <a:gd name="connsiteY4-482" fmla="*/ 596945 h 1517638"/>
                <a:gd name="connsiteX5-483" fmla="*/ 1592063 w 1592063"/>
                <a:gd name="connsiteY5-484" fmla="*/ 942292 h 1517638"/>
                <a:gd name="connsiteX6-485" fmla="*/ 1010794 w 1592063"/>
                <a:gd name="connsiteY6-486" fmla="*/ 1517638 h 1517638"/>
                <a:gd name="connsiteX7-487" fmla="*/ 853956 w 1592063"/>
                <a:gd name="connsiteY7-488" fmla="*/ 1460778 h 1517638"/>
                <a:gd name="connsiteX8-489" fmla="*/ 582967 w 1592063"/>
                <a:gd name="connsiteY8-490" fmla="*/ 1233178 h 1517638"/>
                <a:gd name="connsiteX9-491" fmla="*/ 0 w 1592063"/>
                <a:gd name="connsiteY9-492" fmla="*/ 1232918 h 1517638"/>
                <a:gd name="connsiteX10-493" fmla="*/ 266330 w 1592063"/>
                <a:gd name="connsiteY10-494" fmla="*/ 955011 h 1517638"/>
                <a:gd name="connsiteX11-495" fmla="*/ 281126 w 1592063"/>
                <a:gd name="connsiteY11-496" fmla="*/ 620619 h 1517638"/>
                <a:gd name="connsiteX12-497" fmla="*/ 0 w 1592063"/>
                <a:gd name="connsiteY12-498" fmla="*/ 320232 h 1517638"/>
                <a:gd name="connsiteX0-499" fmla="*/ 0 w 1589104"/>
                <a:gd name="connsiteY0-500" fmla="*/ 320232 h 1517638"/>
                <a:gd name="connsiteX1-501" fmla="*/ 556334 w 1589104"/>
                <a:gd name="connsiteY1-502" fmla="*/ 318779 h 1517638"/>
                <a:gd name="connsiteX2-503" fmla="*/ 850996 w 1589104"/>
                <a:gd name="connsiteY2-504" fmla="*/ 59821 h 1517638"/>
                <a:gd name="connsiteX3-505" fmla="*/ 1004876 w 1589104"/>
                <a:gd name="connsiteY3-506" fmla="*/ 0 h 1517638"/>
                <a:gd name="connsiteX4-507" fmla="*/ 1583185 w 1589104"/>
                <a:gd name="connsiteY4-508" fmla="*/ 596945 h 1517638"/>
                <a:gd name="connsiteX5-509" fmla="*/ 1589104 w 1589104"/>
                <a:gd name="connsiteY5-510" fmla="*/ 948210 h 1517638"/>
                <a:gd name="connsiteX6-511" fmla="*/ 1010794 w 1589104"/>
                <a:gd name="connsiteY6-512" fmla="*/ 1517638 h 1517638"/>
                <a:gd name="connsiteX7-513" fmla="*/ 853956 w 1589104"/>
                <a:gd name="connsiteY7-514" fmla="*/ 1460778 h 1517638"/>
                <a:gd name="connsiteX8-515" fmla="*/ 582967 w 1589104"/>
                <a:gd name="connsiteY8-516" fmla="*/ 1233178 h 1517638"/>
                <a:gd name="connsiteX9-517" fmla="*/ 0 w 1589104"/>
                <a:gd name="connsiteY9-518" fmla="*/ 1232918 h 1517638"/>
                <a:gd name="connsiteX10-519" fmla="*/ 266330 w 1589104"/>
                <a:gd name="connsiteY10-520" fmla="*/ 955011 h 1517638"/>
                <a:gd name="connsiteX11-521" fmla="*/ 281126 w 1589104"/>
                <a:gd name="connsiteY11-522" fmla="*/ 620619 h 1517638"/>
                <a:gd name="connsiteX12-523" fmla="*/ 0 w 1589104"/>
                <a:gd name="connsiteY12-524" fmla="*/ 320232 h 1517638"/>
                <a:gd name="connsiteX0-525" fmla="*/ 0 w 1589104"/>
                <a:gd name="connsiteY0-526" fmla="*/ 320232 h 1514679"/>
                <a:gd name="connsiteX1-527" fmla="*/ 556334 w 1589104"/>
                <a:gd name="connsiteY1-528" fmla="*/ 318779 h 1514679"/>
                <a:gd name="connsiteX2-529" fmla="*/ 850996 w 1589104"/>
                <a:gd name="connsiteY2-530" fmla="*/ 59821 h 1514679"/>
                <a:gd name="connsiteX3-531" fmla="*/ 1004876 w 1589104"/>
                <a:gd name="connsiteY3-532" fmla="*/ 0 h 1514679"/>
                <a:gd name="connsiteX4-533" fmla="*/ 1583185 w 1589104"/>
                <a:gd name="connsiteY4-534" fmla="*/ 596945 h 1514679"/>
                <a:gd name="connsiteX5-535" fmla="*/ 1589104 w 1589104"/>
                <a:gd name="connsiteY5-536" fmla="*/ 948210 h 1514679"/>
                <a:gd name="connsiteX6-537" fmla="*/ 1013753 w 1589104"/>
                <a:gd name="connsiteY6-538" fmla="*/ 1514679 h 1514679"/>
                <a:gd name="connsiteX7-539" fmla="*/ 853956 w 1589104"/>
                <a:gd name="connsiteY7-540" fmla="*/ 1460778 h 1514679"/>
                <a:gd name="connsiteX8-541" fmla="*/ 582967 w 1589104"/>
                <a:gd name="connsiteY8-542" fmla="*/ 1233178 h 1514679"/>
                <a:gd name="connsiteX9-543" fmla="*/ 0 w 1589104"/>
                <a:gd name="connsiteY9-544" fmla="*/ 1232918 h 1514679"/>
                <a:gd name="connsiteX10-545" fmla="*/ 266330 w 1589104"/>
                <a:gd name="connsiteY10-546" fmla="*/ 955011 h 1514679"/>
                <a:gd name="connsiteX11-547" fmla="*/ 281126 w 1589104"/>
                <a:gd name="connsiteY11-548" fmla="*/ 620619 h 1514679"/>
                <a:gd name="connsiteX12-549" fmla="*/ 0 w 1589104"/>
                <a:gd name="connsiteY12-550" fmla="*/ 320232 h 1514679"/>
                <a:gd name="connsiteX0-551" fmla="*/ 0 w 1589104"/>
                <a:gd name="connsiteY0-552" fmla="*/ 320232 h 1514679"/>
                <a:gd name="connsiteX1-553" fmla="*/ 556334 w 1589104"/>
                <a:gd name="connsiteY1-554" fmla="*/ 318779 h 1514679"/>
                <a:gd name="connsiteX2-555" fmla="*/ 850996 w 1589104"/>
                <a:gd name="connsiteY2-556" fmla="*/ 59821 h 1514679"/>
                <a:gd name="connsiteX3-557" fmla="*/ 1004876 w 1589104"/>
                <a:gd name="connsiteY3-558" fmla="*/ 0 h 1514679"/>
                <a:gd name="connsiteX4-559" fmla="*/ 1583185 w 1589104"/>
                <a:gd name="connsiteY4-560" fmla="*/ 596945 h 1514679"/>
                <a:gd name="connsiteX5-561" fmla="*/ 1589104 w 1589104"/>
                <a:gd name="connsiteY5-562" fmla="*/ 948210 h 1514679"/>
                <a:gd name="connsiteX6-563" fmla="*/ 1013753 w 1589104"/>
                <a:gd name="connsiteY6-564" fmla="*/ 1514679 h 1514679"/>
                <a:gd name="connsiteX7-565" fmla="*/ 853956 w 1589104"/>
                <a:gd name="connsiteY7-566" fmla="*/ 1460778 h 1514679"/>
                <a:gd name="connsiteX8-567" fmla="*/ 582967 w 1589104"/>
                <a:gd name="connsiteY8-568" fmla="*/ 1233178 h 1514679"/>
                <a:gd name="connsiteX9-569" fmla="*/ 0 w 1589104"/>
                <a:gd name="connsiteY9-570" fmla="*/ 1232918 h 1514679"/>
                <a:gd name="connsiteX10-571" fmla="*/ 266330 w 1589104"/>
                <a:gd name="connsiteY10-572" fmla="*/ 955011 h 1514679"/>
                <a:gd name="connsiteX11-573" fmla="*/ 287045 w 1589104"/>
                <a:gd name="connsiteY11-574" fmla="*/ 611742 h 1514679"/>
                <a:gd name="connsiteX12-575" fmla="*/ 0 w 1589104"/>
                <a:gd name="connsiteY12-576" fmla="*/ 320232 h 1514679"/>
                <a:gd name="connsiteX0-577" fmla="*/ 0 w 1589104"/>
                <a:gd name="connsiteY0-578" fmla="*/ 320232 h 1514679"/>
                <a:gd name="connsiteX1-579" fmla="*/ 556334 w 1589104"/>
                <a:gd name="connsiteY1-580" fmla="*/ 318779 h 1514679"/>
                <a:gd name="connsiteX2-581" fmla="*/ 850996 w 1589104"/>
                <a:gd name="connsiteY2-582" fmla="*/ 59821 h 1514679"/>
                <a:gd name="connsiteX3-583" fmla="*/ 1004876 w 1589104"/>
                <a:gd name="connsiteY3-584" fmla="*/ 0 h 1514679"/>
                <a:gd name="connsiteX4-585" fmla="*/ 1583185 w 1589104"/>
                <a:gd name="connsiteY4-586" fmla="*/ 596945 h 1514679"/>
                <a:gd name="connsiteX5-587" fmla="*/ 1589104 w 1589104"/>
                <a:gd name="connsiteY5-588" fmla="*/ 948210 h 1514679"/>
                <a:gd name="connsiteX6-589" fmla="*/ 1013753 w 1589104"/>
                <a:gd name="connsiteY6-590" fmla="*/ 1514679 h 1514679"/>
                <a:gd name="connsiteX7-591" fmla="*/ 853956 w 1589104"/>
                <a:gd name="connsiteY7-592" fmla="*/ 1460778 h 1514679"/>
                <a:gd name="connsiteX8-593" fmla="*/ 582967 w 1589104"/>
                <a:gd name="connsiteY8-594" fmla="*/ 1233178 h 1514679"/>
                <a:gd name="connsiteX9-595" fmla="*/ 0 w 1589104"/>
                <a:gd name="connsiteY9-596" fmla="*/ 1232918 h 1514679"/>
                <a:gd name="connsiteX10-597" fmla="*/ 266330 w 1589104"/>
                <a:gd name="connsiteY10-598" fmla="*/ 955011 h 1514679"/>
                <a:gd name="connsiteX11-599" fmla="*/ 287045 w 1589104"/>
                <a:gd name="connsiteY11-600" fmla="*/ 611742 h 1514679"/>
                <a:gd name="connsiteX12-601" fmla="*/ 0 w 1589104"/>
                <a:gd name="connsiteY12-602" fmla="*/ 320232 h 1514679"/>
                <a:gd name="connsiteX0-603" fmla="*/ 0 w 1589104"/>
                <a:gd name="connsiteY0-604" fmla="*/ 320232 h 1514679"/>
                <a:gd name="connsiteX1-605" fmla="*/ 556334 w 1589104"/>
                <a:gd name="connsiteY1-606" fmla="*/ 318779 h 1514679"/>
                <a:gd name="connsiteX2-607" fmla="*/ 850996 w 1589104"/>
                <a:gd name="connsiteY2-608" fmla="*/ 59821 h 1514679"/>
                <a:gd name="connsiteX3-609" fmla="*/ 1004876 w 1589104"/>
                <a:gd name="connsiteY3-610" fmla="*/ 0 h 1514679"/>
                <a:gd name="connsiteX4-611" fmla="*/ 1583185 w 1589104"/>
                <a:gd name="connsiteY4-612" fmla="*/ 596945 h 1514679"/>
                <a:gd name="connsiteX5-613" fmla="*/ 1589104 w 1589104"/>
                <a:gd name="connsiteY5-614" fmla="*/ 948210 h 1514679"/>
                <a:gd name="connsiteX6-615" fmla="*/ 1013753 w 1589104"/>
                <a:gd name="connsiteY6-616" fmla="*/ 1514679 h 1514679"/>
                <a:gd name="connsiteX7-617" fmla="*/ 853956 w 1589104"/>
                <a:gd name="connsiteY7-618" fmla="*/ 1460778 h 1514679"/>
                <a:gd name="connsiteX8-619" fmla="*/ 582967 w 1589104"/>
                <a:gd name="connsiteY8-620" fmla="*/ 1233178 h 1514679"/>
                <a:gd name="connsiteX9-621" fmla="*/ 0 w 1589104"/>
                <a:gd name="connsiteY9-622" fmla="*/ 1232918 h 1514679"/>
                <a:gd name="connsiteX10-623" fmla="*/ 266330 w 1589104"/>
                <a:gd name="connsiteY10-624" fmla="*/ 955011 h 1514679"/>
                <a:gd name="connsiteX11-625" fmla="*/ 287045 w 1589104"/>
                <a:gd name="connsiteY11-626" fmla="*/ 611742 h 1514679"/>
                <a:gd name="connsiteX12-627" fmla="*/ 0 w 1589104"/>
                <a:gd name="connsiteY12-628" fmla="*/ 320232 h 1514679"/>
                <a:gd name="connsiteX0-629" fmla="*/ 0 w 1589104"/>
                <a:gd name="connsiteY0-630" fmla="*/ 320232 h 1514679"/>
                <a:gd name="connsiteX1-631" fmla="*/ 556334 w 1589104"/>
                <a:gd name="connsiteY1-632" fmla="*/ 318779 h 1514679"/>
                <a:gd name="connsiteX2-633" fmla="*/ 850996 w 1589104"/>
                <a:gd name="connsiteY2-634" fmla="*/ 59821 h 1514679"/>
                <a:gd name="connsiteX3-635" fmla="*/ 1004876 w 1589104"/>
                <a:gd name="connsiteY3-636" fmla="*/ 0 h 1514679"/>
                <a:gd name="connsiteX4-637" fmla="*/ 1583185 w 1589104"/>
                <a:gd name="connsiteY4-638" fmla="*/ 596945 h 1514679"/>
                <a:gd name="connsiteX5-639" fmla="*/ 1589104 w 1589104"/>
                <a:gd name="connsiteY5-640" fmla="*/ 948210 h 1514679"/>
                <a:gd name="connsiteX6-641" fmla="*/ 1013753 w 1589104"/>
                <a:gd name="connsiteY6-642" fmla="*/ 1514679 h 1514679"/>
                <a:gd name="connsiteX7-643" fmla="*/ 853956 w 1589104"/>
                <a:gd name="connsiteY7-644" fmla="*/ 1460778 h 1514679"/>
                <a:gd name="connsiteX8-645" fmla="*/ 582967 w 1589104"/>
                <a:gd name="connsiteY8-646" fmla="*/ 1233178 h 1514679"/>
                <a:gd name="connsiteX9-647" fmla="*/ 0 w 1589104"/>
                <a:gd name="connsiteY9-648" fmla="*/ 1232918 h 1514679"/>
                <a:gd name="connsiteX10-649" fmla="*/ 266330 w 1589104"/>
                <a:gd name="connsiteY10-650" fmla="*/ 955011 h 1514679"/>
                <a:gd name="connsiteX11-651" fmla="*/ 287045 w 1589104"/>
                <a:gd name="connsiteY11-652" fmla="*/ 611742 h 1514679"/>
                <a:gd name="connsiteX12-653" fmla="*/ 0 w 1589104"/>
                <a:gd name="connsiteY12-654" fmla="*/ 320232 h 1514679"/>
                <a:gd name="connsiteX0-655" fmla="*/ 0 w 1589104"/>
                <a:gd name="connsiteY0-656" fmla="*/ 320232 h 1514679"/>
                <a:gd name="connsiteX1-657" fmla="*/ 556334 w 1589104"/>
                <a:gd name="connsiteY1-658" fmla="*/ 318779 h 1514679"/>
                <a:gd name="connsiteX2-659" fmla="*/ 850996 w 1589104"/>
                <a:gd name="connsiteY2-660" fmla="*/ 59821 h 1514679"/>
                <a:gd name="connsiteX3-661" fmla="*/ 1004876 w 1589104"/>
                <a:gd name="connsiteY3-662" fmla="*/ 0 h 1514679"/>
                <a:gd name="connsiteX4-663" fmla="*/ 1583185 w 1589104"/>
                <a:gd name="connsiteY4-664" fmla="*/ 596945 h 1514679"/>
                <a:gd name="connsiteX5-665" fmla="*/ 1589104 w 1589104"/>
                <a:gd name="connsiteY5-666" fmla="*/ 948210 h 1514679"/>
                <a:gd name="connsiteX6-667" fmla="*/ 1013753 w 1589104"/>
                <a:gd name="connsiteY6-668" fmla="*/ 1514679 h 1514679"/>
                <a:gd name="connsiteX7-669" fmla="*/ 853956 w 1589104"/>
                <a:gd name="connsiteY7-670" fmla="*/ 1460778 h 1514679"/>
                <a:gd name="connsiteX8-671" fmla="*/ 582967 w 1589104"/>
                <a:gd name="connsiteY8-672" fmla="*/ 1233178 h 1514679"/>
                <a:gd name="connsiteX9-673" fmla="*/ 0 w 1589104"/>
                <a:gd name="connsiteY9-674" fmla="*/ 1232918 h 1514679"/>
                <a:gd name="connsiteX10-675" fmla="*/ 266330 w 1589104"/>
                <a:gd name="connsiteY10-676" fmla="*/ 955011 h 1514679"/>
                <a:gd name="connsiteX11-677" fmla="*/ 287045 w 1589104"/>
                <a:gd name="connsiteY11-678" fmla="*/ 611742 h 1514679"/>
                <a:gd name="connsiteX12-679" fmla="*/ 0 w 1589104"/>
                <a:gd name="connsiteY12-680" fmla="*/ 320232 h 1514679"/>
                <a:gd name="connsiteX0-681" fmla="*/ 0 w 1589104"/>
                <a:gd name="connsiteY0-682" fmla="*/ 320232 h 1514679"/>
                <a:gd name="connsiteX1-683" fmla="*/ 556334 w 1589104"/>
                <a:gd name="connsiteY1-684" fmla="*/ 318779 h 1514679"/>
                <a:gd name="connsiteX2-685" fmla="*/ 850996 w 1589104"/>
                <a:gd name="connsiteY2-686" fmla="*/ 59821 h 1514679"/>
                <a:gd name="connsiteX3-687" fmla="*/ 1004876 w 1589104"/>
                <a:gd name="connsiteY3-688" fmla="*/ 0 h 1514679"/>
                <a:gd name="connsiteX4-689" fmla="*/ 1583185 w 1589104"/>
                <a:gd name="connsiteY4-690" fmla="*/ 596945 h 1514679"/>
                <a:gd name="connsiteX5-691" fmla="*/ 1589104 w 1589104"/>
                <a:gd name="connsiteY5-692" fmla="*/ 948210 h 1514679"/>
                <a:gd name="connsiteX6-693" fmla="*/ 1013753 w 1589104"/>
                <a:gd name="connsiteY6-694" fmla="*/ 1514679 h 1514679"/>
                <a:gd name="connsiteX7-695" fmla="*/ 853956 w 1589104"/>
                <a:gd name="connsiteY7-696" fmla="*/ 1460778 h 1514679"/>
                <a:gd name="connsiteX8-697" fmla="*/ 582967 w 1589104"/>
                <a:gd name="connsiteY8-698" fmla="*/ 1233178 h 1514679"/>
                <a:gd name="connsiteX9-699" fmla="*/ 0 w 1589104"/>
                <a:gd name="connsiteY9-700" fmla="*/ 1232918 h 1514679"/>
                <a:gd name="connsiteX10-701" fmla="*/ 266330 w 1589104"/>
                <a:gd name="connsiteY10-702" fmla="*/ 955011 h 1514679"/>
                <a:gd name="connsiteX11-703" fmla="*/ 287045 w 1589104"/>
                <a:gd name="connsiteY11-704" fmla="*/ 611742 h 1514679"/>
                <a:gd name="connsiteX12-705" fmla="*/ 0 w 1589104"/>
                <a:gd name="connsiteY12-706" fmla="*/ 320232 h 1514679"/>
                <a:gd name="connsiteX0-707" fmla="*/ 0 w 1589104"/>
                <a:gd name="connsiteY0-708" fmla="*/ 320232 h 1514679"/>
                <a:gd name="connsiteX1-709" fmla="*/ 556334 w 1589104"/>
                <a:gd name="connsiteY1-710" fmla="*/ 318779 h 1514679"/>
                <a:gd name="connsiteX2-711" fmla="*/ 850996 w 1589104"/>
                <a:gd name="connsiteY2-712" fmla="*/ 59821 h 1514679"/>
                <a:gd name="connsiteX3-713" fmla="*/ 1004876 w 1589104"/>
                <a:gd name="connsiteY3-714" fmla="*/ 0 h 1514679"/>
                <a:gd name="connsiteX4-715" fmla="*/ 1583185 w 1589104"/>
                <a:gd name="connsiteY4-716" fmla="*/ 596945 h 1514679"/>
                <a:gd name="connsiteX5-717" fmla="*/ 1589104 w 1589104"/>
                <a:gd name="connsiteY5-718" fmla="*/ 948210 h 1514679"/>
                <a:gd name="connsiteX6-719" fmla="*/ 1013753 w 1589104"/>
                <a:gd name="connsiteY6-720" fmla="*/ 1514679 h 1514679"/>
                <a:gd name="connsiteX7-721" fmla="*/ 853956 w 1589104"/>
                <a:gd name="connsiteY7-722" fmla="*/ 1460778 h 1514679"/>
                <a:gd name="connsiteX8-723" fmla="*/ 582967 w 1589104"/>
                <a:gd name="connsiteY8-724" fmla="*/ 1233178 h 1514679"/>
                <a:gd name="connsiteX9-725" fmla="*/ 0 w 1589104"/>
                <a:gd name="connsiteY9-726" fmla="*/ 1232918 h 1514679"/>
                <a:gd name="connsiteX10-727" fmla="*/ 266330 w 1589104"/>
                <a:gd name="connsiteY10-728" fmla="*/ 955011 h 1514679"/>
                <a:gd name="connsiteX11-729" fmla="*/ 287045 w 1589104"/>
                <a:gd name="connsiteY11-730" fmla="*/ 611742 h 1514679"/>
                <a:gd name="connsiteX12-731" fmla="*/ 0 w 1589104"/>
                <a:gd name="connsiteY12-732" fmla="*/ 320232 h 1514679"/>
                <a:gd name="connsiteX0-733" fmla="*/ 0 w 1589104"/>
                <a:gd name="connsiteY0-734" fmla="*/ 320232 h 1514679"/>
                <a:gd name="connsiteX1-735" fmla="*/ 556334 w 1589104"/>
                <a:gd name="connsiteY1-736" fmla="*/ 318779 h 1514679"/>
                <a:gd name="connsiteX2-737" fmla="*/ 850996 w 1589104"/>
                <a:gd name="connsiteY2-738" fmla="*/ 59821 h 1514679"/>
                <a:gd name="connsiteX3-739" fmla="*/ 1004876 w 1589104"/>
                <a:gd name="connsiteY3-740" fmla="*/ 0 h 1514679"/>
                <a:gd name="connsiteX4-741" fmla="*/ 1583185 w 1589104"/>
                <a:gd name="connsiteY4-742" fmla="*/ 596945 h 1514679"/>
                <a:gd name="connsiteX5-743" fmla="*/ 1589104 w 1589104"/>
                <a:gd name="connsiteY5-744" fmla="*/ 948210 h 1514679"/>
                <a:gd name="connsiteX6-745" fmla="*/ 1013753 w 1589104"/>
                <a:gd name="connsiteY6-746" fmla="*/ 1514679 h 1514679"/>
                <a:gd name="connsiteX7-747" fmla="*/ 853956 w 1589104"/>
                <a:gd name="connsiteY7-748" fmla="*/ 1460778 h 1514679"/>
                <a:gd name="connsiteX8-749" fmla="*/ 582967 w 1589104"/>
                <a:gd name="connsiteY8-750" fmla="*/ 1233178 h 1514679"/>
                <a:gd name="connsiteX9-751" fmla="*/ 0 w 1589104"/>
                <a:gd name="connsiteY9-752" fmla="*/ 1232918 h 1514679"/>
                <a:gd name="connsiteX10-753" fmla="*/ 266330 w 1589104"/>
                <a:gd name="connsiteY10-754" fmla="*/ 955011 h 1514679"/>
                <a:gd name="connsiteX11-755" fmla="*/ 287045 w 1589104"/>
                <a:gd name="connsiteY11-756" fmla="*/ 611742 h 1514679"/>
                <a:gd name="connsiteX12-757" fmla="*/ 0 w 1589104"/>
                <a:gd name="connsiteY12-758" fmla="*/ 320232 h 1514679"/>
                <a:gd name="connsiteX0-759" fmla="*/ 0 w 1589104"/>
                <a:gd name="connsiteY0-760" fmla="*/ 320232 h 1514679"/>
                <a:gd name="connsiteX1-761" fmla="*/ 556334 w 1589104"/>
                <a:gd name="connsiteY1-762" fmla="*/ 318779 h 1514679"/>
                <a:gd name="connsiteX2-763" fmla="*/ 850996 w 1589104"/>
                <a:gd name="connsiteY2-764" fmla="*/ 59821 h 1514679"/>
                <a:gd name="connsiteX3-765" fmla="*/ 1004876 w 1589104"/>
                <a:gd name="connsiteY3-766" fmla="*/ 0 h 1514679"/>
                <a:gd name="connsiteX4-767" fmla="*/ 1583185 w 1589104"/>
                <a:gd name="connsiteY4-768" fmla="*/ 596945 h 1514679"/>
                <a:gd name="connsiteX5-769" fmla="*/ 1589104 w 1589104"/>
                <a:gd name="connsiteY5-770" fmla="*/ 948210 h 1514679"/>
                <a:gd name="connsiteX6-771" fmla="*/ 1013753 w 1589104"/>
                <a:gd name="connsiteY6-772" fmla="*/ 1514679 h 1514679"/>
                <a:gd name="connsiteX7-773" fmla="*/ 853956 w 1589104"/>
                <a:gd name="connsiteY7-774" fmla="*/ 1460778 h 1514679"/>
                <a:gd name="connsiteX8-775" fmla="*/ 582967 w 1589104"/>
                <a:gd name="connsiteY8-776" fmla="*/ 1233178 h 1514679"/>
                <a:gd name="connsiteX9-777" fmla="*/ 0 w 1589104"/>
                <a:gd name="connsiteY9-778" fmla="*/ 1232918 h 1514679"/>
                <a:gd name="connsiteX10-779" fmla="*/ 266330 w 1589104"/>
                <a:gd name="connsiteY10-780" fmla="*/ 955011 h 1514679"/>
                <a:gd name="connsiteX11-781" fmla="*/ 287045 w 1589104"/>
                <a:gd name="connsiteY11-782" fmla="*/ 611742 h 1514679"/>
                <a:gd name="connsiteX12-783" fmla="*/ 0 w 1589104"/>
                <a:gd name="connsiteY12-784" fmla="*/ 320232 h 1514679"/>
                <a:gd name="connsiteX0-785" fmla="*/ 0 w 1589104"/>
                <a:gd name="connsiteY0-786" fmla="*/ 320232 h 1532336"/>
                <a:gd name="connsiteX1-787" fmla="*/ 556334 w 1589104"/>
                <a:gd name="connsiteY1-788" fmla="*/ 318779 h 1532336"/>
                <a:gd name="connsiteX2-789" fmla="*/ 850996 w 1589104"/>
                <a:gd name="connsiteY2-790" fmla="*/ 59821 h 1532336"/>
                <a:gd name="connsiteX3-791" fmla="*/ 1004876 w 1589104"/>
                <a:gd name="connsiteY3-792" fmla="*/ 0 h 1532336"/>
                <a:gd name="connsiteX4-793" fmla="*/ 1583185 w 1589104"/>
                <a:gd name="connsiteY4-794" fmla="*/ 596945 h 1532336"/>
                <a:gd name="connsiteX5-795" fmla="*/ 1589104 w 1589104"/>
                <a:gd name="connsiteY5-796" fmla="*/ 948210 h 1532336"/>
                <a:gd name="connsiteX6-797" fmla="*/ 1013753 w 1589104"/>
                <a:gd name="connsiteY6-798" fmla="*/ 1514679 h 1532336"/>
                <a:gd name="connsiteX7-799" fmla="*/ 853956 w 1589104"/>
                <a:gd name="connsiteY7-800" fmla="*/ 1460778 h 1532336"/>
                <a:gd name="connsiteX8-801" fmla="*/ 582967 w 1589104"/>
                <a:gd name="connsiteY8-802" fmla="*/ 1233178 h 1532336"/>
                <a:gd name="connsiteX9-803" fmla="*/ 0 w 1589104"/>
                <a:gd name="connsiteY9-804" fmla="*/ 1232918 h 1532336"/>
                <a:gd name="connsiteX10-805" fmla="*/ 266330 w 1589104"/>
                <a:gd name="connsiteY10-806" fmla="*/ 955011 h 1532336"/>
                <a:gd name="connsiteX11-807" fmla="*/ 287045 w 1589104"/>
                <a:gd name="connsiteY11-808" fmla="*/ 611742 h 1532336"/>
                <a:gd name="connsiteX12-809" fmla="*/ 0 w 1589104"/>
                <a:gd name="connsiteY12-810" fmla="*/ 320232 h 1532336"/>
                <a:gd name="connsiteX0-811" fmla="*/ 0 w 1589104"/>
                <a:gd name="connsiteY0-812" fmla="*/ 320232 h 1575133"/>
                <a:gd name="connsiteX1-813" fmla="*/ 556334 w 1589104"/>
                <a:gd name="connsiteY1-814" fmla="*/ 318779 h 1575133"/>
                <a:gd name="connsiteX2-815" fmla="*/ 850996 w 1589104"/>
                <a:gd name="connsiteY2-816" fmla="*/ 59821 h 1575133"/>
                <a:gd name="connsiteX3-817" fmla="*/ 1004876 w 1589104"/>
                <a:gd name="connsiteY3-818" fmla="*/ 0 h 1575133"/>
                <a:gd name="connsiteX4-819" fmla="*/ 1583185 w 1589104"/>
                <a:gd name="connsiteY4-820" fmla="*/ 596945 h 1575133"/>
                <a:gd name="connsiteX5-821" fmla="*/ 1589104 w 1589104"/>
                <a:gd name="connsiteY5-822" fmla="*/ 948210 h 1575133"/>
                <a:gd name="connsiteX6-823" fmla="*/ 1013753 w 1589104"/>
                <a:gd name="connsiteY6-824" fmla="*/ 1514679 h 1575133"/>
                <a:gd name="connsiteX7-825" fmla="*/ 853956 w 1589104"/>
                <a:gd name="connsiteY7-826" fmla="*/ 1460778 h 1575133"/>
                <a:gd name="connsiteX8-827" fmla="*/ 582967 w 1589104"/>
                <a:gd name="connsiteY8-828" fmla="*/ 1233178 h 1575133"/>
                <a:gd name="connsiteX9-829" fmla="*/ 0 w 1589104"/>
                <a:gd name="connsiteY9-830" fmla="*/ 1232918 h 1575133"/>
                <a:gd name="connsiteX10-831" fmla="*/ 266330 w 1589104"/>
                <a:gd name="connsiteY10-832" fmla="*/ 955011 h 1575133"/>
                <a:gd name="connsiteX11-833" fmla="*/ 287045 w 1589104"/>
                <a:gd name="connsiteY11-834" fmla="*/ 611742 h 1575133"/>
                <a:gd name="connsiteX12-835" fmla="*/ 0 w 1589104"/>
                <a:gd name="connsiteY12-836" fmla="*/ 320232 h 1575133"/>
                <a:gd name="connsiteX0-837" fmla="*/ 0 w 1589104"/>
                <a:gd name="connsiteY0-838" fmla="*/ 320232 h 1575133"/>
                <a:gd name="connsiteX1-839" fmla="*/ 556334 w 1589104"/>
                <a:gd name="connsiteY1-840" fmla="*/ 318779 h 1575133"/>
                <a:gd name="connsiteX2-841" fmla="*/ 850996 w 1589104"/>
                <a:gd name="connsiteY2-842" fmla="*/ 59821 h 1575133"/>
                <a:gd name="connsiteX3-843" fmla="*/ 1004876 w 1589104"/>
                <a:gd name="connsiteY3-844" fmla="*/ 0 h 1575133"/>
                <a:gd name="connsiteX4-845" fmla="*/ 1583185 w 1589104"/>
                <a:gd name="connsiteY4-846" fmla="*/ 596945 h 1575133"/>
                <a:gd name="connsiteX5-847" fmla="*/ 1589104 w 1589104"/>
                <a:gd name="connsiteY5-848" fmla="*/ 948210 h 1575133"/>
                <a:gd name="connsiteX6-849" fmla="*/ 1013753 w 1589104"/>
                <a:gd name="connsiteY6-850" fmla="*/ 1514679 h 1575133"/>
                <a:gd name="connsiteX7-851" fmla="*/ 853956 w 1589104"/>
                <a:gd name="connsiteY7-852" fmla="*/ 1460778 h 1575133"/>
                <a:gd name="connsiteX8-853" fmla="*/ 582967 w 1589104"/>
                <a:gd name="connsiteY8-854" fmla="*/ 1233178 h 1575133"/>
                <a:gd name="connsiteX9-855" fmla="*/ 0 w 1589104"/>
                <a:gd name="connsiteY9-856" fmla="*/ 1232918 h 1575133"/>
                <a:gd name="connsiteX10-857" fmla="*/ 266330 w 1589104"/>
                <a:gd name="connsiteY10-858" fmla="*/ 955011 h 1575133"/>
                <a:gd name="connsiteX11-859" fmla="*/ 287045 w 1589104"/>
                <a:gd name="connsiteY11-860" fmla="*/ 611742 h 1575133"/>
                <a:gd name="connsiteX12-861" fmla="*/ 0 w 1589104"/>
                <a:gd name="connsiteY12-862" fmla="*/ 320232 h 1575133"/>
                <a:gd name="connsiteX0-863" fmla="*/ 0 w 1589104"/>
                <a:gd name="connsiteY0-864" fmla="*/ 320232 h 1575133"/>
                <a:gd name="connsiteX1-865" fmla="*/ 556334 w 1589104"/>
                <a:gd name="connsiteY1-866" fmla="*/ 318779 h 1575133"/>
                <a:gd name="connsiteX2-867" fmla="*/ 850996 w 1589104"/>
                <a:gd name="connsiteY2-868" fmla="*/ 59821 h 1575133"/>
                <a:gd name="connsiteX3-869" fmla="*/ 1004876 w 1589104"/>
                <a:gd name="connsiteY3-870" fmla="*/ 0 h 1575133"/>
                <a:gd name="connsiteX4-871" fmla="*/ 1583185 w 1589104"/>
                <a:gd name="connsiteY4-872" fmla="*/ 596945 h 1575133"/>
                <a:gd name="connsiteX5-873" fmla="*/ 1589104 w 1589104"/>
                <a:gd name="connsiteY5-874" fmla="*/ 948210 h 1575133"/>
                <a:gd name="connsiteX6-875" fmla="*/ 1013753 w 1589104"/>
                <a:gd name="connsiteY6-876" fmla="*/ 1514679 h 1575133"/>
                <a:gd name="connsiteX7-877" fmla="*/ 853956 w 1589104"/>
                <a:gd name="connsiteY7-878" fmla="*/ 1460778 h 1575133"/>
                <a:gd name="connsiteX8-879" fmla="*/ 582967 w 1589104"/>
                <a:gd name="connsiteY8-880" fmla="*/ 1233178 h 1575133"/>
                <a:gd name="connsiteX9-881" fmla="*/ 0 w 1589104"/>
                <a:gd name="connsiteY9-882" fmla="*/ 1232918 h 1575133"/>
                <a:gd name="connsiteX10-883" fmla="*/ 266330 w 1589104"/>
                <a:gd name="connsiteY10-884" fmla="*/ 955011 h 1575133"/>
                <a:gd name="connsiteX11-885" fmla="*/ 287045 w 1589104"/>
                <a:gd name="connsiteY11-886" fmla="*/ 611742 h 1575133"/>
                <a:gd name="connsiteX12-887" fmla="*/ 0 w 1589104"/>
                <a:gd name="connsiteY12-888" fmla="*/ 320232 h 1575133"/>
                <a:gd name="connsiteX0-889" fmla="*/ 0 w 1589104"/>
                <a:gd name="connsiteY0-890" fmla="*/ 320232 h 1575133"/>
                <a:gd name="connsiteX1-891" fmla="*/ 556334 w 1589104"/>
                <a:gd name="connsiteY1-892" fmla="*/ 318779 h 1575133"/>
                <a:gd name="connsiteX2-893" fmla="*/ 850996 w 1589104"/>
                <a:gd name="connsiteY2-894" fmla="*/ 59821 h 1575133"/>
                <a:gd name="connsiteX3-895" fmla="*/ 1004876 w 1589104"/>
                <a:gd name="connsiteY3-896" fmla="*/ 0 h 1575133"/>
                <a:gd name="connsiteX4-897" fmla="*/ 1583185 w 1589104"/>
                <a:gd name="connsiteY4-898" fmla="*/ 596945 h 1575133"/>
                <a:gd name="connsiteX5-899" fmla="*/ 1589104 w 1589104"/>
                <a:gd name="connsiteY5-900" fmla="*/ 948210 h 1575133"/>
                <a:gd name="connsiteX6-901" fmla="*/ 1013753 w 1589104"/>
                <a:gd name="connsiteY6-902" fmla="*/ 1514679 h 1575133"/>
                <a:gd name="connsiteX7-903" fmla="*/ 853956 w 1589104"/>
                <a:gd name="connsiteY7-904" fmla="*/ 1460778 h 1575133"/>
                <a:gd name="connsiteX8-905" fmla="*/ 582967 w 1589104"/>
                <a:gd name="connsiteY8-906" fmla="*/ 1233178 h 1575133"/>
                <a:gd name="connsiteX9-907" fmla="*/ 0 w 1589104"/>
                <a:gd name="connsiteY9-908" fmla="*/ 1232918 h 1575133"/>
                <a:gd name="connsiteX10-909" fmla="*/ 266330 w 1589104"/>
                <a:gd name="connsiteY10-910" fmla="*/ 955011 h 1575133"/>
                <a:gd name="connsiteX11-911" fmla="*/ 287045 w 1589104"/>
                <a:gd name="connsiteY11-912" fmla="*/ 611742 h 1575133"/>
                <a:gd name="connsiteX12-913" fmla="*/ 0 w 1589104"/>
                <a:gd name="connsiteY12-914" fmla="*/ 320232 h 1575133"/>
                <a:gd name="connsiteX0-915" fmla="*/ 0 w 1589104"/>
                <a:gd name="connsiteY0-916" fmla="*/ 354510 h 1609411"/>
                <a:gd name="connsiteX1-917" fmla="*/ 556334 w 1589104"/>
                <a:gd name="connsiteY1-918" fmla="*/ 353057 h 1609411"/>
                <a:gd name="connsiteX2-919" fmla="*/ 850996 w 1589104"/>
                <a:gd name="connsiteY2-920" fmla="*/ 94099 h 1609411"/>
                <a:gd name="connsiteX3-921" fmla="*/ 1004876 w 1589104"/>
                <a:gd name="connsiteY3-922" fmla="*/ 34278 h 1609411"/>
                <a:gd name="connsiteX4-923" fmla="*/ 1583185 w 1589104"/>
                <a:gd name="connsiteY4-924" fmla="*/ 631223 h 1609411"/>
                <a:gd name="connsiteX5-925" fmla="*/ 1589104 w 1589104"/>
                <a:gd name="connsiteY5-926" fmla="*/ 982488 h 1609411"/>
                <a:gd name="connsiteX6-927" fmla="*/ 1013753 w 1589104"/>
                <a:gd name="connsiteY6-928" fmla="*/ 1548957 h 1609411"/>
                <a:gd name="connsiteX7-929" fmla="*/ 853956 w 1589104"/>
                <a:gd name="connsiteY7-930" fmla="*/ 1495056 h 1609411"/>
                <a:gd name="connsiteX8-931" fmla="*/ 582967 w 1589104"/>
                <a:gd name="connsiteY8-932" fmla="*/ 1267456 h 1609411"/>
                <a:gd name="connsiteX9-933" fmla="*/ 0 w 1589104"/>
                <a:gd name="connsiteY9-934" fmla="*/ 1267196 h 1609411"/>
                <a:gd name="connsiteX10-935" fmla="*/ 266330 w 1589104"/>
                <a:gd name="connsiteY10-936" fmla="*/ 989289 h 1609411"/>
                <a:gd name="connsiteX11-937" fmla="*/ 287045 w 1589104"/>
                <a:gd name="connsiteY11-938" fmla="*/ 646020 h 1609411"/>
                <a:gd name="connsiteX12-939" fmla="*/ 0 w 1589104"/>
                <a:gd name="connsiteY12-940" fmla="*/ 354510 h 1609411"/>
                <a:gd name="connsiteX0-941" fmla="*/ 0 w 1589104"/>
                <a:gd name="connsiteY0-942" fmla="*/ 354510 h 1609411"/>
                <a:gd name="connsiteX1-943" fmla="*/ 556334 w 1589104"/>
                <a:gd name="connsiteY1-944" fmla="*/ 353057 h 1609411"/>
                <a:gd name="connsiteX2-945" fmla="*/ 850996 w 1589104"/>
                <a:gd name="connsiteY2-946" fmla="*/ 94099 h 1609411"/>
                <a:gd name="connsiteX3-947" fmla="*/ 1004876 w 1589104"/>
                <a:gd name="connsiteY3-948" fmla="*/ 34278 h 1609411"/>
                <a:gd name="connsiteX4-949" fmla="*/ 1577267 w 1589104"/>
                <a:gd name="connsiteY4-950" fmla="*/ 619386 h 1609411"/>
                <a:gd name="connsiteX5-951" fmla="*/ 1589104 w 1589104"/>
                <a:gd name="connsiteY5-952" fmla="*/ 982488 h 1609411"/>
                <a:gd name="connsiteX6-953" fmla="*/ 1013753 w 1589104"/>
                <a:gd name="connsiteY6-954" fmla="*/ 1548957 h 1609411"/>
                <a:gd name="connsiteX7-955" fmla="*/ 853956 w 1589104"/>
                <a:gd name="connsiteY7-956" fmla="*/ 1495056 h 1609411"/>
                <a:gd name="connsiteX8-957" fmla="*/ 582967 w 1589104"/>
                <a:gd name="connsiteY8-958" fmla="*/ 1267456 h 1609411"/>
                <a:gd name="connsiteX9-959" fmla="*/ 0 w 1589104"/>
                <a:gd name="connsiteY9-960" fmla="*/ 1267196 h 1609411"/>
                <a:gd name="connsiteX10-961" fmla="*/ 266330 w 1589104"/>
                <a:gd name="connsiteY10-962" fmla="*/ 989289 h 1609411"/>
                <a:gd name="connsiteX11-963" fmla="*/ 287045 w 1589104"/>
                <a:gd name="connsiteY11-964" fmla="*/ 646020 h 1609411"/>
                <a:gd name="connsiteX12-965" fmla="*/ 0 w 1589104"/>
                <a:gd name="connsiteY12-966" fmla="*/ 354510 h 1609411"/>
                <a:gd name="connsiteX0-967" fmla="*/ 0 w 1643112"/>
                <a:gd name="connsiteY0-968" fmla="*/ 354510 h 1609411"/>
                <a:gd name="connsiteX1-969" fmla="*/ 556334 w 1643112"/>
                <a:gd name="connsiteY1-970" fmla="*/ 353057 h 1609411"/>
                <a:gd name="connsiteX2-971" fmla="*/ 850996 w 1643112"/>
                <a:gd name="connsiteY2-972" fmla="*/ 94099 h 1609411"/>
                <a:gd name="connsiteX3-973" fmla="*/ 1004876 w 1643112"/>
                <a:gd name="connsiteY3-974" fmla="*/ 34278 h 1609411"/>
                <a:gd name="connsiteX4-975" fmla="*/ 1577267 w 1643112"/>
                <a:gd name="connsiteY4-976" fmla="*/ 619386 h 1609411"/>
                <a:gd name="connsiteX5-977" fmla="*/ 1589104 w 1643112"/>
                <a:gd name="connsiteY5-978" fmla="*/ 982488 h 1609411"/>
                <a:gd name="connsiteX6-979" fmla="*/ 1013753 w 1643112"/>
                <a:gd name="connsiteY6-980" fmla="*/ 1548957 h 1609411"/>
                <a:gd name="connsiteX7-981" fmla="*/ 853956 w 1643112"/>
                <a:gd name="connsiteY7-982" fmla="*/ 1495056 h 1609411"/>
                <a:gd name="connsiteX8-983" fmla="*/ 582967 w 1643112"/>
                <a:gd name="connsiteY8-984" fmla="*/ 1267456 h 1609411"/>
                <a:gd name="connsiteX9-985" fmla="*/ 0 w 1643112"/>
                <a:gd name="connsiteY9-986" fmla="*/ 1267196 h 1609411"/>
                <a:gd name="connsiteX10-987" fmla="*/ 266330 w 1643112"/>
                <a:gd name="connsiteY10-988" fmla="*/ 989289 h 1609411"/>
                <a:gd name="connsiteX11-989" fmla="*/ 287045 w 1643112"/>
                <a:gd name="connsiteY11-990" fmla="*/ 646020 h 1609411"/>
                <a:gd name="connsiteX12-991" fmla="*/ 0 w 1643112"/>
                <a:gd name="connsiteY12-992" fmla="*/ 354510 h 1609411"/>
                <a:gd name="connsiteX0-993" fmla="*/ 0 w 1669115"/>
                <a:gd name="connsiteY0-994" fmla="*/ 354510 h 1609411"/>
                <a:gd name="connsiteX1-995" fmla="*/ 556334 w 1669115"/>
                <a:gd name="connsiteY1-996" fmla="*/ 353057 h 1609411"/>
                <a:gd name="connsiteX2-997" fmla="*/ 850996 w 1669115"/>
                <a:gd name="connsiteY2-998" fmla="*/ 94099 h 1609411"/>
                <a:gd name="connsiteX3-999" fmla="*/ 1004876 w 1669115"/>
                <a:gd name="connsiteY3-1000" fmla="*/ 34278 h 1609411"/>
                <a:gd name="connsiteX4-1001" fmla="*/ 1577267 w 1669115"/>
                <a:gd name="connsiteY4-1002" fmla="*/ 619386 h 1609411"/>
                <a:gd name="connsiteX5-1003" fmla="*/ 1589104 w 1669115"/>
                <a:gd name="connsiteY5-1004" fmla="*/ 982488 h 1609411"/>
                <a:gd name="connsiteX6-1005" fmla="*/ 1013753 w 1669115"/>
                <a:gd name="connsiteY6-1006" fmla="*/ 1548957 h 1609411"/>
                <a:gd name="connsiteX7-1007" fmla="*/ 853956 w 1669115"/>
                <a:gd name="connsiteY7-1008" fmla="*/ 1495056 h 1609411"/>
                <a:gd name="connsiteX8-1009" fmla="*/ 582967 w 1669115"/>
                <a:gd name="connsiteY8-1010" fmla="*/ 1267456 h 1609411"/>
                <a:gd name="connsiteX9-1011" fmla="*/ 0 w 1669115"/>
                <a:gd name="connsiteY9-1012" fmla="*/ 1267196 h 1609411"/>
                <a:gd name="connsiteX10-1013" fmla="*/ 266330 w 1669115"/>
                <a:gd name="connsiteY10-1014" fmla="*/ 989289 h 1609411"/>
                <a:gd name="connsiteX11-1015" fmla="*/ 287045 w 1669115"/>
                <a:gd name="connsiteY11-1016" fmla="*/ 646020 h 1609411"/>
                <a:gd name="connsiteX12-1017" fmla="*/ 0 w 1669115"/>
                <a:gd name="connsiteY12-1018" fmla="*/ 354510 h 1609411"/>
                <a:gd name="connsiteX0-1019" fmla="*/ 0 w 1671177"/>
                <a:gd name="connsiteY0-1020" fmla="*/ 354510 h 1609411"/>
                <a:gd name="connsiteX1-1021" fmla="*/ 556334 w 1671177"/>
                <a:gd name="connsiteY1-1022" fmla="*/ 353057 h 1609411"/>
                <a:gd name="connsiteX2-1023" fmla="*/ 850996 w 1671177"/>
                <a:gd name="connsiteY2-1024" fmla="*/ 94099 h 1609411"/>
                <a:gd name="connsiteX3-1025" fmla="*/ 1004876 w 1671177"/>
                <a:gd name="connsiteY3-1026" fmla="*/ 34278 h 1609411"/>
                <a:gd name="connsiteX4-1027" fmla="*/ 1577267 w 1671177"/>
                <a:gd name="connsiteY4-1028" fmla="*/ 619386 h 1609411"/>
                <a:gd name="connsiteX5-1029" fmla="*/ 1589104 w 1671177"/>
                <a:gd name="connsiteY5-1030" fmla="*/ 982488 h 1609411"/>
                <a:gd name="connsiteX6-1031" fmla="*/ 1013753 w 1671177"/>
                <a:gd name="connsiteY6-1032" fmla="*/ 1548957 h 1609411"/>
                <a:gd name="connsiteX7-1033" fmla="*/ 853956 w 1671177"/>
                <a:gd name="connsiteY7-1034" fmla="*/ 1495056 h 1609411"/>
                <a:gd name="connsiteX8-1035" fmla="*/ 582967 w 1671177"/>
                <a:gd name="connsiteY8-1036" fmla="*/ 1267456 h 1609411"/>
                <a:gd name="connsiteX9-1037" fmla="*/ 0 w 1671177"/>
                <a:gd name="connsiteY9-1038" fmla="*/ 1267196 h 1609411"/>
                <a:gd name="connsiteX10-1039" fmla="*/ 266330 w 1671177"/>
                <a:gd name="connsiteY10-1040" fmla="*/ 989289 h 1609411"/>
                <a:gd name="connsiteX11-1041" fmla="*/ 287045 w 1671177"/>
                <a:gd name="connsiteY11-1042" fmla="*/ 646020 h 1609411"/>
                <a:gd name="connsiteX12-1043" fmla="*/ 0 w 1671177"/>
                <a:gd name="connsiteY12-1044" fmla="*/ 354510 h 1609411"/>
              </a:gdLst>
              <a:ahLst/>
              <a:cxnLst>
                <a:cxn ang="0">
                  <a:pos x="connsiteX0-1019" y="connsiteY0-1020"/>
                </a:cxn>
                <a:cxn ang="0">
                  <a:pos x="connsiteX1-1021" y="connsiteY1-1022"/>
                </a:cxn>
                <a:cxn ang="0">
                  <a:pos x="connsiteX2-1023" y="connsiteY2-1024"/>
                </a:cxn>
                <a:cxn ang="0">
                  <a:pos x="connsiteX3-1025" y="connsiteY3-1026"/>
                </a:cxn>
                <a:cxn ang="0">
                  <a:pos x="connsiteX4-1027" y="connsiteY4-1028"/>
                </a:cxn>
                <a:cxn ang="0">
                  <a:pos x="connsiteX5-1029" y="connsiteY5-1030"/>
                </a:cxn>
                <a:cxn ang="0">
                  <a:pos x="connsiteX6-1031" y="connsiteY6-1032"/>
                </a:cxn>
                <a:cxn ang="0">
                  <a:pos x="connsiteX7-1033" y="connsiteY7-1034"/>
                </a:cxn>
                <a:cxn ang="0">
                  <a:pos x="connsiteX8-1035" y="connsiteY8-1036"/>
                </a:cxn>
                <a:cxn ang="0">
                  <a:pos x="connsiteX9-1037" y="connsiteY9-1038"/>
                </a:cxn>
                <a:cxn ang="0">
                  <a:pos x="connsiteX10-1039" y="connsiteY10-1040"/>
                </a:cxn>
                <a:cxn ang="0">
                  <a:pos x="connsiteX11-1041" y="connsiteY11-1042"/>
                </a:cxn>
                <a:cxn ang="0">
                  <a:pos x="connsiteX12-1043" y="connsiteY12-1044"/>
                </a:cxn>
              </a:cxnLst>
              <a:rect l="l" t="t"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rgbClr val="26AB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endParaRPr>
            </a:p>
          </p:txBody>
        </p:sp>
      </p:grpSp>
      <p:grpSp>
        <p:nvGrpSpPr>
          <p:cNvPr id="10" name="组合 9"/>
          <p:cNvGrpSpPr/>
          <p:nvPr/>
        </p:nvGrpSpPr>
        <p:grpSpPr>
          <a:xfrm>
            <a:off x="4910445" y="2077538"/>
            <a:ext cx="1923150" cy="1272960"/>
            <a:chOff x="5398590" y="2109684"/>
            <a:chExt cx="1558780" cy="1414789"/>
          </a:xfrm>
        </p:grpSpPr>
        <p:sp>
          <p:nvSpPr>
            <p:cNvPr id="11" name="右箭头 55"/>
            <p:cNvSpPr/>
            <p:nvPr/>
          </p:nvSpPr>
          <p:spPr>
            <a:xfrm>
              <a:off x="5489003" y="2428360"/>
              <a:ext cx="1468367" cy="800877"/>
            </a:xfrm>
            <a:custGeom>
              <a:avLst/>
              <a:gdLst/>
              <a:ahLst/>
              <a:cxnLst/>
              <a:rect l="l" t="t"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close/>
                </a:path>
              </a:pathLst>
            </a:custGeom>
            <a:solidFill>
              <a:schemeClr val="tx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endParaRPr>
            </a:p>
          </p:txBody>
        </p:sp>
        <p:sp>
          <p:nvSpPr>
            <p:cNvPr id="12" name="右箭头 55"/>
            <p:cNvSpPr/>
            <p:nvPr/>
          </p:nvSpPr>
          <p:spPr>
            <a:xfrm>
              <a:off x="5398590" y="2109684"/>
              <a:ext cx="1468367" cy="1414789"/>
            </a:xfrm>
            <a:custGeom>
              <a:avLst/>
              <a:gdLst>
                <a:gd name="connsiteX0" fmla="*/ 0 w 1731146"/>
                <a:gd name="connsiteY0" fmla="*/ 355742 h 1624170"/>
                <a:gd name="connsiteX1" fmla="*/ 892425 w 1731146"/>
                <a:gd name="connsiteY1" fmla="*/ 355742 h 1624170"/>
                <a:gd name="connsiteX2" fmla="*/ 892425 w 1731146"/>
                <a:gd name="connsiteY2" fmla="*/ 0 h 1624170"/>
                <a:gd name="connsiteX3" fmla="*/ 1731146 w 1731146"/>
                <a:gd name="connsiteY3" fmla="*/ 812085 h 1624170"/>
                <a:gd name="connsiteX4" fmla="*/ 892425 w 1731146"/>
                <a:gd name="connsiteY4" fmla="*/ 1624170 h 1624170"/>
                <a:gd name="connsiteX5" fmla="*/ 892425 w 1731146"/>
                <a:gd name="connsiteY5" fmla="*/ 1268428 h 1624170"/>
                <a:gd name="connsiteX6" fmla="*/ 0 w 1731146"/>
                <a:gd name="connsiteY6" fmla="*/ 1268428 h 1624170"/>
                <a:gd name="connsiteX7" fmla="*/ 0 w 1731146"/>
                <a:gd name="connsiteY7" fmla="*/ 355742 h 1624170"/>
                <a:gd name="connsiteX0-1" fmla="*/ 0 w 1731146"/>
                <a:gd name="connsiteY0-2" fmla="*/ 355742 h 1624170"/>
                <a:gd name="connsiteX1-3" fmla="*/ 508986 w 1731146"/>
                <a:gd name="connsiteY1-4" fmla="*/ 351329 h 1624170"/>
                <a:gd name="connsiteX2-5" fmla="*/ 892425 w 1731146"/>
                <a:gd name="connsiteY2-6" fmla="*/ 355742 h 1624170"/>
                <a:gd name="connsiteX3-7" fmla="*/ 892425 w 1731146"/>
                <a:gd name="connsiteY3-8" fmla="*/ 0 h 1624170"/>
                <a:gd name="connsiteX4-9" fmla="*/ 1731146 w 1731146"/>
                <a:gd name="connsiteY4-10" fmla="*/ 812085 h 1624170"/>
                <a:gd name="connsiteX5-11" fmla="*/ 892425 w 1731146"/>
                <a:gd name="connsiteY5-12" fmla="*/ 1624170 h 1624170"/>
                <a:gd name="connsiteX6-13" fmla="*/ 892425 w 1731146"/>
                <a:gd name="connsiteY6-14" fmla="*/ 1268428 h 1624170"/>
                <a:gd name="connsiteX7-15" fmla="*/ 0 w 1731146"/>
                <a:gd name="connsiteY7-16" fmla="*/ 1268428 h 1624170"/>
                <a:gd name="connsiteX8" fmla="*/ 0 w 1731146"/>
                <a:gd name="connsiteY8" fmla="*/ 355742 h 1624170"/>
                <a:gd name="connsiteX0-17" fmla="*/ 0 w 1731146"/>
                <a:gd name="connsiteY0-18" fmla="*/ 355742 h 1624170"/>
                <a:gd name="connsiteX1-19" fmla="*/ 556334 w 1731146"/>
                <a:gd name="connsiteY1-20" fmla="*/ 354289 h 1624170"/>
                <a:gd name="connsiteX2-21" fmla="*/ 892425 w 1731146"/>
                <a:gd name="connsiteY2-22" fmla="*/ 355742 h 1624170"/>
                <a:gd name="connsiteX3-23" fmla="*/ 892425 w 1731146"/>
                <a:gd name="connsiteY3-24" fmla="*/ 0 h 1624170"/>
                <a:gd name="connsiteX4-25" fmla="*/ 1731146 w 1731146"/>
                <a:gd name="connsiteY4-26" fmla="*/ 812085 h 1624170"/>
                <a:gd name="connsiteX5-27" fmla="*/ 892425 w 1731146"/>
                <a:gd name="connsiteY5-28" fmla="*/ 1624170 h 1624170"/>
                <a:gd name="connsiteX6-29" fmla="*/ 892425 w 1731146"/>
                <a:gd name="connsiteY6-30" fmla="*/ 1268428 h 1624170"/>
                <a:gd name="connsiteX7-31" fmla="*/ 0 w 1731146"/>
                <a:gd name="connsiteY7-32" fmla="*/ 1268428 h 1624170"/>
                <a:gd name="connsiteX8-33" fmla="*/ 0 w 1731146"/>
                <a:gd name="connsiteY8-34" fmla="*/ 355742 h 1624170"/>
                <a:gd name="connsiteX0-35" fmla="*/ 0 w 1731146"/>
                <a:gd name="connsiteY0-36" fmla="*/ 355742 h 1624170"/>
                <a:gd name="connsiteX1-37" fmla="*/ 556334 w 1731146"/>
                <a:gd name="connsiteY1-38" fmla="*/ 354289 h 1624170"/>
                <a:gd name="connsiteX2-39" fmla="*/ 848037 w 1731146"/>
                <a:gd name="connsiteY2-40" fmla="*/ 127882 h 1624170"/>
                <a:gd name="connsiteX3-41" fmla="*/ 892425 w 1731146"/>
                <a:gd name="connsiteY3-42" fmla="*/ 0 h 1624170"/>
                <a:gd name="connsiteX4-43" fmla="*/ 1731146 w 1731146"/>
                <a:gd name="connsiteY4-44" fmla="*/ 812085 h 1624170"/>
                <a:gd name="connsiteX5-45" fmla="*/ 892425 w 1731146"/>
                <a:gd name="connsiteY5-46" fmla="*/ 1624170 h 1624170"/>
                <a:gd name="connsiteX6-47" fmla="*/ 892425 w 1731146"/>
                <a:gd name="connsiteY6-48" fmla="*/ 1268428 h 1624170"/>
                <a:gd name="connsiteX7-49" fmla="*/ 0 w 1731146"/>
                <a:gd name="connsiteY7-50" fmla="*/ 1268428 h 1624170"/>
                <a:gd name="connsiteX8-51" fmla="*/ 0 w 1731146"/>
                <a:gd name="connsiteY8-52" fmla="*/ 355742 h 1624170"/>
                <a:gd name="connsiteX0-53" fmla="*/ 0 w 1731146"/>
                <a:gd name="connsiteY0-54" fmla="*/ 320232 h 1588660"/>
                <a:gd name="connsiteX1-55" fmla="*/ 556334 w 1731146"/>
                <a:gd name="connsiteY1-56" fmla="*/ 318779 h 1588660"/>
                <a:gd name="connsiteX2-57" fmla="*/ 848037 w 1731146"/>
                <a:gd name="connsiteY2-58" fmla="*/ 92372 h 1588660"/>
                <a:gd name="connsiteX3-59" fmla="*/ 1004876 w 1731146"/>
                <a:gd name="connsiteY3-60" fmla="*/ 0 h 1588660"/>
                <a:gd name="connsiteX4-61" fmla="*/ 1731146 w 1731146"/>
                <a:gd name="connsiteY4-62" fmla="*/ 776575 h 1588660"/>
                <a:gd name="connsiteX5-63" fmla="*/ 892425 w 1731146"/>
                <a:gd name="connsiteY5-64" fmla="*/ 1588660 h 1588660"/>
                <a:gd name="connsiteX6-65" fmla="*/ 892425 w 1731146"/>
                <a:gd name="connsiteY6-66" fmla="*/ 1232918 h 1588660"/>
                <a:gd name="connsiteX7-67" fmla="*/ 0 w 1731146"/>
                <a:gd name="connsiteY7-68" fmla="*/ 1232918 h 1588660"/>
                <a:gd name="connsiteX8-69" fmla="*/ 0 w 1731146"/>
                <a:gd name="connsiteY8-70" fmla="*/ 320232 h 1588660"/>
                <a:gd name="connsiteX0-71" fmla="*/ 0 w 1731146"/>
                <a:gd name="connsiteY0-72" fmla="*/ 320232 h 1588660"/>
                <a:gd name="connsiteX1-73" fmla="*/ 556334 w 1731146"/>
                <a:gd name="connsiteY1-74" fmla="*/ 318779 h 1588660"/>
                <a:gd name="connsiteX2-75" fmla="*/ 850996 w 1731146"/>
                <a:gd name="connsiteY2-76" fmla="*/ 59821 h 1588660"/>
                <a:gd name="connsiteX3-77" fmla="*/ 1004876 w 1731146"/>
                <a:gd name="connsiteY3-78" fmla="*/ 0 h 1588660"/>
                <a:gd name="connsiteX4-79" fmla="*/ 1731146 w 1731146"/>
                <a:gd name="connsiteY4-80" fmla="*/ 776575 h 1588660"/>
                <a:gd name="connsiteX5-81" fmla="*/ 892425 w 1731146"/>
                <a:gd name="connsiteY5-82" fmla="*/ 1588660 h 1588660"/>
                <a:gd name="connsiteX6-83" fmla="*/ 892425 w 1731146"/>
                <a:gd name="connsiteY6-84" fmla="*/ 1232918 h 1588660"/>
                <a:gd name="connsiteX7-85" fmla="*/ 0 w 1731146"/>
                <a:gd name="connsiteY7-86" fmla="*/ 1232918 h 1588660"/>
                <a:gd name="connsiteX8-87" fmla="*/ 0 w 1731146"/>
                <a:gd name="connsiteY8-88" fmla="*/ 320232 h 1588660"/>
                <a:gd name="connsiteX0-89" fmla="*/ 2959 w 1734105"/>
                <a:gd name="connsiteY0-90" fmla="*/ 320232 h 1588660"/>
                <a:gd name="connsiteX1-91" fmla="*/ 559293 w 1734105"/>
                <a:gd name="connsiteY1-92" fmla="*/ 318779 h 1588660"/>
                <a:gd name="connsiteX2-93" fmla="*/ 853955 w 1734105"/>
                <a:gd name="connsiteY2-94" fmla="*/ 59821 h 1588660"/>
                <a:gd name="connsiteX3-95" fmla="*/ 1007835 w 1734105"/>
                <a:gd name="connsiteY3-96" fmla="*/ 0 h 1588660"/>
                <a:gd name="connsiteX4-97" fmla="*/ 1734105 w 1734105"/>
                <a:gd name="connsiteY4-98" fmla="*/ 776575 h 1588660"/>
                <a:gd name="connsiteX5-99" fmla="*/ 895384 w 1734105"/>
                <a:gd name="connsiteY5-100" fmla="*/ 1588660 h 1588660"/>
                <a:gd name="connsiteX6-101" fmla="*/ 895384 w 1734105"/>
                <a:gd name="connsiteY6-102" fmla="*/ 1232918 h 1588660"/>
                <a:gd name="connsiteX7-103" fmla="*/ 2959 w 1734105"/>
                <a:gd name="connsiteY7-104" fmla="*/ 1232918 h 1588660"/>
                <a:gd name="connsiteX8-105" fmla="*/ 0 w 1734105"/>
                <a:gd name="connsiteY8-106" fmla="*/ 576230 h 1588660"/>
                <a:gd name="connsiteX9" fmla="*/ 2959 w 1734105"/>
                <a:gd name="connsiteY9" fmla="*/ 320232 h 1588660"/>
                <a:gd name="connsiteX0-107" fmla="*/ 3 w 1731149"/>
                <a:gd name="connsiteY0-108" fmla="*/ 320232 h 1588660"/>
                <a:gd name="connsiteX1-109" fmla="*/ 556337 w 1731149"/>
                <a:gd name="connsiteY1-110" fmla="*/ 318779 h 1588660"/>
                <a:gd name="connsiteX2-111" fmla="*/ 850999 w 1731149"/>
                <a:gd name="connsiteY2-112" fmla="*/ 59821 h 1588660"/>
                <a:gd name="connsiteX3-113" fmla="*/ 1004879 w 1731149"/>
                <a:gd name="connsiteY3-114" fmla="*/ 0 h 1588660"/>
                <a:gd name="connsiteX4-115" fmla="*/ 1731149 w 1731149"/>
                <a:gd name="connsiteY4-116" fmla="*/ 776575 h 1588660"/>
                <a:gd name="connsiteX5-117" fmla="*/ 892428 w 1731149"/>
                <a:gd name="connsiteY5-118" fmla="*/ 1588660 h 1588660"/>
                <a:gd name="connsiteX6-119" fmla="*/ 892428 w 1731149"/>
                <a:gd name="connsiteY6-120" fmla="*/ 1232918 h 1588660"/>
                <a:gd name="connsiteX7-121" fmla="*/ 3 w 1731149"/>
                <a:gd name="connsiteY7-122" fmla="*/ 1232918 h 1588660"/>
                <a:gd name="connsiteX8-123" fmla="*/ 275211 w 1731149"/>
                <a:gd name="connsiteY8-124" fmla="*/ 617659 h 1588660"/>
                <a:gd name="connsiteX9-125" fmla="*/ 3 w 1731149"/>
                <a:gd name="connsiteY9-126" fmla="*/ 320232 h 1588660"/>
                <a:gd name="connsiteX0-127" fmla="*/ 3 w 1731149"/>
                <a:gd name="connsiteY0-128" fmla="*/ 320232 h 1588660"/>
                <a:gd name="connsiteX1-129" fmla="*/ 556337 w 1731149"/>
                <a:gd name="connsiteY1-130" fmla="*/ 318779 h 1588660"/>
                <a:gd name="connsiteX2-131" fmla="*/ 850999 w 1731149"/>
                <a:gd name="connsiteY2-132" fmla="*/ 59821 h 1588660"/>
                <a:gd name="connsiteX3-133" fmla="*/ 1004879 w 1731149"/>
                <a:gd name="connsiteY3-134" fmla="*/ 0 h 1588660"/>
                <a:gd name="connsiteX4-135" fmla="*/ 1731149 w 1731149"/>
                <a:gd name="connsiteY4-136" fmla="*/ 776575 h 1588660"/>
                <a:gd name="connsiteX5-137" fmla="*/ 892428 w 1731149"/>
                <a:gd name="connsiteY5-138" fmla="*/ 1588660 h 1588660"/>
                <a:gd name="connsiteX6-139" fmla="*/ 892428 w 1731149"/>
                <a:gd name="connsiteY6-140" fmla="*/ 1232918 h 1588660"/>
                <a:gd name="connsiteX7-141" fmla="*/ 3 w 1731149"/>
                <a:gd name="connsiteY7-142" fmla="*/ 1232918 h 1588660"/>
                <a:gd name="connsiteX8-143" fmla="*/ 275211 w 1731149"/>
                <a:gd name="connsiteY8-144" fmla="*/ 617659 h 1588660"/>
                <a:gd name="connsiteX9-145" fmla="*/ 3 w 1731149"/>
                <a:gd name="connsiteY9-146" fmla="*/ 320232 h 1588660"/>
                <a:gd name="connsiteX0-147" fmla="*/ 5 w 1731151"/>
                <a:gd name="connsiteY0-148" fmla="*/ 320232 h 1588660"/>
                <a:gd name="connsiteX1-149" fmla="*/ 556339 w 1731151"/>
                <a:gd name="connsiteY1-150" fmla="*/ 318779 h 1588660"/>
                <a:gd name="connsiteX2-151" fmla="*/ 851001 w 1731151"/>
                <a:gd name="connsiteY2-152" fmla="*/ 59821 h 1588660"/>
                <a:gd name="connsiteX3-153" fmla="*/ 1004881 w 1731151"/>
                <a:gd name="connsiteY3-154" fmla="*/ 0 h 1588660"/>
                <a:gd name="connsiteX4-155" fmla="*/ 1731151 w 1731151"/>
                <a:gd name="connsiteY4-156" fmla="*/ 776575 h 1588660"/>
                <a:gd name="connsiteX5-157" fmla="*/ 892430 w 1731151"/>
                <a:gd name="connsiteY5-158" fmla="*/ 1588660 h 1588660"/>
                <a:gd name="connsiteX6-159" fmla="*/ 892430 w 1731151"/>
                <a:gd name="connsiteY6-160" fmla="*/ 1232918 h 1588660"/>
                <a:gd name="connsiteX7-161" fmla="*/ 5 w 1731151"/>
                <a:gd name="connsiteY7-162" fmla="*/ 1232918 h 1588660"/>
                <a:gd name="connsiteX8-163" fmla="*/ 275213 w 1731151"/>
                <a:gd name="connsiteY8-164" fmla="*/ 617659 h 1588660"/>
                <a:gd name="connsiteX9-165" fmla="*/ 5 w 1731151"/>
                <a:gd name="connsiteY9-166" fmla="*/ 320232 h 1588660"/>
                <a:gd name="connsiteX0-167" fmla="*/ 5 w 1731151"/>
                <a:gd name="connsiteY0-168" fmla="*/ 320232 h 1588660"/>
                <a:gd name="connsiteX1-169" fmla="*/ 556339 w 1731151"/>
                <a:gd name="connsiteY1-170" fmla="*/ 318779 h 1588660"/>
                <a:gd name="connsiteX2-171" fmla="*/ 851001 w 1731151"/>
                <a:gd name="connsiteY2-172" fmla="*/ 59821 h 1588660"/>
                <a:gd name="connsiteX3-173" fmla="*/ 1004881 w 1731151"/>
                <a:gd name="connsiteY3-174" fmla="*/ 0 h 1588660"/>
                <a:gd name="connsiteX4-175" fmla="*/ 1731151 w 1731151"/>
                <a:gd name="connsiteY4-176" fmla="*/ 776575 h 1588660"/>
                <a:gd name="connsiteX5-177" fmla="*/ 892430 w 1731151"/>
                <a:gd name="connsiteY5-178" fmla="*/ 1588660 h 1588660"/>
                <a:gd name="connsiteX6-179" fmla="*/ 892430 w 1731151"/>
                <a:gd name="connsiteY6-180" fmla="*/ 1232918 h 1588660"/>
                <a:gd name="connsiteX7-181" fmla="*/ 5 w 1731151"/>
                <a:gd name="connsiteY7-182" fmla="*/ 1232918 h 1588660"/>
                <a:gd name="connsiteX8-183" fmla="*/ 275213 w 1731151"/>
                <a:gd name="connsiteY8-184" fmla="*/ 617659 h 1588660"/>
                <a:gd name="connsiteX9-185" fmla="*/ 5 w 1731151"/>
                <a:gd name="connsiteY9-186" fmla="*/ 320232 h 1588660"/>
                <a:gd name="connsiteX0-187" fmla="*/ 3 w 1731149"/>
                <a:gd name="connsiteY0-188" fmla="*/ 320232 h 1588660"/>
                <a:gd name="connsiteX1-189" fmla="*/ 556337 w 1731149"/>
                <a:gd name="connsiteY1-190" fmla="*/ 318779 h 1588660"/>
                <a:gd name="connsiteX2-191" fmla="*/ 850999 w 1731149"/>
                <a:gd name="connsiteY2-192" fmla="*/ 59821 h 1588660"/>
                <a:gd name="connsiteX3-193" fmla="*/ 1004879 w 1731149"/>
                <a:gd name="connsiteY3-194" fmla="*/ 0 h 1588660"/>
                <a:gd name="connsiteX4-195" fmla="*/ 1731149 w 1731149"/>
                <a:gd name="connsiteY4-196" fmla="*/ 776575 h 1588660"/>
                <a:gd name="connsiteX5-197" fmla="*/ 892428 w 1731149"/>
                <a:gd name="connsiteY5-198" fmla="*/ 1588660 h 1588660"/>
                <a:gd name="connsiteX6-199" fmla="*/ 892428 w 1731149"/>
                <a:gd name="connsiteY6-200" fmla="*/ 1232918 h 1588660"/>
                <a:gd name="connsiteX7-201" fmla="*/ 3 w 1731149"/>
                <a:gd name="connsiteY7-202" fmla="*/ 1232918 h 1588660"/>
                <a:gd name="connsiteX8-203" fmla="*/ 275211 w 1731149"/>
                <a:gd name="connsiteY8-204" fmla="*/ 617659 h 1588660"/>
                <a:gd name="connsiteX9-205" fmla="*/ 3 w 1731149"/>
                <a:gd name="connsiteY9-206" fmla="*/ 320232 h 1588660"/>
                <a:gd name="connsiteX0-207" fmla="*/ 0 w 1731146"/>
                <a:gd name="connsiteY0-208" fmla="*/ 320232 h 1588660"/>
                <a:gd name="connsiteX1-209" fmla="*/ 556334 w 1731146"/>
                <a:gd name="connsiteY1-210" fmla="*/ 318779 h 1588660"/>
                <a:gd name="connsiteX2-211" fmla="*/ 850996 w 1731146"/>
                <a:gd name="connsiteY2-212" fmla="*/ 59821 h 1588660"/>
                <a:gd name="connsiteX3-213" fmla="*/ 1004876 w 1731146"/>
                <a:gd name="connsiteY3-214" fmla="*/ 0 h 1588660"/>
                <a:gd name="connsiteX4-215" fmla="*/ 1731146 w 1731146"/>
                <a:gd name="connsiteY4-216" fmla="*/ 776575 h 1588660"/>
                <a:gd name="connsiteX5-217" fmla="*/ 892425 w 1731146"/>
                <a:gd name="connsiteY5-218" fmla="*/ 1588660 h 1588660"/>
                <a:gd name="connsiteX6-219" fmla="*/ 892425 w 1731146"/>
                <a:gd name="connsiteY6-220" fmla="*/ 1232918 h 1588660"/>
                <a:gd name="connsiteX7-221" fmla="*/ 0 w 1731146"/>
                <a:gd name="connsiteY7-222" fmla="*/ 1232918 h 1588660"/>
                <a:gd name="connsiteX8-223" fmla="*/ 275208 w 1731146"/>
                <a:gd name="connsiteY8-224" fmla="*/ 617659 h 1588660"/>
                <a:gd name="connsiteX9-225" fmla="*/ 0 w 1731146"/>
                <a:gd name="connsiteY9-226" fmla="*/ 320232 h 1588660"/>
                <a:gd name="connsiteX0-227" fmla="*/ 0 w 1731146"/>
                <a:gd name="connsiteY0-228" fmla="*/ 320232 h 1588660"/>
                <a:gd name="connsiteX1-229" fmla="*/ 556334 w 1731146"/>
                <a:gd name="connsiteY1-230" fmla="*/ 318779 h 1588660"/>
                <a:gd name="connsiteX2-231" fmla="*/ 850996 w 1731146"/>
                <a:gd name="connsiteY2-232" fmla="*/ 59821 h 1588660"/>
                <a:gd name="connsiteX3-233" fmla="*/ 1004876 w 1731146"/>
                <a:gd name="connsiteY3-234" fmla="*/ 0 h 1588660"/>
                <a:gd name="connsiteX4-235" fmla="*/ 1731146 w 1731146"/>
                <a:gd name="connsiteY4-236" fmla="*/ 776575 h 1588660"/>
                <a:gd name="connsiteX5-237" fmla="*/ 892425 w 1731146"/>
                <a:gd name="connsiteY5-238" fmla="*/ 1588660 h 1588660"/>
                <a:gd name="connsiteX6-239" fmla="*/ 892425 w 1731146"/>
                <a:gd name="connsiteY6-240" fmla="*/ 1232918 h 1588660"/>
                <a:gd name="connsiteX7-241" fmla="*/ 0 w 1731146"/>
                <a:gd name="connsiteY7-242" fmla="*/ 1232918 h 1588660"/>
                <a:gd name="connsiteX8-243" fmla="*/ 275208 w 1731146"/>
                <a:gd name="connsiteY8-244" fmla="*/ 617659 h 1588660"/>
                <a:gd name="connsiteX9-245" fmla="*/ 0 w 1731146"/>
                <a:gd name="connsiteY9-246" fmla="*/ 320232 h 1588660"/>
                <a:gd name="connsiteX0-247" fmla="*/ 0 w 1731146"/>
                <a:gd name="connsiteY0-248" fmla="*/ 320232 h 1588660"/>
                <a:gd name="connsiteX1-249" fmla="*/ 556334 w 1731146"/>
                <a:gd name="connsiteY1-250" fmla="*/ 318779 h 1588660"/>
                <a:gd name="connsiteX2-251" fmla="*/ 850996 w 1731146"/>
                <a:gd name="connsiteY2-252" fmla="*/ 59821 h 1588660"/>
                <a:gd name="connsiteX3-253" fmla="*/ 1004876 w 1731146"/>
                <a:gd name="connsiteY3-254" fmla="*/ 0 h 1588660"/>
                <a:gd name="connsiteX4-255" fmla="*/ 1731146 w 1731146"/>
                <a:gd name="connsiteY4-256" fmla="*/ 776575 h 1588660"/>
                <a:gd name="connsiteX5-257" fmla="*/ 892425 w 1731146"/>
                <a:gd name="connsiteY5-258" fmla="*/ 1588660 h 1588660"/>
                <a:gd name="connsiteX6-259" fmla="*/ 892425 w 1731146"/>
                <a:gd name="connsiteY6-260" fmla="*/ 1232918 h 1588660"/>
                <a:gd name="connsiteX7-261" fmla="*/ 0 w 1731146"/>
                <a:gd name="connsiteY7-262" fmla="*/ 1232918 h 1588660"/>
                <a:gd name="connsiteX8-263" fmla="*/ 275208 w 1731146"/>
                <a:gd name="connsiteY8-264" fmla="*/ 617659 h 1588660"/>
                <a:gd name="connsiteX9-265" fmla="*/ 0 w 1731146"/>
                <a:gd name="connsiteY9-266" fmla="*/ 320232 h 1588660"/>
                <a:gd name="connsiteX0-267" fmla="*/ 0 w 1731146"/>
                <a:gd name="connsiteY0-268" fmla="*/ 320232 h 1588660"/>
                <a:gd name="connsiteX1-269" fmla="*/ 556334 w 1731146"/>
                <a:gd name="connsiteY1-270" fmla="*/ 318779 h 1588660"/>
                <a:gd name="connsiteX2-271" fmla="*/ 850996 w 1731146"/>
                <a:gd name="connsiteY2-272" fmla="*/ 59821 h 1588660"/>
                <a:gd name="connsiteX3-273" fmla="*/ 1004876 w 1731146"/>
                <a:gd name="connsiteY3-274" fmla="*/ 0 h 1588660"/>
                <a:gd name="connsiteX4-275" fmla="*/ 1731146 w 1731146"/>
                <a:gd name="connsiteY4-276" fmla="*/ 776575 h 1588660"/>
                <a:gd name="connsiteX5-277" fmla="*/ 892425 w 1731146"/>
                <a:gd name="connsiteY5-278" fmla="*/ 1588660 h 1588660"/>
                <a:gd name="connsiteX6-279" fmla="*/ 892425 w 1731146"/>
                <a:gd name="connsiteY6-280" fmla="*/ 1232918 h 1588660"/>
                <a:gd name="connsiteX7-281" fmla="*/ 0 w 1731146"/>
                <a:gd name="connsiteY7-282" fmla="*/ 1232918 h 1588660"/>
                <a:gd name="connsiteX8-283" fmla="*/ 281126 w 1731146"/>
                <a:gd name="connsiteY8-284" fmla="*/ 620619 h 1588660"/>
                <a:gd name="connsiteX9-285" fmla="*/ 0 w 1731146"/>
                <a:gd name="connsiteY9-286" fmla="*/ 320232 h 1588660"/>
                <a:gd name="connsiteX0-287" fmla="*/ 0 w 1731146"/>
                <a:gd name="connsiteY0-288" fmla="*/ 320232 h 1588660"/>
                <a:gd name="connsiteX1-289" fmla="*/ 556334 w 1731146"/>
                <a:gd name="connsiteY1-290" fmla="*/ 318779 h 1588660"/>
                <a:gd name="connsiteX2-291" fmla="*/ 850996 w 1731146"/>
                <a:gd name="connsiteY2-292" fmla="*/ 59821 h 1588660"/>
                <a:gd name="connsiteX3-293" fmla="*/ 1004876 w 1731146"/>
                <a:gd name="connsiteY3-294" fmla="*/ 0 h 1588660"/>
                <a:gd name="connsiteX4-295" fmla="*/ 1731146 w 1731146"/>
                <a:gd name="connsiteY4-296" fmla="*/ 776575 h 1588660"/>
                <a:gd name="connsiteX5-297" fmla="*/ 892425 w 1731146"/>
                <a:gd name="connsiteY5-298" fmla="*/ 1588660 h 1588660"/>
                <a:gd name="connsiteX6-299" fmla="*/ 892425 w 1731146"/>
                <a:gd name="connsiteY6-300" fmla="*/ 1232918 h 1588660"/>
                <a:gd name="connsiteX7-301" fmla="*/ 0 w 1731146"/>
                <a:gd name="connsiteY7-302" fmla="*/ 1232918 h 1588660"/>
                <a:gd name="connsiteX8-303" fmla="*/ 136124 w 1731146"/>
                <a:gd name="connsiteY8-304" fmla="*/ 922459 h 1588660"/>
                <a:gd name="connsiteX9-305" fmla="*/ 281126 w 1731146"/>
                <a:gd name="connsiteY9-306" fmla="*/ 620619 h 1588660"/>
                <a:gd name="connsiteX10" fmla="*/ 0 w 1731146"/>
                <a:gd name="connsiteY10" fmla="*/ 320232 h 1588660"/>
                <a:gd name="connsiteX0-307" fmla="*/ 0 w 1731146"/>
                <a:gd name="connsiteY0-308" fmla="*/ 320232 h 1588660"/>
                <a:gd name="connsiteX1-309" fmla="*/ 556334 w 1731146"/>
                <a:gd name="connsiteY1-310" fmla="*/ 318779 h 1588660"/>
                <a:gd name="connsiteX2-311" fmla="*/ 850996 w 1731146"/>
                <a:gd name="connsiteY2-312" fmla="*/ 59821 h 1588660"/>
                <a:gd name="connsiteX3-313" fmla="*/ 1004876 w 1731146"/>
                <a:gd name="connsiteY3-314" fmla="*/ 0 h 1588660"/>
                <a:gd name="connsiteX4-315" fmla="*/ 1731146 w 1731146"/>
                <a:gd name="connsiteY4-316" fmla="*/ 776575 h 1588660"/>
                <a:gd name="connsiteX5-317" fmla="*/ 892425 w 1731146"/>
                <a:gd name="connsiteY5-318" fmla="*/ 1588660 h 1588660"/>
                <a:gd name="connsiteX6-319" fmla="*/ 892425 w 1731146"/>
                <a:gd name="connsiteY6-320" fmla="*/ 1232918 h 1588660"/>
                <a:gd name="connsiteX7-321" fmla="*/ 0 w 1731146"/>
                <a:gd name="connsiteY7-322" fmla="*/ 1232918 h 1588660"/>
                <a:gd name="connsiteX8-323" fmla="*/ 266330 w 1731146"/>
                <a:gd name="connsiteY8-324" fmla="*/ 955011 h 1588660"/>
                <a:gd name="connsiteX9-325" fmla="*/ 281126 w 1731146"/>
                <a:gd name="connsiteY9-326" fmla="*/ 620619 h 1588660"/>
                <a:gd name="connsiteX10-327" fmla="*/ 0 w 1731146"/>
                <a:gd name="connsiteY10-328" fmla="*/ 320232 h 1588660"/>
                <a:gd name="connsiteX0-329" fmla="*/ 0 w 1731146"/>
                <a:gd name="connsiteY0-330" fmla="*/ 320232 h 1588660"/>
                <a:gd name="connsiteX1-331" fmla="*/ 556334 w 1731146"/>
                <a:gd name="connsiteY1-332" fmla="*/ 318779 h 1588660"/>
                <a:gd name="connsiteX2-333" fmla="*/ 850996 w 1731146"/>
                <a:gd name="connsiteY2-334" fmla="*/ 59821 h 1588660"/>
                <a:gd name="connsiteX3-335" fmla="*/ 1004876 w 1731146"/>
                <a:gd name="connsiteY3-336" fmla="*/ 0 h 1588660"/>
                <a:gd name="connsiteX4-337" fmla="*/ 1731146 w 1731146"/>
                <a:gd name="connsiteY4-338" fmla="*/ 776575 h 1588660"/>
                <a:gd name="connsiteX5-339" fmla="*/ 892425 w 1731146"/>
                <a:gd name="connsiteY5-340" fmla="*/ 1588660 h 1588660"/>
                <a:gd name="connsiteX6-341" fmla="*/ 892425 w 1731146"/>
                <a:gd name="connsiteY6-342" fmla="*/ 1232918 h 1588660"/>
                <a:gd name="connsiteX7-343" fmla="*/ 582967 w 1731146"/>
                <a:gd name="connsiteY7-344" fmla="*/ 1233178 h 1588660"/>
                <a:gd name="connsiteX8-345" fmla="*/ 0 w 1731146"/>
                <a:gd name="connsiteY8-346" fmla="*/ 1232918 h 1588660"/>
                <a:gd name="connsiteX9-347" fmla="*/ 266330 w 1731146"/>
                <a:gd name="connsiteY9-348" fmla="*/ 955011 h 1588660"/>
                <a:gd name="connsiteX10-349" fmla="*/ 281126 w 1731146"/>
                <a:gd name="connsiteY10-350" fmla="*/ 620619 h 1588660"/>
                <a:gd name="connsiteX11" fmla="*/ 0 w 1731146"/>
                <a:gd name="connsiteY11" fmla="*/ 320232 h 1588660"/>
                <a:gd name="connsiteX0-351" fmla="*/ 0 w 1731146"/>
                <a:gd name="connsiteY0-352" fmla="*/ 320232 h 1588660"/>
                <a:gd name="connsiteX1-353" fmla="*/ 556334 w 1731146"/>
                <a:gd name="connsiteY1-354" fmla="*/ 318779 h 1588660"/>
                <a:gd name="connsiteX2-355" fmla="*/ 850996 w 1731146"/>
                <a:gd name="connsiteY2-356" fmla="*/ 59821 h 1588660"/>
                <a:gd name="connsiteX3-357" fmla="*/ 1004876 w 1731146"/>
                <a:gd name="connsiteY3-358" fmla="*/ 0 h 1588660"/>
                <a:gd name="connsiteX4-359" fmla="*/ 1731146 w 1731146"/>
                <a:gd name="connsiteY4-360" fmla="*/ 776575 h 1588660"/>
                <a:gd name="connsiteX5-361" fmla="*/ 892425 w 1731146"/>
                <a:gd name="connsiteY5-362" fmla="*/ 1588660 h 1588660"/>
                <a:gd name="connsiteX6-363" fmla="*/ 853956 w 1731146"/>
                <a:gd name="connsiteY6-364" fmla="*/ 1460778 h 1588660"/>
                <a:gd name="connsiteX7-365" fmla="*/ 582967 w 1731146"/>
                <a:gd name="connsiteY7-366" fmla="*/ 1233178 h 1588660"/>
                <a:gd name="connsiteX8-367" fmla="*/ 0 w 1731146"/>
                <a:gd name="connsiteY8-368" fmla="*/ 1232918 h 1588660"/>
                <a:gd name="connsiteX9-369" fmla="*/ 266330 w 1731146"/>
                <a:gd name="connsiteY9-370" fmla="*/ 955011 h 1588660"/>
                <a:gd name="connsiteX10-371" fmla="*/ 281126 w 1731146"/>
                <a:gd name="connsiteY10-372" fmla="*/ 620619 h 1588660"/>
                <a:gd name="connsiteX11-373" fmla="*/ 0 w 1731146"/>
                <a:gd name="connsiteY11-374" fmla="*/ 320232 h 1588660"/>
                <a:gd name="connsiteX0-375" fmla="*/ 0 w 1731146"/>
                <a:gd name="connsiteY0-376" fmla="*/ 320232 h 1517638"/>
                <a:gd name="connsiteX1-377" fmla="*/ 556334 w 1731146"/>
                <a:gd name="connsiteY1-378" fmla="*/ 318779 h 1517638"/>
                <a:gd name="connsiteX2-379" fmla="*/ 850996 w 1731146"/>
                <a:gd name="connsiteY2-380" fmla="*/ 59821 h 1517638"/>
                <a:gd name="connsiteX3-381" fmla="*/ 1004876 w 1731146"/>
                <a:gd name="connsiteY3-382" fmla="*/ 0 h 1517638"/>
                <a:gd name="connsiteX4-383" fmla="*/ 1731146 w 1731146"/>
                <a:gd name="connsiteY4-384" fmla="*/ 776575 h 1517638"/>
                <a:gd name="connsiteX5-385" fmla="*/ 1010794 w 1731146"/>
                <a:gd name="connsiteY5-386" fmla="*/ 1517638 h 1517638"/>
                <a:gd name="connsiteX6-387" fmla="*/ 853956 w 1731146"/>
                <a:gd name="connsiteY6-388" fmla="*/ 1460778 h 1517638"/>
                <a:gd name="connsiteX7-389" fmla="*/ 582967 w 1731146"/>
                <a:gd name="connsiteY7-390" fmla="*/ 1233178 h 1517638"/>
                <a:gd name="connsiteX8-391" fmla="*/ 0 w 1731146"/>
                <a:gd name="connsiteY8-392" fmla="*/ 1232918 h 1517638"/>
                <a:gd name="connsiteX9-393" fmla="*/ 266330 w 1731146"/>
                <a:gd name="connsiteY9-394" fmla="*/ 955011 h 1517638"/>
                <a:gd name="connsiteX10-395" fmla="*/ 281126 w 1731146"/>
                <a:gd name="connsiteY10-396" fmla="*/ 620619 h 1517638"/>
                <a:gd name="connsiteX11-397" fmla="*/ 0 w 1731146"/>
                <a:gd name="connsiteY11-398" fmla="*/ 320232 h 1517638"/>
                <a:gd name="connsiteX0-399" fmla="*/ 0 w 1589104"/>
                <a:gd name="connsiteY0-400" fmla="*/ 320232 h 1517638"/>
                <a:gd name="connsiteX1-401" fmla="*/ 556334 w 1589104"/>
                <a:gd name="connsiteY1-402" fmla="*/ 318779 h 1517638"/>
                <a:gd name="connsiteX2-403" fmla="*/ 850996 w 1589104"/>
                <a:gd name="connsiteY2-404" fmla="*/ 59821 h 1517638"/>
                <a:gd name="connsiteX3-405" fmla="*/ 1004876 w 1589104"/>
                <a:gd name="connsiteY3-406" fmla="*/ 0 h 1517638"/>
                <a:gd name="connsiteX4-407" fmla="*/ 1589104 w 1589104"/>
                <a:gd name="connsiteY4-408" fmla="*/ 936373 h 1517638"/>
                <a:gd name="connsiteX5-409" fmla="*/ 1010794 w 1589104"/>
                <a:gd name="connsiteY5-410" fmla="*/ 1517638 h 1517638"/>
                <a:gd name="connsiteX6-411" fmla="*/ 853956 w 1589104"/>
                <a:gd name="connsiteY6-412" fmla="*/ 1460778 h 1517638"/>
                <a:gd name="connsiteX7-413" fmla="*/ 582967 w 1589104"/>
                <a:gd name="connsiteY7-414" fmla="*/ 1233178 h 1517638"/>
                <a:gd name="connsiteX8-415" fmla="*/ 0 w 1589104"/>
                <a:gd name="connsiteY8-416" fmla="*/ 1232918 h 1517638"/>
                <a:gd name="connsiteX9-417" fmla="*/ 266330 w 1589104"/>
                <a:gd name="connsiteY9-418" fmla="*/ 955011 h 1517638"/>
                <a:gd name="connsiteX10-419" fmla="*/ 281126 w 1589104"/>
                <a:gd name="connsiteY10-420" fmla="*/ 620619 h 1517638"/>
                <a:gd name="connsiteX11-421" fmla="*/ 0 w 1589104"/>
                <a:gd name="connsiteY11-422" fmla="*/ 320232 h 1517638"/>
                <a:gd name="connsiteX0-423" fmla="*/ 0 w 1589104"/>
                <a:gd name="connsiteY0-424" fmla="*/ 320232 h 1517638"/>
                <a:gd name="connsiteX1-425" fmla="*/ 556334 w 1589104"/>
                <a:gd name="connsiteY1-426" fmla="*/ 318779 h 1517638"/>
                <a:gd name="connsiteX2-427" fmla="*/ 850996 w 1589104"/>
                <a:gd name="connsiteY2-428" fmla="*/ 59821 h 1517638"/>
                <a:gd name="connsiteX3-429" fmla="*/ 1004876 w 1589104"/>
                <a:gd name="connsiteY3-430" fmla="*/ 0 h 1517638"/>
                <a:gd name="connsiteX4-431" fmla="*/ 1373080 w 1589104"/>
                <a:gd name="connsiteY4-432" fmla="*/ 591026 h 1517638"/>
                <a:gd name="connsiteX5-433" fmla="*/ 1589104 w 1589104"/>
                <a:gd name="connsiteY5-434" fmla="*/ 936373 h 1517638"/>
                <a:gd name="connsiteX6-435" fmla="*/ 1010794 w 1589104"/>
                <a:gd name="connsiteY6-436" fmla="*/ 1517638 h 1517638"/>
                <a:gd name="connsiteX7-437" fmla="*/ 853956 w 1589104"/>
                <a:gd name="connsiteY7-438" fmla="*/ 1460778 h 1517638"/>
                <a:gd name="connsiteX8-439" fmla="*/ 582967 w 1589104"/>
                <a:gd name="connsiteY8-440" fmla="*/ 1233178 h 1517638"/>
                <a:gd name="connsiteX9-441" fmla="*/ 0 w 1589104"/>
                <a:gd name="connsiteY9-442" fmla="*/ 1232918 h 1517638"/>
                <a:gd name="connsiteX10-443" fmla="*/ 266330 w 1589104"/>
                <a:gd name="connsiteY10-444" fmla="*/ 955011 h 1517638"/>
                <a:gd name="connsiteX11-445" fmla="*/ 281126 w 1589104"/>
                <a:gd name="connsiteY11-446" fmla="*/ 620619 h 1517638"/>
                <a:gd name="connsiteX12" fmla="*/ 0 w 1589104"/>
                <a:gd name="connsiteY12" fmla="*/ 320232 h 1517638"/>
                <a:gd name="connsiteX0-447" fmla="*/ 0 w 1589104"/>
                <a:gd name="connsiteY0-448" fmla="*/ 320232 h 1517638"/>
                <a:gd name="connsiteX1-449" fmla="*/ 556334 w 1589104"/>
                <a:gd name="connsiteY1-450" fmla="*/ 318779 h 1517638"/>
                <a:gd name="connsiteX2-451" fmla="*/ 850996 w 1589104"/>
                <a:gd name="connsiteY2-452" fmla="*/ 59821 h 1517638"/>
                <a:gd name="connsiteX3-453" fmla="*/ 1004876 w 1589104"/>
                <a:gd name="connsiteY3-454" fmla="*/ 0 h 1517638"/>
                <a:gd name="connsiteX4-455" fmla="*/ 1583185 w 1589104"/>
                <a:gd name="connsiteY4-456" fmla="*/ 596945 h 1517638"/>
                <a:gd name="connsiteX5-457" fmla="*/ 1589104 w 1589104"/>
                <a:gd name="connsiteY5-458" fmla="*/ 936373 h 1517638"/>
                <a:gd name="connsiteX6-459" fmla="*/ 1010794 w 1589104"/>
                <a:gd name="connsiteY6-460" fmla="*/ 1517638 h 1517638"/>
                <a:gd name="connsiteX7-461" fmla="*/ 853956 w 1589104"/>
                <a:gd name="connsiteY7-462" fmla="*/ 1460778 h 1517638"/>
                <a:gd name="connsiteX8-463" fmla="*/ 582967 w 1589104"/>
                <a:gd name="connsiteY8-464" fmla="*/ 1233178 h 1517638"/>
                <a:gd name="connsiteX9-465" fmla="*/ 0 w 1589104"/>
                <a:gd name="connsiteY9-466" fmla="*/ 1232918 h 1517638"/>
                <a:gd name="connsiteX10-467" fmla="*/ 266330 w 1589104"/>
                <a:gd name="connsiteY10-468" fmla="*/ 955011 h 1517638"/>
                <a:gd name="connsiteX11-469" fmla="*/ 281126 w 1589104"/>
                <a:gd name="connsiteY11-470" fmla="*/ 620619 h 1517638"/>
                <a:gd name="connsiteX12-471" fmla="*/ 0 w 1589104"/>
                <a:gd name="connsiteY12-472" fmla="*/ 320232 h 1517638"/>
                <a:gd name="connsiteX0-473" fmla="*/ 0 w 1592063"/>
                <a:gd name="connsiteY0-474" fmla="*/ 320232 h 1517638"/>
                <a:gd name="connsiteX1-475" fmla="*/ 556334 w 1592063"/>
                <a:gd name="connsiteY1-476" fmla="*/ 318779 h 1517638"/>
                <a:gd name="connsiteX2-477" fmla="*/ 850996 w 1592063"/>
                <a:gd name="connsiteY2-478" fmla="*/ 59821 h 1517638"/>
                <a:gd name="connsiteX3-479" fmla="*/ 1004876 w 1592063"/>
                <a:gd name="connsiteY3-480" fmla="*/ 0 h 1517638"/>
                <a:gd name="connsiteX4-481" fmla="*/ 1583185 w 1592063"/>
                <a:gd name="connsiteY4-482" fmla="*/ 596945 h 1517638"/>
                <a:gd name="connsiteX5-483" fmla="*/ 1592063 w 1592063"/>
                <a:gd name="connsiteY5-484" fmla="*/ 942292 h 1517638"/>
                <a:gd name="connsiteX6-485" fmla="*/ 1010794 w 1592063"/>
                <a:gd name="connsiteY6-486" fmla="*/ 1517638 h 1517638"/>
                <a:gd name="connsiteX7-487" fmla="*/ 853956 w 1592063"/>
                <a:gd name="connsiteY7-488" fmla="*/ 1460778 h 1517638"/>
                <a:gd name="connsiteX8-489" fmla="*/ 582967 w 1592063"/>
                <a:gd name="connsiteY8-490" fmla="*/ 1233178 h 1517638"/>
                <a:gd name="connsiteX9-491" fmla="*/ 0 w 1592063"/>
                <a:gd name="connsiteY9-492" fmla="*/ 1232918 h 1517638"/>
                <a:gd name="connsiteX10-493" fmla="*/ 266330 w 1592063"/>
                <a:gd name="connsiteY10-494" fmla="*/ 955011 h 1517638"/>
                <a:gd name="connsiteX11-495" fmla="*/ 281126 w 1592063"/>
                <a:gd name="connsiteY11-496" fmla="*/ 620619 h 1517638"/>
                <a:gd name="connsiteX12-497" fmla="*/ 0 w 1592063"/>
                <a:gd name="connsiteY12-498" fmla="*/ 320232 h 1517638"/>
                <a:gd name="connsiteX0-499" fmla="*/ 0 w 1589104"/>
                <a:gd name="connsiteY0-500" fmla="*/ 320232 h 1517638"/>
                <a:gd name="connsiteX1-501" fmla="*/ 556334 w 1589104"/>
                <a:gd name="connsiteY1-502" fmla="*/ 318779 h 1517638"/>
                <a:gd name="connsiteX2-503" fmla="*/ 850996 w 1589104"/>
                <a:gd name="connsiteY2-504" fmla="*/ 59821 h 1517638"/>
                <a:gd name="connsiteX3-505" fmla="*/ 1004876 w 1589104"/>
                <a:gd name="connsiteY3-506" fmla="*/ 0 h 1517638"/>
                <a:gd name="connsiteX4-507" fmla="*/ 1583185 w 1589104"/>
                <a:gd name="connsiteY4-508" fmla="*/ 596945 h 1517638"/>
                <a:gd name="connsiteX5-509" fmla="*/ 1589104 w 1589104"/>
                <a:gd name="connsiteY5-510" fmla="*/ 948210 h 1517638"/>
                <a:gd name="connsiteX6-511" fmla="*/ 1010794 w 1589104"/>
                <a:gd name="connsiteY6-512" fmla="*/ 1517638 h 1517638"/>
                <a:gd name="connsiteX7-513" fmla="*/ 853956 w 1589104"/>
                <a:gd name="connsiteY7-514" fmla="*/ 1460778 h 1517638"/>
                <a:gd name="connsiteX8-515" fmla="*/ 582967 w 1589104"/>
                <a:gd name="connsiteY8-516" fmla="*/ 1233178 h 1517638"/>
                <a:gd name="connsiteX9-517" fmla="*/ 0 w 1589104"/>
                <a:gd name="connsiteY9-518" fmla="*/ 1232918 h 1517638"/>
                <a:gd name="connsiteX10-519" fmla="*/ 266330 w 1589104"/>
                <a:gd name="connsiteY10-520" fmla="*/ 955011 h 1517638"/>
                <a:gd name="connsiteX11-521" fmla="*/ 281126 w 1589104"/>
                <a:gd name="connsiteY11-522" fmla="*/ 620619 h 1517638"/>
                <a:gd name="connsiteX12-523" fmla="*/ 0 w 1589104"/>
                <a:gd name="connsiteY12-524" fmla="*/ 320232 h 1517638"/>
                <a:gd name="connsiteX0-525" fmla="*/ 0 w 1589104"/>
                <a:gd name="connsiteY0-526" fmla="*/ 320232 h 1514679"/>
                <a:gd name="connsiteX1-527" fmla="*/ 556334 w 1589104"/>
                <a:gd name="connsiteY1-528" fmla="*/ 318779 h 1514679"/>
                <a:gd name="connsiteX2-529" fmla="*/ 850996 w 1589104"/>
                <a:gd name="connsiteY2-530" fmla="*/ 59821 h 1514679"/>
                <a:gd name="connsiteX3-531" fmla="*/ 1004876 w 1589104"/>
                <a:gd name="connsiteY3-532" fmla="*/ 0 h 1514679"/>
                <a:gd name="connsiteX4-533" fmla="*/ 1583185 w 1589104"/>
                <a:gd name="connsiteY4-534" fmla="*/ 596945 h 1514679"/>
                <a:gd name="connsiteX5-535" fmla="*/ 1589104 w 1589104"/>
                <a:gd name="connsiteY5-536" fmla="*/ 948210 h 1514679"/>
                <a:gd name="connsiteX6-537" fmla="*/ 1013753 w 1589104"/>
                <a:gd name="connsiteY6-538" fmla="*/ 1514679 h 1514679"/>
                <a:gd name="connsiteX7-539" fmla="*/ 853956 w 1589104"/>
                <a:gd name="connsiteY7-540" fmla="*/ 1460778 h 1514679"/>
                <a:gd name="connsiteX8-541" fmla="*/ 582967 w 1589104"/>
                <a:gd name="connsiteY8-542" fmla="*/ 1233178 h 1514679"/>
                <a:gd name="connsiteX9-543" fmla="*/ 0 w 1589104"/>
                <a:gd name="connsiteY9-544" fmla="*/ 1232918 h 1514679"/>
                <a:gd name="connsiteX10-545" fmla="*/ 266330 w 1589104"/>
                <a:gd name="connsiteY10-546" fmla="*/ 955011 h 1514679"/>
                <a:gd name="connsiteX11-547" fmla="*/ 281126 w 1589104"/>
                <a:gd name="connsiteY11-548" fmla="*/ 620619 h 1514679"/>
                <a:gd name="connsiteX12-549" fmla="*/ 0 w 1589104"/>
                <a:gd name="connsiteY12-550" fmla="*/ 320232 h 1514679"/>
                <a:gd name="connsiteX0-551" fmla="*/ 0 w 1589104"/>
                <a:gd name="connsiteY0-552" fmla="*/ 320232 h 1514679"/>
                <a:gd name="connsiteX1-553" fmla="*/ 556334 w 1589104"/>
                <a:gd name="connsiteY1-554" fmla="*/ 318779 h 1514679"/>
                <a:gd name="connsiteX2-555" fmla="*/ 850996 w 1589104"/>
                <a:gd name="connsiteY2-556" fmla="*/ 59821 h 1514679"/>
                <a:gd name="connsiteX3-557" fmla="*/ 1004876 w 1589104"/>
                <a:gd name="connsiteY3-558" fmla="*/ 0 h 1514679"/>
                <a:gd name="connsiteX4-559" fmla="*/ 1583185 w 1589104"/>
                <a:gd name="connsiteY4-560" fmla="*/ 596945 h 1514679"/>
                <a:gd name="connsiteX5-561" fmla="*/ 1589104 w 1589104"/>
                <a:gd name="connsiteY5-562" fmla="*/ 948210 h 1514679"/>
                <a:gd name="connsiteX6-563" fmla="*/ 1013753 w 1589104"/>
                <a:gd name="connsiteY6-564" fmla="*/ 1514679 h 1514679"/>
                <a:gd name="connsiteX7-565" fmla="*/ 853956 w 1589104"/>
                <a:gd name="connsiteY7-566" fmla="*/ 1460778 h 1514679"/>
                <a:gd name="connsiteX8-567" fmla="*/ 582967 w 1589104"/>
                <a:gd name="connsiteY8-568" fmla="*/ 1233178 h 1514679"/>
                <a:gd name="connsiteX9-569" fmla="*/ 0 w 1589104"/>
                <a:gd name="connsiteY9-570" fmla="*/ 1232918 h 1514679"/>
                <a:gd name="connsiteX10-571" fmla="*/ 266330 w 1589104"/>
                <a:gd name="connsiteY10-572" fmla="*/ 955011 h 1514679"/>
                <a:gd name="connsiteX11-573" fmla="*/ 287045 w 1589104"/>
                <a:gd name="connsiteY11-574" fmla="*/ 611742 h 1514679"/>
                <a:gd name="connsiteX12-575" fmla="*/ 0 w 1589104"/>
                <a:gd name="connsiteY12-576" fmla="*/ 320232 h 1514679"/>
                <a:gd name="connsiteX0-577" fmla="*/ 0 w 1589104"/>
                <a:gd name="connsiteY0-578" fmla="*/ 320232 h 1514679"/>
                <a:gd name="connsiteX1-579" fmla="*/ 556334 w 1589104"/>
                <a:gd name="connsiteY1-580" fmla="*/ 318779 h 1514679"/>
                <a:gd name="connsiteX2-581" fmla="*/ 850996 w 1589104"/>
                <a:gd name="connsiteY2-582" fmla="*/ 59821 h 1514679"/>
                <a:gd name="connsiteX3-583" fmla="*/ 1004876 w 1589104"/>
                <a:gd name="connsiteY3-584" fmla="*/ 0 h 1514679"/>
                <a:gd name="connsiteX4-585" fmla="*/ 1583185 w 1589104"/>
                <a:gd name="connsiteY4-586" fmla="*/ 596945 h 1514679"/>
                <a:gd name="connsiteX5-587" fmla="*/ 1589104 w 1589104"/>
                <a:gd name="connsiteY5-588" fmla="*/ 948210 h 1514679"/>
                <a:gd name="connsiteX6-589" fmla="*/ 1013753 w 1589104"/>
                <a:gd name="connsiteY6-590" fmla="*/ 1514679 h 1514679"/>
                <a:gd name="connsiteX7-591" fmla="*/ 853956 w 1589104"/>
                <a:gd name="connsiteY7-592" fmla="*/ 1460778 h 1514679"/>
                <a:gd name="connsiteX8-593" fmla="*/ 582967 w 1589104"/>
                <a:gd name="connsiteY8-594" fmla="*/ 1233178 h 1514679"/>
                <a:gd name="connsiteX9-595" fmla="*/ 0 w 1589104"/>
                <a:gd name="connsiteY9-596" fmla="*/ 1232918 h 1514679"/>
                <a:gd name="connsiteX10-597" fmla="*/ 266330 w 1589104"/>
                <a:gd name="connsiteY10-598" fmla="*/ 955011 h 1514679"/>
                <a:gd name="connsiteX11-599" fmla="*/ 287045 w 1589104"/>
                <a:gd name="connsiteY11-600" fmla="*/ 611742 h 1514679"/>
                <a:gd name="connsiteX12-601" fmla="*/ 0 w 1589104"/>
                <a:gd name="connsiteY12-602" fmla="*/ 320232 h 1514679"/>
                <a:gd name="connsiteX0-603" fmla="*/ 0 w 1589104"/>
                <a:gd name="connsiteY0-604" fmla="*/ 320232 h 1514679"/>
                <a:gd name="connsiteX1-605" fmla="*/ 556334 w 1589104"/>
                <a:gd name="connsiteY1-606" fmla="*/ 318779 h 1514679"/>
                <a:gd name="connsiteX2-607" fmla="*/ 850996 w 1589104"/>
                <a:gd name="connsiteY2-608" fmla="*/ 59821 h 1514679"/>
                <a:gd name="connsiteX3-609" fmla="*/ 1004876 w 1589104"/>
                <a:gd name="connsiteY3-610" fmla="*/ 0 h 1514679"/>
                <a:gd name="connsiteX4-611" fmla="*/ 1583185 w 1589104"/>
                <a:gd name="connsiteY4-612" fmla="*/ 596945 h 1514679"/>
                <a:gd name="connsiteX5-613" fmla="*/ 1589104 w 1589104"/>
                <a:gd name="connsiteY5-614" fmla="*/ 948210 h 1514679"/>
                <a:gd name="connsiteX6-615" fmla="*/ 1013753 w 1589104"/>
                <a:gd name="connsiteY6-616" fmla="*/ 1514679 h 1514679"/>
                <a:gd name="connsiteX7-617" fmla="*/ 853956 w 1589104"/>
                <a:gd name="connsiteY7-618" fmla="*/ 1460778 h 1514679"/>
                <a:gd name="connsiteX8-619" fmla="*/ 582967 w 1589104"/>
                <a:gd name="connsiteY8-620" fmla="*/ 1233178 h 1514679"/>
                <a:gd name="connsiteX9-621" fmla="*/ 0 w 1589104"/>
                <a:gd name="connsiteY9-622" fmla="*/ 1232918 h 1514679"/>
                <a:gd name="connsiteX10-623" fmla="*/ 266330 w 1589104"/>
                <a:gd name="connsiteY10-624" fmla="*/ 955011 h 1514679"/>
                <a:gd name="connsiteX11-625" fmla="*/ 287045 w 1589104"/>
                <a:gd name="connsiteY11-626" fmla="*/ 611742 h 1514679"/>
                <a:gd name="connsiteX12-627" fmla="*/ 0 w 1589104"/>
                <a:gd name="connsiteY12-628" fmla="*/ 320232 h 1514679"/>
                <a:gd name="connsiteX0-629" fmla="*/ 0 w 1589104"/>
                <a:gd name="connsiteY0-630" fmla="*/ 320232 h 1514679"/>
                <a:gd name="connsiteX1-631" fmla="*/ 556334 w 1589104"/>
                <a:gd name="connsiteY1-632" fmla="*/ 318779 h 1514679"/>
                <a:gd name="connsiteX2-633" fmla="*/ 850996 w 1589104"/>
                <a:gd name="connsiteY2-634" fmla="*/ 59821 h 1514679"/>
                <a:gd name="connsiteX3-635" fmla="*/ 1004876 w 1589104"/>
                <a:gd name="connsiteY3-636" fmla="*/ 0 h 1514679"/>
                <a:gd name="connsiteX4-637" fmla="*/ 1583185 w 1589104"/>
                <a:gd name="connsiteY4-638" fmla="*/ 596945 h 1514679"/>
                <a:gd name="connsiteX5-639" fmla="*/ 1589104 w 1589104"/>
                <a:gd name="connsiteY5-640" fmla="*/ 948210 h 1514679"/>
                <a:gd name="connsiteX6-641" fmla="*/ 1013753 w 1589104"/>
                <a:gd name="connsiteY6-642" fmla="*/ 1514679 h 1514679"/>
                <a:gd name="connsiteX7-643" fmla="*/ 853956 w 1589104"/>
                <a:gd name="connsiteY7-644" fmla="*/ 1460778 h 1514679"/>
                <a:gd name="connsiteX8-645" fmla="*/ 582967 w 1589104"/>
                <a:gd name="connsiteY8-646" fmla="*/ 1233178 h 1514679"/>
                <a:gd name="connsiteX9-647" fmla="*/ 0 w 1589104"/>
                <a:gd name="connsiteY9-648" fmla="*/ 1232918 h 1514679"/>
                <a:gd name="connsiteX10-649" fmla="*/ 266330 w 1589104"/>
                <a:gd name="connsiteY10-650" fmla="*/ 955011 h 1514679"/>
                <a:gd name="connsiteX11-651" fmla="*/ 287045 w 1589104"/>
                <a:gd name="connsiteY11-652" fmla="*/ 611742 h 1514679"/>
                <a:gd name="connsiteX12-653" fmla="*/ 0 w 1589104"/>
                <a:gd name="connsiteY12-654" fmla="*/ 320232 h 1514679"/>
                <a:gd name="connsiteX0-655" fmla="*/ 0 w 1589104"/>
                <a:gd name="connsiteY0-656" fmla="*/ 320232 h 1514679"/>
                <a:gd name="connsiteX1-657" fmla="*/ 556334 w 1589104"/>
                <a:gd name="connsiteY1-658" fmla="*/ 318779 h 1514679"/>
                <a:gd name="connsiteX2-659" fmla="*/ 850996 w 1589104"/>
                <a:gd name="connsiteY2-660" fmla="*/ 59821 h 1514679"/>
                <a:gd name="connsiteX3-661" fmla="*/ 1004876 w 1589104"/>
                <a:gd name="connsiteY3-662" fmla="*/ 0 h 1514679"/>
                <a:gd name="connsiteX4-663" fmla="*/ 1583185 w 1589104"/>
                <a:gd name="connsiteY4-664" fmla="*/ 596945 h 1514679"/>
                <a:gd name="connsiteX5-665" fmla="*/ 1589104 w 1589104"/>
                <a:gd name="connsiteY5-666" fmla="*/ 948210 h 1514679"/>
                <a:gd name="connsiteX6-667" fmla="*/ 1013753 w 1589104"/>
                <a:gd name="connsiteY6-668" fmla="*/ 1514679 h 1514679"/>
                <a:gd name="connsiteX7-669" fmla="*/ 853956 w 1589104"/>
                <a:gd name="connsiteY7-670" fmla="*/ 1460778 h 1514679"/>
                <a:gd name="connsiteX8-671" fmla="*/ 582967 w 1589104"/>
                <a:gd name="connsiteY8-672" fmla="*/ 1233178 h 1514679"/>
                <a:gd name="connsiteX9-673" fmla="*/ 0 w 1589104"/>
                <a:gd name="connsiteY9-674" fmla="*/ 1232918 h 1514679"/>
                <a:gd name="connsiteX10-675" fmla="*/ 266330 w 1589104"/>
                <a:gd name="connsiteY10-676" fmla="*/ 955011 h 1514679"/>
                <a:gd name="connsiteX11-677" fmla="*/ 287045 w 1589104"/>
                <a:gd name="connsiteY11-678" fmla="*/ 611742 h 1514679"/>
                <a:gd name="connsiteX12-679" fmla="*/ 0 w 1589104"/>
                <a:gd name="connsiteY12-680" fmla="*/ 320232 h 1514679"/>
                <a:gd name="connsiteX0-681" fmla="*/ 0 w 1589104"/>
                <a:gd name="connsiteY0-682" fmla="*/ 320232 h 1514679"/>
                <a:gd name="connsiteX1-683" fmla="*/ 556334 w 1589104"/>
                <a:gd name="connsiteY1-684" fmla="*/ 318779 h 1514679"/>
                <a:gd name="connsiteX2-685" fmla="*/ 850996 w 1589104"/>
                <a:gd name="connsiteY2-686" fmla="*/ 59821 h 1514679"/>
                <a:gd name="connsiteX3-687" fmla="*/ 1004876 w 1589104"/>
                <a:gd name="connsiteY3-688" fmla="*/ 0 h 1514679"/>
                <a:gd name="connsiteX4-689" fmla="*/ 1583185 w 1589104"/>
                <a:gd name="connsiteY4-690" fmla="*/ 596945 h 1514679"/>
                <a:gd name="connsiteX5-691" fmla="*/ 1589104 w 1589104"/>
                <a:gd name="connsiteY5-692" fmla="*/ 948210 h 1514679"/>
                <a:gd name="connsiteX6-693" fmla="*/ 1013753 w 1589104"/>
                <a:gd name="connsiteY6-694" fmla="*/ 1514679 h 1514679"/>
                <a:gd name="connsiteX7-695" fmla="*/ 853956 w 1589104"/>
                <a:gd name="connsiteY7-696" fmla="*/ 1460778 h 1514679"/>
                <a:gd name="connsiteX8-697" fmla="*/ 582967 w 1589104"/>
                <a:gd name="connsiteY8-698" fmla="*/ 1233178 h 1514679"/>
                <a:gd name="connsiteX9-699" fmla="*/ 0 w 1589104"/>
                <a:gd name="connsiteY9-700" fmla="*/ 1232918 h 1514679"/>
                <a:gd name="connsiteX10-701" fmla="*/ 266330 w 1589104"/>
                <a:gd name="connsiteY10-702" fmla="*/ 955011 h 1514679"/>
                <a:gd name="connsiteX11-703" fmla="*/ 287045 w 1589104"/>
                <a:gd name="connsiteY11-704" fmla="*/ 611742 h 1514679"/>
                <a:gd name="connsiteX12-705" fmla="*/ 0 w 1589104"/>
                <a:gd name="connsiteY12-706" fmla="*/ 320232 h 1514679"/>
                <a:gd name="connsiteX0-707" fmla="*/ 0 w 1589104"/>
                <a:gd name="connsiteY0-708" fmla="*/ 320232 h 1514679"/>
                <a:gd name="connsiteX1-709" fmla="*/ 556334 w 1589104"/>
                <a:gd name="connsiteY1-710" fmla="*/ 318779 h 1514679"/>
                <a:gd name="connsiteX2-711" fmla="*/ 850996 w 1589104"/>
                <a:gd name="connsiteY2-712" fmla="*/ 59821 h 1514679"/>
                <a:gd name="connsiteX3-713" fmla="*/ 1004876 w 1589104"/>
                <a:gd name="connsiteY3-714" fmla="*/ 0 h 1514679"/>
                <a:gd name="connsiteX4-715" fmla="*/ 1583185 w 1589104"/>
                <a:gd name="connsiteY4-716" fmla="*/ 596945 h 1514679"/>
                <a:gd name="connsiteX5-717" fmla="*/ 1589104 w 1589104"/>
                <a:gd name="connsiteY5-718" fmla="*/ 948210 h 1514679"/>
                <a:gd name="connsiteX6-719" fmla="*/ 1013753 w 1589104"/>
                <a:gd name="connsiteY6-720" fmla="*/ 1514679 h 1514679"/>
                <a:gd name="connsiteX7-721" fmla="*/ 853956 w 1589104"/>
                <a:gd name="connsiteY7-722" fmla="*/ 1460778 h 1514679"/>
                <a:gd name="connsiteX8-723" fmla="*/ 582967 w 1589104"/>
                <a:gd name="connsiteY8-724" fmla="*/ 1233178 h 1514679"/>
                <a:gd name="connsiteX9-725" fmla="*/ 0 w 1589104"/>
                <a:gd name="connsiteY9-726" fmla="*/ 1232918 h 1514679"/>
                <a:gd name="connsiteX10-727" fmla="*/ 266330 w 1589104"/>
                <a:gd name="connsiteY10-728" fmla="*/ 955011 h 1514679"/>
                <a:gd name="connsiteX11-729" fmla="*/ 287045 w 1589104"/>
                <a:gd name="connsiteY11-730" fmla="*/ 611742 h 1514679"/>
                <a:gd name="connsiteX12-731" fmla="*/ 0 w 1589104"/>
                <a:gd name="connsiteY12-732" fmla="*/ 320232 h 1514679"/>
                <a:gd name="connsiteX0-733" fmla="*/ 0 w 1589104"/>
                <a:gd name="connsiteY0-734" fmla="*/ 320232 h 1514679"/>
                <a:gd name="connsiteX1-735" fmla="*/ 556334 w 1589104"/>
                <a:gd name="connsiteY1-736" fmla="*/ 318779 h 1514679"/>
                <a:gd name="connsiteX2-737" fmla="*/ 850996 w 1589104"/>
                <a:gd name="connsiteY2-738" fmla="*/ 59821 h 1514679"/>
                <a:gd name="connsiteX3-739" fmla="*/ 1004876 w 1589104"/>
                <a:gd name="connsiteY3-740" fmla="*/ 0 h 1514679"/>
                <a:gd name="connsiteX4-741" fmla="*/ 1583185 w 1589104"/>
                <a:gd name="connsiteY4-742" fmla="*/ 596945 h 1514679"/>
                <a:gd name="connsiteX5-743" fmla="*/ 1589104 w 1589104"/>
                <a:gd name="connsiteY5-744" fmla="*/ 948210 h 1514679"/>
                <a:gd name="connsiteX6-745" fmla="*/ 1013753 w 1589104"/>
                <a:gd name="connsiteY6-746" fmla="*/ 1514679 h 1514679"/>
                <a:gd name="connsiteX7-747" fmla="*/ 853956 w 1589104"/>
                <a:gd name="connsiteY7-748" fmla="*/ 1460778 h 1514679"/>
                <a:gd name="connsiteX8-749" fmla="*/ 582967 w 1589104"/>
                <a:gd name="connsiteY8-750" fmla="*/ 1233178 h 1514679"/>
                <a:gd name="connsiteX9-751" fmla="*/ 0 w 1589104"/>
                <a:gd name="connsiteY9-752" fmla="*/ 1232918 h 1514679"/>
                <a:gd name="connsiteX10-753" fmla="*/ 266330 w 1589104"/>
                <a:gd name="connsiteY10-754" fmla="*/ 955011 h 1514679"/>
                <a:gd name="connsiteX11-755" fmla="*/ 287045 w 1589104"/>
                <a:gd name="connsiteY11-756" fmla="*/ 611742 h 1514679"/>
                <a:gd name="connsiteX12-757" fmla="*/ 0 w 1589104"/>
                <a:gd name="connsiteY12-758" fmla="*/ 320232 h 1514679"/>
                <a:gd name="connsiteX0-759" fmla="*/ 0 w 1589104"/>
                <a:gd name="connsiteY0-760" fmla="*/ 320232 h 1514679"/>
                <a:gd name="connsiteX1-761" fmla="*/ 556334 w 1589104"/>
                <a:gd name="connsiteY1-762" fmla="*/ 318779 h 1514679"/>
                <a:gd name="connsiteX2-763" fmla="*/ 850996 w 1589104"/>
                <a:gd name="connsiteY2-764" fmla="*/ 59821 h 1514679"/>
                <a:gd name="connsiteX3-765" fmla="*/ 1004876 w 1589104"/>
                <a:gd name="connsiteY3-766" fmla="*/ 0 h 1514679"/>
                <a:gd name="connsiteX4-767" fmla="*/ 1583185 w 1589104"/>
                <a:gd name="connsiteY4-768" fmla="*/ 596945 h 1514679"/>
                <a:gd name="connsiteX5-769" fmla="*/ 1589104 w 1589104"/>
                <a:gd name="connsiteY5-770" fmla="*/ 948210 h 1514679"/>
                <a:gd name="connsiteX6-771" fmla="*/ 1013753 w 1589104"/>
                <a:gd name="connsiteY6-772" fmla="*/ 1514679 h 1514679"/>
                <a:gd name="connsiteX7-773" fmla="*/ 853956 w 1589104"/>
                <a:gd name="connsiteY7-774" fmla="*/ 1460778 h 1514679"/>
                <a:gd name="connsiteX8-775" fmla="*/ 582967 w 1589104"/>
                <a:gd name="connsiteY8-776" fmla="*/ 1233178 h 1514679"/>
                <a:gd name="connsiteX9-777" fmla="*/ 0 w 1589104"/>
                <a:gd name="connsiteY9-778" fmla="*/ 1232918 h 1514679"/>
                <a:gd name="connsiteX10-779" fmla="*/ 266330 w 1589104"/>
                <a:gd name="connsiteY10-780" fmla="*/ 955011 h 1514679"/>
                <a:gd name="connsiteX11-781" fmla="*/ 287045 w 1589104"/>
                <a:gd name="connsiteY11-782" fmla="*/ 611742 h 1514679"/>
                <a:gd name="connsiteX12-783" fmla="*/ 0 w 1589104"/>
                <a:gd name="connsiteY12-784" fmla="*/ 320232 h 1514679"/>
                <a:gd name="connsiteX0-785" fmla="*/ 0 w 1589104"/>
                <a:gd name="connsiteY0-786" fmla="*/ 320232 h 1532336"/>
                <a:gd name="connsiteX1-787" fmla="*/ 556334 w 1589104"/>
                <a:gd name="connsiteY1-788" fmla="*/ 318779 h 1532336"/>
                <a:gd name="connsiteX2-789" fmla="*/ 850996 w 1589104"/>
                <a:gd name="connsiteY2-790" fmla="*/ 59821 h 1532336"/>
                <a:gd name="connsiteX3-791" fmla="*/ 1004876 w 1589104"/>
                <a:gd name="connsiteY3-792" fmla="*/ 0 h 1532336"/>
                <a:gd name="connsiteX4-793" fmla="*/ 1583185 w 1589104"/>
                <a:gd name="connsiteY4-794" fmla="*/ 596945 h 1532336"/>
                <a:gd name="connsiteX5-795" fmla="*/ 1589104 w 1589104"/>
                <a:gd name="connsiteY5-796" fmla="*/ 948210 h 1532336"/>
                <a:gd name="connsiteX6-797" fmla="*/ 1013753 w 1589104"/>
                <a:gd name="connsiteY6-798" fmla="*/ 1514679 h 1532336"/>
                <a:gd name="connsiteX7-799" fmla="*/ 853956 w 1589104"/>
                <a:gd name="connsiteY7-800" fmla="*/ 1460778 h 1532336"/>
                <a:gd name="connsiteX8-801" fmla="*/ 582967 w 1589104"/>
                <a:gd name="connsiteY8-802" fmla="*/ 1233178 h 1532336"/>
                <a:gd name="connsiteX9-803" fmla="*/ 0 w 1589104"/>
                <a:gd name="connsiteY9-804" fmla="*/ 1232918 h 1532336"/>
                <a:gd name="connsiteX10-805" fmla="*/ 266330 w 1589104"/>
                <a:gd name="connsiteY10-806" fmla="*/ 955011 h 1532336"/>
                <a:gd name="connsiteX11-807" fmla="*/ 287045 w 1589104"/>
                <a:gd name="connsiteY11-808" fmla="*/ 611742 h 1532336"/>
                <a:gd name="connsiteX12-809" fmla="*/ 0 w 1589104"/>
                <a:gd name="connsiteY12-810" fmla="*/ 320232 h 1532336"/>
                <a:gd name="connsiteX0-811" fmla="*/ 0 w 1589104"/>
                <a:gd name="connsiteY0-812" fmla="*/ 320232 h 1575133"/>
                <a:gd name="connsiteX1-813" fmla="*/ 556334 w 1589104"/>
                <a:gd name="connsiteY1-814" fmla="*/ 318779 h 1575133"/>
                <a:gd name="connsiteX2-815" fmla="*/ 850996 w 1589104"/>
                <a:gd name="connsiteY2-816" fmla="*/ 59821 h 1575133"/>
                <a:gd name="connsiteX3-817" fmla="*/ 1004876 w 1589104"/>
                <a:gd name="connsiteY3-818" fmla="*/ 0 h 1575133"/>
                <a:gd name="connsiteX4-819" fmla="*/ 1583185 w 1589104"/>
                <a:gd name="connsiteY4-820" fmla="*/ 596945 h 1575133"/>
                <a:gd name="connsiteX5-821" fmla="*/ 1589104 w 1589104"/>
                <a:gd name="connsiteY5-822" fmla="*/ 948210 h 1575133"/>
                <a:gd name="connsiteX6-823" fmla="*/ 1013753 w 1589104"/>
                <a:gd name="connsiteY6-824" fmla="*/ 1514679 h 1575133"/>
                <a:gd name="connsiteX7-825" fmla="*/ 853956 w 1589104"/>
                <a:gd name="connsiteY7-826" fmla="*/ 1460778 h 1575133"/>
                <a:gd name="connsiteX8-827" fmla="*/ 582967 w 1589104"/>
                <a:gd name="connsiteY8-828" fmla="*/ 1233178 h 1575133"/>
                <a:gd name="connsiteX9-829" fmla="*/ 0 w 1589104"/>
                <a:gd name="connsiteY9-830" fmla="*/ 1232918 h 1575133"/>
                <a:gd name="connsiteX10-831" fmla="*/ 266330 w 1589104"/>
                <a:gd name="connsiteY10-832" fmla="*/ 955011 h 1575133"/>
                <a:gd name="connsiteX11-833" fmla="*/ 287045 w 1589104"/>
                <a:gd name="connsiteY11-834" fmla="*/ 611742 h 1575133"/>
                <a:gd name="connsiteX12-835" fmla="*/ 0 w 1589104"/>
                <a:gd name="connsiteY12-836" fmla="*/ 320232 h 1575133"/>
                <a:gd name="connsiteX0-837" fmla="*/ 0 w 1589104"/>
                <a:gd name="connsiteY0-838" fmla="*/ 320232 h 1575133"/>
                <a:gd name="connsiteX1-839" fmla="*/ 556334 w 1589104"/>
                <a:gd name="connsiteY1-840" fmla="*/ 318779 h 1575133"/>
                <a:gd name="connsiteX2-841" fmla="*/ 850996 w 1589104"/>
                <a:gd name="connsiteY2-842" fmla="*/ 59821 h 1575133"/>
                <a:gd name="connsiteX3-843" fmla="*/ 1004876 w 1589104"/>
                <a:gd name="connsiteY3-844" fmla="*/ 0 h 1575133"/>
                <a:gd name="connsiteX4-845" fmla="*/ 1583185 w 1589104"/>
                <a:gd name="connsiteY4-846" fmla="*/ 596945 h 1575133"/>
                <a:gd name="connsiteX5-847" fmla="*/ 1589104 w 1589104"/>
                <a:gd name="connsiteY5-848" fmla="*/ 948210 h 1575133"/>
                <a:gd name="connsiteX6-849" fmla="*/ 1013753 w 1589104"/>
                <a:gd name="connsiteY6-850" fmla="*/ 1514679 h 1575133"/>
                <a:gd name="connsiteX7-851" fmla="*/ 853956 w 1589104"/>
                <a:gd name="connsiteY7-852" fmla="*/ 1460778 h 1575133"/>
                <a:gd name="connsiteX8-853" fmla="*/ 582967 w 1589104"/>
                <a:gd name="connsiteY8-854" fmla="*/ 1233178 h 1575133"/>
                <a:gd name="connsiteX9-855" fmla="*/ 0 w 1589104"/>
                <a:gd name="connsiteY9-856" fmla="*/ 1232918 h 1575133"/>
                <a:gd name="connsiteX10-857" fmla="*/ 266330 w 1589104"/>
                <a:gd name="connsiteY10-858" fmla="*/ 955011 h 1575133"/>
                <a:gd name="connsiteX11-859" fmla="*/ 287045 w 1589104"/>
                <a:gd name="connsiteY11-860" fmla="*/ 611742 h 1575133"/>
                <a:gd name="connsiteX12-861" fmla="*/ 0 w 1589104"/>
                <a:gd name="connsiteY12-862" fmla="*/ 320232 h 1575133"/>
                <a:gd name="connsiteX0-863" fmla="*/ 0 w 1589104"/>
                <a:gd name="connsiteY0-864" fmla="*/ 320232 h 1575133"/>
                <a:gd name="connsiteX1-865" fmla="*/ 556334 w 1589104"/>
                <a:gd name="connsiteY1-866" fmla="*/ 318779 h 1575133"/>
                <a:gd name="connsiteX2-867" fmla="*/ 850996 w 1589104"/>
                <a:gd name="connsiteY2-868" fmla="*/ 59821 h 1575133"/>
                <a:gd name="connsiteX3-869" fmla="*/ 1004876 w 1589104"/>
                <a:gd name="connsiteY3-870" fmla="*/ 0 h 1575133"/>
                <a:gd name="connsiteX4-871" fmla="*/ 1583185 w 1589104"/>
                <a:gd name="connsiteY4-872" fmla="*/ 596945 h 1575133"/>
                <a:gd name="connsiteX5-873" fmla="*/ 1589104 w 1589104"/>
                <a:gd name="connsiteY5-874" fmla="*/ 948210 h 1575133"/>
                <a:gd name="connsiteX6-875" fmla="*/ 1013753 w 1589104"/>
                <a:gd name="connsiteY6-876" fmla="*/ 1514679 h 1575133"/>
                <a:gd name="connsiteX7-877" fmla="*/ 853956 w 1589104"/>
                <a:gd name="connsiteY7-878" fmla="*/ 1460778 h 1575133"/>
                <a:gd name="connsiteX8-879" fmla="*/ 582967 w 1589104"/>
                <a:gd name="connsiteY8-880" fmla="*/ 1233178 h 1575133"/>
                <a:gd name="connsiteX9-881" fmla="*/ 0 w 1589104"/>
                <a:gd name="connsiteY9-882" fmla="*/ 1232918 h 1575133"/>
                <a:gd name="connsiteX10-883" fmla="*/ 266330 w 1589104"/>
                <a:gd name="connsiteY10-884" fmla="*/ 955011 h 1575133"/>
                <a:gd name="connsiteX11-885" fmla="*/ 287045 w 1589104"/>
                <a:gd name="connsiteY11-886" fmla="*/ 611742 h 1575133"/>
                <a:gd name="connsiteX12-887" fmla="*/ 0 w 1589104"/>
                <a:gd name="connsiteY12-888" fmla="*/ 320232 h 1575133"/>
                <a:gd name="connsiteX0-889" fmla="*/ 0 w 1589104"/>
                <a:gd name="connsiteY0-890" fmla="*/ 320232 h 1575133"/>
                <a:gd name="connsiteX1-891" fmla="*/ 556334 w 1589104"/>
                <a:gd name="connsiteY1-892" fmla="*/ 318779 h 1575133"/>
                <a:gd name="connsiteX2-893" fmla="*/ 850996 w 1589104"/>
                <a:gd name="connsiteY2-894" fmla="*/ 59821 h 1575133"/>
                <a:gd name="connsiteX3-895" fmla="*/ 1004876 w 1589104"/>
                <a:gd name="connsiteY3-896" fmla="*/ 0 h 1575133"/>
                <a:gd name="connsiteX4-897" fmla="*/ 1583185 w 1589104"/>
                <a:gd name="connsiteY4-898" fmla="*/ 596945 h 1575133"/>
                <a:gd name="connsiteX5-899" fmla="*/ 1589104 w 1589104"/>
                <a:gd name="connsiteY5-900" fmla="*/ 948210 h 1575133"/>
                <a:gd name="connsiteX6-901" fmla="*/ 1013753 w 1589104"/>
                <a:gd name="connsiteY6-902" fmla="*/ 1514679 h 1575133"/>
                <a:gd name="connsiteX7-903" fmla="*/ 853956 w 1589104"/>
                <a:gd name="connsiteY7-904" fmla="*/ 1460778 h 1575133"/>
                <a:gd name="connsiteX8-905" fmla="*/ 582967 w 1589104"/>
                <a:gd name="connsiteY8-906" fmla="*/ 1233178 h 1575133"/>
                <a:gd name="connsiteX9-907" fmla="*/ 0 w 1589104"/>
                <a:gd name="connsiteY9-908" fmla="*/ 1232918 h 1575133"/>
                <a:gd name="connsiteX10-909" fmla="*/ 266330 w 1589104"/>
                <a:gd name="connsiteY10-910" fmla="*/ 955011 h 1575133"/>
                <a:gd name="connsiteX11-911" fmla="*/ 287045 w 1589104"/>
                <a:gd name="connsiteY11-912" fmla="*/ 611742 h 1575133"/>
                <a:gd name="connsiteX12-913" fmla="*/ 0 w 1589104"/>
                <a:gd name="connsiteY12-914" fmla="*/ 320232 h 1575133"/>
                <a:gd name="connsiteX0-915" fmla="*/ 0 w 1589104"/>
                <a:gd name="connsiteY0-916" fmla="*/ 354510 h 1609411"/>
                <a:gd name="connsiteX1-917" fmla="*/ 556334 w 1589104"/>
                <a:gd name="connsiteY1-918" fmla="*/ 353057 h 1609411"/>
                <a:gd name="connsiteX2-919" fmla="*/ 850996 w 1589104"/>
                <a:gd name="connsiteY2-920" fmla="*/ 94099 h 1609411"/>
                <a:gd name="connsiteX3-921" fmla="*/ 1004876 w 1589104"/>
                <a:gd name="connsiteY3-922" fmla="*/ 34278 h 1609411"/>
                <a:gd name="connsiteX4-923" fmla="*/ 1583185 w 1589104"/>
                <a:gd name="connsiteY4-924" fmla="*/ 631223 h 1609411"/>
                <a:gd name="connsiteX5-925" fmla="*/ 1589104 w 1589104"/>
                <a:gd name="connsiteY5-926" fmla="*/ 982488 h 1609411"/>
                <a:gd name="connsiteX6-927" fmla="*/ 1013753 w 1589104"/>
                <a:gd name="connsiteY6-928" fmla="*/ 1548957 h 1609411"/>
                <a:gd name="connsiteX7-929" fmla="*/ 853956 w 1589104"/>
                <a:gd name="connsiteY7-930" fmla="*/ 1495056 h 1609411"/>
                <a:gd name="connsiteX8-931" fmla="*/ 582967 w 1589104"/>
                <a:gd name="connsiteY8-932" fmla="*/ 1267456 h 1609411"/>
                <a:gd name="connsiteX9-933" fmla="*/ 0 w 1589104"/>
                <a:gd name="connsiteY9-934" fmla="*/ 1267196 h 1609411"/>
                <a:gd name="connsiteX10-935" fmla="*/ 266330 w 1589104"/>
                <a:gd name="connsiteY10-936" fmla="*/ 989289 h 1609411"/>
                <a:gd name="connsiteX11-937" fmla="*/ 287045 w 1589104"/>
                <a:gd name="connsiteY11-938" fmla="*/ 646020 h 1609411"/>
                <a:gd name="connsiteX12-939" fmla="*/ 0 w 1589104"/>
                <a:gd name="connsiteY12-940" fmla="*/ 354510 h 1609411"/>
                <a:gd name="connsiteX0-941" fmla="*/ 0 w 1589104"/>
                <a:gd name="connsiteY0-942" fmla="*/ 354510 h 1609411"/>
                <a:gd name="connsiteX1-943" fmla="*/ 556334 w 1589104"/>
                <a:gd name="connsiteY1-944" fmla="*/ 353057 h 1609411"/>
                <a:gd name="connsiteX2-945" fmla="*/ 850996 w 1589104"/>
                <a:gd name="connsiteY2-946" fmla="*/ 94099 h 1609411"/>
                <a:gd name="connsiteX3-947" fmla="*/ 1004876 w 1589104"/>
                <a:gd name="connsiteY3-948" fmla="*/ 34278 h 1609411"/>
                <a:gd name="connsiteX4-949" fmla="*/ 1577267 w 1589104"/>
                <a:gd name="connsiteY4-950" fmla="*/ 619386 h 1609411"/>
                <a:gd name="connsiteX5-951" fmla="*/ 1589104 w 1589104"/>
                <a:gd name="connsiteY5-952" fmla="*/ 982488 h 1609411"/>
                <a:gd name="connsiteX6-953" fmla="*/ 1013753 w 1589104"/>
                <a:gd name="connsiteY6-954" fmla="*/ 1548957 h 1609411"/>
                <a:gd name="connsiteX7-955" fmla="*/ 853956 w 1589104"/>
                <a:gd name="connsiteY7-956" fmla="*/ 1495056 h 1609411"/>
                <a:gd name="connsiteX8-957" fmla="*/ 582967 w 1589104"/>
                <a:gd name="connsiteY8-958" fmla="*/ 1267456 h 1609411"/>
                <a:gd name="connsiteX9-959" fmla="*/ 0 w 1589104"/>
                <a:gd name="connsiteY9-960" fmla="*/ 1267196 h 1609411"/>
                <a:gd name="connsiteX10-961" fmla="*/ 266330 w 1589104"/>
                <a:gd name="connsiteY10-962" fmla="*/ 989289 h 1609411"/>
                <a:gd name="connsiteX11-963" fmla="*/ 287045 w 1589104"/>
                <a:gd name="connsiteY11-964" fmla="*/ 646020 h 1609411"/>
                <a:gd name="connsiteX12-965" fmla="*/ 0 w 1589104"/>
                <a:gd name="connsiteY12-966" fmla="*/ 354510 h 1609411"/>
                <a:gd name="connsiteX0-967" fmla="*/ 0 w 1643112"/>
                <a:gd name="connsiteY0-968" fmla="*/ 354510 h 1609411"/>
                <a:gd name="connsiteX1-969" fmla="*/ 556334 w 1643112"/>
                <a:gd name="connsiteY1-970" fmla="*/ 353057 h 1609411"/>
                <a:gd name="connsiteX2-971" fmla="*/ 850996 w 1643112"/>
                <a:gd name="connsiteY2-972" fmla="*/ 94099 h 1609411"/>
                <a:gd name="connsiteX3-973" fmla="*/ 1004876 w 1643112"/>
                <a:gd name="connsiteY3-974" fmla="*/ 34278 h 1609411"/>
                <a:gd name="connsiteX4-975" fmla="*/ 1577267 w 1643112"/>
                <a:gd name="connsiteY4-976" fmla="*/ 619386 h 1609411"/>
                <a:gd name="connsiteX5-977" fmla="*/ 1589104 w 1643112"/>
                <a:gd name="connsiteY5-978" fmla="*/ 982488 h 1609411"/>
                <a:gd name="connsiteX6-979" fmla="*/ 1013753 w 1643112"/>
                <a:gd name="connsiteY6-980" fmla="*/ 1548957 h 1609411"/>
                <a:gd name="connsiteX7-981" fmla="*/ 853956 w 1643112"/>
                <a:gd name="connsiteY7-982" fmla="*/ 1495056 h 1609411"/>
                <a:gd name="connsiteX8-983" fmla="*/ 582967 w 1643112"/>
                <a:gd name="connsiteY8-984" fmla="*/ 1267456 h 1609411"/>
                <a:gd name="connsiteX9-985" fmla="*/ 0 w 1643112"/>
                <a:gd name="connsiteY9-986" fmla="*/ 1267196 h 1609411"/>
                <a:gd name="connsiteX10-987" fmla="*/ 266330 w 1643112"/>
                <a:gd name="connsiteY10-988" fmla="*/ 989289 h 1609411"/>
                <a:gd name="connsiteX11-989" fmla="*/ 287045 w 1643112"/>
                <a:gd name="connsiteY11-990" fmla="*/ 646020 h 1609411"/>
                <a:gd name="connsiteX12-991" fmla="*/ 0 w 1643112"/>
                <a:gd name="connsiteY12-992" fmla="*/ 354510 h 1609411"/>
                <a:gd name="connsiteX0-993" fmla="*/ 0 w 1669115"/>
                <a:gd name="connsiteY0-994" fmla="*/ 354510 h 1609411"/>
                <a:gd name="connsiteX1-995" fmla="*/ 556334 w 1669115"/>
                <a:gd name="connsiteY1-996" fmla="*/ 353057 h 1609411"/>
                <a:gd name="connsiteX2-997" fmla="*/ 850996 w 1669115"/>
                <a:gd name="connsiteY2-998" fmla="*/ 94099 h 1609411"/>
                <a:gd name="connsiteX3-999" fmla="*/ 1004876 w 1669115"/>
                <a:gd name="connsiteY3-1000" fmla="*/ 34278 h 1609411"/>
                <a:gd name="connsiteX4-1001" fmla="*/ 1577267 w 1669115"/>
                <a:gd name="connsiteY4-1002" fmla="*/ 619386 h 1609411"/>
                <a:gd name="connsiteX5-1003" fmla="*/ 1589104 w 1669115"/>
                <a:gd name="connsiteY5-1004" fmla="*/ 982488 h 1609411"/>
                <a:gd name="connsiteX6-1005" fmla="*/ 1013753 w 1669115"/>
                <a:gd name="connsiteY6-1006" fmla="*/ 1548957 h 1609411"/>
                <a:gd name="connsiteX7-1007" fmla="*/ 853956 w 1669115"/>
                <a:gd name="connsiteY7-1008" fmla="*/ 1495056 h 1609411"/>
                <a:gd name="connsiteX8-1009" fmla="*/ 582967 w 1669115"/>
                <a:gd name="connsiteY8-1010" fmla="*/ 1267456 h 1609411"/>
                <a:gd name="connsiteX9-1011" fmla="*/ 0 w 1669115"/>
                <a:gd name="connsiteY9-1012" fmla="*/ 1267196 h 1609411"/>
                <a:gd name="connsiteX10-1013" fmla="*/ 266330 w 1669115"/>
                <a:gd name="connsiteY10-1014" fmla="*/ 989289 h 1609411"/>
                <a:gd name="connsiteX11-1015" fmla="*/ 287045 w 1669115"/>
                <a:gd name="connsiteY11-1016" fmla="*/ 646020 h 1609411"/>
                <a:gd name="connsiteX12-1017" fmla="*/ 0 w 1669115"/>
                <a:gd name="connsiteY12-1018" fmla="*/ 354510 h 1609411"/>
                <a:gd name="connsiteX0-1019" fmla="*/ 0 w 1671177"/>
                <a:gd name="connsiteY0-1020" fmla="*/ 354510 h 1609411"/>
                <a:gd name="connsiteX1-1021" fmla="*/ 556334 w 1671177"/>
                <a:gd name="connsiteY1-1022" fmla="*/ 353057 h 1609411"/>
                <a:gd name="connsiteX2-1023" fmla="*/ 850996 w 1671177"/>
                <a:gd name="connsiteY2-1024" fmla="*/ 94099 h 1609411"/>
                <a:gd name="connsiteX3-1025" fmla="*/ 1004876 w 1671177"/>
                <a:gd name="connsiteY3-1026" fmla="*/ 34278 h 1609411"/>
                <a:gd name="connsiteX4-1027" fmla="*/ 1577267 w 1671177"/>
                <a:gd name="connsiteY4-1028" fmla="*/ 619386 h 1609411"/>
                <a:gd name="connsiteX5-1029" fmla="*/ 1589104 w 1671177"/>
                <a:gd name="connsiteY5-1030" fmla="*/ 982488 h 1609411"/>
                <a:gd name="connsiteX6-1031" fmla="*/ 1013753 w 1671177"/>
                <a:gd name="connsiteY6-1032" fmla="*/ 1548957 h 1609411"/>
                <a:gd name="connsiteX7-1033" fmla="*/ 853956 w 1671177"/>
                <a:gd name="connsiteY7-1034" fmla="*/ 1495056 h 1609411"/>
                <a:gd name="connsiteX8-1035" fmla="*/ 582967 w 1671177"/>
                <a:gd name="connsiteY8-1036" fmla="*/ 1267456 h 1609411"/>
                <a:gd name="connsiteX9-1037" fmla="*/ 0 w 1671177"/>
                <a:gd name="connsiteY9-1038" fmla="*/ 1267196 h 1609411"/>
                <a:gd name="connsiteX10-1039" fmla="*/ 266330 w 1671177"/>
                <a:gd name="connsiteY10-1040" fmla="*/ 989289 h 1609411"/>
                <a:gd name="connsiteX11-1041" fmla="*/ 287045 w 1671177"/>
                <a:gd name="connsiteY11-1042" fmla="*/ 646020 h 1609411"/>
                <a:gd name="connsiteX12-1043" fmla="*/ 0 w 1671177"/>
                <a:gd name="connsiteY12-1044" fmla="*/ 354510 h 1609411"/>
              </a:gdLst>
              <a:ahLst/>
              <a:cxnLst>
                <a:cxn ang="0">
                  <a:pos x="connsiteX0-1019" y="connsiteY0-1020"/>
                </a:cxn>
                <a:cxn ang="0">
                  <a:pos x="connsiteX1-1021" y="connsiteY1-1022"/>
                </a:cxn>
                <a:cxn ang="0">
                  <a:pos x="connsiteX2-1023" y="connsiteY2-1024"/>
                </a:cxn>
                <a:cxn ang="0">
                  <a:pos x="connsiteX3-1025" y="connsiteY3-1026"/>
                </a:cxn>
                <a:cxn ang="0">
                  <a:pos x="connsiteX4-1027" y="connsiteY4-1028"/>
                </a:cxn>
                <a:cxn ang="0">
                  <a:pos x="connsiteX5-1029" y="connsiteY5-1030"/>
                </a:cxn>
                <a:cxn ang="0">
                  <a:pos x="connsiteX6-1031" y="connsiteY6-1032"/>
                </a:cxn>
                <a:cxn ang="0">
                  <a:pos x="connsiteX7-1033" y="connsiteY7-1034"/>
                </a:cxn>
                <a:cxn ang="0">
                  <a:pos x="connsiteX8-1035" y="connsiteY8-1036"/>
                </a:cxn>
                <a:cxn ang="0">
                  <a:pos x="connsiteX9-1037" y="connsiteY9-1038"/>
                </a:cxn>
                <a:cxn ang="0">
                  <a:pos x="connsiteX10-1039" y="connsiteY10-1040"/>
                </a:cxn>
                <a:cxn ang="0">
                  <a:pos x="connsiteX11-1041" y="connsiteY11-1042"/>
                </a:cxn>
                <a:cxn ang="0">
                  <a:pos x="connsiteX12-1043" y="connsiteY12-1044"/>
                </a:cxn>
              </a:cxnLst>
              <a:rect l="l" t="t"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rgbClr val="FC60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endParaRPr>
            </a:p>
          </p:txBody>
        </p:sp>
      </p:grpSp>
      <p:grpSp>
        <p:nvGrpSpPr>
          <p:cNvPr id="13" name="组合 12"/>
          <p:cNvGrpSpPr/>
          <p:nvPr/>
        </p:nvGrpSpPr>
        <p:grpSpPr>
          <a:xfrm>
            <a:off x="3661347" y="2068076"/>
            <a:ext cx="1954051" cy="1272960"/>
            <a:chOff x="4331499" y="2109684"/>
            <a:chExt cx="1558780" cy="1414789"/>
          </a:xfrm>
        </p:grpSpPr>
        <p:sp>
          <p:nvSpPr>
            <p:cNvPr id="14" name="右箭头 55"/>
            <p:cNvSpPr/>
            <p:nvPr/>
          </p:nvSpPr>
          <p:spPr>
            <a:xfrm>
              <a:off x="4421912" y="2428360"/>
              <a:ext cx="1468367" cy="800877"/>
            </a:xfrm>
            <a:custGeom>
              <a:avLst/>
              <a:gdLst/>
              <a:ahLst/>
              <a:cxnLst/>
              <a:rect l="l" t="t"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close/>
                </a:path>
              </a:pathLst>
            </a:custGeom>
            <a:solidFill>
              <a:schemeClr val="tx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endParaRPr>
            </a:p>
          </p:txBody>
        </p:sp>
        <p:sp>
          <p:nvSpPr>
            <p:cNvPr id="15" name="右箭头 55"/>
            <p:cNvSpPr/>
            <p:nvPr/>
          </p:nvSpPr>
          <p:spPr>
            <a:xfrm>
              <a:off x="4331499" y="2109684"/>
              <a:ext cx="1468367" cy="1414789"/>
            </a:xfrm>
            <a:custGeom>
              <a:avLst/>
              <a:gdLst>
                <a:gd name="connsiteX0" fmla="*/ 0 w 1731146"/>
                <a:gd name="connsiteY0" fmla="*/ 355742 h 1624170"/>
                <a:gd name="connsiteX1" fmla="*/ 892425 w 1731146"/>
                <a:gd name="connsiteY1" fmla="*/ 355742 h 1624170"/>
                <a:gd name="connsiteX2" fmla="*/ 892425 w 1731146"/>
                <a:gd name="connsiteY2" fmla="*/ 0 h 1624170"/>
                <a:gd name="connsiteX3" fmla="*/ 1731146 w 1731146"/>
                <a:gd name="connsiteY3" fmla="*/ 812085 h 1624170"/>
                <a:gd name="connsiteX4" fmla="*/ 892425 w 1731146"/>
                <a:gd name="connsiteY4" fmla="*/ 1624170 h 1624170"/>
                <a:gd name="connsiteX5" fmla="*/ 892425 w 1731146"/>
                <a:gd name="connsiteY5" fmla="*/ 1268428 h 1624170"/>
                <a:gd name="connsiteX6" fmla="*/ 0 w 1731146"/>
                <a:gd name="connsiteY6" fmla="*/ 1268428 h 1624170"/>
                <a:gd name="connsiteX7" fmla="*/ 0 w 1731146"/>
                <a:gd name="connsiteY7" fmla="*/ 355742 h 1624170"/>
                <a:gd name="connsiteX0-1" fmla="*/ 0 w 1731146"/>
                <a:gd name="connsiteY0-2" fmla="*/ 355742 h 1624170"/>
                <a:gd name="connsiteX1-3" fmla="*/ 508986 w 1731146"/>
                <a:gd name="connsiteY1-4" fmla="*/ 351329 h 1624170"/>
                <a:gd name="connsiteX2-5" fmla="*/ 892425 w 1731146"/>
                <a:gd name="connsiteY2-6" fmla="*/ 355742 h 1624170"/>
                <a:gd name="connsiteX3-7" fmla="*/ 892425 w 1731146"/>
                <a:gd name="connsiteY3-8" fmla="*/ 0 h 1624170"/>
                <a:gd name="connsiteX4-9" fmla="*/ 1731146 w 1731146"/>
                <a:gd name="connsiteY4-10" fmla="*/ 812085 h 1624170"/>
                <a:gd name="connsiteX5-11" fmla="*/ 892425 w 1731146"/>
                <a:gd name="connsiteY5-12" fmla="*/ 1624170 h 1624170"/>
                <a:gd name="connsiteX6-13" fmla="*/ 892425 w 1731146"/>
                <a:gd name="connsiteY6-14" fmla="*/ 1268428 h 1624170"/>
                <a:gd name="connsiteX7-15" fmla="*/ 0 w 1731146"/>
                <a:gd name="connsiteY7-16" fmla="*/ 1268428 h 1624170"/>
                <a:gd name="connsiteX8" fmla="*/ 0 w 1731146"/>
                <a:gd name="connsiteY8" fmla="*/ 355742 h 1624170"/>
                <a:gd name="connsiteX0-17" fmla="*/ 0 w 1731146"/>
                <a:gd name="connsiteY0-18" fmla="*/ 355742 h 1624170"/>
                <a:gd name="connsiteX1-19" fmla="*/ 556334 w 1731146"/>
                <a:gd name="connsiteY1-20" fmla="*/ 354289 h 1624170"/>
                <a:gd name="connsiteX2-21" fmla="*/ 892425 w 1731146"/>
                <a:gd name="connsiteY2-22" fmla="*/ 355742 h 1624170"/>
                <a:gd name="connsiteX3-23" fmla="*/ 892425 w 1731146"/>
                <a:gd name="connsiteY3-24" fmla="*/ 0 h 1624170"/>
                <a:gd name="connsiteX4-25" fmla="*/ 1731146 w 1731146"/>
                <a:gd name="connsiteY4-26" fmla="*/ 812085 h 1624170"/>
                <a:gd name="connsiteX5-27" fmla="*/ 892425 w 1731146"/>
                <a:gd name="connsiteY5-28" fmla="*/ 1624170 h 1624170"/>
                <a:gd name="connsiteX6-29" fmla="*/ 892425 w 1731146"/>
                <a:gd name="connsiteY6-30" fmla="*/ 1268428 h 1624170"/>
                <a:gd name="connsiteX7-31" fmla="*/ 0 w 1731146"/>
                <a:gd name="connsiteY7-32" fmla="*/ 1268428 h 1624170"/>
                <a:gd name="connsiteX8-33" fmla="*/ 0 w 1731146"/>
                <a:gd name="connsiteY8-34" fmla="*/ 355742 h 1624170"/>
                <a:gd name="connsiteX0-35" fmla="*/ 0 w 1731146"/>
                <a:gd name="connsiteY0-36" fmla="*/ 355742 h 1624170"/>
                <a:gd name="connsiteX1-37" fmla="*/ 556334 w 1731146"/>
                <a:gd name="connsiteY1-38" fmla="*/ 354289 h 1624170"/>
                <a:gd name="connsiteX2-39" fmla="*/ 848037 w 1731146"/>
                <a:gd name="connsiteY2-40" fmla="*/ 127882 h 1624170"/>
                <a:gd name="connsiteX3-41" fmla="*/ 892425 w 1731146"/>
                <a:gd name="connsiteY3-42" fmla="*/ 0 h 1624170"/>
                <a:gd name="connsiteX4-43" fmla="*/ 1731146 w 1731146"/>
                <a:gd name="connsiteY4-44" fmla="*/ 812085 h 1624170"/>
                <a:gd name="connsiteX5-45" fmla="*/ 892425 w 1731146"/>
                <a:gd name="connsiteY5-46" fmla="*/ 1624170 h 1624170"/>
                <a:gd name="connsiteX6-47" fmla="*/ 892425 w 1731146"/>
                <a:gd name="connsiteY6-48" fmla="*/ 1268428 h 1624170"/>
                <a:gd name="connsiteX7-49" fmla="*/ 0 w 1731146"/>
                <a:gd name="connsiteY7-50" fmla="*/ 1268428 h 1624170"/>
                <a:gd name="connsiteX8-51" fmla="*/ 0 w 1731146"/>
                <a:gd name="connsiteY8-52" fmla="*/ 355742 h 1624170"/>
                <a:gd name="connsiteX0-53" fmla="*/ 0 w 1731146"/>
                <a:gd name="connsiteY0-54" fmla="*/ 320232 h 1588660"/>
                <a:gd name="connsiteX1-55" fmla="*/ 556334 w 1731146"/>
                <a:gd name="connsiteY1-56" fmla="*/ 318779 h 1588660"/>
                <a:gd name="connsiteX2-57" fmla="*/ 848037 w 1731146"/>
                <a:gd name="connsiteY2-58" fmla="*/ 92372 h 1588660"/>
                <a:gd name="connsiteX3-59" fmla="*/ 1004876 w 1731146"/>
                <a:gd name="connsiteY3-60" fmla="*/ 0 h 1588660"/>
                <a:gd name="connsiteX4-61" fmla="*/ 1731146 w 1731146"/>
                <a:gd name="connsiteY4-62" fmla="*/ 776575 h 1588660"/>
                <a:gd name="connsiteX5-63" fmla="*/ 892425 w 1731146"/>
                <a:gd name="connsiteY5-64" fmla="*/ 1588660 h 1588660"/>
                <a:gd name="connsiteX6-65" fmla="*/ 892425 w 1731146"/>
                <a:gd name="connsiteY6-66" fmla="*/ 1232918 h 1588660"/>
                <a:gd name="connsiteX7-67" fmla="*/ 0 w 1731146"/>
                <a:gd name="connsiteY7-68" fmla="*/ 1232918 h 1588660"/>
                <a:gd name="connsiteX8-69" fmla="*/ 0 w 1731146"/>
                <a:gd name="connsiteY8-70" fmla="*/ 320232 h 1588660"/>
                <a:gd name="connsiteX0-71" fmla="*/ 0 w 1731146"/>
                <a:gd name="connsiteY0-72" fmla="*/ 320232 h 1588660"/>
                <a:gd name="connsiteX1-73" fmla="*/ 556334 w 1731146"/>
                <a:gd name="connsiteY1-74" fmla="*/ 318779 h 1588660"/>
                <a:gd name="connsiteX2-75" fmla="*/ 850996 w 1731146"/>
                <a:gd name="connsiteY2-76" fmla="*/ 59821 h 1588660"/>
                <a:gd name="connsiteX3-77" fmla="*/ 1004876 w 1731146"/>
                <a:gd name="connsiteY3-78" fmla="*/ 0 h 1588660"/>
                <a:gd name="connsiteX4-79" fmla="*/ 1731146 w 1731146"/>
                <a:gd name="connsiteY4-80" fmla="*/ 776575 h 1588660"/>
                <a:gd name="connsiteX5-81" fmla="*/ 892425 w 1731146"/>
                <a:gd name="connsiteY5-82" fmla="*/ 1588660 h 1588660"/>
                <a:gd name="connsiteX6-83" fmla="*/ 892425 w 1731146"/>
                <a:gd name="connsiteY6-84" fmla="*/ 1232918 h 1588660"/>
                <a:gd name="connsiteX7-85" fmla="*/ 0 w 1731146"/>
                <a:gd name="connsiteY7-86" fmla="*/ 1232918 h 1588660"/>
                <a:gd name="connsiteX8-87" fmla="*/ 0 w 1731146"/>
                <a:gd name="connsiteY8-88" fmla="*/ 320232 h 1588660"/>
                <a:gd name="connsiteX0-89" fmla="*/ 2959 w 1734105"/>
                <a:gd name="connsiteY0-90" fmla="*/ 320232 h 1588660"/>
                <a:gd name="connsiteX1-91" fmla="*/ 559293 w 1734105"/>
                <a:gd name="connsiteY1-92" fmla="*/ 318779 h 1588660"/>
                <a:gd name="connsiteX2-93" fmla="*/ 853955 w 1734105"/>
                <a:gd name="connsiteY2-94" fmla="*/ 59821 h 1588660"/>
                <a:gd name="connsiteX3-95" fmla="*/ 1007835 w 1734105"/>
                <a:gd name="connsiteY3-96" fmla="*/ 0 h 1588660"/>
                <a:gd name="connsiteX4-97" fmla="*/ 1734105 w 1734105"/>
                <a:gd name="connsiteY4-98" fmla="*/ 776575 h 1588660"/>
                <a:gd name="connsiteX5-99" fmla="*/ 895384 w 1734105"/>
                <a:gd name="connsiteY5-100" fmla="*/ 1588660 h 1588660"/>
                <a:gd name="connsiteX6-101" fmla="*/ 895384 w 1734105"/>
                <a:gd name="connsiteY6-102" fmla="*/ 1232918 h 1588660"/>
                <a:gd name="connsiteX7-103" fmla="*/ 2959 w 1734105"/>
                <a:gd name="connsiteY7-104" fmla="*/ 1232918 h 1588660"/>
                <a:gd name="connsiteX8-105" fmla="*/ 0 w 1734105"/>
                <a:gd name="connsiteY8-106" fmla="*/ 576230 h 1588660"/>
                <a:gd name="connsiteX9" fmla="*/ 2959 w 1734105"/>
                <a:gd name="connsiteY9" fmla="*/ 320232 h 1588660"/>
                <a:gd name="connsiteX0-107" fmla="*/ 3 w 1731149"/>
                <a:gd name="connsiteY0-108" fmla="*/ 320232 h 1588660"/>
                <a:gd name="connsiteX1-109" fmla="*/ 556337 w 1731149"/>
                <a:gd name="connsiteY1-110" fmla="*/ 318779 h 1588660"/>
                <a:gd name="connsiteX2-111" fmla="*/ 850999 w 1731149"/>
                <a:gd name="connsiteY2-112" fmla="*/ 59821 h 1588660"/>
                <a:gd name="connsiteX3-113" fmla="*/ 1004879 w 1731149"/>
                <a:gd name="connsiteY3-114" fmla="*/ 0 h 1588660"/>
                <a:gd name="connsiteX4-115" fmla="*/ 1731149 w 1731149"/>
                <a:gd name="connsiteY4-116" fmla="*/ 776575 h 1588660"/>
                <a:gd name="connsiteX5-117" fmla="*/ 892428 w 1731149"/>
                <a:gd name="connsiteY5-118" fmla="*/ 1588660 h 1588660"/>
                <a:gd name="connsiteX6-119" fmla="*/ 892428 w 1731149"/>
                <a:gd name="connsiteY6-120" fmla="*/ 1232918 h 1588660"/>
                <a:gd name="connsiteX7-121" fmla="*/ 3 w 1731149"/>
                <a:gd name="connsiteY7-122" fmla="*/ 1232918 h 1588660"/>
                <a:gd name="connsiteX8-123" fmla="*/ 275211 w 1731149"/>
                <a:gd name="connsiteY8-124" fmla="*/ 617659 h 1588660"/>
                <a:gd name="connsiteX9-125" fmla="*/ 3 w 1731149"/>
                <a:gd name="connsiteY9-126" fmla="*/ 320232 h 1588660"/>
                <a:gd name="connsiteX0-127" fmla="*/ 3 w 1731149"/>
                <a:gd name="connsiteY0-128" fmla="*/ 320232 h 1588660"/>
                <a:gd name="connsiteX1-129" fmla="*/ 556337 w 1731149"/>
                <a:gd name="connsiteY1-130" fmla="*/ 318779 h 1588660"/>
                <a:gd name="connsiteX2-131" fmla="*/ 850999 w 1731149"/>
                <a:gd name="connsiteY2-132" fmla="*/ 59821 h 1588660"/>
                <a:gd name="connsiteX3-133" fmla="*/ 1004879 w 1731149"/>
                <a:gd name="connsiteY3-134" fmla="*/ 0 h 1588660"/>
                <a:gd name="connsiteX4-135" fmla="*/ 1731149 w 1731149"/>
                <a:gd name="connsiteY4-136" fmla="*/ 776575 h 1588660"/>
                <a:gd name="connsiteX5-137" fmla="*/ 892428 w 1731149"/>
                <a:gd name="connsiteY5-138" fmla="*/ 1588660 h 1588660"/>
                <a:gd name="connsiteX6-139" fmla="*/ 892428 w 1731149"/>
                <a:gd name="connsiteY6-140" fmla="*/ 1232918 h 1588660"/>
                <a:gd name="connsiteX7-141" fmla="*/ 3 w 1731149"/>
                <a:gd name="connsiteY7-142" fmla="*/ 1232918 h 1588660"/>
                <a:gd name="connsiteX8-143" fmla="*/ 275211 w 1731149"/>
                <a:gd name="connsiteY8-144" fmla="*/ 617659 h 1588660"/>
                <a:gd name="connsiteX9-145" fmla="*/ 3 w 1731149"/>
                <a:gd name="connsiteY9-146" fmla="*/ 320232 h 1588660"/>
                <a:gd name="connsiteX0-147" fmla="*/ 5 w 1731151"/>
                <a:gd name="connsiteY0-148" fmla="*/ 320232 h 1588660"/>
                <a:gd name="connsiteX1-149" fmla="*/ 556339 w 1731151"/>
                <a:gd name="connsiteY1-150" fmla="*/ 318779 h 1588660"/>
                <a:gd name="connsiteX2-151" fmla="*/ 851001 w 1731151"/>
                <a:gd name="connsiteY2-152" fmla="*/ 59821 h 1588660"/>
                <a:gd name="connsiteX3-153" fmla="*/ 1004881 w 1731151"/>
                <a:gd name="connsiteY3-154" fmla="*/ 0 h 1588660"/>
                <a:gd name="connsiteX4-155" fmla="*/ 1731151 w 1731151"/>
                <a:gd name="connsiteY4-156" fmla="*/ 776575 h 1588660"/>
                <a:gd name="connsiteX5-157" fmla="*/ 892430 w 1731151"/>
                <a:gd name="connsiteY5-158" fmla="*/ 1588660 h 1588660"/>
                <a:gd name="connsiteX6-159" fmla="*/ 892430 w 1731151"/>
                <a:gd name="connsiteY6-160" fmla="*/ 1232918 h 1588660"/>
                <a:gd name="connsiteX7-161" fmla="*/ 5 w 1731151"/>
                <a:gd name="connsiteY7-162" fmla="*/ 1232918 h 1588660"/>
                <a:gd name="connsiteX8-163" fmla="*/ 275213 w 1731151"/>
                <a:gd name="connsiteY8-164" fmla="*/ 617659 h 1588660"/>
                <a:gd name="connsiteX9-165" fmla="*/ 5 w 1731151"/>
                <a:gd name="connsiteY9-166" fmla="*/ 320232 h 1588660"/>
                <a:gd name="connsiteX0-167" fmla="*/ 5 w 1731151"/>
                <a:gd name="connsiteY0-168" fmla="*/ 320232 h 1588660"/>
                <a:gd name="connsiteX1-169" fmla="*/ 556339 w 1731151"/>
                <a:gd name="connsiteY1-170" fmla="*/ 318779 h 1588660"/>
                <a:gd name="connsiteX2-171" fmla="*/ 851001 w 1731151"/>
                <a:gd name="connsiteY2-172" fmla="*/ 59821 h 1588660"/>
                <a:gd name="connsiteX3-173" fmla="*/ 1004881 w 1731151"/>
                <a:gd name="connsiteY3-174" fmla="*/ 0 h 1588660"/>
                <a:gd name="connsiteX4-175" fmla="*/ 1731151 w 1731151"/>
                <a:gd name="connsiteY4-176" fmla="*/ 776575 h 1588660"/>
                <a:gd name="connsiteX5-177" fmla="*/ 892430 w 1731151"/>
                <a:gd name="connsiteY5-178" fmla="*/ 1588660 h 1588660"/>
                <a:gd name="connsiteX6-179" fmla="*/ 892430 w 1731151"/>
                <a:gd name="connsiteY6-180" fmla="*/ 1232918 h 1588660"/>
                <a:gd name="connsiteX7-181" fmla="*/ 5 w 1731151"/>
                <a:gd name="connsiteY7-182" fmla="*/ 1232918 h 1588660"/>
                <a:gd name="connsiteX8-183" fmla="*/ 275213 w 1731151"/>
                <a:gd name="connsiteY8-184" fmla="*/ 617659 h 1588660"/>
                <a:gd name="connsiteX9-185" fmla="*/ 5 w 1731151"/>
                <a:gd name="connsiteY9-186" fmla="*/ 320232 h 1588660"/>
                <a:gd name="connsiteX0-187" fmla="*/ 3 w 1731149"/>
                <a:gd name="connsiteY0-188" fmla="*/ 320232 h 1588660"/>
                <a:gd name="connsiteX1-189" fmla="*/ 556337 w 1731149"/>
                <a:gd name="connsiteY1-190" fmla="*/ 318779 h 1588660"/>
                <a:gd name="connsiteX2-191" fmla="*/ 850999 w 1731149"/>
                <a:gd name="connsiteY2-192" fmla="*/ 59821 h 1588660"/>
                <a:gd name="connsiteX3-193" fmla="*/ 1004879 w 1731149"/>
                <a:gd name="connsiteY3-194" fmla="*/ 0 h 1588660"/>
                <a:gd name="connsiteX4-195" fmla="*/ 1731149 w 1731149"/>
                <a:gd name="connsiteY4-196" fmla="*/ 776575 h 1588660"/>
                <a:gd name="connsiteX5-197" fmla="*/ 892428 w 1731149"/>
                <a:gd name="connsiteY5-198" fmla="*/ 1588660 h 1588660"/>
                <a:gd name="connsiteX6-199" fmla="*/ 892428 w 1731149"/>
                <a:gd name="connsiteY6-200" fmla="*/ 1232918 h 1588660"/>
                <a:gd name="connsiteX7-201" fmla="*/ 3 w 1731149"/>
                <a:gd name="connsiteY7-202" fmla="*/ 1232918 h 1588660"/>
                <a:gd name="connsiteX8-203" fmla="*/ 275211 w 1731149"/>
                <a:gd name="connsiteY8-204" fmla="*/ 617659 h 1588660"/>
                <a:gd name="connsiteX9-205" fmla="*/ 3 w 1731149"/>
                <a:gd name="connsiteY9-206" fmla="*/ 320232 h 1588660"/>
                <a:gd name="connsiteX0-207" fmla="*/ 0 w 1731146"/>
                <a:gd name="connsiteY0-208" fmla="*/ 320232 h 1588660"/>
                <a:gd name="connsiteX1-209" fmla="*/ 556334 w 1731146"/>
                <a:gd name="connsiteY1-210" fmla="*/ 318779 h 1588660"/>
                <a:gd name="connsiteX2-211" fmla="*/ 850996 w 1731146"/>
                <a:gd name="connsiteY2-212" fmla="*/ 59821 h 1588660"/>
                <a:gd name="connsiteX3-213" fmla="*/ 1004876 w 1731146"/>
                <a:gd name="connsiteY3-214" fmla="*/ 0 h 1588660"/>
                <a:gd name="connsiteX4-215" fmla="*/ 1731146 w 1731146"/>
                <a:gd name="connsiteY4-216" fmla="*/ 776575 h 1588660"/>
                <a:gd name="connsiteX5-217" fmla="*/ 892425 w 1731146"/>
                <a:gd name="connsiteY5-218" fmla="*/ 1588660 h 1588660"/>
                <a:gd name="connsiteX6-219" fmla="*/ 892425 w 1731146"/>
                <a:gd name="connsiteY6-220" fmla="*/ 1232918 h 1588660"/>
                <a:gd name="connsiteX7-221" fmla="*/ 0 w 1731146"/>
                <a:gd name="connsiteY7-222" fmla="*/ 1232918 h 1588660"/>
                <a:gd name="connsiteX8-223" fmla="*/ 275208 w 1731146"/>
                <a:gd name="connsiteY8-224" fmla="*/ 617659 h 1588660"/>
                <a:gd name="connsiteX9-225" fmla="*/ 0 w 1731146"/>
                <a:gd name="connsiteY9-226" fmla="*/ 320232 h 1588660"/>
                <a:gd name="connsiteX0-227" fmla="*/ 0 w 1731146"/>
                <a:gd name="connsiteY0-228" fmla="*/ 320232 h 1588660"/>
                <a:gd name="connsiteX1-229" fmla="*/ 556334 w 1731146"/>
                <a:gd name="connsiteY1-230" fmla="*/ 318779 h 1588660"/>
                <a:gd name="connsiteX2-231" fmla="*/ 850996 w 1731146"/>
                <a:gd name="connsiteY2-232" fmla="*/ 59821 h 1588660"/>
                <a:gd name="connsiteX3-233" fmla="*/ 1004876 w 1731146"/>
                <a:gd name="connsiteY3-234" fmla="*/ 0 h 1588660"/>
                <a:gd name="connsiteX4-235" fmla="*/ 1731146 w 1731146"/>
                <a:gd name="connsiteY4-236" fmla="*/ 776575 h 1588660"/>
                <a:gd name="connsiteX5-237" fmla="*/ 892425 w 1731146"/>
                <a:gd name="connsiteY5-238" fmla="*/ 1588660 h 1588660"/>
                <a:gd name="connsiteX6-239" fmla="*/ 892425 w 1731146"/>
                <a:gd name="connsiteY6-240" fmla="*/ 1232918 h 1588660"/>
                <a:gd name="connsiteX7-241" fmla="*/ 0 w 1731146"/>
                <a:gd name="connsiteY7-242" fmla="*/ 1232918 h 1588660"/>
                <a:gd name="connsiteX8-243" fmla="*/ 275208 w 1731146"/>
                <a:gd name="connsiteY8-244" fmla="*/ 617659 h 1588660"/>
                <a:gd name="connsiteX9-245" fmla="*/ 0 w 1731146"/>
                <a:gd name="connsiteY9-246" fmla="*/ 320232 h 1588660"/>
                <a:gd name="connsiteX0-247" fmla="*/ 0 w 1731146"/>
                <a:gd name="connsiteY0-248" fmla="*/ 320232 h 1588660"/>
                <a:gd name="connsiteX1-249" fmla="*/ 556334 w 1731146"/>
                <a:gd name="connsiteY1-250" fmla="*/ 318779 h 1588660"/>
                <a:gd name="connsiteX2-251" fmla="*/ 850996 w 1731146"/>
                <a:gd name="connsiteY2-252" fmla="*/ 59821 h 1588660"/>
                <a:gd name="connsiteX3-253" fmla="*/ 1004876 w 1731146"/>
                <a:gd name="connsiteY3-254" fmla="*/ 0 h 1588660"/>
                <a:gd name="connsiteX4-255" fmla="*/ 1731146 w 1731146"/>
                <a:gd name="connsiteY4-256" fmla="*/ 776575 h 1588660"/>
                <a:gd name="connsiteX5-257" fmla="*/ 892425 w 1731146"/>
                <a:gd name="connsiteY5-258" fmla="*/ 1588660 h 1588660"/>
                <a:gd name="connsiteX6-259" fmla="*/ 892425 w 1731146"/>
                <a:gd name="connsiteY6-260" fmla="*/ 1232918 h 1588660"/>
                <a:gd name="connsiteX7-261" fmla="*/ 0 w 1731146"/>
                <a:gd name="connsiteY7-262" fmla="*/ 1232918 h 1588660"/>
                <a:gd name="connsiteX8-263" fmla="*/ 275208 w 1731146"/>
                <a:gd name="connsiteY8-264" fmla="*/ 617659 h 1588660"/>
                <a:gd name="connsiteX9-265" fmla="*/ 0 w 1731146"/>
                <a:gd name="connsiteY9-266" fmla="*/ 320232 h 1588660"/>
                <a:gd name="connsiteX0-267" fmla="*/ 0 w 1731146"/>
                <a:gd name="connsiteY0-268" fmla="*/ 320232 h 1588660"/>
                <a:gd name="connsiteX1-269" fmla="*/ 556334 w 1731146"/>
                <a:gd name="connsiteY1-270" fmla="*/ 318779 h 1588660"/>
                <a:gd name="connsiteX2-271" fmla="*/ 850996 w 1731146"/>
                <a:gd name="connsiteY2-272" fmla="*/ 59821 h 1588660"/>
                <a:gd name="connsiteX3-273" fmla="*/ 1004876 w 1731146"/>
                <a:gd name="connsiteY3-274" fmla="*/ 0 h 1588660"/>
                <a:gd name="connsiteX4-275" fmla="*/ 1731146 w 1731146"/>
                <a:gd name="connsiteY4-276" fmla="*/ 776575 h 1588660"/>
                <a:gd name="connsiteX5-277" fmla="*/ 892425 w 1731146"/>
                <a:gd name="connsiteY5-278" fmla="*/ 1588660 h 1588660"/>
                <a:gd name="connsiteX6-279" fmla="*/ 892425 w 1731146"/>
                <a:gd name="connsiteY6-280" fmla="*/ 1232918 h 1588660"/>
                <a:gd name="connsiteX7-281" fmla="*/ 0 w 1731146"/>
                <a:gd name="connsiteY7-282" fmla="*/ 1232918 h 1588660"/>
                <a:gd name="connsiteX8-283" fmla="*/ 281126 w 1731146"/>
                <a:gd name="connsiteY8-284" fmla="*/ 620619 h 1588660"/>
                <a:gd name="connsiteX9-285" fmla="*/ 0 w 1731146"/>
                <a:gd name="connsiteY9-286" fmla="*/ 320232 h 1588660"/>
                <a:gd name="connsiteX0-287" fmla="*/ 0 w 1731146"/>
                <a:gd name="connsiteY0-288" fmla="*/ 320232 h 1588660"/>
                <a:gd name="connsiteX1-289" fmla="*/ 556334 w 1731146"/>
                <a:gd name="connsiteY1-290" fmla="*/ 318779 h 1588660"/>
                <a:gd name="connsiteX2-291" fmla="*/ 850996 w 1731146"/>
                <a:gd name="connsiteY2-292" fmla="*/ 59821 h 1588660"/>
                <a:gd name="connsiteX3-293" fmla="*/ 1004876 w 1731146"/>
                <a:gd name="connsiteY3-294" fmla="*/ 0 h 1588660"/>
                <a:gd name="connsiteX4-295" fmla="*/ 1731146 w 1731146"/>
                <a:gd name="connsiteY4-296" fmla="*/ 776575 h 1588660"/>
                <a:gd name="connsiteX5-297" fmla="*/ 892425 w 1731146"/>
                <a:gd name="connsiteY5-298" fmla="*/ 1588660 h 1588660"/>
                <a:gd name="connsiteX6-299" fmla="*/ 892425 w 1731146"/>
                <a:gd name="connsiteY6-300" fmla="*/ 1232918 h 1588660"/>
                <a:gd name="connsiteX7-301" fmla="*/ 0 w 1731146"/>
                <a:gd name="connsiteY7-302" fmla="*/ 1232918 h 1588660"/>
                <a:gd name="connsiteX8-303" fmla="*/ 136124 w 1731146"/>
                <a:gd name="connsiteY8-304" fmla="*/ 922459 h 1588660"/>
                <a:gd name="connsiteX9-305" fmla="*/ 281126 w 1731146"/>
                <a:gd name="connsiteY9-306" fmla="*/ 620619 h 1588660"/>
                <a:gd name="connsiteX10" fmla="*/ 0 w 1731146"/>
                <a:gd name="connsiteY10" fmla="*/ 320232 h 1588660"/>
                <a:gd name="connsiteX0-307" fmla="*/ 0 w 1731146"/>
                <a:gd name="connsiteY0-308" fmla="*/ 320232 h 1588660"/>
                <a:gd name="connsiteX1-309" fmla="*/ 556334 w 1731146"/>
                <a:gd name="connsiteY1-310" fmla="*/ 318779 h 1588660"/>
                <a:gd name="connsiteX2-311" fmla="*/ 850996 w 1731146"/>
                <a:gd name="connsiteY2-312" fmla="*/ 59821 h 1588660"/>
                <a:gd name="connsiteX3-313" fmla="*/ 1004876 w 1731146"/>
                <a:gd name="connsiteY3-314" fmla="*/ 0 h 1588660"/>
                <a:gd name="connsiteX4-315" fmla="*/ 1731146 w 1731146"/>
                <a:gd name="connsiteY4-316" fmla="*/ 776575 h 1588660"/>
                <a:gd name="connsiteX5-317" fmla="*/ 892425 w 1731146"/>
                <a:gd name="connsiteY5-318" fmla="*/ 1588660 h 1588660"/>
                <a:gd name="connsiteX6-319" fmla="*/ 892425 w 1731146"/>
                <a:gd name="connsiteY6-320" fmla="*/ 1232918 h 1588660"/>
                <a:gd name="connsiteX7-321" fmla="*/ 0 w 1731146"/>
                <a:gd name="connsiteY7-322" fmla="*/ 1232918 h 1588660"/>
                <a:gd name="connsiteX8-323" fmla="*/ 266330 w 1731146"/>
                <a:gd name="connsiteY8-324" fmla="*/ 955011 h 1588660"/>
                <a:gd name="connsiteX9-325" fmla="*/ 281126 w 1731146"/>
                <a:gd name="connsiteY9-326" fmla="*/ 620619 h 1588660"/>
                <a:gd name="connsiteX10-327" fmla="*/ 0 w 1731146"/>
                <a:gd name="connsiteY10-328" fmla="*/ 320232 h 1588660"/>
                <a:gd name="connsiteX0-329" fmla="*/ 0 w 1731146"/>
                <a:gd name="connsiteY0-330" fmla="*/ 320232 h 1588660"/>
                <a:gd name="connsiteX1-331" fmla="*/ 556334 w 1731146"/>
                <a:gd name="connsiteY1-332" fmla="*/ 318779 h 1588660"/>
                <a:gd name="connsiteX2-333" fmla="*/ 850996 w 1731146"/>
                <a:gd name="connsiteY2-334" fmla="*/ 59821 h 1588660"/>
                <a:gd name="connsiteX3-335" fmla="*/ 1004876 w 1731146"/>
                <a:gd name="connsiteY3-336" fmla="*/ 0 h 1588660"/>
                <a:gd name="connsiteX4-337" fmla="*/ 1731146 w 1731146"/>
                <a:gd name="connsiteY4-338" fmla="*/ 776575 h 1588660"/>
                <a:gd name="connsiteX5-339" fmla="*/ 892425 w 1731146"/>
                <a:gd name="connsiteY5-340" fmla="*/ 1588660 h 1588660"/>
                <a:gd name="connsiteX6-341" fmla="*/ 892425 w 1731146"/>
                <a:gd name="connsiteY6-342" fmla="*/ 1232918 h 1588660"/>
                <a:gd name="connsiteX7-343" fmla="*/ 582967 w 1731146"/>
                <a:gd name="connsiteY7-344" fmla="*/ 1233178 h 1588660"/>
                <a:gd name="connsiteX8-345" fmla="*/ 0 w 1731146"/>
                <a:gd name="connsiteY8-346" fmla="*/ 1232918 h 1588660"/>
                <a:gd name="connsiteX9-347" fmla="*/ 266330 w 1731146"/>
                <a:gd name="connsiteY9-348" fmla="*/ 955011 h 1588660"/>
                <a:gd name="connsiteX10-349" fmla="*/ 281126 w 1731146"/>
                <a:gd name="connsiteY10-350" fmla="*/ 620619 h 1588660"/>
                <a:gd name="connsiteX11" fmla="*/ 0 w 1731146"/>
                <a:gd name="connsiteY11" fmla="*/ 320232 h 1588660"/>
                <a:gd name="connsiteX0-351" fmla="*/ 0 w 1731146"/>
                <a:gd name="connsiteY0-352" fmla="*/ 320232 h 1588660"/>
                <a:gd name="connsiteX1-353" fmla="*/ 556334 w 1731146"/>
                <a:gd name="connsiteY1-354" fmla="*/ 318779 h 1588660"/>
                <a:gd name="connsiteX2-355" fmla="*/ 850996 w 1731146"/>
                <a:gd name="connsiteY2-356" fmla="*/ 59821 h 1588660"/>
                <a:gd name="connsiteX3-357" fmla="*/ 1004876 w 1731146"/>
                <a:gd name="connsiteY3-358" fmla="*/ 0 h 1588660"/>
                <a:gd name="connsiteX4-359" fmla="*/ 1731146 w 1731146"/>
                <a:gd name="connsiteY4-360" fmla="*/ 776575 h 1588660"/>
                <a:gd name="connsiteX5-361" fmla="*/ 892425 w 1731146"/>
                <a:gd name="connsiteY5-362" fmla="*/ 1588660 h 1588660"/>
                <a:gd name="connsiteX6-363" fmla="*/ 853956 w 1731146"/>
                <a:gd name="connsiteY6-364" fmla="*/ 1460778 h 1588660"/>
                <a:gd name="connsiteX7-365" fmla="*/ 582967 w 1731146"/>
                <a:gd name="connsiteY7-366" fmla="*/ 1233178 h 1588660"/>
                <a:gd name="connsiteX8-367" fmla="*/ 0 w 1731146"/>
                <a:gd name="connsiteY8-368" fmla="*/ 1232918 h 1588660"/>
                <a:gd name="connsiteX9-369" fmla="*/ 266330 w 1731146"/>
                <a:gd name="connsiteY9-370" fmla="*/ 955011 h 1588660"/>
                <a:gd name="connsiteX10-371" fmla="*/ 281126 w 1731146"/>
                <a:gd name="connsiteY10-372" fmla="*/ 620619 h 1588660"/>
                <a:gd name="connsiteX11-373" fmla="*/ 0 w 1731146"/>
                <a:gd name="connsiteY11-374" fmla="*/ 320232 h 1588660"/>
                <a:gd name="connsiteX0-375" fmla="*/ 0 w 1731146"/>
                <a:gd name="connsiteY0-376" fmla="*/ 320232 h 1517638"/>
                <a:gd name="connsiteX1-377" fmla="*/ 556334 w 1731146"/>
                <a:gd name="connsiteY1-378" fmla="*/ 318779 h 1517638"/>
                <a:gd name="connsiteX2-379" fmla="*/ 850996 w 1731146"/>
                <a:gd name="connsiteY2-380" fmla="*/ 59821 h 1517638"/>
                <a:gd name="connsiteX3-381" fmla="*/ 1004876 w 1731146"/>
                <a:gd name="connsiteY3-382" fmla="*/ 0 h 1517638"/>
                <a:gd name="connsiteX4-383" fmla="*/ 1731146 w 1731146"/>
                <a:gd name="connsiteY4-384" fmla="*/ 776575 h 1517638"/>
                <a:gd name="connsiteX5-385" fmla="*/ 1010794 w 1731146"/>
                <a:gd name="connsiteY5-386" fmla="*/ 1517638 h 1517638"/>
                <a:gd name="connsiteX6-387" fmla="*/ 853956 w 1731146"/>
                <a:gd name="connsiteY6-388" fmla="*/ 1460778 h 1517638"/>
                <a:gd name="connsiteX7-389" fmla="*/ 582967 w 1731146"/>
                <a:gd name="connsiteY7-390" fmla="*/ 1233178 h 1517638"/>
                <a:gd name="connsiteX8-391" fmla="*/ 0 w 1731146"/>
                <a:gd name="connsiteY8-392" fmla="*/ 1232918 h 1517638"/>
                <a:gd name="connsiteX9-393" fmla="*/ 266330 w 1731146"/>
                <a:gd name="connsiteY9-394" fmla="*/ 955011 h 1517638"/>
                <a:gd name="connsiteX10-395" fmla="*/ 281126 w 1731146"/>
                <a:gd name="connsiteY10-396" fmla="*/ 620619 h 1517638"/>
                <a:gd name="connsiteX11-397" fmla="*/ 0 w 1731146"/>
                <a:gd name="connsiteY11-398" fmla="*/ 320232 h 1517638"/>
                <a:gd name="connsiteX0-399" fmla="*/ 0 w 1589104"/>
                <a:gd name="connsiteY0-400" fmla="*/ 320232 h 1517638"/>
                <a:gd name="connsiteX1-401" fmla="*/ 556334 w 1589104"/>
                <a:gd name="connsiteY1-402" fmla="*/ 318779 h 1517638"/>
                <a:gd name="connsiteX2-403" fmla="*/ 850996 w 1589104"/>
                <a:gd name="connsiteY2-404" fmla="*/ 59821 h 1517638"/>
                <a:gd name="connsiteX3-405" fmla="*/ 1004876 w 1589104"/>
                <a:gd name="connsiteY3-406" fmla="*/ 0 h 1517638"/>
                <a:gd name="connsiteX4-407" fmla="*/ 1589104 w 1589104"/>
                <a:gd name="connsiteY4-408" fmla="*/ 936373 h 1517638"/>
                <a:gd name="connsiteX5-409" fmla="*/ 1010794 w 1589104"/>
                <a:gd name="connsiteY5-410" fmla="*/ 1517638 h 1517638"/>
                <a:gd name="connsiteX6-411" fmla="*/ 853956 w 1589104"/>
                <a:gd name="connsiteY6-412" fmla="*/ 1460778 h 1517638"/>
                <a:gd name="connsiteX7-413" fmla="*/ 582967 w 1589104"/>
                <a:gd name="connsiteY7-414" fmla="*/ 1233178 h 1517638"/>
                <a:gd name="connsiteX8-415" fmla="*/ 0 w 1589104"/>
                <a:gd name="connsiteY8-416" fmla="*/ 1232918 h 1517638"/>
                <a:gd name="connsiteX9-417" fmla="*/ 266330 w 1589104"/>
                <a:gd name="connsiteY9-418" fmla="*/ 955011 h 1517638"/>
                <a:gd name="connsiteX10-419" fmla="*/ 281126 w 1589104"/>
                <a:gd name="connsiteY10-420" fmla="*/ 620619 h 1517638"/>
                <a:gd name="connsiteX11-421" fmla="*/ 0 w 1589104"/>
                <a:gd name="connsiteY11-422" fmla="*/ 320232 h 1517638"/>
                <a:gd name="connsiteX0-423" fmla="*/ 0 w 1589104"/>
                <a:gd name="connsiteY0-424" fmla="*/ 320232 h 1517638"/>
                <a:gd name="connsiteX1-425" fmla="*/ 556334 w 1589104"/>
                <a:gd name="connsiteY1-426" fmla="*/ 318779 h 1517638"/>
                <a:gd name="connsiteX2-427" fmla="*/ 850996 w 1589104"/>
                <a:gd name="connsiteY2-428" fmla="*/ 59821 h 1517638"/>
                <a:gd name="connsiteX3-429" fmla="*/ 1004876 w 1589104"/>
                <a:gd name="connsiteY3-430" fmla="*/ 0 h 1517638"/>
                <a:gd name="connsiteX4-431" fmla="*/ 1373080 w 1589104"/>
                <a:gd name="connsiteY4-432" fmla="*/ 591026 h 1517638"/>
                <a:gd name="connsiteX5-433" fmla="*/ 1589104 w 1589104"/>
                <a:gd name="connsiteY5-434" fmla="*/ 936373 h 1517638"/>
                <a:gd name="connsiteX6-435" fmla="*/ 1010794 w 1589104"/>
                <a:gd name="connsiteY6-436" fmla="*/ 1517638 h 1517638"/>
                <a:gd name="connsiteX7-437" fmla="*/ 853956 w 1589104"/>
                <a:gd name="connsiteY7-438" fmla="*/ 1460778 h 1517638"/>
                <a:gd name="connsiteX8-439" fmla="*/ 582967 w 1589104"/>
                <a:gd name="connsiteY8-440" fmla="*/ 1233178 h 1517638"/>
                <a:gd name="connsiteX9-441" fmla="*/ 0 w 1589104"/>
                <a:gd name="connsiteY9-442" fmla="*/ 1232918 h 1517638"/>
                <a:gd name="connsiteX10-443" fmla="*/ 266330 w 1589104"/>
                <a:gd name="connsiteY10-444" fmla="*/ 955011 h 1517638"/>
                <a:gd name="connsiteX11-445" fmla="*/ 281126 w 1589104"/>
                <a:gd name="connsiteY11-446" fmla="*/ 620619 h 1517638"/>
                <a:gd name="connsiteX12" fmla="*/ 0 w 1589104"/>
                <a:gd name="connsiteY12" fmla="*/ 320232 h 1517638"/>
                <a:gd name="connsiteX0-447" fmla="*/ 0 w 1589104"/>
                <a:gd name="connsiteY0-448" fmla="*/ 320232 h 1517638"/>
                <a:gd name="connsiteX1-449" fmla="*/ 556334 w 1589104"/>
                <a:gd name="connsiteY1-450" fmla="*/ 318779 h 1517638"/>
                <a:gd name="connsiteX2-451" fmla="*/ 850996 w 1589104"/>
                <a:gd name="connsiteY2-452" fmla="*/ 59821 h 1517638"/>
                <a:gd name="connsiteX3-453" fmla="*/ 1004876 w 1589104"/>
                <a:gd name="connsiteY3-454" fmla="*/ 0 h 1517638"/>
                <a:gd name="connsiteX4-455" fmla="*/ 1583185 w 1589104"/>
                <a:gd name="connsiteY4-456" fmla="*/ 596945 h 1517638"/>
                <a:gd name="connsiteX5-457" fmla="*/ 1589104 w 1589104"/>
                <a:gd name="connsiteY5-458" fmla="*/ 936373 h 1517638"/>
                <a:gd name="connsiteX6-459" fmla="*/ 1010794 w 1589104"/>
                <a:gd name="connsiteY6-460" fmla="*/ 1517638 h 1517638"/>
                <a:gd name="connsiteX7-461" fmla="*/ 853956 w 1589104"/>
                <a:gd name="connsiteY7-462" fmla="*/ 1460778 h 1517638"/>
                <a:gd name="connsiteX8-463" fmla="*/ 582967 w 1589104"/>
                <a:gd name="connsiteY8-464" fmla="*/ 1233178 h 1517638"/>
                <a:gd name="connsiteX9-465" fmla="*/ 0 w 1589104"/>
                <a:gd name="connsiteY9-466" fmla="*/ 1232918 h 1517638"/>
                <a:gd name="connsiteX10-467" fmla="*/ 266330 w 1589104"/>
                <a:gd name="connsiteY10-468" fmla="*/ 955011 h 1517638"/>
                <a:gd name="connsiteX11-469" fmla="*/ 281126 w 1589104"/>
                <a:gd name="connsiteY11-470" fmla="*/ 620619 h 1517638"/>
                <a:gd name="connsiteX12-471" fmla="*/ 0 w 1589104"/>
                <a:gd name="connsiteY12-472" fmla="*/ 320232 h 1517638"/>
                <a:gd name="connsiteX0-473" fmla="*/ 0 w 1592063"/>
                <a:gd name="connsiteY0-474" fmla="*/ 320232 h 1517638"/>
                <a:gd name="connsiteX1-475" fmla="*/ 556334 w 1592063"/>
                <a:gd name="connsiteY1-476" fmla="*/ 318779 h 1517638"/>
                <a:gd name="connsiteX2-477" fmla="*/ 850996 w 1592063"/>
                <a:gd name="connsiteY2-478" fmla="*/ 59821 h 1517638"/>
                <a:gd name="connsiteX3-479" fmla="*/ 1004876 w 1592063"/>
                <a:gd name="connsiteY3-480" fmla="*/ 0 h 1517638"/>
                <a:gd name="connsiteX4-481" fmla="*/ 1583185 w 1592063"/>
                <a:gd name="connsiteY4-482" fmla="*/ 596945 h 1517638"/>
                <a:gd name="connsiteX5-483" fmla="*/ 1592063 w 1592063"/>
                <a:gd name="connsiteY5-484" fmla="*/ 942292 h 1517638"/>
                <a:gd name="connsiteX6-485" fmla="*/ 1010794 w 1592063"/>
                <a:gd name="connsiteY6-486" fmla="*/ 1517638 h 1517638"/>
                <a:gd name="connsiteX7-487" fmla="*/ 853956 w 1592063"/>
                <a:gd name="connsiteY7-488" fmla="*/ 1460778 h 1517638"/>
                <a:gd name="connsiteX8-489" fmla="*/ 582967 w 1592063"/>
                <a:gd name="connsiteY8-490" fmla="*/ 1233178 h 1517638"/>
                <a:gd name="connsiteX9-491" fmla="*/ 0 w 1592063"/>
                <a:gd name="connsiteY9-492" fmla="*/ 1232918 h 1517638"/>
                <a:gd name="connsiteX10-493" fmla="*/ 266330 w 1592063"/>
                <a:gd name="connsiteY10-494" fmla="*/ 955011 h 1517638"/>
                <a:gd name="connsiteX11-495" fmla="*/ 281126 w 1592063"/>
                <a:gd name="connsiteY11-496" fmla="*/ 620619 h 1517638"/>
                <a:gd name="connsiteX12-497" fmla="*/ 0 w 1592063"/>
                <a:gd name="connsiteY12-498" fmla="*/ 320232 h 1517638"/>
                <a:gd name="connsiteX0-499" fmla="*/ 0 w 1589104"/>
                <a:gd name="connsiteY0-500" fmla="*/ 320232 h 1517638"/>
                <a:gd name="connsiteX1-501" fmla="*/ 556334 w 1589104"/>
                <a:gd name="connsiteY1-502" fmla="*/ 318779 h 1517638"/>
                <a:gd name="connsiteX2-503" fmla="*/ 850996 w 1589104"/>
                <a:gd name="connsiteY2-504" fmla="*/ 59821 h 1517638"/>
                <a:gd name="connsiteX3-505" fmla="*/ 1004876 w 1589104"/>
                <a:gd name="connsiteY3-506" fmla="*/ 0 h 1517638"/>
                <a:gd name="connsiteX4-507" fmla="*/ 1583185 w 1589104"/>
                <a:gd name="connsiteY4-508" fmla="*/ 596945 h 1517638"/>
                <a:gd name="connsiteX5-509" fmla="*/ 1589104 w 1589104"/>
                <a:gd name="connsiteY5-510" fmla="*/ 948210 h 1517638"/>
                <a:gd name="connsiteX6-511" fmla="*/ 1010794 w 1589104"/>
                <a:gd name="connsiteY6-512" fmla="*/ 1517638 h 1517638"/>
                <a:gd name="connsiteX7-513" fmla="*/ 853956 w 1589104"/>
                <a:gd name="connsiteY7-514" fmla="*/ 1460778 h 1517638"/>
                <a:gd name="connsiteX8-515" fmla="*/ 582967 w 1589104"/>
                <a:gd name="connsiteY8-516" fmla="*/ 1233178 h 1517638"/>
                <a:gd name="connsiteX9-517" fmla="*/ 0 w 1589104"/>
                <a:gd name="connsiteY9-518" fmla="*/ 1232918 h 1517638"/>
                <a:gd name="connsiteX10-519" fmla="*/ 266330 w 1589104"/>
                <a:gd name="connsiteY10-520" fmla="*/ 955011 h 1517638"/>
                <a:gd name="connsiteX11-521" fmla="*/ 281126 w 1589104"/>
                <a:gd name="connsiteY11-522" fmla="*/ 620619 h 1517638"/>
                <a:gd name="connsiteX12-523" fmla="*/ 0 w 1589104"/>
                <a:gd name="connsiteY12-524" fmla="*/ 320232 h 1517638"/>
                <a:gd name="connsiteX0-525" fmla="*/ 0 w 1589104"/>
                <a:gd name="connsiteY0-526" fmla="*/ 320232 h 1514679"/>
                <a:gd name="connsiteX1-527" fmla="*/ 556334 w 1589104"/>
                <a:gd name="connsiteY1-528" fmla="*/ 318779 h 1514679"/>
                <a:gd name="connsiteX2-529" fmla="*/ 850996 w 1589104"/>
                <a:gd name="connsiteY2-530" fmla="*/ 59821 h 1514679"/>
                <a:gd name="connsiteX3-531" fmla="*/ 1004876 w 1589104"/>
                <a:gd name="connsiteY3-532" fmla="*/ 0 h 1514679"/>
                <a:gd name="connsiteX4-533" fmla="*/ 1583185 w 1589104"/>
                <a:gd name="connsiteY4-534" fmla="*/ 596945 h 1514679"/>
                <a:gd name="connsiteX5-535" fmla="*/ 1589104 w 1589104"/>
                <a:gd name="connsiteY5-536" fmla="*/ 948210 h 1514679"/>
                <a:gd name="connsiteX6-537" fmla="*/ 1013753 w 1589104"/>
                <a:gd name="connsiteY6-538" fmla="*/ 1514679 h 1514679"/>
                <a:gd name="connsiteX7-539" fmla="*/ 853956 w 1589104"/>
                <a:gd name="connsiteY7-540" fmla="*/ 1460778 h 1514679"/>
                <a:gd name="connsiteX8-541" fmla="*/ 582967 w 1589104"/>
                <a:gd name="connsiteY8-542" fmla="*/ 1233178 h 1514679"/>
                <a:gd name="connsiteX9-543" fmla="*/ 0 w 1589104"/>
                <a:gd name="connsiteY9-544" fmla="*/ 1232918 h 1514679"/>
                <a:gd name="connsiteX10-545" fmla="*/ 266330 w 1589104"/>
                <a:gd name="connsiteY10-546" fmla="*/ 955011 h 1514679"/>
                <a:gd name="connsiteX11-547" fmla="*/ 281126 w 1589104"/>
                <a:gd name="connsiteY11-548" fmla="*/ 620619 h 1514679"/>
                <a:gd name="connsiteX12-549" fmla="*/ 0 w 1589104"/>
                <a:gd name="connsiteY12-550" fmla="*/ 320232 h 1514679"/>
                <a:gd name="connsiteX0-551" fmla="*/ 0 w 1589104"/>
                <a:gd name="connsiteY0-552" fmla="*/ 320232 h 1514679"/>
                <a:gd name="connsiteX1-553" fmla="*/ 556334 w 1589104"/>
                <a:gd name="connsiteY1-554" fmla="*/ 318779 h 1514679"/>
                <a:gd name="connsiteX2-555" fmla="*/ 850996 w 1589104"/>
                <a:gd name="connsiteY2-556" fmla="*/ 59821 h 1514679"/>
                <a:gd name="connsiteX3-557" fmla="*/ 1004876 w 1589104"/>
                <a:gd name="connsiteY3-558" fmla="*/ 0 h 1514679"/>
                <a:gd name="connsiteX4-559" fmla="*/ 1583185 w 1589104"/>
                <a:gd name="connsiteY4-560" fmla="*/ 596945 h 1514679"/>
                <a:gd name="connsiteX5-561" fmla="*/ 1589104 w 1589104"/>
                <a:gd name="connsiteY5-562" fmla="*/ 948210 h 1514679"/>
                <a:gd name="connsiteX6-563" fmla="*/ 1013753 w 1589104"/>
                <a:gd name="connsiteY6-564" fmla="*/ 1514679 h 1514679"/>
                <a:gd name="connsiteX7-565" fmla="*/ 853956 w 1589104"/>
                <a:gd name="connsiteY7-566" fmla="*/ 1460778 h 1514679"/>
                <a:gd name="connsiteX8-567" fmla="*/ 582967 w 1589104"/>
                <a:gd name="connsiteY8-568" fmla="*/ 1233178 h 1514679"/>
                <a:gd name="connsiteX9-569" fmla="*/ 0 w 1589104"/>
                <a:gd name="connsiteY9-570" fmla="*/ 1232918 h 1514679"/>
                <a:gd name="connsiteX10-571" fmla="*/ 266330 w 1589104"/>
                <a:gd name="connsiteY10-572" fmla="*/ 955011 h 1514679"/>
                <a:gd name="connsiteX11-573" fmla="*/ 287045 w 1589104"/>
                <a:gd name="connsiteY11-574" fmla="*/ 611742 h 1514679"/>
                <a:gd name="connsiteX12-575" fmla="*/ 0 w 1589104"/>
                <a:gd name="connsiteY12-576" fmla="*/ 320232 h 1514679"/>
                <a:gd name="connsiteX0-577" fmla="*/ 0 w 1589104"/>
                <a:gd name="connsiteY0-578" fmla="*/ 320232 h 1514679"/>
                <a:gd name="connsiteX1-579" fmla="*/ 556334 w 1589104"/>
                <a:gd name="connsiteY1-580" fmla="*/ 318779 h 1514679"/>
                <a:gd name="connsiteX2-581" fmla="*/ 850996 w 1589104"/>
                <a:gd name="connsiteY2-582" fmla="*/ 59821 h 1514679"/>
                <a:gd name="connsiteX3-583" fmla="*/ 1004876 w 1589104"/>
                <a:gd name="connsiteY3-584" fmla="*/ 0 h 1514679"/>
                <a:gd name="connsiteX4-585" fmla="*/ 1583185 w 1589104"/>
                <a:gd name="connsiteY4-586" fmla="*/ 596945 h 1514679"/>
                <a:gd name="connsiteX5-587" fmla="*/ 1589104 w 1589104"/>
                <a:gd name="connsiteY5-588" fmla="*/ 948210 h 1514679"/>
                <a:gd name="connsiteX6-589" fmla="*/ 1013753 w 1589104"/>
                <a:gd name="connsiteY6-590" fmla="*/ 1514679 h 1514679"/>
                <a:gd name="connsiteX7-591" fmla="*/ 853956 w 1589104"/>
                <a:gd name="connsiteY7-592" fmla="*/ 1460778 h 1514679"/>
                <a:gd name="connsiteX8-593" fmla="*/ 582967 w 1589104"/>
                <a:gd name="connsiteY8-594" fmla="*/ 1233178 h 1514679"/>
                <a:gd name="connsiteX9-595" fmla="*/ 0 w 1589104"/>
                <a:gd name="connsiteY9-596" fmla="*/ 1232918 h 1514679"/>
                <a:gd name="connsiteX10-597" fmla="*/ 266330 w 1589104"/>
                <a:gd name="connsiteY10-598" fmla="*/ 955011 h 1514679"/>
                <a:gd name="connsiteX11-599" fmla="*/ 287045 w 1589104"/>
                <a:gd name="connsiteY11-600" fmla="*/ 611742 h 1514679"/>
                <a:gd name="connsiteX12-601" fmla="*/ 0 w 1589104"/>
                <a:gd name="connsiteY12-602" fmla="*/ 320232 h 1514679"/>
                <a:gd name="connsiteX0-603" fmla="*/ 0 w 1589104"/>
                <a:gd name="connsiteY0-604" fmla="*/ 320232 h 1514679"/>
                <a:gd name="connsiteX1-605" fmla="*/ 556334 w 1589104"/>
                <a:gd name="connsiteY1-606" fmla="*/ 318779 h 1514679"/>
                <a:gd name="connsiteX2-607" fmla="*/ 850996 w 1589104"/>
                <a:gd name="connsiteY2-608" fmla="*/ 59821 h 1514679"/>
                <a:gd name="connsiteX3-609" fmla="*/ 1004876 w 1589104"/>
                <a:gd name="connsiteY3-610" fmla="*/ 0 h 1514679"/>
                <a:gd name="connsiteX4-611" fmla="*/ 1583185 w 1589104"/>
                <a:gd name="connsiteY4-612" fmla="*/ 596945 h 1514679"/>
                <a:gd name="connsiteX5-613" fmla="*/ 1589104 w 1589104"/>
                <a:gd name="connsiteY5-614" fmla="*/ 948210 h 1514679"/>
                <a:gd name="connsiteX6-615" fmla="*/ 1013753 w 1589104"/>
                <a:gd name="connsiteY6-616" fmla="*/ 1514679 h 1514679"/>
                <a:gd name="connsiteX7-617" fmla="*/ 853956 w 1589104"/>
                <a:gd name="connsiteY7-618" fmla="*/ 1460778 h 1514679"/>
                <a:gd name="connsiteX8-619" fmla="*/ 582967 w 1589104"/>
                <a:gd name="connsiteY8-620" fmla="*/ 1233178 h 1514679"/>
                <a:gd name="connsiteX9-621" fmla="*/ 0 w 1589104"/>
                <a:gd name="connsiteY9-622" fmla="*/ 1232918 h 1514679"/>
                <a:gd name="connsiteX10-623" fmla="*/ 266330 w 1589104"/>
                <a:gd name="connsiteY10-624" fmla="*/ 955011 h 1514679"/>
                <a:gd name="connsiteX11-625" fmla="*/ 287045 w 1589104"/>
                <a:gd name="connsiteY11-626" fmla="*/ 611742 h 1514679"/>
                <a:gd name="connsiteX12-627" fmla="*/ 0 w 1589104"/>
                <a:gd name="connsiteY12-628" fmla="*/ 320232 h 1514679"/>
                <a:gd name="connsiteX0-629" fmla="*/ 0 w 1589104"/>
                <a:gd name="connsiteY0-630" fmla="*/ 320232 h 1514679"/>
                <a:gd name="connsiteX1-631" fmla="*/ 556334 w 1589104"/>
                <a:gd name="connsiteY1-632" fmla="*/ 318779 h 1514679"/>
                <a:gd name="connsiteX2-633" fmla="*/ 850996 w 1589104"/>
                <a:gd name="connsiteY2-634" fmla="*/ 59821 h 1514679"/>
                <a:gd name="connsiteX3-635" fmla="*/ 1004876 w 1589104"/>
                <a:gd name="connsiteY3-636" fmla="*/ 0 h 1514679"/>
                <a:gd name="connsiteX4-637" fmla="*/ 1583185 w 1589104"/>
                <a:gd name="connsiteY4-638" fmla="*/ 596945 h 1514679"/>
                <a:gd name="connsiteX5-639" fmla="*/ 1589104 w 1589104"/>
                <a:gd name="connsiteY5-640" fmla="*/ 948210 h 1514679"/>
                <a:gd name="connsiteX6-641" fmla="*/ 1013753 w 1589104"/>
                <a:gd name="connsiteY6-642" fmla="*/ 1514679 h 1514679"/>
                <a:gd name="connsiteX7-643" fmla="*/ 853956 w 1589104"/>
                <a:gd name="connsiteY7-644" fmla="*/ 1460778 h 1514679"/>
                <a:gd name="connsiteX8-645" fmla="*/ 582967 w 1589104"/>
                <a:gd name="connsiteY8-646" fmla="*/ 1233178 h 1514679"/>
                <a:gd name="connsiteX9-647" fmla="*/ 0 w 1589104"/>
                <a:gd name="connsiteY9-648" fmla="*/ 1232918 h 1514679"/>
                <a:gd name="connsiteX10-649" fmla="*/ 266330 w 1589104"/>
                <a:gd name="connsiteY10-650" fmla="*/ 955011 h 1514679"/>
                <a:gd name="connsiteX11-651" fmla="*/ 287045 w 1589104"/>
                <a:gd name="connsiteY11-652" fmla="*/ 611742 h 1514679"/>
                <a:gd name="connsiteX12-653" fmla="*/ 0 w 1589104"/>
                <a:gd name="connsiteY12-654" fmla="*/ 320232 h 1514679"/>
                <a:gd name="connsiteX0-655" fmla="*/ 0 w 1589104"/>
                <a:gd name="connsiteY0-656" fmla="*/ 320232 h 1514679"/>
                <a:gd name="connsiteX1-657" fmla="*/ 556334 w 1589104"/>
                <a:gd name="connsiteY1-658" fmla="*/ 318779 h 1514679"/>
                <a:gd name="connsiteX2-659" fmla="*/ 850996 w 1589104"/>
                <a:gd name="connsiteY2-660" fmla="*/ 59821 h 1514679"/>
                <a:gd name="connsiteX3-661" fmla="*/ 1004876 w 1589104"/>
                <a:gd name="connsiteY3-662" fmla="*/ 0 h 1514679"/>
                <a:gd name="connsiteX4-663" fmla="*/ 1583185 w 1589104"/>
                <a:gd name="connsiteY4-664" fmla="*/ 596945 h 1514679"/>
                <a:gd name="connsiteX5-665" fmla="*/ 1589104 w 1589104"/>
                <a:gd name="connsiteY5-666" fmla="*/ 948210 h 1514679"/>
                <a:gd name="connsiteX6-667" fmla="*/ 1013753 w 1589104"/>
                <a:gd name="connsiteY6-668" fmla="*/ 1514679 h 1514679"/>
                <a:gd name="connsiteX7-669" fmla="*/ 853956 w 1589104"/>
                <a:gd name="connsiteY7-670" fmla="*/ 1460778 h 1514679"/>
                <a:gd name="connsiteX8-671" fmla="*/ 582967 w 1589104"/>
                <a:gd name="connsiteY8-672" fmla="*/ 1233178 h 1514679"/>
                <a:gd name="connsiteX9-673" fmla="*/ 0 w 1589104"/>
                <a:gd name="connsiteY9-674" fmla="*/ 1232918 h 1514679"/>
                <a:gd name="connsiteX10-675" fmla="*/ 266330 w 1589104"/>
                <a:gd name="connsiteY10-676" fmla="*/ 955011 h 1514679"/>
                <a:gd name="connsiteX11-677" fmla="*/ 287045 w 1589104"/>
                <a:gd name="connsiteY11-678" fmla="*/ 611742 h 1514679"/>
                <a:gd name="connsiteX12-679" fmla="*/ 0 w 1589104"/>
                <a:gd name="connsiteY12-680" fmla="*/ 320232 h 1514679"/>
                <a:gd name="connsiteX0-681" fmla="*/ 0 w 1589104"/>
                <a:gd name="connsiteY0-682" fmla="*/ 320232 h 1514679"/>
                <a:gd name="connsiteX1-683" fmla="*/ 556334 w 1589104"/>
                <a:gd name="connsiteY1-684" fmla="*/ 318779 h 1514679"/>
                <a:gd name="connsiteX2-685" fmla="*/ 850996 w 1589104"/>
                <a:gd name="connsiteY2-686" fmla="*/ 59821 h 1514679"/>
                <a:gd name="connsiteX3-687" fmla="*/ 1004876 w 1589104"/>
                <a:gd name="connsiteY3-688" fmla="*/ 0 h 1514679"/>
                <a:gd name="connsiteX4-689" fmla="*/ 1583185 w 1589104"/>
                <a:gd name="connsiteY4-690" fmla="*/ 596945 h 1514679"/>
                <a:gd name="connsiteX5-691" fmla="*/ 1589104 w 1589104"/>
                <a:gd name="connsiteY5-692" fmla="*/ 948210 h 1514679"/>
                <a:gd name="connsiteX6-693" fmla="*/ 1013753 w 1589104"/>
                <a:gd name="connsiteY6-694" fmla="*/ 1514679 h 1514679"/>
                <a:gd name="connsiteX7-695" fmla="*/ 853956 w 1589104"/>
                <a:gd name="connsiteY7-696" fmla="*/ 1460778 h 1514679"/>
                <a:gd name="connsiteX8-697" fmla="*/ 582967 w 1589104"/>
                <a:gd name="connsiteY8-698" fmla="*/ 1233178 h 1514679"/>
                <a:gd name="connsiteX9-699" fmla="*/ 0 w 1589104"/>
                <a:gd name="connsiteY9-700" fmla="*/ 1232918 h 1514679"/>
                <a:gd name="connsiteX10-701" fmla="*/ 266330 w 1589104"/>
                <a:gd name="connsiteY10-702" fmla="*/ 955011 h 1514679"/>
                <a:gd name="connsiteX11-703" fmla="*/ 287045 w 1589104"/>
                <a:gd name="connsiteY11-704" fmla="*/ 611742 h 1514679"/>
                <a:gd name="connsiteX12-705" fmla="*/ 0 w 1589104"/>
                <a:gd name="connsiteY12-706" fmla="*/ 320232 h 1514679"/>
                <a:gd name="connsiteX0-707" fmla="*/ 0 w 1589104"/>
                <a:gd name="connsiteY0-708" fmla="*/ 320232 h 1514679"/>
                <a:gd name="connsiteX1-709" fmla="*/ 556334 w 1589104"/>
                <a:gd name="connsiteY1-710" fmla="*/ 318779 h 1514679"/>
                <a:gd name="connsiteX2-711" fmla="*/ 850996 w 1589104"/>
                <a:gd name="connsiteY2-712" fmla="*/ 59821 h 1514679"/>
                <a:gd name="connsiteX3-713" fmla="*/ 1004876 w 1589104"/>
                <a:gd name="connsiteY3-714" fmla="*/ 0 h 1514679"/>
                <a:gd name="connsiteX4-715" fmla="*/ 1583185 w 1589104"/>
                <a:gd name="connsiteY4-716" fmla="*/ 596945 h 1514679"/>
                <a:gd name="connsiteX5-717" fmla="*/ 1589104 w 1589104"/>
                <a:gd name="connsiteY5-718" fmla="*/ 948210 h 1514679"/>
                <a:gd name="connsiteX6-719" fmla="*/ 1013753 w 1589104"/>
                <a:gd name="connsiteY6-720" fmla="*/ 1514679 h 1514679"/>
                <a:gd name="connsiteX7-721" fmla="*/ 853956 w 1589104"/>
                <a:gd name="connsiteY7-722" fmla="*/ 1460778 h 1514679"/>
                <a:gd name="connsiteX8-723" fmla="*/ 582967 w 1589104"/>
                <a:gd name="connsiteY8-724" fmla="*/ 1233178 h 1514679"/>
                <a:gd name="connsiteX9-725" fmla="*/ 0 w 1589104"/>
                <a:gd name="connsiteY9-726" fmla="*/ 1232918 h 1514679"/>
                <a:gd name="connsiteX10-727" fmla="*/ 266330 w 1589104"/>
                <a:gd name="connsiteY10-728" fmla="*/ 955011 h 1514679"/>
                <a:gd name="connsiteX11-729" fmla="*/ 287045 w 1589104"/>
                <a:gd name="connsiteY11-730" fmla="*/ 611742 h 1514679"/>
                <a:gd name="connsiteX12-731" fmla="*/ 0 w 1589104"/>
                <a:gd name="connsiteY12-732" fmla="*/ 320232 h 1514679"/>
                <a:gd name="connsiteX0-733" fmla="*/ 0 w 1589104"/>
                <a:gd name="connsiteY0-734" fmla="*/ 320232 h 1514679"/>
                <a:gd name="connsiteX1-735" fmla="*/ 556334 w 1589104"/>
                <a:gd name="connsiteY1-736" fmla="*/ 318779 h 1514679"/>
                <a:gd name="connsiteX2-737" fmla="*/ 850996 w 1589104"/>
                <a:gd name="connsiteY2-738" fmla="*/ 59821 h 1514679"/>
                <a:gd name="connsiteX3-739" fmla="*/ 1004876 w 1589104"/>
                <a:gd name="connsiteY3-740" fmla="*/ 0 h 1514679"/>
                <a:gd name="connsiteX4-741" fmla="*/ 1583185 w 1589104"/>
                <a:gd name="connsiteY4-742" fmla="*/ 596945 h 1514679"/>
                <a:gd name="connsiteX5-743" fmla="*/ 1589104 w 1589104"/>
                <a:gd name="connsiteY5-744" fmla="*/ 948210 h 1514679"/>
                <a:gd name="connsiteX6-745" fmla="*/ 1013753 w 1589104"/>
                <a:gd name="connsiteY6-746" fmla="*/ 1514679 h 1514679"/>
                <a:gd name="connsiteX7-747" fmla="*/ 853956 w 1589104"/>
                <a:gd name="connsiteY7-748" fmla="*/ 1460778 h 1514679"/>
                <a:gd name="connsiteX8-749" fmla="*/ 582967 w 1589104"/>
                <a:gd name="connsiteY8-750" fmla="*/ 1233178 h 1514679"/>
                <a:gd name="connsiteX9-751" fmla="*/ 0 w 1589104"/>
                <a:gd name="connsiteY9-752" fmla="*/ 1232918 h 1514679"/>
                <a:gd name="connsiteX10-753" fmla="*/ 266330 w 1589104"/>
                <a:gd name="connsiteY10-754" fmla="*/ 955011 h 1514679"/>
                <a:gd name="connsiteX11-755" fmla="*/ 287045 w 1589104"/>
                <a:gd name="connsiteY11-756" fmla="*/ 611742 h 1514679"/>
                <a:gd name="connsiteX12-757" fmla="*/ 0 w 1589104"/>
                <a:gd name="connsiteY12-758" fmla="*/ 320232 h 1514679"/>
                <a:gd name="connsiteX0-759" fmla="*/ 0 w 1589104"/>
                <a:gd name="connsiteY0-760" fmla="*/ 320232 h 1514679"/>
                <a:gd name="connsiteX1-761" fmla="*/ 556334 w 1589104"/>
                <a:gd name="connsiteY1-762" fmla="*/ 318779 h 1514679"/>
                <a:gd name="connsiteX2-763" fmla="*/ 850996 w 1589104"/>
                <a:gd name="connsiteY2-764" fmla="*/ 59821 h 1514679"/>
                <a:gd name="connsiteX3-765" fmla="*/ 1004876 w 1589104"/>
                <a:gd name="connsiteY3-766" fmla="*/ 0 h 1514679"/>
                <a:gd name="connsiteX4-767" fmla="*/ 1583185 w 1589104"/>
                <a:gd name="connsiteY4-768" fmla="*/ 596945 h 1514679"/>
                <a:gd name="connsiteX5-769" fmla="*/ 1589104 w 1589104"/>
                <a:gd name="connsiteY5-770" fmla="*/ 948210 h 1514679"/>
                <a:gd name="connsiteX6-771" fmla="*/ 1013753 w 1589104"/>
                <a:gd name="connsiteY6-772" fmla="*/ 1514679 h 1514679"/>
                <a:gd name="connsiteX7-773" fmla="*/ 853956 w 1589104"/>
                <a:gd name="connsiteY7-774" fmla="*/ 1460778 h 1514679"/>
                <a:gd name="connsiteX8-775" fmla="*/ 582967 w 1589104"/>
                <a:gd name="connsiteY8-776" fmla="*/ 1233178 h 1514679"/>
                <a:gd name="connsiteX9-777" fmla="*/ 0 w 1589104"/>
                <a:gd name="connsiteY9-778" fmla="*/ 1232918 h 1514679"/>
                <a:gd name="connsiteX10-779" fmla="*/ 266330 w 1589104"/>
                <a:gd name="connsiteY10-780" fmla="*/ 955011 h 1514679"/>
                <a:gd name="connsiteX11-781" fmla="*/ 287045 w 1589104"/>
                <a:gd name="connsiteY11-782" fmla="*/ 611742 h 1514679"/>
                <a:gd name="connsiteX12-783" fmla="*/ 0 w 1589104"/>
                <a:gd name="connsiteY12-784" fmla="*/ 320232 h 1514679"/>
                <a:gd name="connsiteX0-785" fmla="*/ 0 w 1589104"/>
                <a:gd name="connsiteY0-786" fmla="*/ 320232 h 1532336"/>
                <a:gd name="connsiteX1-787" fmla="*/ 556334 w 1589104"/>
                <a:gd name="connsiteY1-788" fmla="*/ 318779 h 1532336"/>
                <a:gd name="connsiteX2-789" fmla="*/ 850996 w 1589104"/>
                <a:gd name="connsiteY2-790" fmla="*/ 59821 h 1532336"/>
                <a:gd name="connsiteX3-791" fmla="*/ 1004876 w 1589104"/>
                <a:gd name="connsiteY3-792" fmla="*/ 0 h 1532336"/>
                <a:gd name="connsiteX4-793" fmla="*/ 1583185 w 1589104"/>
                <a:gd name="connsiteY4-794" fmla="*/ 596945 h 1532336"/>
                <a:gd name="connsiteX5-795" fmla="*/ 1589104 w 1589104"/>
                <a:gd name="connsiteY5-796" fmla="*/ 948210 h 1532336"/>
                <a:gd name="connsiteX6-797" fmla="*/ 1013753 w 1589104"/>
                <a:gd name="connsiteY6-798" fmla="*/ 1514679 h 1532336"/>
                <a:gd name="connsiteX7-799" fmla="*/ 853956 w 1589104"/>
                <a:gd name="connsiteY7-800" fmla="*/ 1460778 h 1532336"/>
                <a:gd name="connsiteX8-801" fmla="*/ 582967 w 1589104"/>
                <a:gd name="connsiteY8-802" fmla="*/ 1233178 h 1532336"/>
                <a:gd name="connsiteX9-803" fmla="*/ 0 w 1589104"/>
                <a:gd name="connsiteY9-804" fmla="*/ 1232918 h 1532336"/>
                <a:gd name="connsiteX10-805" fmla="*/ 266330 w 1589104"/>
                <a:gd name="connsiteY10-806" fmla="*/ 955011 h 1532336"/>
                <a:gd name="connsiteX11-807" fmla="*/ 287045 w 1589104"/>
                <a:gd name="connsiteY11-808" fmla="*/ 611742 h 1532336"/>
                <a:gd name="connsiteX12-809" fmla="*/ 0 w 1589104"/>
                <a:gd name="connsiteY12-810" fmla="*/ 320232 h 1532336"/>
                <a:gd name="connsiteX0-811" fmla="*/ 0 w 1589104"/>
                <a:gd name="connsiteY0-812" fmla="*/ 320232 h 1575133"/>
                <a:gd name="connsiteX1-813" fmla="*/ 556334 w 1589104"/>
                <a:gd name="connsiteY1-814" fmla="*/ 318779 h 1575133"/>
                <a:gd name="connsiteX2-815" fmla="*/ 850996 w 1589104"/>
                <a:gd name="connsiteY2-816" fmla="*/ 59821 h 1575133"/>
                <a:gd name="connsiteX3-817" fmla="*/ 1004876 w 1589104"/>
                <a:gd name="connsiteY3-818" fmla="*/ 0 h 1575133"/>
                <a:gd name="connsiteX4-819" fmla="*/ 1583185 w 1589104"/>
                <a:gd name="connsiteY4-820" fmla="*/ 596945 h 1575133"/>
                <a:gd name="connsiteX5-821" fmla="*/ 1589104 w 1589104"/>
                <a:gd name="connsiteY5-822" fmla="*/ 948210 h 1575133"/>
                <a:gd name="connsiteX6-823" fmla="*/ 1013753 w 1589104"/>
                <a:gd name="connsiteY6-824" fmla="*/ 1514679 h 1575133"/>
                <a:gd name="connsiteX7-825" fmla="*/ 853956 w 1589104"/>
                <a:gd name="connsiteY7-826" fmla="*/ 1460778 h 1575133"/>
                <a:gd name="connsiteX8-827" fmla="*/ 582967 w 1589104"/>
                <a:gd name="connsiteY8-828" fmla="*/ 1233178 h 1575133"/>
                <a:gd name="connsiteX9-829" fmla="*/ 0 w 1589104"/>
                <a:gd name="connsiteY9-830" fmla="*/ 1232918 h 1575133"/>
                <a:gd name="connsiteX10-831" fmla="*/ 266330 w 1589104"/>
                <a:gd name="connsiteY10-832" fmla="*/ 955011 h 1575133"/>
                <a:gd name="connsiteX11-833" fmla="*/ 287045 w 1589104"/>
                <a:gd name="connsiteY11-834" fmla="*/ 611742 h 1575133"/>
                <a:gd name="connsiteX12-835" fmla="*/ 0 w 1589104"/>
                <a:gd name="connsiteY12-836" fmla="*/ 320232 h 1575133"/>
                <a:gd name="connsiteX0-837" fmla="*/ 0 w 1589104"/>
                <a:gd name="connsiteY0-838" fmla="*/ 320232 h 1575133"/>
                <a:gd name="connsiteX1-839" fmla="*/ 556334 w 1589104"/>
                <a:gd name="connsiteY1-840" fmla="*/ 318779 h 1575133"/>
                <a:gd name="connsiteX2-841" fmla="*/ 850996 w 1589104"/>
                <a:gd name="connsiteY2-842" fmla="*/ 59821 h 1575133"/>
                <a:gd name="connsiteX3-843" fmla="*/ 1004876 w 1589104"/>
                <a:gd name="connsiteY3-844" fmla="*/ 0 h 1575133"/>
                <a:gd name="connsiteX4-845" fmla="*/ 1583185 w 1589104"/>
                <a:gd name="connsiteY4-846" fmla="*/ 596945 h 1575133"/>
                <a:gd name="connsiteX5-847" fmla="*/ 1589104 w 1589104"/>
                <a:gd name="connsiteY5-848" fmla="*/ 948210 h 1575133"/>
                <a:gd name="connsiteX6-849" fmla="*/ 1013753 w 1589104"/>
                <a:gd name="connsiteY6-850" fmla="*/ 1514679 h 1575133"/>
                <a:gd name="connsiteX7-851" fmla="*/ 853956 w 1589104"/>
                <a:gd name="connsiteY7-852" fmla="*/ 1460778 h 1575133"/>
                <a:gd name="connsiteX8-853" fmla="*/ 582967 w 1589104"/>
                <a:gd name="connsiteY8-854" fmla="*/ 1233178 h 1575133"/>
                <a:gd name="connsiteX9-855" fmla="*/ 0 w 1589104"/>
                <a:gd name="connsiteY9-856" fmla="*/ 1232918 h 1575133"/>
                <a:gd name="connsiteX10-857" fmla="*/ 266330 w 1589104"/>
                <a:gd name="connsiteY10-858" fmla="*/ 955011 h 1575133"/>
                <a:gd name="connsiteX11-859" fmla="*/ 287045 w 1589104"/>
                <a:gd name="connsiteY11-860" fmla="*/ 611742 h 1575133"/>
                <a:gd name="connsiteX12-861" fmla="*/ 0 w 1589104"/>
                <a:gd name="connsiteY12-862" fmla="*/ 320232 h 1575133"/>
                <a:gd name="connsiteX0-863" fmla="*/ 0 w 1589104"/>
                <a:gd name="connsiteY0-864" fmla="*/ 320232 h 1575133"/>
                <a:gd name="connsiteX1-865" fmla="*/ 556334 w 1589104"/>
                <a:gd name="connsiteY1-866" fmla="*/ 318779 h 1575133"/>
                <a:gd name="connsiteX2-867" fmla="*/ 850996 w 1589104"/>
                <a:gd name="connsiteY2-868" fmla="*/ 59821 h 1575133"/>
                <a:gd name="connsiteX3-869" fmla="*/ 1004876 w 1589104"/>
                <a:gd name="connsiteY3-870" fmla="*/ 0 h 1575133"/>
                <a:gd name="connsiteX4-871" fmla="*/ 1583185 w 1589104"/>
                <a:gd name="connsiteY4-872" fmla="*/ 596945 h 1575133"/>
                <a:gd name="connsiteX5-873" fmla="*/ 1589104 w 1589104"/>
                <a:gd name="connsiteY5-874" fmla="*/ 948210 h 1575133"/>
                <a:gd name="connsiteX6-875" fmla="*/ 1013753 w 1589104"/>
                <a:gd name="connsiteY6-876" fmla="*/ 1514679 h 1575133"/>
                <a:gd name="connsiteX7-877" fmla="*/ 853956 w 1589104"/>
                <a:gd name="connsiteY7-878" fmla="*/ 1460778 h 1575133"/>
                <a:gd name="connsiteX8-879" fmla="*/ 582967 w 1589104"/>
                <a:gd name="connsiteY8-880" fmla="*/ 1233178 h 1575133"/>
                <a:gd name="connsiteX9-881" fmla="*/ 0 w 1589104"/>
                <a:gd name="connsiteY9-882" fmla="*/ 1232918 h 1575133"/>
                <a:gd name="connsiteX10-883" fmla="*/ 266330 w 1589104"/>
                <a:gd name="connsiteY10-884" fmla="*/ 955011 h 1575133"/>
                <a:gd name="connsiteX11-885" fmla="*/ 287045 w 1589104"/>
                <a:gd name="connsiteY11-886" fmla="*/ 611742 h 1575133"/>
                <a:gd name="connsiteX12-887" fmla="*/ 0 w 1589104"/>
                <a:gd name="connsiteY12-888" fmla="*/ 320232 h 1575133"/>
                <a:gd name="connsiteX0-889" fmla="*/ 0 w 1589104"/>
                <a:gd name="connsiteY0-890" fmla="*/ 320232 h 1575133"/>
                <a:gd name="connsiteX1-891" fmla="*/ 556334 w 1589104"/>
                <a:gd name="connsiteY1-892" fmla="*/ 318779 h 1575133"/>
                <a:gd name="connsiteX2-893" fmla="*/ 850996 w 1589104"/>
                <a:gd name="connsiteY2-894" fmla="*/ 59821 h 1575133"/>
                <a:gd name="connsiteX3-895" fmla="*/ 1004876 w 1589104"/>
                <a:gd name="connsiteY3-896" fmla="*/ 0 h 1575133"/>
                <a:gd name="connsiteX4-897" fmla="*/ 1583185 w 1589104"/>
                <a:gd name="connsiteY4-898" fmla="*/ 596945 h 1575133"/>
                <a:gd name="connsiteX5-899" fmla="*/ 1589104 w 1589104"/>
                <a:gd name="connsiteY5-900" fmla="*/ 948210 h 1575133"/>
                <a:gd name="connsiteX6-901" fmla="*/ 1013753 w 1589104"/>
                <a:gd name="connsiteY6-902" fmla="*/ 1514679 h 1575133"/>
                <a:gd name="connsiteX7-903" fmla="*/ 853956 w 1589104"/>
                <a:gd name="connsiteY7-904" fmla="*/ 1460778 h 1575133"/>
                <a:gd name="connsiteX8-905" fmla="*/ 582967 w 1589104"/>
                <a:gd name="connsiteY8-906" fmla="*/ 1233178 h 1575133"/>
                <a:gd name="connsiteX9-907" fmla="*/ 0 w 1589104"/>
                <a:gd name="connsiteY9-908" fmla="*/ 1232918 h 1575133"/>
                <a:gd name="connsiteX10-909" fmla="*/ 266330 w 1589104"/>
                <a:gd name="connsiteY10-910" fmla="*/ 955011 h 1575133"/>
                <a:gd name="connsiteX11-911" fmla="*/ 287045 w 1589104"/>
                <a:gd name="connsiteY11-912" fmla="*/ 611742 h 1575133"/>
                <a:gd name="connsiteX12-913" fmla="*/ 0 w 1589104"/>
                <a:gd name="connsiteY12-914" fmla="*/ 320232 h 1575133"/>
                <a:gd name="connsiteX0-915" fmla="*/ 0 w 1589104"/>
                <a:gd name="connsiteY0-916" fmla="*/ 354510 h 1609411"/>
                <a:gd name="connsiteX1-917" fmla="*/ 556334 w 1589104"/>
                <a:gd name="connsiteY1-918" fmla="*/ 353057 h 1609411"/>
                <a:gd name="connsiteX2-919" fmla="*/ 850996 w 1589104"/>
                <a:gd name="connsiteY2-920" fmla="*/ 94099 h 1609411"/>
                <a:gd name="connsiteX3-921" fmla="*/ 1004876 w 1589104"/>
                <a:gd name="connsiteY3-922" fmla="*/ 34278 h 1609411"/>
                <a:gd name="connsiteX4-923" fmla="*/ 1583185 w 1589104"/>
                <a:gd name="connsiteY4-924" fmla="*/ 631223 h 1609411"/>
                <a:gd name="connsiteX5-925" fmla="*/ 1589104 w 1589104"/>
                <a:gd name="connsiteY5-926" fmla="*/ 982488 h 1609411"/>
                <a:gd name="connsiteX6-927" fmla="*/ 1013753 w 1589104"/>
                <a:gd name="connsiteY6-928" fmla="*/ 1548957 h 1609411"/>
                <a:gd name="connsiteX7-929" fmla="*/ 853956 w 1589104"/>
                <a:gd name="connsiteY7-930" fmla="*/ 1495056 h 1609411"/>
                <a:gd name="connsiteX8-931" fmla="*/ 582967 w 1589104"/>
                <a:gd name="connsiteY8-932" fmla="*/ 1267456 h 1609411"/>
                <a:gd name="connsiteX9-933" fmla="*/ 0 w 1589104"/>
                <a:gd name="connsiteY9-934" fmla="*/ 1267196 h 1609411"/>
                <a:gd name="connsiteX10-935" fmla="*/ 266330 w 1589104"/>
                <a:gd name="connsiteY10-936" fmla="*/ 989289 h 1609411"/>
                <a:gd name="connsiteX11-937" fmla="*/ 287045 w 1589104"/>
                <a:gd name="connsiteY11-938" fmla="*/ 646020 h 1609411"/>
                <a:gd name="connsiteX12-939" fmla="*/ 0 w 1589104"/>
                <a:gd name="connsiteY12-940" fmla="*/ 354510 h 1609411"/>
                <a:gd name="connsiteX0-941" fmla="*/ 0 w 1589104"/>
                <a:gd name="connsiteY0-942" fmla="*/ 354510 h 1609411"/>
                <a:gd name="connsiteX1-943" fmla="*/ 556334 w 1589104"/>
                <a:gd name="connsiteY1-944" fmla="*/ 353057 h 1609411"/>
                <a:gd name="connsiteX2-945" fmla="*/ 850996 w 1589104"/>
                <a:gd name="connsiteY2-946" fmla="*/ 94099 h 1609411"/>
                <a:gd name="connsiteX3-947" fmla="*/ 1004876 w 1589104"/>
                <a:gd name="connsiteY3-948" fmla="*/ 34278 h 1609411"/>
                <a:gd name="connsiteX4-949" fmla="*/ 1577267 w 1589104"/>
                <a:gd name="connsiteY4-950" fmla="*/ 619386 h 1609411"/>
                <a:gd name="connsiteX5-951" fmla="*/ 1589104 w 1589104"/>
                <a:gd name="connsiteY5-952" fmla="*/ 982488 h 1609411"/>
                <a:gd name="connsiteX6-953" fmla="*/ 1013753 w 1589104"/>
                <a:gd name="connsiteY6-954" fmla="*/ 1548957 h 1609411"/>
                <a:gd name="connsiteX7-955" fmla="*/ 853956 w 1589104"/>
                <a:gd name="connsiteY7-956" fmla="*/ 1495056 h 1609411"/>
                <a:gd name="connsiteX8-957" fmla="*/ 582967 w 1589104"/>
                <a:gd name="connsiteY8-958" fmla="*/ 1267456 h 1609411"/>
                <a:gd name="connsiteX9-959" fmla="*/ 0 w 1589104"/>
                <a:gd name="connsiteY9-960" fmla="*/ 1267196 h 1609411"/>
                <a:gd name="connsiteX10-961" fmla="*/ 266330 w 1589104"/>
                <a:gd name="connsiteY10-962" fmla="*/ 989289 h 1609411"/>
                <a:gd name="connsiteX11-963" fmla="*/ 287045 w 1589104"/>
                <a:gd name="connsiteY11-964" fmla="*/ 646020 h 1609411"/>
                <a:gd name="connsiteX12-965" fmla="*/ 0 w 1589104"/>
                <a:gd name="connsiteY12-966" fmla="*/ 354510 h 1609411"/>
                <a:gd name="connsiteX0-967" fmla="*/ 0 w 1643112"/>
                <a:gd name="connsiteY0-968" fmla="*/ 354510 h 1609411"/>
                <a:gd name="connsiteX1-969" fmla="*/ 556334 w 1643112"/>
                <a:gd name="connsiteY1-970" fmla="*/ 353057 h 1609411"/>
                <a:gd name="connsiteX2-971" fmla="*/ 850996 w 1643112"/>
                <a:gd name="connsiteY2-972" fmla="*/ 94099 h 1609411"/>
                <a:gd name="connsiteX3-973" fmla="*/ 1004876 w 1643112"/>
                <a:gd name="connsiteY3-974" fmla="*/ 34278 h 1609411"/>
                <a:gd name="connsiteX4-975" fmla="*/ 1577267 w 1643112"/>
                <a:gd name="connsiteY4-976" fmla="*/ 619386 h 1609411"/>
                <a:gd name="connsiteX5-977" fmla="*/ 1589104 w 1643112"/>
                <a:gd name="connsiteY5-978" fmla="*/ 982488 h 1609411"/>
                <a:gd name="connsiteX6-979" fmla="*/ 1013753 w 1643112"/>
                <a:gd name="connsiteY6-980" fmla="*/ 1548957 h 1609411"/>
                <a:gd name="connsiteX7-981" fmla="*/ 853956 w 1643112"/>
                <a:gd name="connsiteY7-982" fmla="*/ 1495056 h 1609411"/>
                <a:gd name="connsiteX8-983" fmla="*/ 582967 w 1643112"/>
                <a:gd name="connsiteY8-984" fmla="*/ 1267456 h 1609411"/>
                <a:gd name="connsiteX9-985" fmla="*/ 0 w 1643112"/>
                <a:gd name="connsiteY9-986" fmla="*/ 1267196 h 1609411"/>
                <a:gd name="connsiteX10-987" fmla="*/ 266330 w 1643112"/>
                <a:gd name="connsiteY10-988" fmla="*/ 989289 h 1609411"/>
                <a:gd name="connsiteX11-989" fmla="*/ 287045 w 1643112"/>
                <a:gd name="connsiteY11-990" fmla="*/ 646020 h 1609411"/>
                <a:gd name="connsiteX12-991" fmla="*/ 0 w 1643112"/>
                <a:gd name="connsiteY12-992" fmla="*/ 354510 h 1609411"/>
                <a:gd name="connsiteX0-993" fmla="*/ 0 w 1669115"/>
                <a:gd name="connsiteY0-994" fmla="*/ 354510 h 1609411"/>
                <a:gd name="connsiteX1-995" fmla="*/ 556334 w 1669115"/>
                <a:gd name="connsiteY1-996" fmla="*/ 353057 h 1609411"/>
                <a:gd name="connsiteX2-997" fmla="*/ 850996 w 1669115"/>
                <a:gd name="connsiteY2-998" fmla="*/ 94099 h 1609411"/>
                <a:gd name="connsiteX3-999" fmla="*/ 1004876 w 1669115"/>
                <a:gd name="connsiteY3-1000" fmla="*/ 34278 h 1609411"/>
                <a:gd name="connsiteX4-1001" fmla="*/ 1577267 w 1669115"/>
                <a:gd name="connsiteY4-1002" fmla="*/ 619386 h 1609411"/>
                <a:gd name="connsiteX5-1003" fmla="*/ 1589104 w 1669115"/>
                <a:gd name="connsiteY5-1004" fmla="*/ 982488 h 1609411"/>
                <a:gd name="connsiteX6-1005" fmla="*/ 1013753 w 1669115"/>
                <a:gd name="connsiteY6-1006" fmla="*/ 1548957 h 1609411"/>
                <a:gd name="connsiteX7-1007" fmla="*/ 853956 w 1669115"/>
                <a:gd name="connsiteY7-1008" fmla="*/ 1495056 h 1609411"/>
                <a:gd name="connsiteX8-1009" fmla="*/ 582967 w 1669115"/>
                <a:gd name="connsiteY8-1010" fmla="*/ 1267456 h 1609411"/>
                <a:gd name="connsiteX9-1011" fmla="*/ 0 w 1669115"/>
                <a:gd name="connsiteY9-1012" fmla="*/ 1267196 h 1609411"/>
                <a:gd name="connsiteX10-1013" fmla="*/ 266330 w 1669115"/>
                <a:gd name="connsiteY10-1014" fmla="*/ 989289 h 1609411"/>
                <a:gd name="connsiteX11-1015" fmla="*/ 287045 w 1669115"/>
                <a:gd name="connsiteY11-1016" fmla="*/ 646020 h 1609411"/>
                <a:gd name="connsiteX12-1017" fmla="*/ 0 w 1669115"/>
                <a:gd name="connsiteY12-1018" fmla="*/ 354510 h 1609411"/>
                <a:gd name="connsiteX0-1019" fmla="*/ 0 w 1671177"/>
                <a:gd name="connsiteY0-1020" fmla="*/ 354510 h 1609411"/>
                <a:gd name="connsiteX1-1021" fmla="*/ 556334 w 1671177"/>
                <a:gd name="connsiteY1-1022" fmla="*/ 353057 h 1609411"/>
                <a:gd name="connsiteX2-1023" fmla="*/ 850996 w 1671177"/>
                <a:gd name="connsiteY2-1024" fmla="*/ 94099 h 1609411"/>
                <a:gd name="connsiteX3-1025" fmla="*/ 1004876 w 1671177"/>
                <a:gd name="connsiteY3-1026" fmla="*/ 34278 h 1609411"/>
                <a:gd name="connsiteX4-1027" fmla="*/ 1577267 w 1671177"/>
                <a:gd name="connsiteY4-1028" fmla="*/ 619386 h 1609411"/>
                <a:gd name="connsiteX5-1029" fmla="*/ 1589104 w 1671177"/>
                <a:gd name="connsiteY5-1030" fmla="*/ 982488 h 1609411"/>
                <a:gd name="connsiteX6-1031" fmla="*/ 1013753 w 1671177"/>
                <a:gd name="connsiteY6-1032" fmla="*/ 1548957 h 1609411"/>
                <a:gd name="connsiteX7-1033" fmla="*/ 853956 w 1671177"/>
                <a:gd name="connsiteY7-1034" fmla="*/ 1495056 h 1609411"/>
                <a:gd name="connsiteX8-1035" fmla="*/ 582967 w 1671177"/>
                <a:gd name="connsiteY8-1036" fmla="*/ 1267456 h 1609411"/>
                <a:gd name="connsiteX9-1037" fmla="*/ 0 w 1671177"/>
                <a:gd name="connsiteY9-1038" fmla="*/ 1267196 h 1609411"/>
                <a:gd name="connsiteX10-1039" fmla="*/ 266330 w 1671177"/>
                <a:gd name="connsiteY10-1040" fmla="*/ 989289 h 1609411"/>
                <a:gd name="connsiteX11-1041" fmla="*/ 287045 w 1671177"/>
                <a:gd name="connsiteY11-1042" fmla="*/ 646020 h 1609411"/>
                <a:gd name="connsiteX12-1043" fmla="*/ 0 w 1671177"/>
                <a:gd name="connsiteY12-1044" fmla="*/ 354510 h 1609411"/>
              </a:gdLst>
              <a:ahLst/>
              <a:cxnLst>
                <a:cxn ang="0">
                  <a:pos x="connsiteX0-1019" y="connsiteY0-1020"/>
                </a:cxn>
                <a:cxn ang="0">
                  <a:pos x="connsiteX1-1021" y="connsiteY1-1022"/>
                </a:cxn>
                <a:cxn ang="0">
                  <a:pos x="connsiteX2-1023" y="connsiteY2-1024"/>
                </a:cxn>
                <a:cxn ang="0">
                  <a:pos x="connsiteX3-1025" y="connsiteY3-1026"/>
                </a:cxn>
                <a:cxn ang="0">
                  <a:pos x="connsiteX4-1027" y="connsiteY4-1028"/>
                </a:cxn>
                <a:cxn ang="0">
                  <a:pos x="connsiteX5-1029" y="connsiteY5-1030"/>
                </a:cxn>
                <a:cxn ang="0">
                  <a:pos x="connsiteX6-1031" y="connsiteY6-1032"/>
                </a:cxn>
                <a:cxn ang="0">
                  <a:pos x="connsiteX7-1033" y="connsiteY7-1034"/>
                </a:cxn>
                <a:cxn ang="0">
                  <a:pos x="connsiteX8-1035" y="connsiteY8-1036"/>
                </a:cxn>
                <a:cxn ang="0">
                  <a:pos x="connsiteX9-1037" y="connsiteY9-1038"/>
                </a:cxn>
                <a:cxn ang="0">
                  <a:pos x="connsiteX10-1039" y="connsiteY10-1040"/>
                </a:cxn>
                <a:cxn ang="0">
                  <a:pos x="connsiteX11-1041" y="connsiteY11-1042"/>
                </a:cxn>
                <a:cxn ang="0">
                  <a:pos x="connsiteX12-1043" y="connsiteY12-1044"/>
                </a:cxn>
              </a:cxnLst>
              <a:rect l="l" t="t"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rgbClr val="F655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endParaRPr>
            </a:p>
          </p:txBody>
        </p:sp>
      </p:grpSp>
      <p:grpSp>
        <p:nvGrpSpPr>
          <p:cNvPr id="16" name="组合 15"/>
          <p:cNvGrpSpPr/>
          <p:nvPr/>
        </p:nvGrpSpPr>
        <p:grpSpPr>
          <a:xfrm>
            <a:off x="2231129" y="2072807"/>
            <a:ext cx="1947214" cy="1272960"/>
            <a:chOff x="3264966" y="2109684"/>
            <a:chExt cx="1558780" cy="1414789"/>
          </a:xfrm>
        </p:grpSpPr>
        <p:sp>
          <p:nvSpPr>
            <p:cNvPr id="17" name="右箭头 55"/>
            <p:cNvSpPr/>
            <p:nvPr/>
          </p:nvSpPr>
          <p:spPr>
            <a:xfrm>
              <a:off x="3355379" y="2428360"/>
              <a:ext cx="1468367" cy="800877"/>
            </a:xfrm>
            <a:custGeom>
              <a:avLst/>
              <a:gdLst/>
              <a:ahLst/>
              <a:cxnLst/>
              <a:rect l="l" t="t"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close/>
                </a:path>
              </a:pathLst>
            </a:custGeom>
            <a:solidFill>
              <a:schemeClr val="tx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endParaRPr>
            </a:p>
          </p:txBody>
        </p:sp>
        <p:sp>
          <p:nvSpPr>
            <p:cNvPr id="18" name="右箭头 55"/>
            <p:cNvSpPr/>
            <p:nvPr/>
          </p:nvSpPr>
          <p:spPr>
            <a:xfrm>
              <a:off x="3264966" y="2109684"/>
              <a:ext cx="1468367" cy="1414789"/>
            </a:xfrm>
            <a:custGeom>
              <a:avLst/>
              <a:gdLst>
                <a:gd name="connsiteX0" fmla="*/ 0 w 1731146"/>
                <a:gd name="connsiteY0" fmla="*/ 355742 h 1624170"/>
                <a:gd name="connsiteX1" fmla="*/ 892425 w 1731146"/>
                <a:gd name="connsiteY1" fmla="*/ 355742 h 1624170"/>
                <a:gd name="connsiteX2" fmla="*/ 892425 w 1731146"/>
                <a:gd name="connsiteY2" fmla="*/ 0 h 1624170"/>
                <a:gd name="connsiteX3" fmla="*/ 1731146 w 1731146"/>
                <a:gd name="connsiteY3" fmla="*/ 812085 h 1624170"/>
                <a:gd name="connsiteX4" fmla="*/ 892425 w 1731146"/>
                <a:gd name="connsiteY4" fmla="*/ 1624170 h 1624170"/>
                <a:gd name="connsiteX5" fmla="*/ 892425 w 1731146"/>
                <a:gd name="connsiteY5" fmla="*/ 1268428 h 1624170"/>
                <a:gd name="connsiteX6" fmla="*/ 0 w 1731146"/>
                <a:gd name="connsiteY6" fmla="*/ 1268428 h 1624170"/>
                <a:gd name="connsiteX7" fmla="*/ 0 w 1731146"/>
                <a:gd name="connsiteY7" fmla="*/ 355742 h 1624170"/>
                <a:gd name="connsiteX0-1" fmla="*/ 0 w 1731146"/>
                <a:gd name="connsiteY0-2" fmla="*/ 355742 h 1624170"/>
                <a:gd name="connsiteX1-3" fmla="*/ 508986 w 1731146"/>
                <a:gd name="connsiteY1-4" fmla="*/ 351329 h 1624170"/>
                <a:gd name="connsiteX2-5" fmla="*/ 892425 w 1731146"/>
                <a:gd name="connsiteY2-6" fmla="*/ 355742 h 1624170"/>
                <a:gd name="connsiteX3-7" fmla="*/ 892425 w 1731146"/>
                <a:gd name="connsiteY3-8" fmla="*/ 0 h 1624170"/>
                <a:gd name="connsiteX4-9" fmla="*/ 1731146 w 1731146"/>
                <a:gd name="connsiteY4-10" fmla="*/ 812085 h 1624170"/>
                <a:gd name="connsiteX5-11" fmla="*/ 892425 w 1731146"/>
                <a:gd name="connsiteY5-12" fmla="*/ 1624170 h 1624170"/>
                <a:gd name="connsiteX6-13" fmla="*/ 892425 w 1731146"/>
                <a:gd name="connsiteY6-14" fmla="*/ 1268428 h 1624170"/>
                <a:gd name="connsiteX7-15" fmla="*/ 0 w 1731146"/>
                <a:gd name="connsiteY7-16" fmla="*/ 1268428 h 1624170"/>
                <a:gd name="connsiteX8" fmla="*/ 0 w 1731146"/>
                <a:gd name="connsiteY8" fmla="*/ 355742 h 1624170"/>
                <a:gd name="connsiteX0-17" fmla="*/ 0 w 1731146"/>
                <a:gd name="connsiteY0-18" fmla="*/ 355742 h 1624170"/>
                <a:gd name="connsiteX1-19" fmla="*/ 556334 w 1731146"/>
                <a:gd name="connsiteY1-20" fmla="*/ 354289 h 1624170"/>
                <a:gd name="connsiteX2-21" fmla="*/ 892425 w 1731146"/>
                <a:gd name="connsiteY2-22" fmla="*/ 355742 h 1624170"/>
                <a:gd name="connsiteX3-23" fmla="*/ 892425 w 1731146"/>
                <a:gd name="connsiteY3-24" fmla="*/ 0 h 1624170"/>
                <a:gd name="connsiteX4-25" fmla="*/ 1731146 w 1731146"/>
                <a:gd name="connsiteY4-26" fmla="*/ 812085 h 1624170"/>
                <a:gd name="connsiteX5-27" fmla="*/ 892425 w 1731146"/>
                <a:gd name="connsiteY5-28" fmla="*/ 1624170 h 1624170"/>
                <a:gd name="connsiteX6-29" fmla="*/ 892425 w 1731146"/>
                <a:gd name="connsiteY6-30" fmla="*/ 1268428 h 1624170"/>
                <a:gd name="connsiteX7-31" fmla="*/ 0 w 1731146"/>
                <a:gd name="connsiteY7-32" fmla="*/ 1268428 h 1624170"/>
                <a:gd name="connsiteX8-33" fmla="*/ 0 w 1731146"/>
                <a:gd name="connsiteY8-34" fmla="*/ 355742 h 1624170"/>
                <a:gd name="connsiteX0-35" fmla="*/ 0 w 1731146"/>
                <a:gd name="connsiteY0-36" fmla="*/ 355742 h 1624170"/>
                <a:gd name="connsiteX1-37" fmla="*/ 556334 w 1731146"/>
                <a:gd name="connsiteY1-38" fmla="*/ 354289 h 1624170"/>
                <a:gd name="connsiteX2-39" fmla="*/ 848037 w 1731146"/>
                <a:gd name="connsiteY2-40" fmla="*/ 127882 h 1624170"/>
                <a:gd name="connsiteX3-41" fmla="*/ 892425 w 1731146"/>
                <a:gd name="connsiteY3-42" fmla="*/ 0 h 1624170"/>
                <a:gd name="connsiteX4-43" fmla="*/ 1731146 w 1731146"/>
                <a:gd name="connsiteY4-44" fmla="*/ 812085 h 1624170"/>
                <a:gd name="connsiteX5-45" fmla="*/ 892425 w 1731146"/>
                <a:gd name="connsiteY5-46" fmla="*/ 1624170 h 1624170"/>
                <a:gd name="connsiteX6-47" fmla="*/ 892425 w 1731146"/>
                <a:gd name="connsiteY6-48" fmla="*/ 1268428 h 1624170"/>
                <a:gd name="connsiteX7-49" fmla="*/ 0 w 1731146"/>
                <a:gd name="connsiteY7-50" fmla="*/ 1268428 h 1624170"/>
                <a:gd name="connsiteX8-51" fmla="*/ 0 w 1731146"/>
                <a:gd name="connsiteY8-52" fmla="*/ 355742 h 1624170"/>
                <a:gd name="connsiteX0-53" fmla="*/ 0 w 1731146"/>
                <a:gd name="connsiteY0-54" fmla="*/ 320232 h 1588660"/>
                <a:gd name="connsiteX1-55" fmla="*/ 556334 w 1731146"/>
                <a:gd name="connsiteY1-56" fmla="*/ 318779 h 1588660"/>
                <a:gd name="connsiteX2-57" fmla="*/ 848037 w 1731146"/>
                <a:gd name="connsiteY2-58" fmla="*/ 92372 h 1588660"/>
                <a:gd name="connsiteX3-59" fmla="*/ 1004876 w 1731146"/>
                <a:gd name="connsiteY3-60" fmla="*/ 0 h 1588660"/>
                <a:gd name="connsiteX4-61" fmla="*/ 1731146 w 1731146"/>
                <a:gd name="connsiteY4-62" fmla="*/ 776575 h 1588660"/>
                <a:gd name="connsiteX5-63" fmla="*/ 892425 w 1731146"/>
                <a:gd name="connsiteY5-64" fmla="*/ 1588660 h 1588660"/>
                <a:gd name="connsiteX6-65" fmla="*/ 892425 w 1731146"/>
                <a:gd name="connsiteY6-66" fmla="*/ 1232918 h 1588660"/>
                <a:gd name="connsiteX7-67" fmla="*/ 0 w 1731146"/>
                <a:gd name="connsiteY7-68" fmla="*/ 1232918 h 1588660"/>
                <a:gd name="connsiteX8-69" fmla="*/ 0 w 1731146"/>
                <a:gd name="connsiteY8-70" fmla="*/ 320232 h 1588660"/>
                <a:gd name="connsiteX0-71" fmla="*/ 0 w 1731146"/>
                <a:gd name="connsiteY0-72" fmla="*/ 320232 h 1588660"/>
                <a:gd name="connsiteX1-73" fmla="*/ 556334 w 1731146"/>
                <a:gd name="connsiteY1-74" fmla="*/ 318779 h 1588660"/>
                <a:gd name="connsiteX2-75" fmla="*/ 850996 w 1731146"/>
                <a:gd name="connsiteY2-76" fmla="*/ 59821 h 1588660"/>
                <a:gd name="connsiteX3-77" fmla="*/ 1004876 w 1731146"/>
                <a:gd name="connsiteY3-78" fmla="*/ 0 h 1588660"/>
                <a:gd name="connsiteX4-79" fmla="*/ 1731146 w 1731146"/>
                <a:gd name="connsiteY4-80" fmla="*/ 776575 h 1588660"/>
                <a:gd name="connsiteX5-81" fmla="*/ 892425 w 1731146"/>
                <a:gd name="connsiteY5-82" fmla="*/ 1588660 h 1588660"/>
                <a:gd name="connsiteX6-83" fmla="*/ 892425 w 1731146"/>
                <a:gd name="connsiteY6-84" fmla="*/ 1232918 h 1588660"/>
                <a:gd name="connsiteX7-85" fmla="*/ 0 w 1731146"/>
                <a:gd name="connsiteY7-86" fmla="*/ 1232918 h 1588660"/>
                <a:gd name="connsiteX8-87" fmla="*/ 0 w 1731146"/>
                <a:gd name="connsiteY8-88" fmla="*/ 320232 h 1588660"/>
                <a:gd name="connsiteX0-89" fmla="*/ 2959 w 1734105"/>
                <a:gd name="connsiteY0-90" fmla="*/ 320232 h 1588660"/>
                <a:gd name="connsiteX1-91" fmla="*/ 559293 w 1734105"/>
                <a:gd name="connsiteY1-92" fmla="*/ 318779 h 1588660"/>
                <a:gd name="connsiteX2-93" fmla="*/ 853955 w 1734105"/>
                <a:gd name="connsiteY2-94" fmla="*/ 59821 h 1588660"/>
                <a:gd name="connsiteX3-95" fmla="*/ 1007835 w 1734105"/>
                <a:gd name="connsiteY3-96" fmla="*/ 0 h 1588660"/>
                <a:gd name="connsiteX4-97" fmla="*/ 1734105 w 1734105"/>
                <a:gd name="connsiteY4-98" fmla="*/ 776575 h 1588660"/>
                <a:gd name="connsiteX5-99" fmla="*/ 895384 w 1734105"/>
                <a:gd name="connsiteY5-100" fmla="*/ 1588660 h 1588660"/>
                <a:gd name="connsiteX6-101" fmla="*/ 895384 w 1734105"/>
                <a:gd name="connsiteY6-102" fmla="*/ 1232918 h 1588660"/>
                <a:gd name="connsiteX7-103" fmla="*/ 2959 w 1734105"/>
                <a:gd name="connsiteY7-104" fmla="*/ 1232918 h 1588660"/>
                <a:gd name="connsiteX8-105" fmla="*/ 0 w 1734105"/>
                <a:gd name="connsiteY8-106" fmla="*/ 576230 h 1588660"/>
                <a:gd name="connsiteX9" fmla="*/ 2959 w 1734105"/>
                <a:gd name="connsiteY9" fmla="*/ 320232 h 1588660"/>
                <a:gd name="connsiteX0-107" fmla="*/ 3 w 1731149"/>
                <a:gd name="connsiteY0-108" fmla="*/ 320232 h 1588660"/>
                <a:gd name="connsiteX1-109" fmla="*/ 556337 w 1731149"/>
                <a:gd name="connsiteY1-110" fmla="*/ 318779 h 1588660"/>
                <a:gd name="connsiteX2-111" fmla="*/ 850999 w 1731149"/>
                <a:gd name="connsiteY2-112" fmla="*/ 59821 h 1588660"/>
                <a:gd name="connsiteX3-113" fmla="*/ 1004879 w 1731149"/>
                <a:gd name="connsiteY3-114" fmla="*/ 0 h 1588660"/>
                <a:gd name="connsiteX4-115" fmla="*/ 1731149 w 1731149"/>
                <a:gd name="connsiteY4-116" fmla="*/ 776575 h 1588660"/>
                <a:gd name="connsiteX5-117" fmla="*/ 892428 w 1731149"/>
                <a:gd name="connsiteY5-118" fmla="*/ 1588660 h 1588660"/>
                <a:gd name="connsiteX6-119" fmla="*/ 892428 w 1731149"/>
                <a:gd name="connsiteY6-120" fmla="*/ 1232918 h 1588660"/>
                <a:gd name="connsiteX7-121" fmla="*/ 3 w 1731149"/>
                <a:gd name="connsiteY7-122" fmla="*/ 1232918 h 1588660"/>
                <a:gd name="connsiteX8-123" fmla="*/ 275211 w 1731149"/>
                <a:gd name="connsiteY8-124" fmla="*/ 617659 h 1588660"/>
                <a:gd name="connsiteX9-125" fmla="*/ 3 w 1731149"/>
                <a:gd name="connsiteY9-126" fmla="*/ 320232 h 1588660"/>
                <a:gd name="connsiteX0-127" fmla="*/ 3 w 1731149"/>
                <a:gd name="connsiteY0-128" fmla="*/ 320232 h 1588660"/>
                <a:gd name="connsiteX1-129" fmla="*/ 556337 w 1731149"/>
                <a:gd name="connsiteY1-130" fmla="*/ 318779 h 1588660"/>
                <a:gd name="connsiteX2-131" fmla="*/ 850999 w 1731149"/>
                <a:gd name="connsiteY2-132" fmla="*/ 59821 h 1588660"/>
                <a:gd name="connsiteX3-133" fmla="*/ 1004879 w 1731149"/>
                <a:gd name="connsiteY3-134" fmla="*/ 0 h 1588660"/>
                <a:gd name="connsiteX4-135" fmla="*/ 1731149 w 1731149"/>
                <a:gd name="connsiteY4-136" fmla="*/ 776575 h 1588660"/>
                <a:gd name="connsiteX5-137" fmla="*/ 892428 w 1731149"/>
                <a:gd name="connsiteY5-138" fmla="*/ 1588660 h 1588660"/>
                <a:gd name="connsiteX6-139" fmla="*/ 892428 w 1731149"/>
                <a:gd name="connsiteY6-140" fmla="*/ 1232918 h 1588660"/>
                <a:gd name="connsiteX7-141" fmla="*/ 3 w 1731149"/>
                <a:gd name="connsiteY7-142" fmla="*/ 1232918 h 1588660"/>
                <a:gd name="connsiteX8-143" fmla="*/ 275211 w 1731149"/>
                <a:gd name="connsiteY8-144" fmla="*/ 617659 h 1588660"/>
                <a:gd name="connsiteX9-145" fmla="*/ 3 w 1731149"/>
                <a:gd name="connsiteY9-146" fmla="*/ 320232 h 1588660"/>
                <a:gd name="connsiteX0-147" fmla="*/ 5 w 1731151"/>
                <a:gd name="connsiteY0-148" fmla="*/ 320232 h 1588660"/>
                <a:gd name="connsiteX1-149" fmla="*/ 556339 w 1731151"/>
                <a:gd name="connsiteY1-150" fmla="*/ 318779 h 1588660"/>
                <a:gd name="connsiteX2-151" fmla="*/ 851001 w 1731151"/>
                <a:gd name="connsiteY2-152" fmla="*/ 59821 h 1588660"/>
                <a:gd name="connsiteX3-153" fmla="*/ 1004881 w 1731151"/>
                <a:gd name="connsiteY3-154" fmla="*/ 0 h 1588660"/>
                <a:gd name="connsiteX4-155" fmla="*/ 1731151 w 1731151"/>
                <a:gd name="connsiteY4-156" fmla="*/ 776575 h 1588660"/>
                <a:gd name="connsiteX5-157" fmla="*/ 892430 w 1731151"/>
                <a:gd name="connsiteY5-158" fmla="*/ 1588660 h 1588660"/>
                <a:gd name="connsiteX6-159" fmla="*/ 892430 w 1731151"/>
                <a:gd name="connsiteY6-160" fmla="*/ 1232918 h 1588660"/>
                <a:gd name="connsiteX7-161" fmla="*/ 5 w 1731151"/>
                <a:gd name="connsiteY7-162" fmla="*/ 1232918 h 1588660"/>
                <a:gd name="connsiteX8-163" fmla="*/ 275213 w 1731151"/>
                <a:gd name="connsiteY8-164" fmla="*/ 617659 h 1588660"/>
                <a:gd name="connsiteX9-165" fmla="*/ 5 w 1731151"/>
                <a:gd name="connsiteY9-166" fmla="*/ 320232 h 1588660"/>
                <a:gd name="connsiteX0-167" fmla="*/ 5 w 1731151"/>
                <a:gd name="connsiteY0-168" fmla="*/ 320232 h 1588660"/>
                <a:gd name="connsiteX1-169" fmla="*/ 556339 w 1731151"/>
                <a:gd name="connsiteY1-170" fmla="*/ 318779 h 1588660"/>
                <a:gd name="connsiteX2-171" fmla="*/ 851001 w 1731151"/>
                <a:gd name="connsiteY2-172" fmla="*/ 59821 h 1588660"/>
                <a:gd name="connsiteX3-173" fmla="*/ 1004881 w 1731151"/>
                <a:gd name="connsiteY3-174" fmla="*/ 0 h 1588660"/>
                <a:gd name="connsiteX4-175" fmla="*/ 1731151 w 1731151"/>
                <a:gd name="connsiteY4-176" fmla="*/ 776575 h 1588660"/>
                <a:gd name="connsiteX5-177" fmla="*/ 892430 w 1731151"/>
                <a:gd name="connsiteY5-178" fmla="*/ 1588660 h 1588660"/>
                <a:gd name="connsiteX6-179" fmla="*/ 892430 w 1731151"/>
                <a:gd name="connsiteY6-180" fmla="*/ 1232918 h 1588660"/>
                <a:gd name="connsiteX7-181" fmla="*/ 5 w 1731151"/>
                <a:gd name="connsiteY7-182" fmla="*/ 1232918 h 1588660"/>
                <a:gd name="connsiteX8-183" fmla="*/ 275213 w 1731151"/>
                <a:gd name="connsiteY8-184" fmla="*/ 617659 h 1588660"/>
                <a:gd name="connsiteX9-185" fmla="*/ 5 w 1731151"/>
                <a:gd name="connsiteY9-186" fmla="*/ 320232 h 1588660"/>
                <a:gd name="connsiteX0-187" fmla="*/ 3 w 1731149"/>
                <a:gd name="connsiteY0-188" fmla="*/ 320232 h 1588660"/>
                <a:gd name="connsiteX1-189" fmla="*/ 556337 w 1731149"/>
                <a:gd name="connsiteY1-190" fmla="*/ 318779 h 1588660"/>
                <a:gd name="connsiteX2-191" fmla="*/ 850999 w 1731149"/>
                <a:gd name="connsiteY2-192" fmla="*/ 59821 h 1588660"/>
                <a:gd name="connsiteX3-193" fmla="*/ 1004879 w 1731149"/>
                <a:gd name="connsiteY3-194" fmla="*/ 0 h 1588660"/>
                <a:gd name="connsiteX4-195" fmla="*/ 1731149 w 1731149"/>
                <a:gd name="connsiteY4-196" fmla="*/ 776575 h 1588660"/>
                <a:gd name="connsiteX5-197" fmla="*/ 892428 w 1731149"/>
                <a:gd name="connsiteY5-198" fmla="*/ 1588660 h 1588660"/>
                <a:gd name="connsiteX6-199" fmla="*/ 892428 w 1731149"/>
                <a:gd name="connsiteY6-200" fmla="*/ 1232918 h 1588660"/>
                <a:gd name="connsiteX7-201" fmla="*/ 3 w 1731149"/>
                <a:gd name="connsiteY7-202" fmla="*/ 1232918 h 1588660"/>
                <a:gd name="connsiteX8-203" fmla="*/ 275211 w 1731149"/>
                <a:gd name="connsiteY8-204" fmla="*/ 617659 h 1588660"/>
                <a:gd name="connsiteX9-205" fmla="*/ 3 w 1731149"/>
                <a:gd name="connsiteY9-206" fmla="*/ 320232 h 1588660"/>
                <a:gd name="connsiteX0-207" fmla="*/ 0 w 1731146"/>
                <a:gd name="connsiteY0-208" fmla="*/ 320232 h 1588660"/>
                <a:gd name="connsiteX1-209" fmla="*/ 556334 w 1731146"/>
                <a:gd name="connsiteY1-210" fmla="*/ 318779 h 1588660"/>
                <a:gd name="connsiteX2-211" fmla="*/ 850996 w 1731146"/>
                <a:gd name="connsiteY2-212" fmla="*/ 59821 h 1588660"/>
                <a:gd name="connsiteX3-213" fmla="*/ 1004876 w 1731146"/>
                <a:gd name="connsiteY3-214" fmla="*/ 0 h 1588660"/>
                <a:gd name="connsiteX4-215" fmla="*/ 1731146 w 1731146"/>
                <a:gd name="connsiteY4-216" fmla="*/ 776575 h 1588660"/>
                <a:gd name="connsiteX5-217" fmla="*/ 892425 w 1731146"/>
                <a:gd name="connsiteY5-218" fmla="*/ 1588660 h 1588660"/>
                <a:gd name="connsiteX6-219" fmla="*/ 892425 w 1731146"/>
                <a:gd name="connsiteY6-220" fmla="*/ 1232918 h 1588660"/>
                <a:gd name="connsiteX7-221" fmla="*/ 0 w 1731146"/>
                <a:gd name="connsiteY7-222" fmla="*/ 1232918 h 1588660"/>
                <a:gd name="connsiteX8-223" fmla="*/ 275208 w 1731146"/>
                <a:gd name="connsiteY8-224" fmla="*/ 617659 h 1588660"/>
                <a:gd name="connsiteX9-225" fmla="*/ 0 w 1731146"/>
                <a:gd name="connsiteY9-226" fmla="*/ 320232 h 1588660"/>
                <a:gd name="connsiteX0-227" fmla="*/ 0 w 1731146"/>
                <a:gd name="connsiteY0-228" fmla="*/ 320232 h 1588660"/>
                <a:gd name="connsiteX1-229" fmla="*/ 556334 w 1731146"/>
                <a:gd name="connsiteY1-230" fmla="*/ 318779 h 1588660"/>
                <a:gd name="connsiteX2-231" fmla="*/ 850996 w 1731146"/>
                <a:gd name="connsiteY2-232" fmla="*/ 59821 h 1588660"/>
                <a:gd name="connsiteX3-233" fmla="*/ 1004876 w 1731146"/>
                <a:gd name="connsiteY3-234" fmla="*/ 0 h 1588660"/>
                <a:gd name="connsiteX4-235" fmla="*/ 1731146 w 1731146"/>
                <a:gd name="connsiteY4-236" fmla="*/ 776575 h 1588660"/>
                <a:gd name="connsiteX5-237" fmla="*/ 892425 w 1731146"/>
                <a:gd name="connsiteY5-238" fmla="*/ 1588660 h 1588660"/>
                <a:gd name="connsiteX6-239" fmla="*/ 892425 w 1731146"/>
                <a:gd name="connsiteY6-240" fmla="*/ 1232918 h 1588660"/>
                <a:gd name="connsiteX7-241" fmla="*/ 0 w 1731146"/>
                <a:gd name="connsiteY7-242" fmla="*/ 1232918 h 1588660"/>
                <a:gd name="connsiteX8-243" fmla="*/ 275208 w 1731146"/>
                <a:gd name="connsiteY8-244" fmla="*/ 617659 h 1588660"/>
                <a:gd name="connsiteX9-245" fmla="*/ 0 w 1731146"/>
                <a:gd name="connsiteY9-246" fmla="*/ 320232 h 1588660"/>
                <a:gd name="connsiteX0-247" fmla="*/ 0 w 1731146"/>
                <a:gd name="connsiteY0-248" fmla="*/ 320232 h 1588660"/>
                <a:gd name="connsiteX1-249" fmla="*/ 556334 w 1731146"/>
                <a:gd name="connsiteY1-250" fmla="*/ 318779 h 1588660"/>
                <a:gd name="connsiteX2-251" fmla="*/ 850996 w 1731146"/>
                <a:gd name="connsiteY2-252" fmla="*/ 59821 h 1588660"/>
                <a:gd name="connsiteX3-253" fmla="*/ 1004876 w 1731146"/>
                <a:gd name="connsiteY3-254" fmla="*/ 0 h 1588660"/>
                <a:gd name="connsiteX4-255" fmla="*/ 1731146 w 1731146"/>
                <a:gd name="connsiteY4-256" fmla="*/ 776575 h 1588660"/>
                <a:gd name="connsiteX5-257" fmla="*/ 892425 w 1731146"/>
                <a:gd name="connsiteY5-258" fmla="*/ 1588660 h 1588660"/>
                <a:gd name="connsiteX6-259" fmla="*/ 892425 w 1731146"/>
                <a:gd name="connsiteY6-260" fmla="*/ 1232918 h 1588660"/>
                <a:gd name="connsiteX7-261" fmla="*/ 0 w 1731146"/>
                <a:gd name="connsiteY7-262" fmla="*/ 1232918 h 1588660"/>
                <a:gd name="connsiteX8-263" fmla="*/ 275208 w 1731146"/>
                <a:gd name="connsiteY8-264" fmla="*/ 617659 h 1588660"/>
                <a:gd name="connsiteX9-265" fmla="*/ 0 w 1731146"/>
                <a:gd name="connsiteY9-266" fmla="*/ 320232 h 1588660"/>
                <a:gd name="connsiteX0-267" fmla="*/ 0 w 1731146"/>
                <a:gd name="connsiteY0-268" fmla="*/ 320232 h 1588660"/>
                <a:gd name="connsiteX1-269" fmla="*/ 556334 w 1731146"/>
                <a:gd name="connsiteY1-270" fmla="*/ 318779 h 1588660"/>
                <a:gd name="connsiteX2-271" fmla="*/ 850996 w 1731146"/>
                <a:gd name="connsiteY2-272" fmla="*/ 59821 h 1588660"/>
                <a:gd name="connsiteX3-273" fmla="*/ 1004876 w 1731146"/>
                <a:gd name="connsiteY3-274" fmla="*/ 0 h 1588660"/>
                <a:gd name="connsiteX4-275" fmla="*/ 1731146 w 1731146"/>
                <a:gd name="connsiteY4-276" fmla="*/ 776575 h 1588660"/>
                <a:gd name="connsiteX5-277" fmla="*/ 892425 w 1731146"/>
                <a:gd name="connsiteY5-278" fmla="*/ 1588660 h 1588660"/>
                <a:gd name="connsiteX6-279" fmla="*/ 892425 w 1731146"/>
                <a:gd name="connsiteY6-280" fmla="*/ 1232918 h 1588660"/>
                <a:gd name="connsiteX7-281" fmla="*/ 0 w 1731146"/>
                <a:gd name="connsiteY7-282" fmla="*/ 1232918 h 1588660"/>
                <a:gd name="connsiteX8-283" fmla="*/ 281126 w 1731146"/>
                <a:gd name="connsiteY8-284" fmla="*/ 620619 h 1588660"/>
                <a:gd name="connsiteX9-285" fmla="*/ 0 w 1731146"/>
                <a:gd name="connsiteY9-286" fmla="*/ 320232 h 1588660"/>
                <a:gd name="connsiteX0-287" fmla="*/ 0 w 1731146"/>
                <a:gd name="connsiteY0-288" fmla="*/ 320232 h 1588660"/>
                <a:gd name="connsiteX1-289" fmla="*/ 556334 w 1731146"/>
                <a:gd name="connsiteY1-290" fmla="*/ 318779 h 1588660"/>
                <a:gd name="connsiteX2-291" fmla="*/ 850996 w 1731146"/>
                <a:gd name="connsiteY2-292" fmla="*/ 59821 h 1588660"/>
                <a:gd name="connsiteX3-293" fmla="*/ 1004876 w 1731146"/>
                <a:gd name="connsiteY3-294" fmla="*/ 0 h 1588660"/>
                <a:gd name="connsiteX4-295" fmla="*/ 1731146 w 1731146"/>
                <a:gd name="connsiteY4-296" fmla="*/ 776575 h 1588660"/>
                <a:gd name="connsiteX5-297" fmla="*/ 892425 w 1731146"/>
                <a:gd name="connsiteY5-298" fmla="*/ 1588660 h 1588660"/>
                <a:gd name="connsiteX6-299" fmla="*/ 892425 w 1731146"/>
                <a:gd name="connsiteY6-300" fmla="*/ 1232918 h 1588660"/>
                <a:gd name="connsiteX7-301" fmla="*/ 0 w 1731146"/>
                <a:gd name="connsiteY7-302" fmla="*/ 1232918 h 1588660"/>
                <a:gd name="connsiteX8-303" fmla="*/ 136124 w 1731146"/>
                <a:gd name="connsiteY8-304" fmla="*/ 922459 h 1588660"/>
                <a:gd name="connsiteX9-305" fmla="*/ 281126 w 1731146"/>
                <a:gd name="connsiteY9-306" fmla="*/ 620619 h 1588660"/>
                <a:gd name="connsiteX10" fmla="*/ 0 w 1731146"/>
                <a:gd name="connsiteY10" fmla="*/ 320232 h 1588660"/>
                <a:gd name="connsiteX0-307" fmla="*/ 0 w 1731146"/>
                <a:gd name="connsiteY0-308" fmla="*/ 320232 h 1588660"/>
                <a:gd name="connsiteX1-309" fmla="*/ 556334 w 1731146"/>
                <a:gd name="connsiteY1-310" fmla="*/ 318779 h 1588660"/>
                <a:gd name="connsiteX2-311" fmla="*/ 850996 w 1731146"/>
                <a:gd name="connsiteY2-312" fmla="*/ 59821 h 1588660"/>
                <a:gd name="connsiteX3-313" fmla="*/ 1004876 w 1731146"/>
                <a:gd name="connsiteY3-314" fmla="*/ 0 h 1588660"/>
                <a:gd name="connsiteX4-315" fmla="*/ 1731146 w 1731146"/>
                <a:gd name="connsiteY4-316" fmla="*/ 776575 h 1588660"/>
                <a:gd name="connsiteX5-317" fmla="*/ 892425 w 1731146"/>
                <a:gd name="connsiteY5-318" fmla="*/ 1588660 h 1588660"/>
                <a:gd name="connsiteX6-319" fmla="*/ 892425 w 1731146"/>
                <a:gd name="connsiteY6-320" fmla="*/ 1232918 h 1588660"/>
                <a:gd name="connsiteX7-321" fmla="*/ 0 w 1731146"/>
                <a:gd name="connsiteY7-322" fmla="*/ 1232918 h 1588660"/>
                <a:gd name="connsiteX8-323" fmla="*/ 266330 w 1731146"/>
                <a:gd name="connsiteY8-324" fmla="*/ 955011 h 1588660"/>
                <a:gd name="connsiteX9-325" fmla="*/ 281126 w 1731146"/>
                <a:gd name="connsiteY9-326" fmla="*/ 620619 h 1588660"/>
                <a:gd name="connsiteX10-327" fmla="*/ 0 w 1731146"/>
                <a:gd name="connsiteY10-328" fmla="*/ 320232 h 1588660"/>
                <a:gd name="connsiteX0-329" fmla="*/ 0 w 1731146"/>
                <a:gd name="connsiteY0-330" fmla="*/ 320232 h 1588660"/>
                <a:gd name="connsiteX1-331" fmla="*/ 556334 w 1731146"/>
                <a:gd name="connsiteY1-332" fmla="*/ 318779 h 1588660"/>
                <a:gd name="connsiteX2-333" fmla="*/ 850996 w 1731146"/>
                <a:gd name="connsiteY2-334" fmla="*/ 59821 h 1588660"/>
                <a:gd name="connsiteX3-335" fmla="*/ 1004876 w 1731146"/>
                <a:gd name="connsiteY3-336" fmla="*/ 0 h 1588660"/>
                <a:gd name="connsiteX4-337" fmla="*/ 1731146 w 1731146"/>
                <a:gd name="connsiteY4-338" fmla="*/ 776575 h 1588660"/>
                <a:gd name="connsiteX5-339" fmla="*/ 892425 w 1731146"/>
                <a:gd name="connsiteY5-340" fmla="*/ 1588660 h 1588660"/>
                <a:gd name="connsiteX6-341" fmla="*/ 892425 w 1731146"/>
                <a:gd name="connsiteY6-342" fmla="*/ 1232918 h 1588660"/>
                <a:gd name="connsiteX7-343" fmla="*/ 582967 w 1731146"/>
                <a:gd name="connsiteY7-344" fmla="*/ 1233178 h 1588660"/>
                <a:gd name="connsiteX8-345" fmla="*/ 0 w 1731146"/>
                <a:gd name="connsiteY8-346" fmla="*/ 1232918 h 1588660"/>
                <a:gd name="connsiteX9-347" fmla="*/ 266330 w 1731146"/>
                <a:gd name="connsiteY9-348" fmla="*/ 955011 h 1588660"/>
                <a:gd name="connsiteX10-349" fmla="*/ 281126 w 1731146"/>
                <a:gd name="connsiteY10-350" fmla="*/ 620619 h 1588660"/>
                <a:gd name="connsiteX11" fmla="*/ 0 w 1731146"/>
                <a:gd name="connsiteY11" fmla="*/ 320232 h 1588660"/>
                <a:gd name="connsiteX0-351" fmla="*/ 0 w 1731146"/>
                <a:gd name="connsiteY0-352" fmla="*/ 320232 h 1588660"/>
                <a:gd name="connsiteX1-353" fmla="*/ 556334 w 1731146"/>
                <a:gd name="connsiteY1-354" fmla="*/ 318779 h 1588660"/>
                <a:gd name="connsiteX2-355" fmla="*/ 850996 w 1731146"/>
                <a:gd name="connsiteY2-356" fmla="*/ 59821 h 1588660"/>
                <a:gd name="connsiteX3-357" fmla="*/ 1004876 w 1731146"/>
                <a:gd name="connsiteY3-358" fmla="*/ 0 h 1588660"/>
                <a:gd name="connsiteX4-359" fmla="*/ 1731146 w 1731146"/>
                <a:gd name="connsiteY4-360" fmla="*/ 776575 h 1588660"/>
                <a:gd name="connsiteX5-361" fmla="*/ 892425 w 1731146"/>
                <a:gd name="connsiteY5-362" fmla="*/ 1588660 h 1588660"/>
                <a:gd name="connsiteX6-363" fmla="*/ 853956 w 1731146"/>
                <a:gd name="connsiteY6-364" fmla="*/ 1460778 h 1588660"/>
                <a:gd name="connsiteX7-365" fmla="*/ 582967 w 1731146"/>
                <a:gd name="connsiteY7-366" fmla="*/ 1233178 h 1588660"/>
                <a:gd name="connsiteX8-367" fmla="*/ 0 w 1731146"/>
                <a:gd name="connsiteY8-368" fmla="*/ 1232918 h 1588660"/>
                <a:gd name="connsiteX9-369" fmla="*/ 266330 w 1731146"/>
                <a:gd name="connsiteY9-370" fmla="*/ 955011 h 1588660"/>
                <a:gd name="connsiteX10-371" fmla="*/ 281126 w 1731146"/>
                <a:gd name="connsiteY10-372" fmla="*/ 620619 h 1588660"/>
                <a:gd name="connsiteX11-373" fmla="*/ 0 w 1731146"/>
                <a:gd name="connsiteY11-374" fmla="*/ 320232 h 1588660"/>
                <a:gd name="connsiteX0-375" fmla="*/ 0 w 1731146"/>
                <a:gd name="connsiteY0-376" fmla="*/ 320232 h 1517638"/>
                <a:gd name="connsiteX1-377" fmla="*/ 556334 w 1731146"/>
                <a:gd name="connsiteY1-378" fmla="*/ 318779 h 1517638"/>
                <a:gd name="connsiteX2-379" fmla="*/ 850996 w 1731146"/>
                <a:gd name="connsiteY2-380" fmla="*/ 59821 h 1517638"/>
                <a:gd name="connsiteX3-381" fmla="*/ 1004876 w 1731146"/>
                <a:gd name="connsiteY3-382" fmla="*/ 0 h 1517638"/>
                <a:gd name="connsiteX4-383" fmla="*/ 1731146 w 1731146"/>
                <a:gd name="connsiteY4-384" fmla="*/ 776575 h 1517638"/>
                <a:gd name="connsiteX5-385" fmla="*/ 1010794 w 1731146"/>
                <a:gd name="connsiteY5-386" fmla="*/ 1517638 h 1517638"/>
                <a:gd name="connsiteX6-387" fmla="*/ 853956 w 1731146"/>
                <a:gd name="connsiteY6-388" fmla="*/ 1460778 h 1517638"/>
                <a:gd name="connsiteX7-389" fmla="*/ 582967 w 1731146"/>
                <a:gd name="connsiteY7-390" fmla="*/ 1233178 h 1517638"/>
                <a:gd name="connsiteX8-391" fmla="*/ 0 w 1731146"/>
                <a:gd name="connsiteY8-392" fmla="*/ 1232918 h 1517638"/>
                <a:gd name="connsiteX9-393" fmla="*/ 266330 w 1731146"/>
                <a:gd name="connsiteY9-394" fmla="*/ 955011 h 1517638"/>
                <a:gd name="connsiteX10-395" fmla="*/ 281126 w 1731146"/>
                <a:gd name="connsiteY10-396" fmla="*/ 620619 h 1517638"/>
                <a:gd name="connsiteX11-397" fmla="*/ 0 w 1731146"/>
                <a:gd name="connsiteY11-398" fmla="*/ 320232 h 1517638"/>
                <a:gd name="connsiteX0-399" fmla="*/ 0 w 1589104"/>
                <a:gd name="connsiteY0-400" fmla="*/ 320232 h 1517638"/>
                <a:gd name="connsiteX1-401" fmla="*/ 556334 w 1589104"/>
                <a:gd name="connsiteY1-402" fmla="*/ 318779 h 1517638"/>
                <a:gd name="connsiteX2-403" fmla="*/ 850996 w 1589104"/>
                <a:gd name="connsiteY2-404" fmla="*/ 59821 h 1517638"/>
                <a:gd name="connsiteX3-405" fmla="*/ 1004876 w 1589104"/>
                <a:gd name="connsiteY3-406" fmla="*/ 0 h 1517638"/>
                <a:gd name="connsiteX4-407" fmla="*/ 1589104 w 1589104"/>
                <a:gd name="connsiteY4-408" fmla="*/ 936373 h 1517638"/>
                <a:gd name="connsiteX5-409" fmla="*/ 1010794 w 1589104"/>
                <a:gd name="connsiteY5-410" fmla="*/ 1517638 h 1517638"/>
                <a:gd name="connsiteX6-411" fmla="*/ 853956 w 1589104"/>
                <a:gd name="connsiteY6-412" fmla="*/ 1460778 h 1517638"/>
                <a:gd name="connsiteX7-413" fmla="*/ 582967 w 1589104"/>
                <a:gd name="connsiteY7-414" fmla="*/ 1233178 h 1517638"/>
                <a:gd name="connsiteX8-415" fmla="*/ 0 w 1589104"/>
                <a:gd name="connsiteY8-416" fmla="*/ 1232918 h 1517638"/>
                <a:gd name="connsiteX9-417" fmla="*/ 266330 w 1589104"/>
                <a:gd name="connsiteY9-418" fmla="*/ 955011 h 1517638"/>
                <a:gd name="connsiteX10-419" fmla="*/ 281126 w 1589104"/>
                <a:gd name="connsiteY10-420" fmla="*/ 620619 h 1517638"/>
                <a:gd name="connsiteX11-421" fmla="*/ 0 w 1589104"/>
                <a:gd name="connsiteY11-422" fmla="*/ 320232 h 1517638"/>
                <a:gd name="connsiteX0-423" fmla="*/ 0 w 1589104"/>
                <a:gd name="connsiteY0-424" fmla="*/ 320232 h 1517638"/>
                <a:gd name="connsiteX1-425" fmla="*/ 556334 w 1589104"/>
                <a:gd name="connsiteY1-426" fmla="*/ 318779 h 1517638"/>
                <a:gd name="connsiteX2-427" fmla="*/ 850996 w 1589104"/>
                <a:gd name="connsiteY2-428" fmla="*/ 59821 h 1517638"/>
                <a:gd name="connsiteX3-429" fmla="*/ 1004876 w 1589104"/>
                <a:gd name="connsiteY3-430" fmla="*/ 0 h 1517638"/>
                <a:gd name="connsiteX4-431" fmla="*/ 1373080 w 1589104"/>
                <a:gd name="connsiteY4-432" fmla="*/ 591026 h 1517638"/>
                <a:gd name="connsiteX5-433" fmla="*/ 1589104 w 1589104"/>
                <a:gd name="connsiteY5-434" fmla="*/ 936373 h 1517638"/>
                <a:gd name="connsiteX6-435" fmla="*/ 1010794 w 1589104"/>
                <a:gd name="connsiteY6-436" fmla="*/ 1517638 h 1517638"/>
                <a:gd name="connsiteX7-437" fmla="*/ 853956 w 1589104"/>
                <a:gd name="connsiteY7-438" fmla="*/ 1460778 h 1517638"/>
                <a:gd name="connsiteX8-439" fmla="*/ 582967 w 1589104"/>
                <a:gd name="connsiteY8-440" fmla="*/ 1233178 h 1517638"/>
                <a:gd name="connsiteX9-441" fmla="*/ 0 w 1589104"/>
                <a:gd name="connsiteY9-442" fmla="*/ 1232918 h 1517638"/>
                <a:gd name="connsiteX10-443" fmla="*/ 266330 w 1589104"/>
                <a:gd name="connsiteY10-444" fmla="*/ 955011 h 1517638"/>
                <a:gd name="connsiteX11-445" fmla="*/ 281126 w 1589104"/>
                <a:gd name="connsiteY11-446" fmla="*/ 620619 h 1517638"/>
                <a:gd name="connsiteX12" fmla="*/ 0 w 1589104"/>
                <a:gd name="connsiteY12" fmla="*/ 320232 h 1517638"/>
                <a:gd name="connsiteX0-447" fmla="*/ 0 w 1589104"/>
                <a:gd name="connsiteY0-448" fmla="*/ 320232 h 1517638"/>
                <a:gd name="connsiteX1-449" fmla="*/ 556334 w 1589104"/>
                <a:gd name="connsiteY1-450" fmla="*/ 318779 h 1517638"/>
                <a:gd name="connsiteX2-451" fmla="*/ 850996 w 1589104"/>
                <a:gd name="connsiteY2-452" fmla="*/ 59821 h 1517638"/>
                <a:gd name="connsiteX3-453" fmla="*/ 1004876 w 1589104"/>
                <a:gd name="connsiteY3-454" fmla="*/ 0 h 1517638"/>
                <a:gd name="connsiteX4-455" fmla="*/ 1583185 w 1589104"/>
                <a:gd name="connsiteY4-456" fmla="*/ 596945 h 1517638"/>
                <a:gd name="connsiteX5-457" fmla="*/ 1589104 w 1589104"/>
                <a:gd name="connsiteY5-458" fmla="*/ 936373 h 1517638"/>
                <a:gd name="connsiteX6-459" fmla="*/ 1010794 w 1589104"/>
                <a:gd name="connsiteY6-460" fmla="*/ 1517638 h 1517638"/>
                <a:gd name="connsiteX7-461" fmla="*/ 853956 w 1589104"/>
                <a:gd name="connsiteY7-462" fmla="*/ 1460778 h 1517638"/>
                <a:gd name="connsiteX8-463" fmla="*/ 582967 w 1589104"/>
                <a:gd name="connsiteY8-464" fmla="*/ 1233178 h 1517638"/>
                <a:gd name="connsiteX9-465" fmla="*/ 0 w 1589104"/>
                <a:gd name="connsiteY9-466" fmla="*/ 1232918 h 1517638"/>
                <a:gd name="connsiteX10-467" fmla="*/ 266330 w 1589104"/>
                <a:gd name="connsiteY10-468" fmla="*/ 955011 h 1517638"/>
                <a:gd name="connsiteX11-469" fmla="*/ 281126 w 1589104"/>
                <a:gd name="connsiteY11-470" fmla="*/ 620619 h 1517638"/>
                <a:gd name="connsiteX12-471" fmla="*/ 0 w 1589104"/>
                <a:gd name="connsiteY12-472" fmla="*/ 320232 h 1517638"/>
                <a:gd name="connsiteX0-473" fmla="*/ 0 w 1592063"/>
                <a:gd name="connsiteY0-474" fmla="*/ 320232 h 1517638"/>
                <a:gd name="connsiteX1-475" fmla="*/ 556334 w 1592063"/>
                <a:gd name="connsiteY1-476" fmla="*/ 318779 h 1517638"/>
                <a:gd name="connsiteX2-477" fmla="*/ 850996 w 1592063"/>
                <a:gd name="connsiteY2-478" fmla="*/ 59821 h 1517638"/>
                <a:gd name="connsiteX3-479" fmla="*/ 1004876 w 1592063"/>
                <a:gd name="connsiteY3-480" fmla="*/ 0 h 1517638"/>
                <a:gd name="connsiteX4-481" fmla="*/ 1583185 w 1592063"/>
                <a:gd name="connsiteY4-482" fmla="*/ 596945 h 1517638"/>
                <a:gd name="connsiteX5-483" fmla="*/ 1592063 w 1592063"/>
                <a:gd name="connsiteY5-484" fmla="*/ 942292 h 1517638"/>
                <a:gd name="connsiteX6-485" fmla="*/ 1010794 w 1592063"/>
                <a:gd name="connsiteY6-486" fmla="*/ 1517638 h 1517638"/>
                <a:gd name="connsiteX7-487" fmla="*/ 853956 w 1592063"/>
                <a:gd name="connsiteY7-488" fmla="*/ 1460778 h 1517638"/>
                <a:gd name="connsiteX8-489" fmla="*/ 582967 w 1592063"/>
                <a:gd name="connsiteY8-490" fmla="*/ 1233178 h 1517638"/>
                <a:gd name="connsiteX9-491" fmla="*/ 0 w 1592063"/>
                <a:gd name="connsiteY9-492" fmla="*/ 1232918 h 1517638"/>
                <a:gd name="connsiteX10-493" fmla="*/ 266330 w 1592063"/>
                <a:gd name="connsiteY10-494" fmla="*/ 955011 h 1517638"/>
                <a:gd name="connsiteX11-495" fmla="*/ 281126 w 1592063"/>
                <a:gd name="connsiteY11-496" fmla="*/ 620619 h 1517638"/>
                <a:gd name="connsiteX12-497" fmla="*/ 0 w 1592063"/>
                <a:gd name="connsiteY12-498" fmla="*/ 320232 h 1517638"/>
                <a:gd name="connsiteX0-499" fmla="*/ 0 w 1589104"/>
                <a:gd name="connsiteY0-500" fmla="*/ 320232 h 1517638"/>
                <a:gd name="connsiteX1-501" fmla="*/ 556334 w 1589104"/>
                <a:gd name="connsiteY1-502" fmla="*/ 318779 h 1517638"/>
                <a:gd name="connsiteX2-503" fmla="*/ 850996 w 1589104"/>
                <a:gd name="connsiteY2-504" fmla="*/ 59821 h 1517638"/>
                <a:gd name="connsiteX3-505" fmla="*/ 1004876 w 1589104"/>
                <a:gd name="connsiteY3-506" fmla="*/ 0 h 1517638"/>
                <a:gd name="connsiteX4-507" fmla="*/ 1583185 w 1589104"/>
                <a:gd name="connsiteY4-508" fmla="*/ 596945 h 1517638"/>
                <a:gd name="connsiteX5-509" fmla="*/ 1589104 w 1589104"/>
                <a:gd name="connsiteY5-510" fmla="*/ 948210 h 1517638"/>
                <a:gd name="connsiteX6-511" fmla="*/ 1010794 w 1589104"/>
                <a:gd name="connsiteY6-512" fmla="*/ 1517638 h 1517638"/>
                <a:gd name="connsiteX7-513" fmla="*/ 853956 w 1589104"/>
                <a:gd name="connsiteY7-514" fmla="*/ 1460778 h 1517638"/>
                <a:gd name="connsiteX8-515" fmla="*/ 582967 w 1589104"/>
                <a:gd name="connsiteY8-516" fmla="*/ 1233178 h 1517638"/>
                <a:gd name="connsiteX9-517" fmla="*/ 0 w 1589104"/>
                <a:gd name="connsiteY9-518" fmla="*/ 1232918 h 1517638"/>
                <a:gd name="connsiteX10-519" fmla="*/ 266330 w 1589104"/>
                <a:gd name="connsiteY10-520" fmla="*/ 955011 h 1517638"/>
                <a:gd name="connsiteX11-521" fmla="*/ 281126 w 1589104"/>
                <a:gd name="connsiteY11-522" fmla="*/ 620619 h 1517638"/>
                <a:gd name="connsiteX12-523" fmla="*/ 0 w 1589104"/>
                <a:gd name="connsiteY12-524" fmla="*/ 320232 h 1517638"/>
                <a:gd name="connsiteX0-525" fmla="*/ 0 w 1589104"/>
                <a:gd name="connsiteY0-526" fmla="*/ 320232 h 1514679"/>
                <a:gd name="connsiteX1-527" fmla="*/ 556334 w 1589104"/>
                <a:gd name="connsiteY1-528" fmla="*/ 318779 h 1514679"/>
                <a:gd name="connsiteX2-529" fmla="*/ 850996 w 1589104"/>
                <a:gd name="connsiteY2-530" fmla="*/ 59821 h 1514679"/>
                <a:gd name="connsiteX3-531" fmla="*/ 1004876 w 1589104"/>
                <a:gd name="connsiteY3-532" fmla="*/ 0 h 1514679"/>
                <a:gd name="connsiteX4-533" fmla="*/ 1583185 w 1589104"/>
                <a:gd name="connsiteY4-534" fmla="*/ 596945 h 1514679"/>
                <a:gd name="connsiteX5-535" fmla="*/ 1589104 w 1589104"/>
                <a:gd name="connsiteY5-536" fmla="*/ 948210 h 1514679"/>
                <a:gd name="connsiteX6-537" fmla="*/ 1013753 w 1589104"/>
                <a:gd name="connsiteY6-538" fmla="*/ 1514679 h 1514679"/>
                <a:gd name="connsiteX7-539" fmla="*/ 853956 w 1589104"/>
                <a:gd name="connsiteY7-540" fmla="*/ 1460778 h 1514679"/>
                <a:gd name="connsiteX8-541" fmla="*/ 582967 w 1589104"/>
                <a:gd name="connsiteY8-542" fmla="*/ 1233178 h 1514679"/>
                <a:gd name="connsiteX9-543" fmla="*/ 0 w 1589104"/>
                <a:gd name="connsiteY9-544" fmla="*/ 1232918 h 1514679"/>
                <a:gd name="connsiteX10-545" fmla="*/ 266330 w 1589104"/>
                <a:gd name="connsiteY10-546" fmla="*/ 955011 h 1514679"/>
                <a:gd name="connsiteX11-547" fmla="*/ 281126 w 1589104"/>
                <a:gd name="connsiteY11-548" fmla="*/ 620619 h 1514679"/>
                <a:gd name="connsiteX12-549" fmla="*/ 0 w 1589104"/>
                <a:gd name="connsiteY12-550" fmla="*/ 320232 h 1514679"/>
                <a:gd name="connsiteX0-551" fmla="*/ 0 w 1589104"/>
                <a:gd name="connsiteY0-552" fmla="*/ 320232 h 1514679"/>
                <a:gd name="connsiteX1-553" fmla="*/ 556334 w 1589104"/>
                <a:gd name="connsiteY1-554" fmla="*/ 318779 h 1514679"/>
                <a:gd name="connsiteX2-555" fmla="*/ 850996 w 1589104"/>
                <a:gd name="connsiteY2-556" fmla="*/ 59821 h 1514679"/>
                <a:gd name="connsiteX3-557" fmla="*/ 1004876 w 1589104"/>
                <a:gd name="connsiteY3-558" fmla="*/ 0 h 1514679"/>
                <a:gd name="connsiteX4-559" fmla="*/ 1583185 w 1589104"/>
                <a:gd name="connsiteY4-560" fmla="*/ 596945 h 1514679"/>
                <a:gd name="connsiteX5-561" fmla="*/ 1589104 w 1589104"/>
                <a:gd name="connsiteY5-562" fmla="*/ 948210 h 1514679"/>
                <a:gd name="connsiteX6-563" fmla="*/ 1013753 w 1589104"/>
                <a:gd name="connsiteY6-564" fmla="*/ 1514679 h 1514679"/>
                <a:gd name="connsiteX7-565" fmla="*/ 853956 w 1589104"/>
                <a:gd name="connsiteY7-566" fmla="*/ 1460778 h 1514679"/>
                <a:gd name="connsiteX8-567" fmla="*/ 582967 w 1589104"/>
                <a:gd name="connsiteY8-568" fmla="*/ 1233178 h 1514679"/>
                <a:gd name="connsiteX9-569" fmla="*/ 0 w 1589104"/>
                <a:gd name="connsiteY9-570" fmla="*/ 1232918 h 1514679"/>
                <a:gd name="connsiteX10-571" fmla="*/ 266330 w 1589104"/>
                <a:gd name="connsiteY10-572" fmla="*/ 955011 h 1514679"/>
                <a:gd name="connsiteX11-573" fmla="*/ 287045 w 1589104"/>
                <a:gd name="connsiteY11-574" fmla="*/ 611742 h 1514679"/>
                <a:gd name="connsiteX12-575" fmla="*/ 0 w 1589104"/>
                <a:gd name="connsiteY12-576" fmla="*/ 320232 h 1514679"/>
                <a:gd name="connsiteX0-577" fmla="*/ 0 w 1589104"/>
                <a:gd name="connsiteY0-578" fmla="*/ 320232 h 1514679"/>
                <a:gd name="connsiteX1-579" fmla="*/ 556334 w 1589104"/>
                <a:gd name="connsiteY1-580" fmla="*/ 318779 h 1514679"/>
                <a:gd name="connsiteX2-581" fmla="*/ 850996 w 1589104"/>
                <a:gd name="connsiteY2-582" fmla="*/ 59821 h 1514679"/>
                <a:gd name="connsiteX3-583" fmla="*/ 1004876 w 1589104"/>
                <a:gd name="connsiteY3-584" fmla="*/ 0 h 1514679"/>
                <a:gd name="connsiteX4-585" fmla="*/ 1583185 w 1589104"/>
                <a:gd name="connsiteY4-586" fmla="*/ 596945 h 1514679"/>
                <a:gd name="connsiteX5-587" fmla="*/ 1589104 w 1589104"/>
                <a:gd name="connsiteY5-588" fmla="*/ 948210 h 1514679"/>
                <a:gd name="connsiteX6-589" fmla="*/ 1013753 w 1589104"/>
                <a:gd name="connsiteY6-590" fmla="*/ 1514679 h 1514679"/>
                <a:gd name="connsiteX7-591" fmla="*/ 853956 w 1589104"/>
                <a:gd name="connsiteY7-592" fmla="*/ 1460778 h 1514679"/>
                <a:gd name="connsiteX8-593" fmla="*/ 582967 w 1589104"/>
                <a:gd name="connsiteY8-594" fmla="*/ 1233178 h 1514679"/>
                <a:gd name="connsiteX9-595" fmla="*/ 0 w 1589104"/>
                <a:gd name="connsiteY9-596" fmla="*/ 1232918 h 1514679"/>
                <a:gd name="connsiteX10-597" fmla="*/ 266330 w 1589104"/>
                <a:gd name="connsiteY10-598" fmla="*/ 955011 h 1514679"/>
                <a:gd name="connsiteX11-599" fmla="*/ 287045 w 1589104"/>
                <a:gd name="connsiteY11-600" fmla="*/ 611742 h 1514679"/>
                <a:gd name="connsiteX12-601" fmla="*/ 0 w 1589104"/>
                <a:gd name="connsiteY12-602" fmla="*/ 320232 h 1514679"/>
                <a:gd name="connsiteX0-603" fmla="*/ 0 w 1589104"/>
                <a:gd name="connsiteY0-604" fmla="*/ 320232 h 1514679"/>
                <a:gd name="connsiteX1-605" fmla="*/ 556334 w 1589104"/>
                <a:gd name="connsiteY1-606" fmla="*/ 318779 h 1514679"/>
                <a:gd name="connsiteX2-607" fmla="*/ 850996 w 1589104"/>
                <a:gd name="connsiteY2-608" fmla="*/ 59821 h 1514679"/>
                <a:gd name="connsiteX3-609" fmla="*/ 1004876 w 1589104"/>
                <a:gd name="connsiteY3-610" fmla="*/ 0 h 1514679"/>
                <a:gd name="connsiteX4-611" fmla="*/ 1583185 w 1589104"/>
                <a:gd name="connsiteY4-612" fmla="*/ 596945 h 1514679"/>
                <a:gd name="connsiteX5-613" fmla="*/ 1589104 w 1589104"/>
                <a:gd name="connsiteY5-614" fmla="*/ 948210 h 1514679"/>
                <a:gd name="connsiteX6-615" fmla="*/ 1013753 w 1589104"/>
                <a:gd name="connsiteY6-616" fmla="*/ 1514679 h 1514679"/>
                <a:gd name="connsiteX7-617" fmla="*/ 853956 w 1589104"/>
                <a:gd name="connsiteY7-618" fmla="*/ 1460778 h 1514679"/>
                <a:gd name="connsiteX8-619" fmla="*/ 582967 w 1589104"/>
                <a:gd name="connsiteY8-620" fmla="*/ 1233178 h 1514679"/>
                <a:gd name="connsiteX9-621" fmla="*/ 0 w 1589104"/>
                <a:gd name="connsiteY9-622" fmla="*/ 1232918 h 1514679"/>
                <a:gd name="connsiteX10-623" fmla="*/ 266330 w 1589104"/>
                <a:gd name="connsiteY10-624" fmla="*/ 955011 h 1514679"/>
                <a:gd name="connsiteX11-625" fmla="*/ 287045 w 1589104"/>
                <a:gd name="connsiteY11-626" fmla="*/ 611742 h 1514679"/>
                <a:gd name="connsiteX12-627" fmla="*/ 0 w 1589104"/>
                <a:gd name="connsiteY12-628" fmla="*/ 320232 h 1514679"/>
                <a:gd name="connsiteX0-629" fmla="*/ 0 w 1589104"/>
                <a:gd name="connsiteY0-630" fmla="*/ 320232 h 1514679"/>
                <a:gd name="connsiteX1-631" fmla="*/ 556334 w 1589104"/>
                <a:gd name="connsiteY1-632" fmla="*/ 318779 h 1514679"/>
                <a:gd name="connsiteX2-633" fmla="*/ 850996 w 1589104"/>
                <a:gd name="connsiteY2-634" fmla="*/ 59821 h 1514679"/>
                <a:gd name="connsiteX3-635" fmla="*/ 1004876 w 1589104"/>
                <a:gd name="connsiteY3-636" fmla="*/ 0 h 1514679"/>
                <a:gd name="connsiteX4-637" fmla="*/ 1583185 w 1589104"/>
                <a:gd name="connsiteY4-638" fmla="*/ 596945 h 1514679"/>
                <a:gd name="connsiteX5-639" fmla="*/ 1589104 w 1589104"/>
                <a:gd name="connsiteY5-640" fmla="*/ 948210 h 1514679"/>
                <a:gd name="connsiteX6-641" fmla="*/ 1013753 w 1589104"/>
                <a:gd name="connsiteY6-642" fmla="*/ 1514679 h 1514679"/>
                <a:gd name="connsiteX7-643" fmla="*/ 853956 w 1589104"/>
                <a:gd name="connsiteY7-644" fmla="*/ 1460778 h 1514679"/>
                <a:gd name="connsiteX8-645" fmla="*/ 582967 w 1589104"/>
                <a:gd name="connsiteY8-646" fmla="*/ 1233178 h 1514679"/>
                <a:gd name="connsiteX9-647" fmla="*/ 0 w 1589104"/>
                <a:gd name="connsiteY9-648" fmla="*/ 1232918 h 1514679"/>
                <a:gd name="connsiteX10-649" fmla="*/ 266330 w 1589104"/>
                <a:gd name="connsiteY10-650" fmla="*/ 955011 h 1514679"/>
                <a:gd name="connsiteX11-651" fmla="*/ 287045 w 1589104"/>
                <a:gd name="connsiteY11-652" fmla="*/ 611742 h 1514679"/>
                <a:gd name="connsiteX12-653" fmla="*/ 0 w 1589104"/>
                <a:gd name="connsiteY12-654" fmla="*/ 320232 h 1514679"/>
                <a:gd name="connsiteX0-655" fmla="*/ 0 w 1589104"/>
                <a:gd name="connsiteY0-656" fmla="*/ 320232 h 1514679"/>
                <a:gd name="connsiteX1-657" fmla="*/ 556334 w 1589104"/>
                <a:gd name="connsiteY1-658" fmla="*/ 318779 h 1514679"/>
                <a:gd name="connsiteX2-659" fmla="*/ 850996 w 1589104"/>
                <a:gd name="connsiteY2-660" fmla="*/ 59821 h 1514679"/>
                <a:gd name="connsiteX3-661" fmla="*/ 1004876 w 1589104"/>
                <a:gd name="connsiteY3-662" fmla="*/ 0 h 1514679"/>
                <a:gd name="connsiteX4-663" fmla="*/ 1583185 w 1589104"/>
                <a:gd name="connsiteY4-664" fmla="*/ 596945 h 1514679"/>
                <a:gd name="connsiteX5-665" fmla="*/ 1589104 w 1589104"/>
                <a:gd name="connsiteY5-666" fmla="*/ 948210 h 1514679"/>
                <a:gd name="connsiteX6-667" fmla="*/ 1013753 w 1589104"/>
                <a:gd name="connsiteY6-668" fmla="*/ 1514679 h 1514679"/>
                <a:gd name="connsiteX7-669" fmla="*/ 853956 w 1589104"/>
                <a:gd name="connsiteY7-670" fmla="*/ 1460778 h 1514679"/>
                <a:gd name="connsiteX8-671" fmla="*/ 582967 w 1589104"/>
                <a:gd name="connsiteY8-672" fmla="*/ 1233178 h 1514679"/>
                <a:gd name="connsiteX9-673" fmla="*/ 0 w 1589104"/>
                <a:gd name="connsiteY9-674" fmla="*/ 1232918 h 1514679"/>
                <a:gd name="connsiteX10-675" fmla="*/ 266330 w 1589104"/>
                <a:gd name="connsiteY10-676" fmla="*/ 955011 h 1514679"/>
                <a:gd name="connsiteX11-677" fmla="*/ 287045 w 1589104"/>
                <a:gd name="connsiteY11-678" fmla="*/ 611742 h 1514679"/>
                <a:gd name="connsiteX12-679" fmla="*/ 0 w 1589104"/>
                <a:gd name="connsiteY12-680" fmla="*/ 320232 h 1514679"/>
                <a:gd name="connsiteX0-681" fmla="*/ 0 w 1589104"/>
                <a:gd name="connsiteY0-682" fmla="*/ 320232 h 1514679"/>
                <a:gd name="connsiteX1-683" fmla="*/ 556334 w 1589104"/>
                <a:gd name="connsiteY1-684" fmla="*/ 318779 h 1514679"/>
                <a:gd name="connsiteX2-685" fmla="*/ 850996 w 1589104"/>
                <a:gd name="connsiteY2-686" fmla="*/ 59821 h 1514679"/>
                <a:gd name="connsiteX3-687" fmla="*/ 1004876 w 1589104"/>
                <a:gd name="connsiteY3-688" fmla="*/ 0 h 1514679"/>
                <a:gd name="connsiteX4-689" fmla="*/ 1583185 w 1589104"/>
                <a:gd name="connsiteY4-690" fmla="*/ 596945 h 1514679"/>
                <a:gd name="connsiteX5-691" fmla="*/ 1589104 w 1589104"/>
                <a:gd name="connsiteY5-692" fmla="*/ 948210 h 1514679"/>
                <a:gd name="connsiteX6-693" fmla="*/ 1013753 w 1589104"/>
                <a:gd name="connsiteY6-694" fmla="*/ 1514679 h 1514679"/>
                <a:gd name="connsiteX7-695" fmla="*/ 853956 w 1589104"/>
                <a:gd name="connsiteY7-696" fmla="*/ 1460778 h 1514679"/>
                <a:gd name="connsiteX8-697" fmla="*/ 582967 w 1589104"/>
                <a:gd name="connsiteY8-698" fmla="*/ 1233178 h 1514679"/>
                <a:gd name="connsiteX9-699" fmla="*/ 0 w 1589104"/>
                <a:gd name="connsiteY9-700" fmla="*/ 1232918 h 1514679"/>
                <a:gd name="connsiteX10-701" fmla="*/ 266330 w 1589104"/>
                <a:gd name="connsiteY10-702" fmla="*/ 955011 h 1514679"/>
                <a:gd name="connsiteX11-703" fmla="*/ 287045 w 1589104"/>
                <a:gd name="connsiteY11-704" fmla="*/ 611742 h 1514679"/>
                <a:gd name="connsiteX12-705" fmla="*/ 0 w 1589104"/>
                <a:gd name="connsiteY12-706" fmla="*/ 320232 h 1514679"/>
                <a:gd name="connsiteX0-707" fmla="*/ 0 w 1589104"/>
                <a:gd name="connsiteY0-708" fmla="*/ 320232 h 1514679"/>
                <a:gd name="connsiteX1-709" fmla="*/ 556334 w 1589104"/>
                <a:gd name="connsiteY1-710" fmla="*/ 318779 h 1514679"/>
                <a:gd name="connsiteX2-711" fmla="*/ 850996 w 1589104"/>
                <a:gd name="connsiteY2-712" fmla="*/ 59821 h 1514679"/>
                <a:gd name="connsiteX3-713" fmla="*/ 1004876 w 1589104"/>
                <a:gd name="connsiteY3-714" fmla="*/ 0 h 1514679"/>
                <a:gd name="connsiteX4-715" fmla="*/ 1583185 w 1589104"/>
                <a:gd name="connsiteY4-716" fmla="*/ 596945 h 1514679"/>
                <a:gd name="connsiteX5-717" fmla="*/ 1589104 w 1589104"/>
                <a:gd name="connsiteY5-718" fmla="*/ 948210 h 1514679"/>
                <a:gd name="connsiteX6-719" fmla="*/ 1013753 w 1589104"/>
                <a:gd name="connsiteY6-720" fmla="*/ 1514679 h 1514679"/>
                <a:gd name="connsiteX7-721" fmla="*/ 853956 w 1589104"/>
                <a:gd name="connsiteY7-722" fmla="*/ 1460778 h 1514679"/>
                <a:gd name="connsiteX8-723" fmla="*/ 582967 w 1589104"/>
                <a:gd name="connsiteY8-724" fmla="*/ 1233178 h 1514679"/>
                <a:gd name="connsiteX9-725" fmla="*/ 0 w 1589104"/>
                <a:gd name="connsiteY9-726" fmla="*/ 1232918 h 1514679"/>
                <a:gd name="connsiteX10-727" fmla="*/ 266330 w 1589104"/>
                <a:gd name="connsiteY10-728" fmla="*/ 955011 h 1514679"/>
                <a:gd name="connsiteX11-729" fmla="*/ 287045 w 1589104"/>
                <a:gd name="connsiteY11-730" fmla="*/ 611742 h 1514679"/>
                <a:gd name="connsiteX12-731" fmla="*/ 0 w 1589104"/>
                <a:gd name="connsiteY12-732" fmla="*/ 320232 h 1514679"/>
                <a:gd name="connsiteX0-733" fmla="*/ 0 w 1589104"/>
                <a:gd name="connsiteY0-734" fmla="*/ 320232 h 1514679"/>
                <a:gd name="connsiteX1-735" fmla="*/ 556334 w 1589104"/>
                <a:gd name="connsiteY1-736" fmla="*/ 318779 h 1514679"/>
                <a:gd name="connsiteX2-737" fmla="*/ 850996 w 1589104"/>
                <a:gd name="connsiteY2-738" fmla="*/ 59821 h 1514679"/>
                <a:gd name="connsiteX3-739" fmla="*/ 1004876 w 1589104"/>
                <a:gd name="connsiteY3-740" fmla="*/ 0 h 1514679"/>
                <a:gd name="connsiteX4-741" fmla="*/ 1583185 w 1589104"/>
                <a:gd name="connsiteY4-742" fmla="*/ 596945 h 1514679"/>
                <a:gd name="connsiteX5-743" fmla="*/ 1589104 w 1589104"/>
                <a:gd name="connsiteY5-744" fmla="*/ 948210 h 1514679"/>
                <a:gd name="connsiteX6-745" fmla="*/ 1013753 w 1589104"/>
                <a:gd name="connsiteY6-746" fmla="*/ 1514679 h 1514679"/>
                <a:gd name="connsiteX7-747" fmla="*/ 853956 w 1589104"/>
                <a:gd name="connsiteY7-748" fmla="*/ 1460778 h 1514679"/>
                <a:gd name="connsiteX8-749" fmla="*/ 582967 w 1589104"/>
                <a:gd name="connsiteY8-750" fmla="*/ 1233178 h 1514679"/>
                <a:gd name="connsiteX9-751" fmla="*/ 0 w 1589104"/>
                <a:gd name="connsiteY9-752" fmla="*/ 1232918 h 1514679"/>
                <a:gd name="connsiteX10-753" fmla="*/ 266330 w 1589104"/>
                <a:gd name="connsiteY10-754" fmla="*/ 955011 h 1514679"/>
                <a:gd name="connsiteX11-755" fmla="*/ 287045 w 1589104"/>
                <a:gd name="connsiteY11-756" fmla="*/ 611742 h 1514679"/>
                <a:gd name="connsiteX12-757" fmla="*/ 0 w 1589104"/>
                <a:gd name="connsiteY12-758" fmla="*/ 320232 h 1514679"/>
                <a:gd name="connsiteX0-759" fmla="*/ 0 w 1589104"/>
                <a:gd name="connsiteY0-760" fmla="*/ 320232 h 1514679"/>
                <a:gd name="connsiteX1-761" fmla="*/ 556334 w 1589104"/>
                <a:gd name="connsiteY1-762" fmla="*/ 318779 h 1514679"/>
                <a:gd name="connsiteX2-763" fmla="*/ 850996 w 1589104"/>
                <a:gd name="connsiteY2-764" fmla="*/ 59821 h 1514679"/>
                <a:gd name="connsiteX3-765" fmla="*/ 1004876 w 1589104"/>
                <a:gd name="connsiteY3-766" fmla="*/ 0 h 1514679"/>
                <a:gd name="connsiteX4-767" fmla="*/ 1583185 w 1589104"/>
                <a:gd name="connsiteY4-768" fmla="*/ 596945 h 1514679"/>
                <a:gd name="connsiteX5-769" fmla="*/ 1589104 w 1589104"/>
                <a:gd name="connsiteY5-770" fmla="*/ 948210 h 1514679"/>
                <a:gd name="connsiteX6-771" fmla="*/ 1013753 w 1589104"/>
                <a:gd name="connsiteY6-772" fmla="*/ 1514679 h 1514679"/>
                <a:gd name="connsiteX7-773" fmla="*/ 853956 w 1589104"/>
                <a:gd name="connsiteY7-774" fmla="*/ 1460778 h 1514679"/>
                <a:gd name="connsiteX8-775" fmla="*/ 582967 w 1589104"/>
                <a:gd name="connsiteY8-776" fmla="*/ 1233178 h 1514679"/>
                <a:gd name="connsiteX9-777" fmla="*/ 0 w 1589104"/>
                <a:gd name="connsiteY9-778" fmla="*/ 1232918 h 1514679"/>
                <a:gd name="connsiteX10-779" fmla="*/ 266330 w 1589104"/>
                <a:gd name="connsiteY10-780" fmla="*/ 955011 h 1514679"/>
                <a:gd name="connsiteX11-781" fmla="*/ 287045 w 1589104"/>
                <a:gd name="connsiteY11-782" fmla="*/ 611742 h 1514679"/>
                <a:gd name="connsiteX12-783" fmla="*/ 0 w 1589104"/>
                <a:gd name="connsiteY12-784" fmla="*/ 320232 h 1514679"/>
                <a:gd name="connsiteX0-785" fmla="*/ 0 w 1589104"/>
                <a:gd name="connsiteY0-786" fmla="*/ 320232 h 1532336"/>
                <a:gd name="connsiteX1-787" fmla="*/ 556334 w 1589104"/>
                <a:gd name="connsiteY1-788" fmla="*/ 318779 h 1532336"/>
                <a:gd name="connsiteX2-789" fmla="*/ 850996 w 1589104"/>
                <a:gd name="connsiteY2-790" fmla="*/ 59821 h 1532336"/>
                <a:gd name="connsiteX3-791" fmla="*/ 1004876 w 1589104"/>
                <a:gd name="connsiteY3-792" fmla="*/ 0 h 1532336"/>
                <a:gd name="connsiteX4-793" fmla="*/ 1583185 w 1589104"/>
                <a:gd name="connsiteY4-794" fmla="*/ 596945 h 1532336"/>
                <a:gd name="connsiteX5-795" fmla="*/ 1589104 w 1589104"/>
                <a:gd name="connsiteY5-796" fmla="*/ 948210 h 1532336"/>
                <a:gd name="connsiteX6-797" fmla="*/ 1013753 w 1589104"/>
                <a:gd name="connsiteY6-798" fmla="*/ 1514679 h 1532336"/>
                <a:gd name="connsiteX7-799" fmla="*/ 853956 w 1589104"/>
                <a:gd name="connsiteY7-800" fmla="*/ 1460778 h 1532336"/>
                <a:gd name="connsiteX8-801" fmla="*/ 582967 w 1589104"/>
                <a:gd name="connsiteY8-802" fmla="*/ 1233178 h 1532336"/>
                <a:gd name="connsiteX9-803" fmla="*/ 0 w 1589104"/>
                <a:gd name="connsiteY9-804" fmla="*/ 1232918 h 1532336"/>
                <a:gd name="connsiteX10-805" fmla="*/ 266330 w 1589104"/>
                <a:gd name="connsiteY10-806" fmla="*/ 955011 h 1532336"/>
                <a:gd name="connsiteX11-807" fmla="*/ 287045 w 1589104"/>
                <a:gd name="connsiteY11-808" fmla="*/ 611742 h 1532336"/>
                <a:gd name="connsiteX12-809" fmla="*/ 0 w 1589104"/>
                <a:gd name="connsiteY12-810" fmla="*/ 320232 h 1532336"/>
                <a:gd name="connsiteX0-811" fmla="*/ 0 w 1589104"/>
                <a:gd name="connsiteY0-812" fmla="*/ 320232 h 1575133"/>
                <a:gd name="connsiteX1-813" fmla="*/ 556334 w 1589104"/>
                <a:gd name="connsiteY1-814" fmla="*/ 318779 h 1575133"/>
                <a:gd name="connsiteX2-815" fmla="*/ 850996 w 1589104"/>
                <a:gd name="connsiteY2-816" fmla="*/ 59821 h 1575133"/>
                <a:gd name="connsiteX3-817" fmla="*/ 1004876 w 1589104"/>
                <a:gd name="connsiteY3-818" fmla="*/ 0 h 1575133"/>
                <a:gd name="connsiteX4-819" fmla="*/ 1583185 w 1589104"/>
                <a:gd name="connsiteY4-820" fmla="*/ 596945 h 1575133"/>
                <a:gd name="connsiteX5-821" fmla="*/ 1589104 w 1589104"/>
                <a:gd name="connsiteY5-822" fmla="*/ 948210 h 1575133"/>
                <a:gd name="connsiteX6-823" fmla="*/ 1013753 w 1589104"/>
                <a:gd name="connsiteY6-824" fmla="*/ 1514679 h 1575133"/>
                <a:gd name="connsiteX7-825" fmla="*/ 853956 w 1589104"/>
                <a:gd name="connsiteY7-826" fmla="*/ 1460778 h 1575133"/>
                <a:gd name="connsiteX8-827" fmla="*/ 582967 w 1589104"/>
                <a:gd name="connsiteY8-828" fmla="*/ 1233178 h 1575133"/>
                <a:gd name="connsiteX9-829" fmla="*/ 0 w 1589104"/>
                <a:gd name="connsiteY9-830" fmla="*/ 1232918 h 1575133"/>
                <a:gd name="connsiteX10-831" fmla="*/ 266330 w 1589104"/>
                <a:gd name="connsiteY10-832" fmla="*/ 955011 h 1575133"/>
                <a:gd name="connsiteX11-833" fmla="*/ 287045 w 1589104"/>
                <a:gd name="connsiteY11-834" fmla="*/ 611742 h 1575133"/>
                <a:gd name="connsiteX12-835" fmla="*/ 0 w 1589104"/>
                <a:gd name="connsiteY12-836" fmla="*/ 320232 h 1575133"/>
                <a:gd name="connsiteX0-837" fmla="*/ 0 w 1589104"/>
                <a:gd name="connsiteY0-838" fmla="*/ 320232 h 1575133"/>
                <a:gd name="connsiteX1-839" fmla="*/ 556334 w 1589104"/>
                <a:gd name="connsiteY1-840" fmla="*/ 318779 h 1575133"/>
                <a:gd name="connsiteX2-841" fmla="*/ 850996 w 1589104"/>
                <a:gd name="connsiteY2-842" fmla="*/ 59821 h 1575133"/>
                <a:gd name="connsiteX3-843" fmla="*/ 1004876 w 1589104"/>
                <a:gd name="connsiteY3-844" fmla="*/ 0 h 1575133"/>
                <a:gd name="connsiteX4-845" fmla="*/ 1583185 w 1589104"/>
                <a:gd name="connsiteY4-846" fmla="*/ 596945 h 1575133"/>
                <a:gd name="connsiteX5-847" fmla="*/ 1589104 w 1589104"/>
                <a:gd name="connsiteY5-848" fmla="*/ 948210 h 1575133"/>
                <a:gd name="connsiteX6-849" fmla="*/ 1013753 w 1589104"/>
                <a:gd name="connsiteY6-850" fmla="*/ 1514679 h 1575133"/>
                <a:gd name="connsiteX7-851" fmla="*/ 853956 w 1589104"/>
                <a:gd name="connsiteY7-852" fmla="*/ 1460778 h 1575133"/>
                <a:gd name="connsiteX8-853" fmla="*/ 582967 w 1589104"/>
                <a:gd name="connsiteY8-854" fmla="*/ 1233178 h 1575133"/>
                <a:gd name="connsiteX9-855" fmla="*/ 0 w 1589104"/>
                <a:gd name="connsiteY9-856" fmla="*/ 1232918 h 1575133"/>
                <a:gd name="connsiteX10-857" fmla="*/ 266330 w 1589104"/>
                <a:gd name="connsiteY10-858" fmla="*/ 955011 h 1575133"/>
                <a:gd name="connsiteX11-859" fmla="*/ 287045 w 1589104"/>
                <a:gd name="connsiteY11-860" fmla="*/ 611742 h 1575133"/>
                <a:gd name="connsiteX12-861" fmla="*/ 0 w 1589104"/>
                <a:gd name="connsiteY12-862" fmla="*/ 320232 h 1575133"/>
                <a:gd name="connsiteX0-863" fmla="*/ 0 w 1589104"/>
                <a:gd name="connsiteY0-864" fmla="*/ 320232 h 1575133"/>
                <a:gd name="connsiteX1-865" fmla="*/ 556334 w 1589104"/>
                <a:gd name="connsiteY1-866" fmla="*/ 318779 h 1575133"/>
                <a:gd name="connsiteX2-867" fmla="*/ 850996 w 1589104"/>
                <a:gd name="connsiteY2-868" fmla="*/ 59821 h 1575133"/>
                <a:gd name="connsiteX3-869" fmla="*/ 1004876 w 1589104"/>
                <a:gd name="connsiteY3-870" fmla="*/ 0 h 1575133"/>
                <a:gd name="connsiteX4-871" fmla="*/ 1583185 w 1589104"/>
                <a:gd name="connsiteY4-872" fmla="*/ 596945 h 1575133"/>
                <a:gd name="connsiteX5-873" fmla="*/ 1589104 w 1589104"/>
                <a:gd name="connsiteY5-874" fmla="*/ 948210 h 1575133"/>
                <a:gd name="connsiteX6-875" fmla="*/ 1013753 w 1589104"/>
                <a:gd name="connsiteY6-876" fmla="*/ 1514679 h 1575133"/>
                <a:gd name="connsiteX7-877" fmla="*/ 853956 w 1589104"/>
                <a:gd name="connsiteY7-878" fmla="*/ 1460778 h 1575133"/>
                <a:gd name="connsiteX8-879" fmla="*/ 582967 w 1589104"/>
                <a:gd name="connsiteY8-880" fmla="*/ 1233178 h 1575133"/>
                <a:gd name="connsiteX9-881" fmla="*/ 0 w 1589104"/>
                <a:gd name="connsiteY9-882" fmla="*/ 1232918 h 1575133"/>
                <a:gd name="connsiteX10-883" fmla="*/ 266330 w 1589104"/>
                <a:gd name="connsiteY10-884" fmla="*/ 955011 h 1575133"/>
                <a:gd name="connsiteX11-885" fmla="*/ 287045 w 1589104"/>
                <a:gd name="connsiteY11-886" fmla="*/ 611742 h 1575133"/>
                <a:gd name="connsiteX12-887" fmla="*/ 0 w 1589104"/>
                <a:gd name="connsiteY12-888" fmla="*/ 320232 h 1575133"/>
                <a:gd name="connsiteX0-889" fmla="*/ 0 w 1589104"/>
                <a:gd name="connsiteY0-890" fmla="*/ 320232 h 1575133"/>
                <a:gd name="connsiteX1-891" fmla="*/ 556334 w 1589104"/>
                <a:gd name="connsiteY1-892" fmla="*/ 318779 h 1575133"/>
                <a:gd name="connsiteX2-893" fmla="*/ 850996 w 1589104"/>
                <a:gd name="connsiteY2-894" fmla="*/ 59821 h 1575133"/>
                <a:gd name="connsiteX3-895" fmla="*/ 1004876 w 1589104"/>
                <a:gd name="connsiteY3-896" fmla="*/ 0 h 1575133"/>
                <a:gd name="connsiteX4-897" fmla="*/ 1583185 w 1589104"/>
                <a:gd name="connsiteY4-898" fmla="*/ 596945 h 1575133"/>
                <a:gd name="connsiteX5-899" fmla="*/ 1589104 w 1589104"/>
                <a:gd name="connsiteY5-900" fmla="*/ 948210 h 1575133"/>
                <a:gd name="connsiteX6-901" fmla="*/ 1013753 w 1589104"/>
                <a:gd name="connsiteY6-902" fmla="*/ 1514679 h 1575133"/>
                <a:gd name="connsiteX7-903" fmla="*/ 853956 w 1589104"/>
                <a:gd name="connsiteY7-904" fmla="*/ 1460778 h 1575133"/>
                <a:gd name="connsiteX8-905" fmla="*/ 582967 w 1589104"/>
                <a:gd name="connsiteY8-906" fmla="*/ 1233178 h 1575133"/>
                <a:gd name="connsiteX9-907" fmla="*/ 0 w 1589104"/>
                <a:gd name="connsiteY9-908" fmla="*/ 1232918 h 1575133"/>
                <a:gd name="connsiteX10-909" fmla="*/ 266330 w 1589104"/>
                <a:gd name="connsiteY10-910" fmla="*/ 955011 h 1575133"/>
                <a:gd name="connsiteX11-911" fmla="*/ 287045 w 1589104"/>
                <a:gd name="connsiteY11-912" fmla="*/ 611742 h 1575133"/>
                <a:gd name="connsiteX12-913" fmla="*/ 0 w 1589104"/>
                <a:gd name="connsiteY12-914" fmla="*/ 320232 h 1575133"/>
                <a:gd name="connsiteX0-915" fmla="*/ 0 w 1589104"/>
                <a:gd name="connsiteY0-916" fmla="*/ 354510 h 1609411"/>
                <a:gd name="connsiteX1-917" fmla="*/ 556334 w 1589104"/>
                <a:gd name="connsiteY1-918" fmla="*/ 353057 h 1609411"/>
                <a:gd name="connsiteX2-919" fmla="*/ 850996 w 1589104"/>
                <a:gd name="connsiteY2-920" fmla="*/ 94099 h 1609411"/>
                <a:gd name="connsiteX3-921" fmla="*/ 1004876 w 1589104"/>
                <a:gd name="connsiteY3-922" fmla="*/ 34278 h 1609411"/>
                <a:gd name="connsiteX4-923" fmla="*/ 1583185 w 1589104"/>
                <a:gd name="connsiteY4-924" fmla="*/ 631223 h 1609411"/>
                <a:gd name="connsiteX5-925" fmla="*/ 1589104 w 1589104"/>
                <a:gd name="connsiteY5-926" fmla="*/ 982488 h 1609411"/>
                <a:gd name="connsiteX6-927" fmla="*/ 1013753 w 1589104"/>
                <a:gd name="connsiteY6-928" fmla="*/ 1548957 h 1609411"/>
                <a:gd name="connsiteX7-929" fmla="*/ 853956 w 1589104"/>
                <a:gd name="connsiteY7-930" fmla="*/ 1495056 h 1609411"/>
                <a:gd name="connsiteX8-931" fmla="*/ 582967 w 1589104"/>
                <a:gd name="connsiteY8-932" fmla="*/ 1267456 h 1609411"/>
                <a:gd name="connsiteX9-933" fmla="*/ 0 w 1589104"/>
                <a:gd name="connsiteY9-934" fmla="*/ 1267196 h 1609411"/>
                <a:gd name="connsiteX10-935" fmla="*/ 266330 w 1589104"/>
                <a:gd name="connsiteY10-936" fmla="*/ 989289 h 1609411"/>
                <a:gd name="connsiteX11-937" fmla="*/ 287045 w 1589104"/>
                <a:gd name="connsiteY11-938" fmla="*/ 646020 h 1609411"/>
                <a:gd name="connsiteX12-939" fmla="*/ 0 w 1589104"/>
                <a:gd name="connsiteY12-940" fmla="*/ 354510 h 1609411"/>
                <a:gd name="connsiteX0-941" fmla="*/ 0 w 1589104"/>
                <a:gd name="connsiteY0-942" fmla="*/ 354510 h 1609411"/>
                <a:gd name="connsiteX1-943" fmla="*/ 556334 w 1589104"/>
                <a:gd name="connsiteY1-944" fmla="*/ 353057 h 1609411"/>
                <a:gd name="connsiteX2-945" fmla="*/ 850996 w 1589104"/>
                <a:gd name="connsiteY2-946" fmla="*/ 94099 h 1609411"/>
                <a:gd name="connsiteX3-947" fmla="*/ 1004876 w 1589104"/>
                <a:gd name="connsiteY3-948" fmla="*/ 34278 h 1609411"/>
                <a:gd name="connsiteX4-949" fmla="*/ 1577267 w 1589104"/>
                <a:gd name="connsiteY4-950" fmla="*/ 619386 h 1609411"/>
                <a:gd name="connsiteX5-951" fmla="*/ 1589104 w 1589104"/>
                <a:gd name="connsiteY5-952" fmla="*/ 982488 h 1609411"/>
                <a:gd name="connsiteX6-953" fmla="*/ 1013753 w 1589104"/>
                <a:gd name="connsiteY6-954" fmla="*/ 1548957 h 1609411"/>
                <a:gd name="connsiteX7-955" fmla="*/ 853956 w 1589104"/>
                <a:gd name="connsiteY7-956" fmla="*/ 1495056 h 1609411"/>
                <a:gd name="connsiteX8-957" fmla="*/ 582967 w 1589104"/>
                <a:gd name="connsiteY8-958" fmla="*/ 1267456 h 1609411"/>
                <a:gd name="connsiteX9-959" fmla="*/ 0 w 1589104"/>
                <a:gd name="connsiteY9-960" fmla="*/ 1267196 h 1609411"/>
                <a:gd name="connsiteX10-961" fmla="*/ 266330 w 1589104"/>
                <a:gd name="connsiteY10-962" fmla="*/ 989289 h 1609411"/>
                <a:gd name="connsiteX11-963" fmla="*/ 287045 w 1589104"/>
                <a:gd name="connsiteY11-964" fmla="*/ 646020 h 1609411"/>
                <a:gd name="connsiteX12-965" fmla="*/ 0 w 1589104"/>
                <a:gd name="connsiteY12-966" fmla="*/ 354510 h 1609411"/>
                <a:gd name="connsiteX0-967" fmla="*/ 0 w 1643112"/>
                <a:gd name="connsiteY0-968" fmla="*/ 354510 h 1609411"/>
                <a:gd name="connsiteX1-969" fmla="*/ 556334 w 1643112"/>
                <a:gd name="connsiteY1-970" fmla="*/ 353057 h 1609411"/>
                <a:gd name="connsiteX2-971" fmla="*/ 850996 w 1643112"/>
                <a:gd name="connsiteY2-972" fmla="*/ 94099 h 1609411"/>
                <a:gd name="connsiteX3-973" fmla="*/ 1004876 w 1643112"/>
                <a:gd name="connsiteY3-974" fmla="*/ 34278 h 1609411"/>
                <a:gd name="connsiteX4-975" fmla="*/ 1577267 w 1643112"/>
                <a:gd name="connsiteY4-976" fmla="*/ 619386 h 1609411"/>
                <a:gd name="connsiteX5-977" fmla="*/ 1589104 w 1643112"/>
                <a:gd name="connsiteY5-978" fmla="*/ 982488 h 1609411"/>
                <a:gd name="connsiteX6-979" fmla="*/ 1013753 w 1643112"/>
                <a:gd name="connsiteY6-980" fmla="*/ 1548957 h 1609411"/>
                <a:gd name="connsiteX7-981" fmla="*/ 853956 w 1643112"/>
                <a:gd name="connsiteY7-982" fmla="*/ 1495056 h 1609411"/>
                <a:gd name="connsiteX8-983" fmla="*/ 582967 w 1643112"/>
                <a:gd name="connsiteY8-984" fmla="*/ 1267456 h 1609411"/>
                <a:gd name="connsiteX9-985" fmla="*/ 0 w 1643112"/>
                <a:gd name="connsiteY9-986" fmla="*/ 1267196 h 1609411"/>
                <a:gd name="connsiteX10-987" fmla="*/ 266330 w 1643112"/>
                <a:gd name="connsiteY10-988" fmla="*/ 989289 h 1609411"/>
                <a:gd name="connsiteX11-989" fmla="*/ 287045 w 1643112"/>
                <a:gd name="connsiteY11-990" fmla="*/ 646020 h 1609411"/>
                <a:gd name="connsiteX12-991" fmla="*/ 0 w 1643112"/>
                <a:gd name="connsiteY12-992" fmla="*/ 354510 h 1609411"/>
                <a:gd name="connsiteX0-993" fmla="*/ 0 w 1669115"/>
                <a:gd name="connsiteY0-994" fmla="*/ 354510 h 1609411"/>
                <a:gd name="connsiteX1-995" fmla="*/ 556334 w 1669115"/>
                <a:gd name="connsiteY1-996" fmla="*/ 353057 h 1609411"/>
                <a:gd name="connsiteX2-997" fmla="*/ 850996 w 1669115"/>
                <a:gd name="connsiteY2-998" fmla="*/ 94099 h 1609411"/>
                <a:gd name="connsiteX3-999" fmla="*/ 1004876 w 1669115"/>
                <a:gd name="connsiteY3-1000" fmla="*/ 34278 h 1609411"/>
                <a:gd name="connsiteX4-1001" fmla="*/ 1577267 w 1669115"/>
                <a:gd name="connsiteY4-1002" fmla="*/ 619386 h 1609411"/>
                <a:gd name="connsiteX5-1003" fmla="*/ 1589104 w 1669115"/>
                <a:gd name="connsiteY5-1004" fmla="*/ 982488 h 1609411"/>
                <a:gd name="connsiteX6-1005" fmla="*/ 1013753 w 1669115"/>
                <a:gd name="connsiteY6-1006" fmla="*/ 1548957 h 1609411"/>
                <a:gd name="connsiteX7-1007" fmla="*/ 853956 w 1669115"/>
                <a:gd name="connsiteY7-1008" fmla="*/ 1495056 h 1609411"/>
                <a:gd name="connsiteX8-1009" fmla="*/ 582967 w 1669115"/>
                <a:gd name="connsiteY8-1010" fmla="*/ 1267456 h 1609411"/>
                <a:gd name="connsiteX9-1011" fmla="*/ 0 w 1669115"/>
                <a:gd name="connsiteY9-1012" fmla="*/ 1267196 h 1609411"/>
                <a:gd name="connsiteX10-1013" fmla="*/ 266330 w 1669115"/>
                <a:gd name="connsiteY10-1014" fmla="*/ 989289 h 1609411"/>
                <a:gd name="connsiteX11-1015" fmla="*/ 287045 w 1669115"/>
                <a:gd name="connsiteY11-1016" fmla="*/ 646020 h 1609411"/>
                <a:gd name="connsiteX12-1017" fmla="*/ 0 w 1669115"/>
                <a:gd name="connsiteY12-1018" fmla="*/ 354510 h 1609411"/>
                <a:gd name="connsiteX0-1019" fmla="*/ 0 w 1671177"/>
                <a:gd name="connsiteY0-1020" fmla="*/ 354510 h 1609411"/>
                <a:gd name="connsiteX1-1021" fmla="*/ 556334 w 1671177"/>
                <a:gd name="connsiteY1-1022" fmla="*/ 353057 h 1609411"/>
                <a:gd name="connsiteX2-1023" fmla="*/ 850996 w 1671177"/>
                <a:gd name="connsiteY2-1024" fmla="*/ 94099 h 1609411"/>
                <a:gd name="connsiteX3-1025" fmla="*/ 1004876 w 1671177"/>
                <a:gd name="connsiteY3-1026" fmla="*/ 34278 h 1609411"/>
                <a:gd name="connsiteX4-1027" fmla="*/ 1577267 w 1671177"/>
                <a:gd name="connsiteY4-1028" fmla="*/ 619386 h 1609411"/>
                <a:gd name="connsiteX5-1029" fmla="*/ 1589104 w 1671177"/>
                <a:gd name="connsiteY5-1030" fmla="*/ 982488 h 1609411"/>
                <a:gd name="connsiteX6-1031" fmla="*/ 1013753 w 1671177"/>
                <a:gd name="connsiteY6-1032" fmla="*/ 1548957 h 1609411"/>
                <a:gd name="connsiteX7-1033" fmla="*/ 853956 w 1671177"/>
                <a:gd name="connsiteY7-1034" fmla="*/ 1495056 h 1609411"/>
                <a:gd name="connsiteX8-1035" fmla="*/ 582967 w 1671177"/>
                <a:gd name="connsiteY8-1036" fmla="*/ 1267456 h 1609411"/>
                <a:gd name="connsiteX9-1037" fmla="*/ 0 w 1671177"/>
                <a:gd name="connsiteY9-1038" fmla="*/ 1267196 h 1609411"/>
                <a:gd name="connsiteX10-1039" fmla="*/ 266330 w 1671177"/>
                <a:gd name="connsiteY10-1040" fmla="*/ 989289 h 1609411"/>
                <a:gd name="connsiteX11-1041" fmla="*/ 287045 w 1671177"/>
                <a:gd name="connsiteY11-1042" fmla="*/ 646020 h 1609411"/>
                <a:gd name="connsiteX12-1043" fmla="*/ 0 w 1671177"/>
                <a:gd name="connsiteY12-1044" fmla="*/ 354510 h 1609411"/>
              </a:gdLst>
              <a:ahLst/>
              <a:cxnLst>
                <a:cxn ang="0">
                  <a:pos x="connsiteX0-1019" y="connsiteY0-1020"/>
                </a:cxn>
                <a:cxn ang="0">
                  <a:pos x="connsiteX1-1021" y="connsiteY1-1022"/>
                </a:cxn>
                <a:cxn ang="0">
                  <a:pos x="connsiteX2-1023" y="connsiteY2-1024"/>
                </a:cxn>
                <a:cxn ang="0">
                  <a:pos x="connsiteX3-1025" y="connsiteY3-1026"/>
                </a:cxn>
                <a:cxn ang="0">
                  <a:pos x="connsiteX4-1027" y="connsiteY4-1028"/>
                </a:cxn>
                <a:cxn ang="0">
                  <a:pos x="connsiteX5-1029" y="connsiteY5-1030"/>
                </a:cxn>
                <a:cxn ang="0">
                  <a:pos x="connsiteX6-1031" y="connsiteY6-1032"/>
                </a:cxn>
                <a:cxn ang="0">
                  <a:pos x="connsiteX7-1033" y="connsiteY7-1034"/>
                </a:cxn>
                <a:cxn ang="0">
                  <a:pos x="connsiteX8-1035" y="connsiteY8-1036"/>
                </a:cxn>
                <a:cxn ang="0">
                  <a:pos x="connsiteX9-1037" y="connsiteY9-1038"/>
                </a:cxn>
                <a:cxn ang="0">
                  <a:pos x="connsiteX10-1039" y="connsiteY10-1040"/>
                </a:cxn>
                <a:cxn ang="0">
                  <a:pos x="connsiteX11-1041" y="connsiteY11-1042"/>
                </a:cxn>
                <a:cxn ang="0">
                  <a:pos x="connsiteX12-1043" y="connsiteY12-1044"/>
                </a:cxn>
              </a:cxnLst>
              <a:rect l="l" t="t"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rgbClr val="F7B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endParaRPr>
            </a:p>
          </p:txBody>
        </p:sp>
      </p:grpSp>
      <p:sp>
        <p:nvSpPr>
          <p:cNvPr id="19" name="TextBox 164"/>
          <p:cNvSpPr txBox="1"/>
          <p:nvPr/>
        </p:nvSpPr>
        <p:spPr>
          <a:xfrm>
            <a:off x="2934630" y="2549022"/>
            <a:ext cx="1008774" cy="307777"/>
          </a:xfrm>
          <a:prstGeom prst="rect">
            <a:avLst/>
          </a:prstGeom>
          <a:noFill/>
        </p:spPr>
        <p:txBody>
          <a:bodyPr wrap="square" rtlCol="0">
            <a:spAutoFit/>
          </a:bodyPr>
          <a:lstStyle/>
          <a:p>
            <a:r>
              <a:rPr lang="zh-CN" altLang="en-US" sz="1400" b="1" dirty="0">
                <a:solidFill>
                  <a:prstClr val="white"/>
                </a:solidFill>
                <a:latin typeface="迷你简卡通" panose="03000509000000000000" pitchFamily="65" charset="-122"/>
                <a:ea typeface="迷你简卡通" panose="03000509000000000000" pitchFamily="65" charset="-122"/>
              </a:rPr>
              <a:t>添加标题</a:t>
            </a:r>
          </a:p>
        </p:txBody>
      </p:sp>
      <p:sp>
        <p:nvSpPr>
          <p:cNvPr id="20" name="TextBox 175"/>
          <p:cNvSpPr txBox="1"/>
          <p:nvPr/>
        </p:nvSpPr>
        <p:spPr>
          <a:xfrm>
            <a:off x="4251879" y="2549022"/>
            <a:ext cx="1008774" cy="307777"/>
          </a:xfrm>
          <a:prstGeom prst="rect">
            <a:avLst/>
          </a:prstGeom>
          <a:noFill/>
        </p:spPr>
        <p:txBody>
          <a:bodyPr wrap="square" rtlCol="0">
            <a:spAutoFit/>
          </a:bodyPr>
          <a:lstStyle/>
          <a:p>
            <a:r>
              <a:rPr lang="zh-CN" altLang="en-US" sz="1400" b="1" dirty="0">
                <a:solidFill>
                  <a:prstClr val="white"/>
                </a:solidFill>
                <a:latin typeface="迷你简卡通" panose="03000509000000000000" pitchFamily="65" charset="-122"/>
                <a:ea typeface="迷你简卡通" panose="03000509000000000000" pitchFamily="65" charset="-122"/>
              </a:rPr>
              <a:t>添加标题</a:t>
            </a:r>
          </a:p>
        </p:txBody>
      </p:sp>
      <p:sp>
        <p:nvSpPr>
          <p:cNvPr id="21" name="TextBox 176"/>
          <p:cNvSpPr txBox="1"/>
          <p:nvPr/>
        </p:nvSpPr>
        <p:spPr>
          <a:xfrm>
            <a:off x="5558420" y="2561327"/>
            <a:ext cx="1008774" cy="307777"/>
          </a:xfrm>
          <a:prstGeom prst="rect">
            <a:avLst/>
          </a:prstGeom>
          <a:noFill/>
        </p:spPr>
        <p:txBody>
          <a:bodyPr wrap="square" rtlCol="0">
            <a:spAutoFit/>
          </a:bodyPr>
          <a:lstStyle/>
          <a:p>
            <a:r>
              <a:rPr lang="zh-CN" altLang="en-US" sz="1400" b="1" dirty="0">
                <a:solidFill>
                  <a:prstClr val="white"/>
                </a:solidFill>
                <a:latin typeface="迷你简卡通" panose="03000509000000000000" pitchFamily="65" charset="-122"/>
                <a:ea typeface="迷你简卡通" panose="03000509000000000000" pitchFamily="65" charset="-122"/>
              </a:rPr>
              <a:t>添加标题</a:t>
            </a:r>
          </a:p>
        </p:txBody>
      </p:sp>
      <p:sp>
        <p:nvSpPr>
          <p:cNvPr id="22" name="TextBox 177"/>
          <p:cNvSpPr txBox="1"/>
          <p:nvPr/>
        </p:nvSpPr>
        <p:spPr>
          <a:xfrm>
            <a:off x="6764892" y="2549022"/>
            <a:ext cx="1008774" cy="307777"/>
          </a:xfrm>
          <a:prstGeom prst="rect">
            <a:avLst/>
          </a:prstGeom>
          <a:noFill/>
        </p:spPr>
        <p:txBody>
          <a:bodyPr wrap="square" rtlCol="0">
            <a:spAutoFit/>
          </a:bodyPr>
          <a:lstStyle/>
          <a:p>
            <a:r>
              <a:rPr lang="zh-CN" altLang="en-US" sz="1400" b="1" dirty="0">
                <a:solidFill>
                  <a:prstClr val="white"/>
                </a:solidFill>
                <a:latin typeface="迷你简卡通" panose="03000509000000000000" pitchFamily="65" charset="-122"/>
                <a:ea typeface="迷你简卡通" panose="03000509000000000000" pitchFamily="65" charset="-122"/>
              </a:rPr>
              <a:t>添加标题</a:t>
            </a:r>
          </a:p>
        </p:txBody>
      </p:sp>
      <p:sp>
        <p:nvSpPr>
          <p:cNvPr id="23" name="矩形 22"/>
          <p:cNvSpPr/>
          <p:nvPr/>
        </p:nvSpPr>
        <p:spPr>
          <a:xfrm>
            <a:off x="2188286" y="1266847"/>
            <a:ext cx="1694746" cy="600164"/>
          </a:xfrm>
          <a:prstGeom prst="rect">
            <a:avLst/>
          </a:prstGeom>
        </p:spPr>
        <p:txBody>
          <a:bodyPr wrap="square">
            <a:spAutoFit/>
          </a:bodyPr>
          <a:lstStyle/>
          <a:p>
            <a:pPr>
              <a:lnSpc>
                <a:spcPct val="150000"/>
              </a:lnSpc>
              <a:spcBef>
                <a:spcPct val="20000"/>
              </a:spcBef>
            </a:pPr>
            <a:r>
              <a:rPr lang="zh-CN" altLang="en-US" sz="1100" dirty="0">
                <a:solidFill>
                  <a:schemeClr val="bg1"/>
                </a:solidFill>
                <a:latin typeface="迷你简卡通" panose="03000509000000000000" pitchFamily="65" charset="-122"/>
                <a:ea typeface="迷你简卡通" panose="03000509000000000000" pitchFamily="65" charset="-122"/>
              </a:rPr>
              <a:t>请在这里输入你的文字说明并且文本尽量精简</a:t>
            </a:r>
            <a:endParaRPr lang="en-US" altLang="zh-CN" sz="1000" dirty="0">
              <a:solidFill>
                <a:schemeClr val="bg1"/>
              </a:solidFill>
              <a:latin typeface="迷你简卡通" panose="03000509000000000000" pitchFamily="65" charset="-122"/>
              <a:ea typeface="迷你简卡通" panose="03000509000000000000" pitchFamily="65" charset="-122"/>
              <a:sym typeface="Arial" pitchFamily="34" charset="0"/>
            </a:endParaRPr>
          </a:p>
        </p:txBody>
      </p:sp>
      <p:sp>
        <p:nvSpPr>
          <p:cNvPr id="24" name="矩形 23"/>
          <p:cNvSpPr/>
          <p:nvPr/>
        </p:nvSpPr>
        <p:spPr>
          <a:xfrm>
            <a:off x="4880447" y="1363647"/>
            <a:ext cx="1816890" cy="600164"/>
          </a:xfrm>
          <a:prstGeom prst="rect">
            <a:avLst/>
          </a:prstGeom>
        </p:spPr>
        <p:txBody>
          <a:bodyPr wrap="square">
            <a:spAutoFit/>
          </a:bodyPr>
          <a:lstStyle/>
          <a:p>
            <a:pPr>
              <a:lnSpc>
                <a:spcPct val="150000"/>
              </a:lnSpc>
              <a:spcBef>
                <a:spcPct val="20000"/>
              </a:spcBef>
            </a:pPr>
            <a:r>
              <a:rPr lang="zh-CN" altLang="en-US" sz="1100" dirty="0">
                <a:solidFill>
                  <a:schemeClr val="bg1"/>
                </a:solidFill>
                <a:latin typeface="迷你简卡通" panose="03000509000000000000" pitchFamily="65" charset="-122"/>
                <a:ea typeface="迷你简卡通" panose="03000509000000000000" pitchFamily="65" charset="-122"/>
              </a:rPr>
              <a:t>请在这里输入你的文字说明并且文本尽量精简</a:t>
            </a:r>
            <a:endParaRPr lang="en-US" altLang="zh-CN" sz="1000" dirty="0">
              <a:solidFill>
                <a:schemeClr val="bg1"/>
              </a:solidFill>
              <a:latin typeface="迷你简卡通" panose="03000509000000000000" pitchFamily="65" charset="-122"/>
              <a:ea typeface="迷你简卡通" panose="03000509000000000000" pitchFamily="65" charset="-122"/>
              <a:sym typeface="Arial" pitchFamily="34" charset="0"/>
            </a:endParaRPr>
          </a:p>
        </p:txBody>
      </p:sp>
      <p:sp>
        <p:nvSpPr>
          <p:cNvPr id="25" name="矩形 24"/>
          <p:cNvSpPr/>
          <p:nvPr/>
        </p:nvSpPr>
        <p:spPr>
          <a:xfrm>
            <a:off x="3668303" y="3397891"/>
            <a:ext cx="1762276" cy="600164"/>
          </a:xfrm>
          <a:prstGeom prst="rect">
            <a:avLst/>
          </a:prstGeom>
        </p:spPr>
        <p:txBody>
          <a:bodyPr wrap="square">
            <a:spAutoFit/>
          </a:bodyPr>
          <a:lstStyle/>
          <a:p>
            <a:pPr>
              <a:lnSpc>
                <a:spcPct val="150000"/>
              </a:lnSpc>
              <a:spcBef>
                <a:spcPct val="20000"/>
              </a:spcBef>
            </a:pPr>
            <a:r>
              <a:rPr lang="zh-CN" altLang="en-US" sz="1100" dirty="0">
                <a:solidFill>
                  <a:schemeClr val="bg1"/>
                </a:solidFill>
                <a:latin typeface="迷你简卡通" panose="03000509000000000000" pitchFamily="65" charset="-122"/>
                <a:ea typeface="迷你简卡通" panose="03000509000000000000" pitchFamily="65" charset="-122"/>
              </a:rPr>
              <a:t>请在这里输入你的文字说明并且文本尽量精简</a:t>
            </a:r>
            <a:endParaRPr lang="en-US" altLang="zh-CN" sz="1000" dirty="0">
              <a:solidFill>
                <a:schemeClr val="bg1"/>
              </a:solidFill>
              <a:latin typeface="迷你简卡通" panose="03000509000000000000" pitchFamily="65" charset="-122"/>
              <a:ea typeface="迷你简卡通" panose="03000509000000000000" pitchFamily="65" charset="-122"/>
              <a:sym typeface="Arial" pitchFamily="34" charset="0"/>
            </a:endParaRPr>
          </a:p>
        </p:txBody>
      </p:sp>
      <p:sp>
        <p:nvSpPr>
          <p:cNvPr id="26" name="矩形 25"/>
          <p:cNvSpPr/>
          <p:nvPr/>
        </p:nvSpPr>
        <p:spPr>
          <a:xfrm>
            <a:off x="6208225" y="3385639"/>
            <a:ext cx="1898702" cy="600164"/>
          </a:xfrm>
          <a:prstGeom prst="rect">
            <a:avLst/>
          </a:prstGeom>
        </p:spPr>
        <p:txBody>
          <a:bodyPr wrap="square">
            <a:spAutoFit/>
          </a:bodyPr>
          <a:lstStyle/>
          <a:p>
            <a:pPr>
              <a:lnSpc>
                <a:spcPct val="150000"/>
              </a:lnSpc>
              <a:spcBef>
                <a:spcPct val="20000"/>
              </a:spcBef>
            </a:pPr>
            <a:r>
              <a:rPr lang="zh-CN" altLang="en-US" sz="1100" dirty="0">
                <a:solidFill>
                  <a:schemeClr val="bg1"/>
                </a:solidFill>
                <a:latin typeface="迷你简卡通" panose="03000509000000000000" pitchFamily="65" charset="-122"/>
                <a:ea typeface="迷你简卡通" panose="03000509000000000000" pitchFamily="65" charset="-122"/>
              </a:rPr>
              <a:t>请在这里输入你的文字说明并且文本尽量精简</a:t>
            </a:r>
            <a:endParaRPr lang="en-US" altLang="zh-CN" sz="1000" dirty="0">
              <a:solidFill>
                <a:schemeClr val="bg1"/>
              </a:solidFill>
              <a:latin typeface="迷你简卡通" panose="03000509000000000000" pitchFamily="65" charset="-122"/>
              <a:ea typeface="迷你简卡通" panose="03000509000000000000" pitchFamily="65" charset="-122"/>
              <a:sym typeface="Arial" pitchFamily="34" charset="0"/>
            </a:endParaRPr>
          </a:p>
        </p:txBody>
      </p:sp>
      <p:grpSp>
        <p:nvGrpSpPr>
          <p:cNvPr id="27" name="组合 26"/>
          <p:cNvGrpSpPr/>
          <p:nvPr/>
        </p:nvGrpSpPr>
        <p:grpSpPr>
          <a:xfrm>
            <a:off x="1008528" y="2066369"/>
            <a:ext cx="1947214" cy="1272960"/>
            <a:chOff x="3264966" y="2109684"/>
            <a:chExt cx="1558780" cy="1414789"/>
          </a:xfrm>
        </p:grpSpPr>
        <p:sp>
          <p:nvSpPr>
            <p:cNvPr id="28" name="右箭头 55"/>
            <p:cNvSpPr/>
            <p:nvPr/>
          </p:nvSpPr>
          <p:spPr>
            <a:xfrm>
              <a:off x="3355379" y="2428360"/>
              <a:ext cx="1468367" cy="800877"/>
            </a:xfrm>
            <a:custGeom>
              <a:avLst/>
              <a:gdLst/>
              <a:ahLst/>
              <a:cxnLst/>
              <a:rect l="l" t="t"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close/>
                </a:path>
              </a:pathLst>
            </a:custGeom>
            <a:solidFill>
              <a:schemeClr val="tx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endParaRPr>
            </a:p>
          </p:txBody>
        </p:sp>
        <p:sp>
          <p:nvSpPr>
            <p:cNvPr id="29" name="右箭头 55"/>
            <p:cNvSpPr/>
            <p:nvPr/>
          </p:nvSpPr>
          <p:spPr>
            <a:xfrm>
              <a:off x="3264966" y="2109684"/>
              <a:ext cx="1468367" cy="1414789"/>
            </a:xfrm>
            <a:custGeom>
              <a:avLst/>
              <a:gdLst>
                <a:gd name="connsiteX0" fmla="*/ 0 w 1731146"/>
                <a:gd name="connsiteY0" fmla="*/ 355742 h 1624170"/>
                <a:gd name="connsiteX1" fmla="*/ 892425 w 1731146"/>
                <a:gd name="connsiteY1" fmla="*/ 355742 h 1624170"/>
                <a:gd name="connsiteX2" fmla="*/ 892425 w 1731146"/>
                <a:gd name="connsiteY2" fmla="*/ 0 h 1624170"/>
                <a:gd name="connsiteX3" fmla="*/ 1731146 w 1731146"/>
                <a:gd name="connsiteY3" fmla="*/ 812085 h 1624170"/>
                <a:gd name="connsiteX4" fmla="*/ 892425 w 1731146"/>
                <a:gd name="connsiteY4" fmla="*/ 1624170 h 1624170"/>
                <a:gd name="connsiteX5" fmla="*/ 892425 w 1731146"/>
                <a:gd name="connsiteY5" fmla="*/ 1268428 h 1624170"/>
                <a:gd name="connsiteX6" fmla="*/ 0 w 1731146"/>
                <a:gd name="connsiteY6" fmla="*/ 1268428 h 1624170"/>
                <a:gd name="connsiteX7" fmla="*/ 0 w 1731146"/>
                <a:gd name="connsiteY7" fmla="*/ 355742 h 1624170"/>
                <a:gd name="connsiteX0-1" fmla="*/ 0 w 1731146"/>
                <a:gd name="connsiteY0-2" fmla="*/ 355742 h 1624170"/>
                <a:gd name="connsiteX1-3" fmla="*/ 508986 w 1731146"/>
                <a:gd name="connsiteY1-4" fmla="*/ 351329 h 1624170"/>
                <a:gd name="connsiteX2-5" fmla="*/ 892425 w 1731146"/>
                <a:gd name="connsiteY2-6" fmla="*/ 355742 h 1624170"/>
                <a:gd name="connsiteX3-7" fmla="*/ 892425 w 1731146"/>
                <a:gd name="connsiteY3-8" fmla="*/ 0 h 1624170"/>
                <a:gd name="connsiteX4-9" fmla="*/ 1731146 w 1731146"/>
                <a:gd name="connsiteY4-10" fmla="*/ 812085 h 1624170"/>
                <a:gd name="connsiteX5-11" fmla="*/ 892425 w 1731146"/>
                <a:gd name="connsiteY5-12" fmla="*/ 1624170 h 1624170"/>
                <a:gd name="connsiteX6-13" fmla="*/ 892425 w 1731146"/>
                <a:gd name="connsiteY6-14" fmla="*/ 1268428 h 1624170"/>
                <a:gd name="connsiteX7-15" fmla="*/ 0 w 1731146"/>
                <a:gd name="connsiteY7-16" fmla="*/ 1268428 h 1624170"/>
                <a:gd name="connsiteX8" fmla="*/ 0 w 1731146"/>
                <a:gd name="connsiteY8" fmla="*/ 355742 h 1624170"/>
                <a:gd name="connsiteX0-17" fmla="*/ 0 w 1731146"/>
                <a:gd name="connsiteY0-18" fmla="*/ 355742 h 1624170"/>
                <a:gd name="connsiteX1-19" fmla="*/ 556334 w 1731146"/>
                <a:gd name="connsiteY1-20" fmla="*/ 354289 h 1624170"/>
                <a:gd name="connsiteX2-21" fmla="*/ 892425 w 1731146"/>
                <a:gd name="connsiteY2-22" fmla="*/ 355742 h 1624170"/>
                <a:gd name="connsiteX3-23" fmla="*/ 892425 w 1731146"/>
                <a:gd name="connsiteY3-24" fmla="*/ 0 h 1624170"/>
                <a:gd name="connsiteX4-25" fmla="*/ 1731146 w 1731146"/>
                <a:gd name="connsiteY4-26" fmla="*/ 812085 h 1624170"/>
                <a:gd name="connsiteX5-27" fmla="*/ 892425 w 1731146"/>
                <a:gd name="connsiteY5-28" fmla="*/ 1624170 h 1624170"/>
                <a:gd name="connsiteX6-29" fmla="*/ 892425 w 1731146"/>
                <a:gd name="connsiteY6-30" fmla="*/ 1268428 h 1624170"/>
                <a:gd name="connsiteX7-31" fmla="*/ 0 w 1731146"/>
                <a:gd name="connsiteY7-32" fmla="*/ 1268428 h 1624170"/>
                <a:gd name="connsiteX8-33" fmla="*/ 0 w 1731146"/>
                <a:gd name="connsiteY8-34" fmla="*/ 355742 h 1624170"/>
                <a:gd name="connsiteX0-35" fmla="*/ 0 w 1731146"/>
                <a:gd name="connsiteY0-36" fmla="*/ 355742 h 1624170"/>
                <a:gd name="connsiteX1-37" fmla="*/ 556334 w 1731146"/>
                <a:gd name="connsiteY1-38" fmla="*/ 354289 h 1624170"/>
                <a:gd name="connsiteX2-39" fmla="*/ 848037 w 1731146"/>
                <a:gd name="connsiteY2-40" fmla="*/ 127882 h 1624170"/>
                <a:gd name="connsiteX3-41" fmla="*/ 892425 w 1731146"/>
                <a:gd name="connsiteY3-42" fmla="*/ 0 h 1624170"/>
                <a:gd name="connsiteX4-43" fmla="*/ 1731146 w 1731146"/>
                <a:gd name="connsiteY4-44" fmla="*/ 812085 h 1624170"/>
                <a:gd name="connsiteX5-45" fmla="*/ 892425 w 1731146"/>
                <a:gd name="connsiteY5-46" fmla="*/ 1624170 h 1624170"/>
                <a:gd name="connsiteX6-47" fmla="*/ 892425 w 1731146"/>
                <a:gd name="connsiteY6-48" fmla="*/ 1268428 h 1624170"/>
                <a:gd name="connsiteX7-49" fmla="*/ 0 w 1731146"/>
                <a:gd name="connsiteY7-50" fmla="*/ 1268428 h 1624170"/>
                <a:gd name="connsiteX8-51" fmla="*/ 0 w 1731146"/>
                <a:gd name="connsiteY8-52" fmla="*/ 355742 h 1624170"/>
                <a:gd name="connsiteX0-53" fmla="*/ 0 w 1731146"/>
                <a:gd name="connsiteY0-54" fmla="*/ 320232 h 1588660"/>
                <a:gd name="connsiteX1-55" fmla="*/ 556334 w 1731146"/>
                <a:gd name="connsiteY1-56" fmla="*/ 318779 h 1588660"/>
                <a:gd name="connsiteX2-57" fmla="*/ 848037 w 1731146"/>
                <a:gd name="connsiteY2-58" fmla="*/ 92372 h 1588660"/>
                <a:gd name="connsiteX3-59" fmla="*/ 1004876 w 1731146"/>
                <a:gd name="connsiteY3-60" fmla="*/ 0 h 1588660"/>
                <a:gd name="connsiteX4-61" fmla="*/ 1731146 w 1731146"/>
                <a:gd name="connsiteY4-62" fmla="*/ 776575 h 1588660"/>
                <a:gd name="connsiteX5-63" fmla="*/ 892425 w 1731146"/>
                <a:gd name="connsiteY5-64" fmla="*/ 1588660 h 1588660"/>
                <a:gd name="connsiteX6-65" fmla="*/ 892425 w 1731146"/>
                <a:gd name="connsiteY6-66" fmla="*/ 1232918 h 1588660"/>
                <a:gd name="connsiteX7-67" fmla="*/ 0 w 1731146"/>
                <a:gd name="connsiteY7-68" fmla="*/ 1232918 h 1588660"/>
                <a:gd name="connsiteX8-69" fmla="*/ 0 w 1731146"/>
                <a:gd name="connsiteY8-70" fmla="*/ 320232 h 1588660"/>
                <a:gd name="connsiteX0-71" fmla="*/ 0 w 1731146"/>
                <a:gd name="connsiteY0-72" fmla="*/ 320232 h 1588660"/>
                <a:gd name="connsiteX1-73" fmla="*/ 556334 w 1731146"/>
                <a:gd name="connsiteY1-74" fmla="*/ 318779 h 1588660"/>
                <a:gd name="connsiteX2-75" fmla="*/ 850996 w 1731146"/>
                <a:gd name="connsiteY2-76" fmla="*/ 59821 h 1588660"/>
                <a:gd name="connsiteX3-77" fmla="*/ 1004876 w 1731146"/>
                <a:gd name="connsiteY3-78" fmla="*/ 0 h 1588660"/>
                <a:gd name="connsiteX4-79" fmla="*/ 1731146 w 1731146"/>
                <a:gd name="connsiteY4-80" fmla="*/ 776575 h 1588660"/>
                <a:gd name="connsiteX5-81" fmla="*/ 892425 w 1731146"/>
                <a:gd name="connsiteY5-82" fmla="*/ 1588660 h 1588660"/>
                <a:gd name="connsiteX6-83" fmla="*/ 892425 w 1731146"/>
                <a:gd name="connsiteY6-84" fmla="*/ 1232918 h 1588660"/>
                <a:gd name="connsiteX7-85" fmla="*/ 0 w 1731146"/>
                <a:gd name="connsiteY7-86" fmla="*/ 1232918 h 1588660"/>
                <a:gd name="connsiteX8-87" fmla="*/ 0 w 1731146"/>
                <a:gd name="connsiteY8-88" fmla="*/ 320232 h 1588660"/>
                <a:gd name="connsiteX0-89" fmla="*/ 2959 w 1734105"/>
                <a:gd name="connsiteY0-90" fmla="*/ 320232 h 1588660"/>
                <a:gd name="connsiteX1-91" fmla="*/ 559293 w 1734105"/>
                <a:gd name="connsiteY1-92" fmla="*/ 318779 h 1588660"/>
                <a:gd name="connsiteX2-93" fmla="*/ 853955 w 1734105"/>
                <a:gd name="connsiteY2-94" fmla="*/ 59821 h 1588660"/>
                <a:gd name="connsiteX3-95" fmla="*/ 1007835 w 1734105"/>
                <a:gd name="connsiteY3-96" fmla="*/ 0 h 1588660"/>
                <a:gd name="connsiteX4-97" fmla="*/ 1734105 w 1734105"/>
                <a:gd name="connsiteY4-98" fmla="*/ 776575 h 1588660"/>
                <a:gd name="connsiteX5-99" fmla="*/ 895384 w 1734105"/>
                <a:gd name="connsiteY5-100" fmla="*/ 1588660 h 1588660"/>
                <a:gd name="connsiteX6-101" fmla="*/ 895384 w 1734105"/>
                <a:gd name="connsiteY6-102" fmla="*/ 1232918 h 1588660"/>
                <a:gd name="connsiteX7-103" fmla="*/ 2959 w 1734105"/>
                <a:gd name="connsiteY7-104" fmla="*/ 1232918 h 1588660"/>
                <a:gd name="connsiteX8-105" fmla="*/ 0 w 1734105"/>
                <a:gd name="connsiteY8-106" fmla="*/ 576230 h 1588660"/>
                <a:gd name="connsiteX9" fmla="*/ 2959 w 1734105"/>
                <a:gd name="connsiteY9" fmla="*/ 320232 h 1588660"/>
                <a:gd name="connsiteX0-107" fmla="*/ 3 w 1731149"/>
                <a:gd name="connsiteY0-108" fmla="*/ 320232 h 1588660"/>
                <a:gd name="connsiteX1-109" fmla="*/ 556337 w 1731149"/>
                <a:gd name="connsiteY1-110" fmla="*/ 318779 h 1588660"/>
                <a:gd name="connsiteX2-111" fmla="*/ 850999 w 1731149"/>
                <a:gd name="connsiteY2-112" fmla="*/ 59821 h 1588660"/>
                <a:gd name="connsiteX3-113" fmla="*/ 1004879 w 1731149"/>
                <a:gd name="connsiteY3-114" fmla="*/ 0 h 1588660"/>
                <a:gd name="connsiteX4-115" fmla="*/ 1731149 w 1731149"/>
                <a:gd name="connsiteY4-116" fmla="*/ 776575 h 1588660"/>
                <a:gd name="connsiteX5-117" fmla="*/ 892428 w 1731149"/>
                <a:gd name="connsiteY5-118" fmla="*/ 1588660 h 1588660"/>
                <a:gd name="connsiteX6-119" fmla="*/ 892428 w 1731149"/>
                <a:gd name="connsiteY6-120" fmla="*/ 1232918 h 1588660"/>
                <a:gd name="connsiteX7-121" fmla="*/ 3 w 1731149"/>
                <a:gd name="connsiteY7-122" fmla="*/ 1232918 h 1588660"/>
                <a:gd name="connsiteX8-123" fmla="*/ 275211 w 1731149"/>
                <a:gd name="connsiteY8-124" fmla="*/ 617659 h 1588660"/>
                <a:gd name="connsiteX9-125" fmla="*/ 3 w 1731149"/>
                <a:gd name="connsiteY9-126" fmla="*/ 320232 h 1588660"/>
                <a:gd name="connsiteX0-127" fmla="*/ 3 w 1731149"/>
                <a:gd name="connsiteY0-128" fmla="*/ 320232 h 1588660"/>
                <a:gd name="connsiteX1-129" fmla="*/ 556337 w 1731149"/>
                <a:gd name="connsiteY1-130" fmla="*/ 318779 h 1588660"/>
                <a:gd name="connsiteX2-131" fmla="*/ 850999 w 1731149"/>
                <a:gd name="connsiteY2-132" fmla="*/ 59821 h 1588660"/>
                <a:gd name="connsiteX3-133" fmla="*/ 1004879 w 1731149"/>
                <a:gd name="connsiteY3-134" fmla="*/ 0 h 1588660"/>
                <a:gd name="connsiteX4-135" fmla="*/ 1731149 w 1731149"/>
                <a:gd name="connsiteY4-136" fmla="*/ 776575 h 1588660"/>
                <a:gd name="connsiteX5-137" fmla="*/ 892428 w 1731149"/>
                <a:gd name="connsiteY5-138" fmla="*/ 1588660 h 1588660"/>
                <a:gd name="connsiteX6-139" fmla="*/ 892428 w 1731149"/>
                <a:gd name="connsiteY6-140" fmla="*/ 1232918 h 1588660"/>
                <a:gd name="connsiteX7-141" fmla="*/ 3 w 1731149"/>
                <a:gd name="connsiteY7-142" fmla="*/ 1232918 h 1588660"/>
                <a:gd name="connsiteX8-143" fmla="*/ 275211 w 1731149"/>
                <a:gd name="connsiteY8-144" fmla="*/ 617659 h 1588660"/>
                <a:gd name="connsiteX9-145" fmla="*/ 3 w 1731149"/>
                <a:gd name="connsiteY9-146" fmla="*/ 320232 h 1588660"/>
                <a:gd name="connsiteX0-147" fmla="*/ 5 w 1731151"/>
                <a:gd name="connsiteY0-148" fmla="*/ 320232 h 1588660"/>
                <a:gd name="connsiteX1-149" fmla="*/ 556339 w 1731151"/>
                <a:gd name="connsiteY1-150" fmla="*/ 318779 h 1588660"/>
                <a:gd name="connsiteX2-151" fmla="*/ 851001 w 1731151"/>
                <a:gd name="connsiteY2-152" fmla="*/ 59821 h 1588660"/>
                <a:gd name="connsiteX3-153" fmla="*/ 1004881 w 1731151"/>
                <a:gd name="connsiteY3-154" fmla="*/ 0 h 1588660"/>
                <a:gd name="connsiteX4-155" fmla="*/ 1731151 w 1731151"/>
                <a:gd name="connsiteY4-156" fmla="*/ 776575 h 1588660"/>
                <a:gd name="connsiteX5-157" fmla="*/ 892430 w 1731151"/>
                <a:gd name="connsiteY5-158" fmla="*/ 1588660 h 1588660"/>
                <a:gd name="connsiteX6-159" fmla="*/ 892430 w 1731151"/>
                <a:gd name="connsiteY6-160" fmla="*/ 1232918 h 1588660"/>
                <a:gd name="connsiteX7-161" fmla="*/ 5 w 1731151"/>
                <a:gd name="connsiteY7-162" fmla="*/ 1232918 h 1588660"/>
                <a:gd name="connsiteX8-163" fmla="*/ 275213 w 1731151"/>
                <a:gd name="connsiteY8-164" fmla="*/ 617659 h 1588660"/>
                <a:gd name="connsiteX9-165" fmla="*/ 5 w 1731151"/>
                <a:gd name="connsiteY9-166" fmla="*/ 320232 h 1588660"/>
                <a:gd name="connsiteX0-167" fmla="*/ 5 w 1731151"/>
                <a:gd name="connsiteY0-168" fmla="*/ 320232 h 1588660"/>
                <a:gd name="connsiteX1-169" fmla="*/ 556339 w 1731151"/>
                <a:gd name="connsiteY1-170" fmla="*/ 318779 h 1588660"/>
                <a:gd name="connsiteX2-171" fmla="*/ 851001 w 1731151"/>
                <a:gd name="connsiteY2-172" fmla="*/ 59821 h 1588660"/>
                <a:gd name="connsiteX3-173" fmla="*/ 1004881 w 1731151"/>
                <a:gd name="connsiteY3-174" fmla="*/ 0 h 1588660"/>
                <a:gd name="connsiteX4-175" fmla="*/ 1731151 w 1731151"/>
                <a:gd name="connsiteY4-176" fmla="*/ 776575 h 1588660"/>
                <a:gd name="connsiteX5-177" fmla="*/ 892430 w 1731151"/>
                <a:gd name="connsiteY5-178" fmla="*/ 1588660 h 1588660"/>
                <a:gd name="connsiteX6-179" fmla="*/ 892430 w 1731151"/>
                <a:gd name="connsiteY6-180" fmla="*/ 1232918 h 1588660"/>
                <a:gd name="connsiteX7-181" fmla="*/ 5 w 1731151"/>
                <a:gd name="connsiteY7-182" fmla="*/ 1232918 h 1588660"/>
                <a:gd name="connsiteX8-183" fmla="*/ 275213 w 1731151"/>
                <a:gd name="connsiteY8-184" fmla="*/ 617659 h 1588660"/>
                <a:gd name="connsiteX9-185" fmla="*/ 5 w 1731151"/>
                <a:gd name="connsiteY9-186" fmla="*/ 320232 h 1588660"/>
                <a:gd name="connsiteX0-187" fmla="*/ 3 w 1731149"/>
                <a:gd name="connsiteY0-188" fmla="*/ 320232 h 1588660"/>
                <a:gd name="connsiteX1-189" fmla="*/ 556337 w 1731149"/>
                <a:gd name="connsiteY1-190" fmla="*/ 318779 h 1588660"/>
                <a:gd name="connsiteX2-191" fmla="*/ 850999 w 1731149"/>
                <a:gd name="connsiteY2-192" fmla="*/ 59821 h 1588660"/>
                <a:gd name="connsiteX3-193" fmla="*/ 1004879 w 1731149"/>
                <a:gd name="connsiteY3-194" fmla="*/ 0 h 1588660"/>
                <a:gd name="connsiteX4-195" fmla="*/ 1731149 w 1731149"/>
                <a:gd name="connsiteY4-196" fmla="*/ 776575 h 1588660"/>
                <a:gd name="connsiteX5-197" fmla="*/ 892428 w 1731149"/>
                <a:gd name="connsiteY5-198" fmla="*/ 1588660 h 1588660"/>
                <a:gd name="connsiteX6-199" fmla="*/ 892428 w 1731149"/>
                <a:gd name="connsiteY6-200" fmla="*/ 1232918 h 1588660"/>
                <a:gd name="connsiteX7-201" fmla="*/ 3 w 1731149"/>
                <a:gd name="connsiteY7-202" fmla="*/ 1232918 h 1588660"/>
                <a:gd name="connsiteX8-203" fmla="*/ 275211 w 1731149"/>
                <a:gd name="connsiteY8-204" fmla="*/ 617659 h 1588660"/>
                <a:gd name="connsiteX9-205" fmla="*/ 3 w 1731149"/>
                <a:gd name="connsiteY9-206" fmla="*/ 320232 h 1588660"/>
                <a:gd name="connsiteX0-207" fmla="*/ 0 w 1731146"/>
                <a:gd name="connsiteY0-208" fmla="*/ 320232 h 1588660"/>
                <a:gd name="connsiteX1-209" fmla="*/ 556334 w 1731146"/>
                <a:gd name="connsiteY1-210" fmla="*/ 318779 h 1588660"/>
                <a:gd name="connsiteX2-211" fmla="*/ 850996 w 1731146"/>
                <a:gd name="connsiteY2-212" fmla="*/ 59821 h 1588660"/>
                <a:gd name="connsiteX3-213" fmla="*/ 1004876 w 1731146"/>
                <a:gd name="connsiteY3-214" fmla="*/ 0 h 1588660"/>
                <a:gd name="connsiteX4-215" fmla="*/ 1731146 w 1731146"/>
                <a:gd name="connsiteY4-216" fmla="*/ 776575 h 1588660"/>
                <a:gd name="connsiteX5-217" fmla="*/ 892425 w 1731146"/>
                <a:gd name="connsiteY5-218" fmla="*/ 1588660 h 1588660"/>
                <a:gd name="connsiteX6-219" fmla="*/ 892425 w 1731146"/>
                <a:gd name="connsiteY6-220" fmla="*/ 1232918 h 1588660"/>
                <a:gd name="connsiteX7-221" fmla="*/ 0 w 1731146"/>
                <a:gd name="connsiteY7-222" fmla="*/ 1232918 h 1588660"/>
                <a:gd name="connsiteX8-223" fmla="*/ 275208 w 1731146"/>
                <a:gd name="connsiteY8-224" fmla="*/ 617659 h 1588660"/>
                <a:gd name="connsiteX9-225" fmla="*/ 0 w 1731146"/>
                <a:gd name="connsiteY9-226" fmla="*/ 320232 h 1588660"/>
                <a:gd name="connsiteX0-227" fmla="*/ 0 w 1731146"/>
                <a:gd name="connsiteY0-228" fmla="*/ 320232 h 1588660"/>
                <a:gd name="connsiteX1-229" fmla="*/ 556334 w 1731146"/>
                <a:gd name="connsiteY1-230" fmla="*/ 318779 h 1588660"/>
                <a:gd name="connsiteX2-231" fmla="*/ 850996 w 1731146"/>
                <a:gd name="connsiteY2-232" fmla="*/ 59821 h 1588660"/>
                <a:gd name="connsiteX3-233" fmla="*/ 1004876 w 1731146"/>
                <a:gd name="connsiteY3-234" fmla="*/ 0 h 1588660"/>
                <a:gd name="connsiteX4-235" fmla="*/ 1731146 w 1731146"/>
                <a:gd name="connsiteY4-236" fmla="*/ 776575 h 1588660"/>
                <a:gd name="connsiteX5-237" fmla="*/ 892425 w 1731146"/>
                <a:gd name="connsiteY5-238" fmla="*/ 1588660 h 1588660"/>
                <a:gd name="connsiteX6-239" fmla="*/ 892425 w 1731146"/>
                <a:gd name="connsiteY6-240" fmla="*/ 1232918 h 1588660"/>
                <a:gd name="connsiteX7-241" fmla="*/ 0 w 1731146"/>
                <a:gd name="connsiteY7-242" fmla="*/ 1232918 h 1588660"/>
                <a:gd name="connsiteX8-243" fmla="*/ 275208 w 1731146"/>
                <a:gd name="connsiteY8-244" fmla="*/ 617659 h 1588660"/>
                <a:gd name="connsiteX9-245" fmla="*/ 0 w 1731146"/>
                <a:gd name="connsiteY9-246" fmla="*/ 320232 h 1588660"/>
                <a:gd name="connsiteX0-247" fmla="*/ 0 w 1731146"/>
                <a:gd name="connsiteY0-248" fmla="*/ 320232 h 1588660"/>
                <a:gd name="connsiteX1-249" fmla="*/ 556334 w 1731146"/>
                <a:gd name="connsiteY1-250" fmla="*/ 318779 h 1588660"/>
                <a:gd name="connsiteX2-251" fmla="*/ 850996 w 1731146"/>
                <a:gd name="connsiteY2-252" fmla="*/ 59821 h 1588660"/>
                <a:gd name="connsiteX3-253" fmla="*/ 1004876 w 1731146"/>
                <a:gd name="connsiteY3-254" fmla="*/ 0 h 1588660"/>
                <a:gd name="connsiteX4-255" fmla="*/ 1731146 w 1731146"/>
                <a:gd name="connsiteY4-256" fmla="*/ 776575 h 1588660"/>
                <a:gd name="connsiteX5-257" fmla="*/ 892425 w 1731146"/>
                <a:gd name="connsiteY5-258" fmla="*/ 1588660 h 1588660"/>
                <a:gd name="connsiteX6-259" fmla="*/ 892425 w 1731146"/>
                <a:gd name="connsiteY6-260" fmla="*/ 1232918 h 1588660"/>
                <a:gd name="connsiteX7-261" fmla="*/ 0 w 1731146"/>
                <a:gd name="connsiteY7-262" fmla="*/ 1232918 h 1588660"/>
                <a:gd name="connsiteX8-263" fmla="*/ 275208 w 1731146"/>
                <a:gd name="connsiteY8-264" fmla="*/ 617659 h 1588660"/>
                <a:gd name="connsiteX9-265" fmla="*/ 0 w 1731146"/>
                <a:gd name="connsiteY9-266" fmla="*/ 320232 h 1588660"/>
                <a:gd name="connsiteX0-267" fmla="*/ 0 w 1731146"/>
                <a:gd name="connsiteY0-268" fmla="*/ 320232 h 1588660"/>
                <a:gd name="connsiteX1-269" fmla="*/ 556334 w 1731146"/>
                <a:gd name="connsiteY1-270" fmla="*/ 318779 h 1588660"/>
                <a:gd name="connsiteX2-271" fmla="*/ 850996 w 1731146"/>
                <a:gd name="connsiteY2-272" fmla="*/ 59821 h 1588660"/>
                <a:gd name="connsiteX3-273" fmla="*/ 1004876 w 1731146"/>
                <a:gd name="connsiteY3-274" fmla="*/ 0 h 1588660"/>
                <a:gd name="connsiteX4-275" fmla="*/ 1731146 w 1731146"/>
                <a:gd name="connsiteY4-276" fmla="*/ 776575 h 1588660"/>
                <a:gd name="connsiteX5-277" fmla="*/ 892425 w 1731146"/>
                <a:gd name="connsiteY5-278" fmla="*/ 1588660 h 1588660"/>
                <a:gd name="connsiteX6-279" fmla="*/ 892425 w 1731146"/>
                <a:gd name="connsiteY6-280" fmla="*/ 1232918 h 1588660"/>
                <a:gd name="connsiteX7-281" fmla="*/ 0 w 1731146"/>
                <a:gd name="connsiteY7-282" fmla="*/ 1232918 h 1588660"/>
                <a:gd name="connsiteX8-283" fmla="*/ 281126 w 1731146"/>
                <a:gd name="connsiteY8-284" fmla="*/ 620619 h 1588660"/>
                <a:gd name="connsiteX9-285" fmla="*/ 0 w 1731146"/>
                <a:gd name="connsiteY9-286" fmla="*/ 320232 h 1588660"/>
                <a:gd name="connsiteX0-287" fmla="*/ 0 w 1731146"/>
                <a:gd name="connsiteY0-288" fmla="*/ 320232 h 1588660"/>
                <a:gd name="connsiteX1-289" fmla="*/ 556334 w 1731146"/>
                <a:gd name="connsiteY1-290" fmla="*/ 318779 h 1588660"/>
                <a:gd name="connsiteX2-291" fmla="*/ 850996 w 1731146"/>
                <a:gd name="connsiteY2-292" fmla="*/ 59821 h 1588660"/>
                <a:gd name="connsiteX3-293" fmla="*/ 1004876 w 1731146"/>
                <a:gd name="connsiteY3-294" fmla="*/ 0 h 1588660"/>
                <a:gd name="connsiteX4-295" fmla="*/ 1731146 w 1731146"/>
                <a:gd name="connsiteY4-296" fmla="*/ 776575 h 1588660"/>
                <a:gd name="connsiteX5-297" fmla="*/ 892425 w 1731146"/>
                <a:gd name="connsiteY5-298" fmla="*/ 1588660 h 1588660"/>
                <a:gd name="connsiteX6-299" fmla="*/ 892425 w 1731146"/>
                <a:gd name="connsiteY6-300" fmla="*/ 1232918 h 1588660"/>
                <a:gd name="connsiteX7-301" fmla="*/ 0 w 1731146"/>
                <a:gd name="connsiteY7-302" fmla="*/ 1232918 h 1588660"/>
                <a:gd name="connsiteX8-303" fmla="*/ 136124 w 1731146"/>
                <a:gd name="connsiteY8-304" fmla="*/ 922459 h 1588660"/>
                <a:gd name="connsiteX9-305" fmla="*/ 281126 w 1731146"/>
                <a:gd name="connsiteY9-306" fmla="*/ 620619 h 1588660"/>
                <a:gd name="connsiteX10" fmla="*/ 0 w 1731146"/>
                <a:gd name="connsiteY10" fmla="*/ 320232 h 1588660"/>
                <a:gd name="connsiteX0-307" fmla="*/ 0 w 1731146"/>
                <a:gd name="connsiteY0-308" fmla="*/ 320232 h 1588660"/>
                <a:gd name="connsiteX1-309" fmla="*/ 556334 w 1731146"/>
                <a:gd name="connsiteY1-310" fmla="*/ 318779 h 1588660"/>
                <a:gd name="connsiteX2-311" fmla="*/ 850996 w 1731146"/>
                <a:gd name="connsiteY2-312" fmla="*/ 59821 h 1588660"/>
                <a:gd name="connsiteX3-313" fmla="*/ 1004876 w 1731146"/>
                <a:gd name="connsiteY3-314" fmla="*/ 0 h 1588660"/>
                <a:gd name="connsiteX4-315" fmla="*/ 1731146 w 1731146"/>
                <a:gd name="connsiteY4-316" fmla="*/ 776575 h 1588660"/>
                <a:gd name="connsiteX5-317" fmla="*/ 892425 w 1731146"/>
                <a:gd name="connsiteY5-318" fmla="*/ 1588660 h 1588660"/>
                <a:gd name="connsiteX6-319" fmla="*/ 892425 w 1731146"/>
                <a:gd name="connsiteY6-320" fmla="*/ 1232918 h 1588660"/>
                <a:gd name="connsiteX7-321" fmla="*/ 0 w 1731146"/>
                <a:gd name="connsiteY7-322" fmla="*/ 1232918 h 1588660"/>
                <a:gd name="connsiteX8-323" fmla="*/ 266330 w 1731146"/>
                <a:gd name="connsiteY8-324" fmla="*/ 955011 h 1588660"/>
                <a:gd name="connsiteX9-325" fmla="*/ 281126 w 1731146"/>
                <a:gd name="connsiteY9-326" fmla="*/ 620619 h 1588660"/>
                <a:gd name="connsiteX10-327" fmla="*/ 0 w 1731146"/>
                <a:gd name="connsiteY10-328" fmla="*/ 320232 h 1588660"/>
                <a:gd name="connsiteX0-329" fmla="*/ 0 w 1731146"/>
                <a:gd name="connsiteY0-330" fmla="*/ 320232 h 1588660"/>
                <a:gd name="connsiteX1-331" fmla="*/ 556334 w 1731146"/>
                <a:gd name="connsiteY1-332" fmla="*/ 318779 h 1588660"/>
                <a:gd name="connsiteX2-333" fmla="*/ 850996 w 1731146"/>
                <a:gd name="connsiteY2-334" fmla="*/ 59821 h 1588660"/>
                <a:gd name="connsiteX3-335" fmla="*/ 1004876 w 1731146"/>
                <a:gd name="connsiteY3-336" fmla="*/ 0 h 1588660"/>
                <a:gd name="connsiteX4-337" fmla="*/ 1731146 w 1731146"/>
                <a:gd name="connsiteY4-338" fmla="*/ 776575 h 1588660"/>
                <a:gd name="connsiteX5-339" fmla="*/ 892425 w 1731146"/>
                <a:gd name="connsiteY5-340" fmla="*/ 1588660 h 1588660"/>
                <a:gd name="connsiteX6-341" fmla="*/ 892425 w 1731146"/>
                <a:gd name="connsiteY6-342" fmla="*/ 1232918 h 1588660"/>
                <a:gd name="connsiteX7-343" fmla="*/ 582967 w 1731146"/>
                <a:gd name="connsiteY7-344" fmla="*/ 1233178 h 1588660"/>
                <a:gd name="connsiteX8-345" fmla="*/ 0 w 1731146"/>
                <a:gd name="connsiteY8-346" fmla="*/ 1232918 h 1588660"/>
                <a:gd name="connsiteX9-347" fmla="*/ 266330 w 1731146"/>
                <a:gd name="connsiteY9-348" fmla="*/ 955011 h 1588660"/>
                <a:gd name="connsiteX10-349" fmla="*/ 281126 w 1731146"/>
                <a:gd name="connsiteY10-350" fmla="*/ 620619 h 1588660"/>
                <a:gd name="connsiteX11" fmla="*/ 0 w 1731146"/>
                <a:gd name="connsiteY11" fmla="*/ 320232 h 1588660"/>
                <a:gd name="connsiteX0-351" fmla="*/ 0 w 1731146"/>
                <a:gd name="connsiteY0-352" fmla="*/ 320232 h 1588660"/>
                <a:gd name="connsiteX1-353" fmla="*/ 556334 w 1731146"/>
                <a:gd name="connsiteY1-354" fmla="*/ 318779 h 1588660"/>
                <a:gd name="connsiteX2-355" fmla="*/ 850996 w 1731146"/>
                <a:gd name="connsiteY2-356" fmla="*/ 59821 h 1588660"/>
                <a:gd name="connsiteX3-357" fmla="*/ 1004876 w 1731146"/>
                <a:gd name="connsiteY3-358" fmla="*/ 0 h 1588660"/>
                <a:gd name="connsiteX4-359" fmla="*/ 1731146 w 1731146"/>
                <a:gd name="connsiteY4-360" fmla="*/ 776575 h 1588660"/>
                <a:gd name="connsiteX5-361" fmla="*/ 892425 w 1731146"/>
                <a:gd name="connsiteY5-362" fmla="*/ 1588660 h 1588660"/>
                <a:gd name="connsiteX6-363" fmla="*/ 853956 w 1731146"/>
                <a:gd name="connsiteY6-364" fmla="*/ 1460778 h 1588660"/>
                <a:gd name="connsiteX7-365" fmla="*/ 582967 w 1731146"/>
                <a:gd name="connsiteY7-366" fmla="*/ 1233178 h 1588660"/>
                <a:gd name="connsiteX8-367" fmla="*/ 0 w 1731146"/>
                <a:gd name="connsiteY8-368" fmla="*/ 1232918 h 1588660"/>
                <a:gd name="connsiteX9-369" fmla="*/ 266330 w 1731146"/>
                <a:gd name="connsiteY9-370" fmla="*/ 955011 h 1588660"/>
                <a:gd name="connsiteX10-371" fmla="*/ 281126 w 1731146"/>
                <a:gd name="connsiteY10-372" fmla="*/ 620619 h 1588660"/>
                <a:gd name="connsiteX11-373" fmla="*/ 0 w 1731146"/>
                <a:gd name="connsiteY11-374" fmla="*/ 320232 h 1588660"/>
                <a:gd name="connsiteX0-375" fmla="*/ 0 w 1731146"/>
                <a:gd name="connsiteY0-376" fmla="*/ 320232 h 1517638"/>
                <a:gd name="connsiteX1-377" fmla="*/ 556334 w 1731146"/>
                <a:gd name="connsiteY1-378" fmla="*/ 318779 h 1517638"/>
                <a:gd name="connsiteX2-379" fmla="*/ 850996 w 1731146"/>
                <a:gd name="connsiteY2-380" fmla="*/ 59821 h 1517638"/>
                <a:gd name="connsiteX3-381" fmla="*/ 1004876 w 1731146"/>
                <a:gd name="connsiteY3-382" fmla="*/ 0 h 1517638"/>
                <a:gd name="connsiteX4-383" fmla="*/ 1731146 w 1731146"/>
                <a:gd name="connsiteY4-384" fmla="*/ 776575 h 1517638"/>
                <a:gd name="connsiteX5-385" fmla="*/ 1010794 w 1731146"/>
                <a:gd name="connsiteY5-386" fmla="*/ 1517638 h 1517638"/>
                <a:gd name="connsiteX6-387" fmla="*/ 853956 w 1731146"/>
                <a:gd name="connsiteY6-388" fmla="*/ 1460778 h 1517638"/>
                <a:gd name="connsiteX7-389" fmla="*/ 582967 w 1731146"/>
                <a:gd name="connsiteY7-390" fmla="*/ 1233178 h 1517638"/>
                <a:gd name="connsiteX8-391" fmla="*/ 0 w 1731146"/>
                <a:gd name="connsiteY8-392" fmla="*/ 1232918 h 1517638"/>
                <a:gd name="connsiteX9-393" fmla="*/ 266330 w 1731146"/>
                <a:gd name="connsiteY9-394" fmla="*/ 955011 h 1517638"/>
                <a:gd name="connsiteX10-395" fmla="*/ 281126 w 1731146"/>
                <a:gd name="connsiteY10-396" fmla="*/ 620619 h 1517638"/>
                <a:gd name="connsiteX11-397" fmla="*/ 0 w 1731146"/>
                <a:gd name="connsiteY11-398" fmla="*/ 320232 h 1517638"/>
                <a:gd name="connsiteX0-399" fmla="*/ 0 w 1589104"/>
                <a:gd name="connsiteY0-400" fmla="*/ 320232 h 1517638"/>
                <a:gd name="connsiteX1-401" fmla="*/ 556334 w 1589104"/>
                <a:gd name="connsiteY1-402" fmla="*/ 318779 h 1517638"/>
                <a:gd name="connsiteX2-403" fmla="*/ 850996 w 1589104"/>
                <a:gd name="connsiteY2-404" fmla="*/ 59821 h 1517638"/>
                <a:gd name="connsiteX3-405" fmla="*/ 1004876 w 1589104"/>
                <a:gd name="connsiteY3-406" fmla="*/ 0 h 1517638"/>
                <a:gd name="connsiteX4-407" fmla="*/ 1589104 w 1589104"/>
                <a:gd name="connsiteY4-408" fmla="*/ 936373 h 1517638"/>
                <a:gd name="connsiteX5-409" fmla="*/ 1010794 w 1589104"/>
                <a:gd name="connsiteY5-410" fmla="*/ 1517638 h 1517638"/>
                <a:gd name="connsiteX6-411" fmla="*/ 853956 w 1589104"/>
                <a:gd name="connsiteY6-412" fmla="*/ 1460778 h 1517638"/>
                <a:gd name="connsiteX7-413" fmla="*/ 582967 w 1589104"/>
                <a:gd name="connsiteY7-414" fmla="*/ 1233178 h 1517638"/>
                <a:gd name="connsiteX8-415" fmla="*/ 0 w 1589104"/>
                <a:gd name="connsiteY8-416" fmla="*/ 1232918 h 1517638"/>
                <a:gd name="connsiteX9-417" fmla="*/ 266330 w 1589104"/>
                <a:gd name="connsiteY9-418" fmla="*/ 955011 h 1517638"/>
                <a:gd name="connsiteX10-419" fmla="*/ 281126 w 1589104"/>
                <a:gd name="connsiteY10-420" fmla="*/ 620619 h 1517638"/>
                <a:gd name="connsiteX11-421" fmla="*/ 0 w 1589104"/>
                <a:gd name="connsiteY11-422" fmla="*/ 320232 h 1517638"/>
                <a:gd name="connsiteX0-423" fmla="*/ 0 w 1589104"/>
                <a:gd name="connsiteY0-424" fmla="*/ 320232 h 1517638"/>
                <a:gd name="connsiteX1-425" fmla="*/ 556334 w 1589104"/>
                <a:gd name="connsiteY1-426" fmla="*/ 318779 h 1517638"/>
                <a:gd name="connsiteX2-427" fmla="*/ 850996 w 1589104"/>
                <a:gd name="connsiteY2-428" fmla="*/ 59821 h 1517638"/>
                <a:gd name="connsiteX3-429" fmla="*/ 1004876 w 1589104"/>
                <a:gd name="connsiteY3-430" fmla="*/ 0 h 1517638"/>
                <a:gd name="connsiteX4-431" fmla="*/ 1373080 w 1589104"/>
                <a:gd name="connsiteY4-432" fmla="*/ 591026 h 1517638"/>
                <a:gd name="connsiteX5-433" fmla="*/ 1589104 w 1589104"/>
                <a:gd name="connsiteY5-434" fmla="*/ 936373 h 1517638"/>
                <a:gd name="connsiteX6-435" fmla="*/ 1010794 w 1589104"/>
                <a:gd name="connsiteY6-436" fmla="*/ 1517638 h 1517638"/>
                <a:gd name="connsiteX7-437" fmla="*/ 853956 w 1589104"/>
                <a:gd name="connsiteY7-438" fmla="*/ 1460778 h 1517638"/>
                <a:gd name="connsiteX8-439" fmla="*/ 582967 w 1589104"/>
                <a:gd name="connsiteY8-440" fmla="*/ 1233178 h 1517638"/>
                <a:gd name="connsiteX9-441" fmla="*/ 0 w 1589104"/>
                <a:gd name="connsiteY9-442" fmla="*/ 1232918 h 1517638"/>
                <a:gd name="connsiteX10-443" fmla="*/ 266330 w 1589104"/>
                <a:gd name="connsiteY10-444" fmla="*/ 955011 h 1517638"/>
                <a:gd name="connsiteX11-445" fmla="*/ 281126 w 1589104"/>
                <a:gd name="connsiteY11-446" fmla="*/ 620619 h 1517638"/>
                <a:gd name="connsiteX12" fmla="*/ 0 w 1589104"/>
                <a:gd name="connsiteY12" fmla="*/ 320232 h 1517638"/>
                <a:gd name="connsiteX0-447" fmla="*/ 0 w 1589104"/>
                <a:gd name="connsiteY0-448" fmla="*/ 320232 h 1517638"/>
                <a:gd name="connsiteX1-449" fmla="*/ 556334 w 1589104"/>
                <a:gd name="connsiteY1-450" fmla="*/ 318779 h 1517638"/>
                <a:gd name="connsiteX2-451" fmla="*/ 850996 w 1589104"/>
                <a:gd name="connsiteY2-452" fmla="*/ 59821 h 1517638"/>
                <a:gd name="connsiteX3-453" fmla="*/ 1004876 w 1589104"/>
                <a:gd name="connsiteY3-454" fmla="*/ 0 h 1517638"/>
                <a:gd name="connsiteX4-455" fmla="*/ 1583185 w 1589104"/>
                <a:gd name="connsiteY4-456" fmla="*/ 596945 h 1517638"/>
                <a:gd name="connsiteX5-457" fmla="*/ 1589104 w 1589104"/>
                <a:gd name="connsiteY5-458" fmla="*/ 936373 h 1517638"/>
                <a:gd name="connsiteX6-459" fmla="*/ 1010794 w 1589104"/>
                <a:gd name="connsiteY6-460" fmla="*/ 1517638 h 1517638"/>
                <a:gd name="connsiteX7-461" fmla="*/ 853956 w 1589104"/>
                <a:gd name="connsiteY7-462" fmla="*/ 1460778 h 1517638"/>
                <a:gd name="connsiteX8-463" fmla="*/ 582967 w 1589104"/>
                <a:gd name="connsiteY8-464" fmla="*/ 1233178 h 1517638"/>
                <a:gd name="connsiteX9-465" fmla="*/ 0 w 1589104"/>
                <a:gd name="connsiteY9-466" fmla="*/ 1232918 h 1517638"/>
                <a:gd name="connsiteX10-467" fmla="*/ 266330 w 1589104"/>
                <a:gd name="connsiteY10-468" fmla="*/ 955011 h 1517638"/>
                <a:gd name="connsiteX11-469" fmla="*/ 281126 w 1589104"/>
                <a:gd name="connsiteY11-470" fmla="*/ 620619 h 1517638"/>
                <a:gd name="connsiteX12-471" fmla="*/ 0 w 1589104"/>
                <a:gd name="connsiteY12-472" fmla="*/ 320232 h 1517638"/>
                <a:gd name="connsiteX0-473" fmla="*/ 0 w 1592063"/>
                <a:gd name="connsiteY0-474" fmla="*/ 320232 h 1517638"/>
                <a:gd name="connsiteX1-475" fmla="*/ 556334 w 1592063"/>
                <a:gd name="connsiteY1-476" fmla="*/ 318779 h 1517638"/>
                <a:gd name="connsiteX2-477" fmla="*/ 850996 w 1592063"/>
                <a:gd name="connsiteY2-478" fmla="*/ 59821 h 1517638"/>
                <a:gd name="connsiteX3-479" fmla="*/ 1004876 w 1592063"/>
                <a:gd name="connsiteY3-480" fmla="*/ 0 h 1517638"/>
                <a:gd name="connsiteX4-481" fmla="*/ 1583185 w 1592063"/>
                <a:gd name="connsiteY4-482" fmla="*/ 596945 h 1517638"/>
                <a:gd name="connsiteX5-483" fmla="*/ 1592063 w 1592063"/>
                <a:gd name="connsiteY5-484" fmla="*/ 942292 h 1517638"/>
                <a:gd name="connsiteX6-485" fmla="*/ 1010794 w 1592063"/>
                <a:gd name="connsiteY6-486" fmla="*/ 1517638 h 1517638"/>
                <a:gd name="connsiteX7-487" fmla="*/ 853956 w 1592063"/>
                <a:gd name="connsiteY7-488" fmla="*/ 1460778 h 1517638"/>
                <a:gd name="connsiteX8-489" fmla="*/ 582967 w 1592063"/>
                <a:gd name="connsiteY8-490" fmla="*/ 1233178 h 1517638"/>
                <a:gd name="connsiteX9-491" fmla="*/ 0 w 1592063"/>
                <a:gd name="connsiteY9-492" fmla="*/ 1232918 h 1517638"/>
                <a:gd name="connsiteX10-493" fmla="*/ 266330 w 1592063"/>
                <a:gd name="connsiteY10-494" fmla="*/ 955011 h 1517638"/>
                <a:gd name="connsiteX11-495" fmla="*/ 281126 w 1592063"/>
                <a:gd name="connsiteY11-496" fmla="*/ 620619 h 1517638"/>
                <a:gd name="connsiteX12-497" fmla="*/ 0 w 1592063"/>
                <a:gd name="connsiteY12-498" fmla="*/ 320232 h 1517638"/>
                <a:gd name="connsiteX0-499" fmla="*/ 0 w 1589104"/>
                <a:gd name="connsiteY0-500" fmla="*/ 320232 h 1517638"/>
                <a:gd name="connsiteX1-501" fmla="*/ 556334 w 1589104"/>
                <a:gd name="connsiteY1-502" fmla="*/ 318779 h 1517638"/>
                <a:gd name="connsiteX2-503" fmla="*/ 850996 w 1589104"/>
                <a:gd name="connsiteY2-504" fmla="*/ 59821 h 1517638"/>
                <a:gd name="connsiteX3-505" fmla="*/ 1004876 w 1589104"/>
                <a:gd name="connsiteY3-506" fmla="*/ 0 h 1517638"/>
                <a:gd name="connsiteX4-507" fmla="*/ 1583185 w 1589104"/>
                <a:gd name="connsiteY4-508" fmla="*/ 596945 h 1517638"/>
                <a:gd name="connsiteX5-509" fmla="*/ 1589104 w 1589104"/>
                <a:gd name="connsiteY5-510" fmla="*/ 948210 h 1517638"/>
                <a:gd name="connsiteX6-511" fmla="*/ 1010794 w 1589104"/>
                <a:gd name="connsiteY6-512" fmla="*/ 1517638 h 1517638"/>
                <a:gd name="connsiteX7-513" fmla="*/ 853956 w 1589104"/>
                <a:gd name="connsiteY7-514" fmla="*/ 1460778 h 1517638"/>
                <a:gd name="connsiteX8-515" fmla="*/ 582967 w 1589104"/>
                <a:gd name="connsiteY8-516" fmla="*/ 1233178 h 1517638"/>
                <a:gd name="connsiteX9-517" fmla="*/ 0 w 1589104"/>
                <a:gd name="connsiteY9-518" fmla="*/ 1232918 h 1517638"/>
                <a:gd name="connsiteX10-519" fmla="*/ 266330 w 1589104"/>
                <a:gd name="connsiteY10-520" fmla="*/ 955011 h 1517638"/>
                <a:gd name="connsiteX11-521" fmla="*/ 281126 w 1589104"/>
                <a:gd name="connsiteY11-522" fmla="*/ 620619 h 1517638"/>
                <a:gd name="connsiteX12-523" fmla="*/ 0 w 1589104"/>
                <a:gd name="connsiteY12-524" fmla="*/ 320232 h 1517638"/>
                <a:gd name="connsiteX0-525" fmla="*/ 0 w 1589104"/>
                <a:gd name="connsiteY0-526" fmla="*/ 320232 h 1514679"/>
                <a:gd name="connsiteX1-527" fmla="*/ 556334 w 1589104"/>
                <a:gd name="connsiteY1-528" fmla="*/ 318779 h 1514679"/>
                <a:gd name="connsiteX2-529" fmla="*/ 850996 w 1589104"/>
                <a:gd name="connsiteY2-530" fmla="*/ 59821 h 1514679"/>
                <a:gd name="connsiteX3-531" fmla="*/ 1004876 w 1589104"/>
                <a:gd name="connsiteY3-532" fmla="*/ 0 h 1514679"/>
                <a:gd name="connsiteX4-533" fmla="*/ 1583185 w 1589104"/>
                <a:gd name="connsiteY4-534" fmla="*/ 596945 h 1514679"/>
                <a:gd name="connsiteX5-535" fmla="*/ 1589104 w 1589104"/>
                <a:gd name="connsiteY5-536" fmla="*/ 948210 h 1514679"/>
                <a:gd name="connsiteX6-537" fmla="*/ 1013753 w 1589104"/>
                <a:gd name="connsiteY6-538" fmla="*/ 1514679 h 1514679"/>
                <a:gd name="connsiteX7-539" fmla="*/ 853956 w 1589104"/>
                <a:gd name="connsiteY7-540" fmla="*/ 1460778 h 1514679"/>
                <a:gd name="connsiteX8-541" fmla="*/ 582967 w 1589104"/>
                <a:gd name="connsiteY8-542" fmla="*/ 1233178 h 1514679"/>
                <a:gd name="connsiteX9-543" fmla="*/ 0 w 1589104"/>
                <a:gd name="connsiteY9-544" fmla="*/ 1232918 h 1514679"/>
                <a:gd name="connsiteX10-545" fmla="*/ 266330 w 1589104"/>
                <a:gd name="connsiteY10-546" fmla="*/ 955011 h 1514679"/>
                <a:gd name="connsiteX11-547" fmla="*/ 281126 w 1589104"/>
                <a:gd name="connsiteY11-548" fmla="*/ 620619 h 1514679"/>
                <a:gd name="connsiteX12-549" fmla="*/ 0 w 1589104"/>
                <a:gd name="connsiteY12-550" fmla="*/ 320232 h 1514679"/>
                <a:gd name="connsiteX0-551" fmla="*/ 0 w 1589104"/>
                <a:gd name="connsiteY0-552" fmla="*/ 320232 h 1514679"/>
                <a:gd name="connsiteX1-553" fmla="*/ 556334 w 1589104"/>
                <a:gd name="connsiteY1-554" fmla="*/ 318779 h 1514679"/>
                <a:gd name="connsiteX2-555" fmla="*/ 850996 w 1589104"/>
                <a:gd name="connsiteY2-556" fmla="*/ 59821 h 1514679"/>
                <a:gd name="connsiteX3-557" fmla="*/ 1004876 w 1589104"/>
                <a:gd name="connsiteY3-558" fmla="*/ 0 h 1514679"/>
                <a:gd name="connsiteX4-559" fmla="*/ 1583185 w 1589104"/>
                <a:gd name="connsiteY4-560" fmla="*/ 596945 h 1514679"/>
                <a:gd name="connsiteX5-561" fmla="*/ 1589104 w 1589104"/>
                <a:gd name="connsiteY5-562" fmla="*/ 948210 h 1514679"/>
                <a:gd name="connsiteX6-563" fmla="*/ 1013753 w 1589104"/>
                <a:gd name="connsiteY6-564" fmla="*/ 1514679 h 1514679"/>
                <a:gd name="connsiteX7-565" fmla="*/ 853956 w 1589104"/>
                <a:gd name="connsiteY7-566" fmla="*/ 1460778 h 1514679"/>
                <a:gd name="connsiteX8-567" fmla="*/ 582967 w 1589104"/>
                <a:gd name="connsiteY8-568" fmla="*/ 1233178 h 1514679"/>
                <a:gd name="connsiteX9-569" fmla="*/ 0 w 1589104"/>
                <a:gd name="connsiteY9-570" fmla="*/ 1232918 h 1514679"/>
                <a:gd name="connsiteX10-571" fmla="*/ 266330 w 1589104"/>
                <a:gd name="connsiteY10-572" fmla="*/ 955011 h 1514679"/>
                <a:gd name="connsiteX11-573" fmla="*/ 287045 w 1589104"/>
                <a:gd name="connsiteY11-574" fmla="*/ 611742 h 1514679"/>
                <a:gd name="connsiteX12-575" fmla="*/ 0 w 1589104"/>
                <a:gd name="connsiteY12-576" fmla="*/ 320232 h 1514679"/>
                <a:gd name="connsiteX0-577" fmla="*/ 0 w 1589104"/>
                <a:gd name="connsiteY0-578" fmla="*/ 320232 h 1514679"/>
                <a:gd name="connsiteX1-579" fmla="*/ 556334 w 1589104"/>
                <a:gd name="connsiteY1-580" fmla="*/ 318779 h 1514679"/>
                <a:gd name="connsiteX2-581" fmla="*/ 850996 w 1589104"/>
                <a:gd name="connsiteY2-582" fmla="*/ 59821 h 1514679"/>
                <a:gd name="connsiteX3-583" fmla="*/ 1004876 w 1589104"/>
                <a:gd name="connsiteY3-584" fmla="*/ 0 h 1514679"/>
                <a:gd name="connsiteX4-585" fmla="*/ 1583185 w 1589104"/>
                <a:gd name="connsiteY4-586" fmla="*/ 596945 h 1514679"/>
                <a:gd name="connsiteX5-587" fmla="*/ 1589104 w 1589104"/>
                <a:gd name="connsiteY5-588" fmla="*/ 948210 h 1514679"/>
                <a:gd name="connsiteX6-589" fmla="*/ 1013753 w 1589104"/>
                <a:gd name="connsiteY6-590" fmla="*/ 1514679 h 1514679"/>
                <a:gd name="connsiteX7-591" fmla="*/ 853956 w 1589104"/>
                <a:gd name="connsiteY7-592" fmla="*/ 1460778 h 1514679"/>
                <a:gd name="connsiteX8-593" fmla="*/ 582967 w 1589104"/>
                <a:gd name="connsiteY8-594" fmla="*/ 1233178 h 1514679"/>
                <a:gd name="connsiteX9-595" fmla="*/ 0 w 1589104"/>
                <a:gd name="connsiteY9-596" fmla="*/ 1232918 h 1514679"/>
                <a:gd name="connsiteX10-597" fmla="*/ 266330 w 1589104"/>
                <a:gd name="connsiteY10-598" fmla="*/ 955011 h 1514679"/>
                <a:gd name="connsiteX11-599" fmla="*/ 287045 w 1589104"/>
                <a:gd name="connsiteY11-600" fmla="*/ 611742 h 1514679"/>
                <a:gd name="connsiteX12-601" fmla="*/ 0 w 1589104"/>
                <a:gd name="connsiteY12-602" fmla="*/ 320232 h 1514679"/>
                <a:gd name="connsiteX0-603" fmla="*/ 0 w 1589104"/>
                <a:gd name="connsiteY0-604" fmla="*/ 320232 h 1514679"/>
                <a:gd name="connsiteX1-605" fmla="*/ 556334 w 1589104"/>
                <a:gd name="connsiteY1-606" fmla="*/ 318779 h 1514679"/>
                <a:gd name="connsiteX2-607" fmla="*/ 850996 w 1589104"/>
                <a:gd name="connsiteY2-608" fmla="*/ 59821 h 1514679"/>
                <a:gd name="connsiteX3-609" fmla="*/ 1004876 w 1589104"/>
                <a:gd name="connsiteY3-610" fmla="*/ 0 h 1514679"/>
                <a:gd name="connsiteX4-611" fmla="*/ 1583185 w 1589104"/>
                <a:gd name="connsiteY4-612" fmla="*/ 596945 h 1514679"/>
                <a:gd name="connsiteX5-613" fmla="*/ 1589104 w 1589104"/>
                <a:gd name="connsiteY5-614" fmla="*/ 948210 h 1514679"/>
                <a:gd name="connsiteX6-615" fmla="*/ 1013753 w 1589104"/>
                <a:gd name="connsiteY6-616" fmla="*/ 1514679 h 1514679"/>
                <a:gd name="connsiteX7-617" fmla="*/ 853956 w 1589104"/>
                <a:gd name="connsiteY7-618" fmla="*/ 1460778 h 1514679"/>
                <a:gd name="connsiteX8-619" fmla="*/ 582967 w 1589104"/>
                <a:gd name="connsiteY8-620" fmla="*/ 1233178 h 1514679"/>
                <a:gd name="connsiteX9-621" fmla="*/ 0 w 1589104"/>
                <a:gd name="connsiteY9-622" fmla="*/ 1232918 h 1514679"/>
                <a:gd name="connsiteX10-623" fmla="*/ 266330 w 1589104"/>
                <a:gd name="connsiteY10-624" fmla="*/ 955011 h 1514679"/>
                <a:gd name="connsiteX11-625" fmla="*/ 287045 w 1589104"/>
                <a:gd name="connsiteY11-626" fmla="*/ 611742 h 1514679"/>
                <a:gd name="connsiteX12-627" fmla="*/ 0 w 1589104"/>
                <a:gd name="connsiteY12-628" fmla="*/ 320232 h 1514679"/>
                <a:gd name="connsiteX0-629" fmla="*/ 0 w 1589104"/>
                <a:gd name="connsiteY0-630" fmla="*/ 320232 h 1514679"/>
                <a:gd name="connsiteX1-631" fmla="*/ 556334 w 1589104"/>
                <a:gd name="connsiteY1-632" fmla="*/ 318779 h 1514679"/>
                <a:gd name="connsiteX2-633" fmla="*/ 850996 w 1589104"/>
                <a:gd name="connsiteY2-634" fmla="*/ 59821 h 1514679"/>
                <a:gd name="connsiteX3-635" fmla="*/ 1004876 w 1589104"/>
                <a:gd name="connsiteY3-636" fmla="*/ 0 h 1514679"/>
                <a:gd name="connsiteX4-637" fmla="*/ 1583185 w 1589104"/>
                <a:gd name="connsiteY4-638" fmla="*/ 596945 h 1514679"/>
                <a:gd name="connsiteX5-639" fmla="*/ 1589104 w 1589104"/>
                <a:gd name="connsiteY5-640" fmla="*/ 948210 h 1514679"/>
                <a:gd name="connsiteX6-641" fmla="*/ 1013753 w 1589104"/>
                <a:gd name="connsiteY6-642" fmla="*/ 1514679 h 1514679"/>
                <a:gd name="connsiteX7-643" fmla="*/ 853956 w 1589104"/>
                <a:gd name="connsiteY7-644" fmla="*/ 1460778 h 1514679"/>
                <a:gd name="connsiteX8-645" fmla="*/ 582967 w 1589104"/>
                <a:gd name="connsiteY8-646" fmla="*/ 1233178 h 1514679"/>
                <a:gd name="connsiteX9-647" fmla="*/ 0 w 1589104"/>
                <a:gd name="connsiteY9-648" fmla="*/ 1232918 h 1514679"/>
                <a:gd name="connsiteX10-649" fmla="*/ 266330 w 1589104"/>
                <a:gd name="connsiteY10-650" fmla="*/ 955011 h 1514679"/>
                <a:gd name="connsiteX11-651" fmla="*/ 287045 w 1589104"/>
                <a:gd name="connsiteY11-652" fmla="*/ 611742 h 1514679"/>
                <a:gd name="connsiteX12-653" fmla="*/ 0 w 1589104"/>
                <a:gd name="connsiteY12-654" fmla="*/ 320232 h 1514679"/>
                <a:gd name="connsiteX0-655" fmla="*/ 0 w 1589104"/>
                <a:gd name="connsiteY0-656" fmla="*/ 320232 h 1514679"/>
                <a:gd name="connsiteX1-657" fmla="*/ 556334 w 1589104"/>
                <a:gd name="connsiteY1-658" fmla="*/ 318779 h 1514679"/>
                <a:gd name="connsiteX2-659" fmla="*/ 850996 w 1589104"/>
                <a:gd name="connsiteY2-660" fmla="*/ 59821 h 1514679"/>
                <a:gd name="connsiteX3-661" fmla="*/ 1004876 w 1589104"/>
                <a:gd name="connsiteY3-662" fmla="*/ 0 h 1514679"/>
                <a:gd name="connsiteX4-663" fmla="*/ 1583185 w 1589104"/>
                <a:gd name="connsiteY4-664" fmla="*/ 596945 h 1514679"/>
                <a:gd name="connsiteX5-665" fmla="*/ 1589104 w 1589104"/>
                <a:gd name="connsiteY5-666" fmla="*/ 948210 h 1514679"/>
                <a:gd name="connsiteX6-667" fmla="*/ 1013753 w 1589104"/>
                <a:gd name="connsiteY6-668" fmla="*/ 1514679 h 1514679"/>
                <a:gd name="connsiteX7-669" fmla="*/ 853956 w 1589104"/>
                <a:gd name="connsiteY7-670" fmla="*/ 1460778 h 1514679"/>
                <a:gd name="connsiteX8-671" fmla="*/ 582967 w 1589104"/>
                <a:gd name="connsiteY8-672" fmla="*/ 1233178 h 1514679"/>
                <a:gd name="connsiteX9-673" fmla="*/ 0 w 1589104"/>
                <a:gd name="connsiteY9-674" fmla="*/ 1232918 h 1514679"/>
                <a:gd name="connsiteX10-675" fmla="*/ 266330 w 1589104"/>
                <a:gd name="connsiteY10-676" fmla="*/ 955011 h 1514679"/>
                <a:gd name="connsiteX11-677" fmla="*/ 287045 w 1589104"/>
                <a:gd name="connsiteY11-678" fmla="*/ 611742 h 1514679"/>
                <a:gd name="connsiteX12-679" fmla="*/ 0 w 1589104"/>
                <a:gd name="connsiteY12-680" fmla="*/ 320232 h 1514679"/>
                <a:gd name="connsiteX0-681" fmla="*/ 0 w 1589104"/>
                <a:gd name="connsiteY0-682" fmla="*/ 320232 h 1514679"/>
                <a:gd name="connsiteX1-683" fmla="*/ 556334 w 1589104"/>
                <a:gd name="connsiteY1-684" fmla="*/ 318779 h 1514679"/>
                <a:gd name="connsiteX2-685" fmla="*/ 850996 w 1589104"/>
                <a:gd name="connsiteY2-686" fmla="*/ 59821 h 1514679"/>
                <a:gd name="connsiteX3-687" fmla="*/ 1004876 w 1589104"/>
                <a:gd name="connsiteY3-688" fmla="*/ 0 h 1514679"/>
                <a:gd name="connsiteX4-689" fmla="*/ 1583185 w 1589104"/>
                <a:gd name="connsiteY4-690" fmla="*/ 596945 h 1514679"/>
                <a:gd name="connsiteX5-691" fmla="*/ 1589104 w 1589104"/>
                <a:gd name="connsiteY5-692" fmla="*/ 948210 h 1514679"/>
                <a:gd name="connsiteX6-693" fmla="*/ 1013753 w 1589104"/>
                <a:gd name="connsiteY6-694" fmla="*/ 1514679 h 1514679"/>
                <a:gd name="connsiteX7-695" fmla="*/ 853956 w 1589104"/>
                <a:gd name="connsiteY7-696" fmla="*/ 1460778 h 1514679"/>
                <a:gd name="connsiteX8-697" fmla="*/ 582967 w 1589104"/>
                <a:gd name="connsiteY8-698" fmla="*/ 1233178 h 1514679"/>
                <a:gd name="connsiteX9-699" fmla="*/ 0 w 1589104"/>
                <a:gd name="connsiteY9-700" fmla="*/ 1232918 h 1514679"/>
                <a:gd name="connsiteX10-701" fmla="*/ 266330 w 1589104"/>
                <a:gd name="connsiteY10-702" fmla="*/ 955011 h 1514679"/>
                <a:gd name="connsiteX11-703" fmla="*/ 287045 w 1589104"/>
                <a:gd name="connsiteY11-704" fmla="*/ 611742 h 1514679"/>
                <a:gd name="connsiteX12-705" fmla="*/ 0 w 1589104"/>
                <a:gd name="connsiteY12-706" fmla="*/ 320232 h 1514679"/>
                <a:gd name="connsiteX0-707" fmla="*/ 0 w 1589104"/>
                <a:gd name="connsiteY0-708" fmla="*/ 320232 h 1514679"/>
                <a:gd name="connsiteX1-709" fmla="*/ 556334 w 1589104"/>
                <a:gd name="connsiteY1-710" fmla="*/ 318779 h 1514679"/>
                <a:gd name="connsiteX2-711" fmla="*/ 850996 w 1589104"/>
                <a:gd name="connsiteY2-712" fmla="*/ 59821 h 1514679"/>
                <a:gd name="connsiteX3-713" fmla="*/ 1004876 w 1589104"/>
                <a:gd name="connsiteY3-714" fmla="*/ 0 h 1514679"/>
                <a:gd name="connsiteX4-715" fmla="*/ 1583185 w 1589104"/>
                <a:gd name="connsiteY4-716" fmla="*/ 596945 h 1514679"/>
                <a:gd name="connsiteX5-717" fmla="*/ 1589104 w 1589104"/>
                <a:gd name="connsiteY5-718" fmla="*/ 948210 h 1514679"/>
                <a:gd name="connsiteX6-719" fmla="*/ 1013753 w 1589104"/>
                <a:gd name="connsiteY6-720" fmla="*/ 1514679 h 1514679"/>
                <a:gd name="connsiteX7-721" fmla="*/ 853956 w 1589104"/>
                <a:gd name="connsiteY7-722" fmla="*/ 1460778 h 1514679"/>
                <a:gd name="connsiteX8-723" fmla="*/ 582967 w 1589104"/>
                <a:gd name="connsiteY8-724" fmla="*/ 1233178 h 1514679"/>
                <a:gd name="connsiteX9-725" fmla="*/ 0 w 1589104"/>
                <a:gd name="connsiteY9-726" fmla="*/ 1232918 h 1514679"/>
                <a:gd name="connsiteX10-727" fmla="*/ 266330 w 1589104"/>
                <a:gd name="connsiteY10-728" fmla="*/ 955011 h 1514679"/>
                <a:gd name="connsiteX11-729" fmla="*/ 287045 w 1589104"/>
                <a:gd name="connsiteY11-730" fmla="*/ 611742 h 1514679"/>
                <a:gd name="connsiteX12-731" fmla="*/ 0 w 1589104"/>
                <a:gd name="connsiteY12-732" fmla="*/ 320232 h 1514679"/>
                <a:gd name="connsiteX0-733" fmla="*/ 0 w 1589104"/>
                <a:gd name="connsiteY0-734" fmla="*/ 320232 h 1514679"/>
                <a:gd name="connsiteX1-735" fmla="*/ 556334 w 1589104"/>
                <a:gd name="connsiteY1-736" fmla="*/ 318779 h 1514679"/>
                <a:gd name="connsiteX2-737" fmla="*/ 850996 w 1589104"/>
                <a:gd name="connsiteY2-738" fmla="*/ 59821 h 1514679"/>
                <a:gd name="connsiteX3-739" fmla="*/ 1004876 w 1589104"/>
                <a:gd name="connsiteY3-740" fmla="*/ 0 h 1514679"/>
                <a:gd name="connsiteX4-741" fmla="*/ 1583185 w 1589104"/>
                <a:gd name="connsiteY4-742" fmla="*/ 596945 h 1514679"/>
                <a:gd name="connsiteX5-743" fmla="*/ 1589104 w 1589104"/>
                <a:gd name="connsiteY5-744" fmla="*/ 948210 h 1514679"/>
                <a:gd name="connsiteX6-745" fmla="*/ 1013753 w 1589104"/>
                <a:gd name="connsiteY6-746" fmla="*/ 1514679 h 1514679"/>
                <a:gd name="connsiteX7-747" fmla="*/ 853956 w 1589104"/>
                <a:gd name="connsiteY7-748" fmla="*/ 1460778 h 1514679"/>
                <a:gd name="connsiteX8-749" fmla="*/ 582967 w 1589104"/>
                <a:gd name="connsiteY8-750" fmla="*/ 1233178 h 1514679"/>
                <a:gd name="connsiteX9-751" fmla="*/ 0 w 1589104"/>
                <a:gd name="connsiteY9-752" fmla="*/ 1232918 h 1514679"/>
                <a:gd name="connsiteX10-753" fmla="*/ 266330 w 1589104"/>
                <a:gd name="connsiteY10-754" fmla="*/ 955011 h 1514679"/>
                <a:gd name="connsiteX11-755" fmla="*/ 287045 w 1589104"/>
                <a:gd name="connsiteY11-756" fmla="*/ 611742 h 1514679"/>
                <a:gd name="connsiteX12-757" fmla="*/ 0 w 1589104"/>
                <a:gd name="connsiteY12-758" fmla="*/ 320232 h 1514679"/>
                <a:gd name="connsiteX0-759" fmla="*/ 0 w 1589104"/>
                <a:gd name="connsiteY0-760" fmla="*/ 320232 h 1514679"/>
                <a:gd name="connsiteX1-761" fmla="*/ 556334 w 1589104"/>
                <a:gd name="connsiteY1-762" fmla="*/ 318779 h 1514679"/>
                <a:gd name="connsiteX2-763" fmla="*/ 850996 w 1589104"/>
                <a:gd name="connsiteY2-764" fmla="*/ 59821 h 1514679"/>
                <a:gd name="connsiteX3-765" fmla="*/ 1004876 w 1589104"/>
                <a:gd name="connsiteY3-766" fmla="*/ 0 h 1514679"/>
                <a:gd name="connsiteX4-767" fmla="*/ 1583185 w 1589104"/>
                <a:gd name="connsiteY4-768" fmla="*/ 596945 h 1514679"/>
                <a:gd name="connsiteX5-769" fmla="*/ 1589104 w 1589104"/>
                <a:gd name="connsiteY5-770" fmla="*/ 948210 h 1514679"/>
                <a:gd name="connsiteX6-771" fmla="*/ 1013753 w 1589104"/>
                <a:gd name="connsiteY6-772" fmla="*/ 1514679 h 1514679"/>
                <a:gd name="connsiteX7-773" fmla="*/ 853956 w 1589104"/>
                <a:gd name="connsiteY7-774" fmla="*/ 1460778 h 1514679"/>
                <a:gd name="connsiteX8-775" fmla="*/ 582967 w 1589104"/>
                <a:gd name="connsiteY8-776" fmla="*/ 1233178 h 1514679"/>
                <a:gd name="connsiteX9-777" fmla="*/ 0 w 1589104"/>
                <a:gd name="connsiteY9-778" fmla="*/ 1232918 h 1514679"/>
                <a:gd name="connsiteX10-779" fmla="*/ 266330 w 1589104"/>
                <a:gd name="connsiteY10-780" fmla="*/ 955011 h 1514679"/>
                <a:gd name="connsiteX11-781" fmla="*/ 287045 w 1589104"/>
                <a:gd name="connsiteY11-782" fmla="*/ 611742 h 1514679"/>
                <a:gd name="connsiteX12-783" fmla="*/ 0 w 1589104"/>
                <a:gd name="connsiteY12-784" fmla="*/ 320232 h 1514679"/>
                <a:gd name="connsiteX0-785" fmla="*/ 0 w 1589104"/>
                <a:gd name="connsiteY0-786" fmla="*/ 320232 h 1532336"/>
                <a:gd name="connsiteX1-787" fmla="*/ 556334 w 1589104"/>
                <a:gd name="connsiteY1-788" fmla="*/ 318779 h 1532336"/>
                <a:gd name="connsiteX2-789" fmla="*/ 850996 w 1589104"/>
                <a:gd name="connsiteY2-790" fmla="*/ 59821 h 1532336"/>
                <a:gd name="connsiteX3-791" fmla="*/ 1004876 w 1589104"/>
                <a:gd name="connsiteY3-792" fmla="*/ 0 h 1532336"/>
                <a:gd name="connsiteX4-793" fmla="*/ 1583185 w 1589104"/>
                <a:gd name="connsiteY4-794" fmla="*/ 596945 h 1532336"/>
                <a:gd name="connsiteX5-795" fmla="*/ 1589104 w 1589104"/>
                <a:gd name="connsiteY5-796" fmla="*/ 948210 h 1532336"/>
                <a:gd name="connsiteX6-797" fmla="*/ 1013753 w 1589104"/>
                <a:gd name="connsiteY6-798" fmla="*/ 1514679 h 1532336"/>
                <a:gd name="connsiteX7-799" fmla="*/ 853956 w 1589104"/>
                <a:gd name="connsiteY7-800" fmla="*/ 1460778 h 1532336"/>
                <a:gd name="connsiteX8-801" fmla="*/ 582967 w 1589104"/>
                <a:gd name="connsiteY8-802" fmla="*/ 1233178 h 1532336"/>
                <a:gd name="connsiteX9-803" fmla="*/ 0 w 1589104"/>
                <a:gd name="connsiteY9-804" fmla="*/ 1232918 h 1532336"/>
                <a:gd name="connsiteX10-805" fmla="*/ 266330 w 1589104"/>
                <a:gd name="connsiteY10-806" fmla="*/ 955011 h 1532336"/>
                <a:gd name="connsiteX11-807" fmla="*/ 287045 w 1589104"/>
                <a:gd name="connsiteY11-808" fmla="*/ 611742 h 1532336"/>
                <a:gd name="connsiteX12-809" fmla="*/ 0 w 1589104"/>
                <a:gd name="connsiteY12-810" fmla="*/ 320232 h 1532336"/>
                <a:gd name="connsiteX0-811" fmla="*/ 0 w 1589104"/>
                <a:gd name="connsiteY0-812" fmla="*/ 320232 h 1575133"/>
                <a:gd name="connsiteX1-813" fmla="*/ 556334 w 1589104"/>
                <a:gd name="connsiteY1-814" fmla="*/ 318779 h 1575133"/>
                <a:gd name="connsiteX2-815" fmla="*/ 850996 w 1589104"/>
                <a:gd name="connsiteY2-816" fmla="*/ 59821 h 1575133"/>
                <a:gd name="connsiteX3-817" fmla="*/ 1004876 w 1589104"/>
                <a:gd name="connsiteY3-818" fmla="*/ 0 h 1575133"/>
                <a:gd name="connsiteX4-819" fmla="*/ 1583185 w 1589104"/>
                <a:gd name="connsiteY4-820" fmla="*/ 596945 h 1575133"/>
                <a:gd name="connsiteX5-821" fmla="*/ 1589104 w 1589104"/>
                <a:gd name="connsiteY5-822" fmla="*/ 948210 h 1575133"/>
                <a:gd name="connsiteX6-823" fmla="*/ 1013753 w 1589104"/>
                <a:gd name="connsiteY6-824" fmla="*/ 1514679 h 1575133"/>
                <a:gd name="connsiteX7-825" fmla="*/ 853956 w 1589104"/>
                <a:gd name="connsiteY7-826" fmla="*/ 1460778 h 1575133"/>
                <a:gd name="connsiteX8-827" fmla="*/ 582967 w 1589104"/>
                <a:gd name="connsiteY8-828" fmla="*/ 1233178 h 1575133"/>
                <a:gd name="connsiteX9-829" fmla="*/ 0 w 1589104"/>
                <a:gd name="connsiteY9-830" fmla="*/ 1232918 h 1575133"/>
                <a:gd name="connsiteX10-831" fmla="*/ 266330 w 1589104"/>
                <a:gd name="connsiteY10-832" fmla="*/ 955011 h 1575133"/>
                <a:gd name="connsiteX11-833" fmla="*/ 287045 w 1589104"/>
                <a:gd name="connsiteY11-834" fmla="*/ 611742 h 1575133"/>
                <a:gd name="connsiteX12-835" fmla="*/ 0 w 1589104"/>
                <a:gd name="connsiteY12-836" fmla="*/ 320232 h 1575133"/>
                <a:gd name="connsiteX0-837" fmla="*/ 0 w 1589104"/>
                <a:gd name="connsiteY0-838" fmla="*/ 320232 h 1575133"/>
                <a:gd name="connsiteX1-839" fmla="*/ 556334 w 1589104"/>
                <a:gd name="connsiteY1-840" fmla="*/ 318779 h 1575133"/>
                <a:gd name="connsiteX2-841" fmla="*/ 850996 w 1589104"/>
                <a:gd name="connsiteY2-842" fmla="*/ 59821 h 1575133"/>
                <a:gd name="connsiteX3-843" fmla="*/ 1004876 w 1589104"/>
                <a:gd name="connsiteY3-844" fmla="*/ 0 h 1575133"/>
                <a:gd name="connsiteX4-845" fmla="*/ 1583185 w 1589104"/>
                <a:gd name="connsiteY4-846" fmla="*/ 596945 h 1575133"/>
                <a:gd name="connsiteX5-847" fmla="*/ 1589104 w 1589104"/>
                <a:gd name="connsiteY5-848" fmla="*/ 948210 h 1575133"/>
                <a:gd name="connsiteX6-849" fmla="*/ 1013753 w 1589104"/>
                <a:gd name="connsiteY6-850" fmla="*/ 1514679 h 1575133"/>
                <a:gd name="connsiteX7-851" fmla="*/ 853956 w 1589104"/>
                <a:gd name="connsiteY7-852" fmla="*/ 1460778 h 1575133"/>
                <a:gd name="connsiteX8-853" fmla="*/ 582967 w 1589104"/>
                <a:gd name="connsiteY8-854" fmla="*/ 1233178 h 1575133"/>
                <a:gd name="connsiteX9-855" fmla="*/ 0 w 1589104"/>
                <a:gd name="connsiteY9-856" fmla="*/ 1232918 h 1575133"/>
                <a:gd name="connsiteX10-857" fmla="*/ 266330 w 1589104"/>
                <a:gd name="connsiteY10-858" fmla="*/ 955011 h 1575133"/>
                <a:gd name="connsiteX11-859" fmla="*/ 287045 w 1589104"/>
                <a:gd name="connsiteY11-860" fmla="*/ 611742 h 1575133"/>
                <a:gd name="connsiteX12-861" fmla="*/ 0 w 1589104"/>
                <a:gd name="connsiteY12-862" fmla="*/ 320232 h 1575133"/>
                <a:gd name="connsiteX0-863" fmla="*/ 0 w 1589104"/>
                <a:gd name="connsiteY0-864" fmla="*/ 320232 h 1575133"/>
                <a:gd name="connsiteX1-865" fmla="*/ 556334 w 1589104"/>
                <a:gd name="connsiteY1-866" fmla="*/ 318779 h 1575133"/>
                <a:gd name="connsiteX2-867" fmla="*/ 850996 w 1589104"/>
                <a:gd name="connsiteY2-868" fmla="*/ 59821 h 1575133"/>
                <a:gd name="connsiteX3-869" fmla="*/ 1004876 w 1589104"/>
                <a:gd name="connsiteY3-870" fmla="*/ 0 h 1575133"/>
                <a:gd name="connsiteX4-871" fmla="*/ 1583185 w 1589104"/>
                <a:gd name="connsiteY4-872" fmla="*/ 596945 h 1575133"/>
                <a:gd name="connsiteX5-873" fmla="*/ 1589104 w 1589104"/>
                <a:gd name="connsiteY5-874" fmla="*/ 948210 h 1575133"/>
                <a:gd name="connsiteX6-875" fmla="*/ 1013753 w 1589104"/>
                <a:gd name="connsiteY6-876" fmla="*/ 1514679 h 1575133"/>
                <a:gd name="connsiteX7-877" fmla="*/ 853956 w 1589104"/>
                <a:gd name="connsiteY7-878" fmla="*/ 1460778 h 1575133"/>
                <a:gd name="connsiteX8-879" fmla="*/ 582967 w 1589104"/>
                <a:gd name="connsiteY8-880" fmla="*/ 1233178 h 1575133"/>
                <a:gd name="connsiteX9-881" fmla="*/ 0 w 1589104"/>
                <a:gd name="connsiteY9-882" fmla="*/ 1232918 h 1575133"/>
                <a:gd name="connsiteX10-883" fmla="*/ 266330 w 1589104"/>
                <a:gd name="connsiteY10-884" fmla="*/ 955011 h 1575133"/>
                <a:gd name="connsiteX11-885" fmla="*/ 287045 w 1589104"/>
                <a:gd name="connsiteY11-886" fmla="*/ 611742 h 1575133"/>
                <a:gd name="connsiteX12-887" fmla="*/ 0 w 1589104"/>
                <a:gd name="connsiteY12-888" fmla="*/ 320232 h 1575133"/>
                <a:gd name="connsiteX0-889" fmla="*/ 0 w 1589104"/>
                <a:gd name="connsiteY0-890" fmla="*/ 320232 h 1575133"/>
                <a:gd name="connsiteX1-891" fmla="*/ 556334 w 1589104"/>
                <a:gd name="connsiteY1-892" fmla="*/ 318779 h 1575133"/>
                <a:gd name="connsiteX2-893" fmla="*/ 850996 w 1589104"/>
                <a:gd name="connsiteY2-894" fmla="*/ 59821 h 1575133"/>
                <a:gd name="connsiteX3-895" fmla="*/ 1004876 w 1589104"/>
                <a:gd name="connsiteY3-896" fmla="*/ 0 h 1575133"/>
                <a:gd name="connsiteX4-897" fmla="*/ 1583185 w 1589104"/>
                <a:gd name="connsiteY4-898" fmla="*/ 596945 h 1575133"/>
                <a:gd name="connsiteX5-899" fmla="*/ 1589104 w 1589104"/>
                <a:gd name="connsiteY5-900" fmla="*/ 948210 h 1575133"/>
                <a:gd name="connsiteX6-901" fmla="*/ 1013753 w 1589104"/>
                <a:gd name="connsiteY6-902" fmla="*/ 1514679 h 1575133"/>
                <a:gd name="connsiteX7-903" fmla="*/ 853956 w 1589104"/>
                <a:gd name="connsiteY7-904" fmla="*/ 1460778 h 1575133"/>
                <a:gd name="connsiteX8-905" fmla="*/ 582967 w 1589104"/>
                <a:gd name="connsiteY8-906" fmla="*/ 1233178 h 1575133"/>
                <a:gd name="connsiteX9-907" fmla="*/ 0 w 1589104"/>
                <a:gd name="connsiteY9-908" fmla="*/ 1232918 h 1575133"/>
                <a:gd name="connsiteX10-909" fmla="*/ 266330 w 1589104"/>
                <a:gd name="connsiteY10-910" fmla="*/ 955011 h 1575133"/>
                <a:gd name="connsiteX11-911" fmla="*/ 287045 w 1589104"/>
                <a:gd name="connsiteY11-912" fmla="*/ 611742 h 1575133"/>
                <a:gd name="connsiteX12-913" fmla="*/ 0 w 1589104"/>
                <a:gd name="connsiteY12-914" fmla="*/ 320232 h 1575133"/>
                <a:gd name="connsiteX0-915" fmla="*/ 0 w 1589104"/>
                <a:gd name="connsiteY0-916" fmla="*/ 354510 h 1609411"/>
                <a:gd name="connsiteX1-917" fmla="*/ 556334 w 1589104"/>
                <a:gd name="connsiteY1-918" fmla="*/ 353057 h 1609411"/>
                <a:gd name="connsiteX2-919" fmla="*/ 850996 w 1589104"/>
                <a:gd name="connsiteY2-920" fmla="*/ 94099 h 1609411"/>
                <a:gd name="connsiteX3-921" fmla="*/ 1004876 w 1589104"/>
                <a:gd name="connsiteY3-922" fmla="*/ 34278 h 1609411"/>
                <a:gd name="connsiteX4-923" fmla="*/ 1583185 w 1589104"/>
                <a:gd name="connsiteY4-924" fmla="*/ 631223 h 1609411"/>
                <a:gd name="connsiteX5-925" fmla="*/ 1589104 w 1589104"/>
                <a:gd name="connsiteY5-926" fmla="*/ 982488 h 1609411"/>
                <a:gd name="connsiteX6-927" fmla="*/ 1013753 w 1589104"/>
                <a:gd name="connsiteY6-928" fmla="*/ 1548957 h 1609411"/>
                <a:gd name="connsiteX7-929" fmla="*/ 853956 w 1589104"/>
                <a:gd name="connsiteY7-930" fmla="*/ 1495056 h 1609411"/>
                <a:gd name="connsiteX8-931" fmla="*/ 582967 w 1589104"/>
                <a:gd name="connsiteY8-932" fmla="*/ 1267456 h 1609411"/>
                <a:gd name="connsiteX9-933" fmla="*/ 0 w 1589104"/>
                <a:gd name="connsiteY9-934" fmla="*/ 1267196 h 1609411"/>
                <a:gd name="connsiteX10-935" fmla="*/ 266330 w 1589104"/>
                <a:gd name="connsiteY10-936" fmla="*/ 989289 h 1609411"/>
                <a:gd name="connsiteX11-937" fmla="*/ 287045 w 1589104"/>
                <a:gd name="connsiteY11-938" fmla="*/ 646020 h 1609411"/>
                <a:gd name="connsiteX12-939" fmla="*/ 0 w 1589104"/>
                <a:gd name="connsiteY12-940" fmla="*/ 354510 h 1609411"/>
                <a:gd name="connsiteX0-941" fmla="*/ 0 w 1589104"/>
                <a:gd name="connsiteY0-942" fmla="*/ 354510 h 1609411"/>
                <a:gd name="connsiteX1-943" fmla="*/ 556334 w 1589104"/>
                <a:gd name="connsiteY1-944" fmla="*/ 353057 h 1609411"/>
                <a:gd name="connsiteX2-945" fmla="*/ 850996 w 1589104"/>
                <a:gd name="connsiteY2-946" fmla="*/ 94099 h 1609411"/>
                <a:gd name="connsiteX3-947" fmla="*/ 1004876 w 1589104"/>
                <a:gd name="connsiteY3-948" fmla="*/ 34278 h 1609411"/>
                <a:gd name="connsiteX4-949" fmla="*/ 1577267 w 1589104"/>
                <a:gd name="connsiteY4-950" fmla="*/ 619386 h 1609411"/>
                <a:gd name="connsiteX5-951" fmla="*/ 1589104 w 1589104"/>
                <a:gd name="connsiteY5-952" fmla="*/ 982488 h 1609411"/>
                <a:gd name="connsiteX6-953" fmla="*/ 1013753 w 1589104"/>
                <a:gd name="connsiteY6-954" fmla="*/ 1548957 h 1609411"/>
                <a:gd name="connsiteX7-955" fmla="*/ 853956 w 1589104"/>
                <a:gd name="connsiteY7-956" fmla="*/ 1495056 h 1609411"/>
                <a:gd name="connsiteX8-957" fmla="*/ 582967 w 1589104"/>
                <a:gd name="connsiteY8-958" fmla="*/ 1267456 h 1609411"/>
                <a:gd name="connsiteX9-959" fmla="*/ 0 w 1589104"/>
                <a:gd name="connsiteY9-960" fmla="*/ 1267196 h 1609411"/>
                <a:gd name="connsiteX10-961" fmla="*/ 266330 w 1589104"/>
                <a:gd name="connsiteY10-962" fmla="*/ 989289 h 1609411"/>
                <a:gd name="connsiteX11-963" fmla="*/ 287045 w 1589104"/>
                <a:gd name="connsiteY11-964" fmla="*/ 646020 h 1609411"/>
                <a:gd name="connsiteX12-965" fmla="*/ 0 w 1589104"/>
                <a:gd name="connsiteY12-966" fmla="*/ 354510 h 1609411"/>
                <a:gd name="connsiteX0-967" fmla="*/ 0 w 1643112"/>
                <a:gd name="connsiteY0-968" fmla="*/ 354510 h 1609411"/>
                <a:gd name="connsiteX1-969" fmla="*/ 556334 w 1643112"/>
                <a:gd name="connsiteY1-970" fmla="*/ 353057 h 1609411"/>
                <a:gd name="connsiteX2-971" fmla="*/ 850996 w 1643112"/>
                <a:gd name="connsiteY2-972" fmla="*/ 94099 h 1609411"/>
                <a:gd name="connsiteX3-973" fmla="*/ 1004876 w 1643112"/>
                <a:gd name="connsiteY3-974" fmla="*/ 34278 h 1609411"/>
                <a:gd name="connsiteX4-975" fmla="*/ 1577267 w 1643112"/>
                <a:gd name="connsiteY4-976" fmla="*/ 619386 h 1609411"/>
                <a:gd name="connsiteX5-977" fmla="*/ 1589104 w 1643112"/>
                <a:gd name="connsiteY5-978" fmla="*/ 982488 h 1609411"/>
                <a:gd name="connsiteX6-979" fmla="*/ 1013753 w 1643112"/>
                <a:gd name="connsiteY6-980" fmla="*/ 1548957 h 1609411"/>
                <a:gd name="connsiteX7-981" fmla="*/ 853956 w 1643112"/>
                <a:gd name="connsiteY7-982" fmla="*/ 1495056 h 1609411"/>
                <a:gd name="connsiteX8-983" fmla="*/ 582967 w 1643112"/>
                <a:gd name="connsiteY8-984" fmla="*/ 1267456 h 1609411"/>
                <a:gd name="connsiteX9-985" fmla="*/ 0 w 1643112"/>
                <a:gd name="connsiteY9-986" fmla="*/ 1267196 h 1609411"/>
                <a:gd name="connsiteX10-987" fmla="*/ 266330 w 1643112"/>
                <a:gd name="connsiteY10-988" fmla="*/ 989289 h 1609411"/>
                <a:gd name="connsiteX11-989" fmla="*/ 287045 w 1643112"/>
                <a:gd name="connsiteY11-990" fmla="*/ 646020 h 1609411"/>
                <a:gd name="connsiteX12-991" fmla="*/ 0 w 1643112"/>
                <a:gd name="connsiteY12-992" fmla="*/ 354510 h 1609411"/>
                <a:gd name="connsiteX0-993" fmla="*/ 0 w 1669115"/>
                <a:gd name="connsiteY0-994" fmla="*/ 354510 h 1609411"/>
                <a:gd name="connsiteX1-995" fmla="*/ 556334 w 1669115"/>
                <a:gd name="connsiteY1-996" fmla="*/ 353057 h 1609411"/>
                <a:gd name="connsiteX2-997" fmla="*/ 850996 w 1669115"/>
                <a:gd name="connsiteY2-998" fmla="*/ 94099 h 1609411"/>
                <a:gd name="connsiteX3-999" fmla="*/ 1004876 w 1669115"/>
                <a:gd name="connsiteY3-1000" fmla="*/ 34278 h 1609411"/>
                <a:gd name="connsiteX4-1001" fmla="*/ 1577267 w 1669115"/>
                <a:gd name="connsiteY4-1002" fmla="*/ 619386 h 1609411"/>
                <a:gd name="connsiteX5-1003" fmla="*/ 1589104 w 1669115"/>
                <a:gd name="connsiteY5-1004" fmla="*/ 982488 h 1609411"/>
                <a:gd name="connsiteX6-1005" fmla="*/ 1013753 w 1669115"/>
                <a:gd name="connsiteY6-1006" fmla="*/ 1548957 h 1609411"/>
                <a:gd name="connsiteX7-1007" fmla="*/ 853956 w 1669115"/>
                <a:gd name="connsiteY7-1008" fmla="*/ 1495056 h 1609411"/>
                <a:gd name="connsiteX8-1009" fmla="*/ 582967 w 1669115"/>
                <a:gd name="connsiteY8-1010" fmla="*/ 1267456 h 1609411"/>
                <a:gd name="connsiteX9-1011" fmla="*/ 0 w 1669115"/>
                <a:gd name="connsiteY9-1012" fmla="*/ 1267196 h 1609411"/>
                <a:gd name="connsiteX10-1013" fmla="*/ 266330 w 1669115"/>
                <a:gd name="connsiteY10-1014" fmla="*/ 989289 h 1609411"/>
                <a:gd name="connsiteX11-1015" fmla="*/ 287045 w 1669115"/>
                <a:gd name="connsiteY11-1016" fmla="*/ 646020 h 1609411"/>
                <a:gd name="connsiteX12-1017" fmla="*/ 0 w 1669115"/>
                <a:gd name="connsiteY12-1018" fmla="*/ 354510 h 1609411"/>
                <a:gd name="connsiteX0-1019" fmla="*/ 0 w 1671177"/>
                <a:gd name="connsiteY0-1020" fmla="*/ 354510 h 1609411"/>
                <a:gd name="connsiteX1-1021" fmla="*/ 556334 w 1671177"/>
                <a:gd name="connsiteY1-1022" fmla="*/ 353057 h 1609411"/>
                <a:gd name="connsiteX2-1023" fmla="*/ 850996 w 1671177"/>
                <a:gd name="connsiteY2-1024" fmla="*/ 94099 h 1609411"/>
                <a:gd name="connsiteX3-1025" fmla="*/ 1004876 w 1671177"/>
                <a:gd name="connsiteY3-1026" fmla="*/ 34278 h 1609411"/>
                <a:gd name="connsiteX4-1027" fmla="*/ 1577267 w 1671177"/>
                <a:gd name="connsiteY4-1028" fmla="*/ 619386 h 1609411"/>
                <a:gd name="connsiteX5-1029" fmla="*/ 1589104 w 1671177"/>
                <a:gd name="connsiteY5-1030" fmla="*/ 982488 h 1609411"/>
                <a:gd name="connsiteX6-1031" fmla="*/ 1013753 w 1671177"/>
                <a:gd name="connsiteY6-1032" fmla="*/ 1548957 h 1609411"/>
                <a:gd name="connsiteX7-1033" fmla="*/ 853956 w 1671177"/>
                <a:gd name="connsiteY7-1034" fmla="*/ 1495056 h 1609411"/>
                <a:gd name="connsiteX8-1035" fmla="*/ 582967 w 1671177"/>
                <a:gd name="connsiteY8-1036" fmla="*/ 1267456 h 1609411"/>
                <a:gd name="connsiteX9-1037" fmla="*/ 0 w 1671177"/>
                <a:gd name="connsiteY9-1038" fmla="*/ 1267196 h 1609411"/>
                <a:gd name="connsiteX10-1039" fmla="*/ 266330 w 1671177"/>
                <a:gd name="connsiteY10-1040" fmla="*/ 989289 h 1609411"/>
                <a:gd name="connsiteX11-1041" fmla="*/ 287045 w 1671177"/>
                <a:gd name="connsiteY11-1042" fmla="*/ 646020 h 1609411"/>
                <a:gd name="connsiteX12-1043" fmla="*/ 0 w 1671177"/>
                <a:gd name="connsiteY12-1044" fmla="*/ 354510 h 1609411"/>
              </a:gdLst>
              <a:ahLst/>
              <a:cxnLst>
                <a:cxn ang="0">
                  <a:pos x="connsiteX0-1019" y="connsiteY0-1020"/>
                </a:cxn>
                <a:cxn ang="0">
                  <a:pos x="connsiteX1-1021" y="connsiteY1-1022"/>
                </a:cxn>
                <a:cxn ang="0">
                  <a:pos x="connsiteX2-1023" y="connsiteY2-1024"/>
                </a:cxn>
                <a:cxn ang="0">
                  <a:pos x="connsiteX3-1025" y="connsiteY3-1026"/>
                </a:cxn>
                <a:cxn ang="0">
                  <a:pos x="connsiteX4-1027" y="connsiteY4-1028"/>
                </a:cxn>
                <a:cxn ang="0">
                  <a:pos x="connsiteX5-1029" y="connsiteY5-1030"/>
                </a:cxn>
                <a:cxn ang="0">
                  <a:pos x="connsiteX6-1031" y="connsiteY6-1032"/>
                </a:cxn>
                <a:cxn ang="0">
                  <a:pos x="connsiteX7-1033" y="connsiteY7-1034"/>
                </a:cxn>
                <a:cxn ang="0">
                  <a:pos x="connsiteX8-1035" y="connsiteY8-1036"/>
                </a:cxn>
                <a:cxn ang="0">
                  <a:pos x="connsiteX9-1037" y="connsiteY9-1038"/>
                </a:cxn>
                <a:cxn ang="0">
                  <a:pos x="connsiteX10-1039" y="connsiteY10-1040"/>
                </a:cxn>
                <a:cxn ang="0">
                  <a:pos x="connsiteX11-1041" y="connsiteY11-1042"/>
                </a:cxn>
                <a:cxn ang="0">
                  <a:pos x="connsiteX12-1043" y="connsiteY12-1044"/>
                </a:cxn>
              </a:cxnLst>
              <a:rect l="l" t="t"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rgbClr val="7CB6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endParaRPr>
            </a:p>
          </p:txBody>
        </p:sp>
      </p:grpSp>
      <p:sp>
        <p:nvSpPr>
          <p:cNvPr id="30" name="TextBox 164"/>
          <p:cNvSpPr txBox="1"/>
          <p:nvPr/>
        </p:nvSpPr>
        <p:spPr>
          <a:xfrm>
            <a:off x="1670477" y="2549022"/>
            <a:ext cx="1008774" cy="307777"/>
          </a:xfrm>
          <a:prstGeom prst="rect">
            <a:avLst/>
          </a:prstGeom>
          <a:noFill/>
        </p:spPr>
        <p:txBody>
          <a:bodyPr wrap="square" rtlCol="0">
            <a:spAutoFit/>
          </a:bodyPr>
          <a:lstStyle/>
          <a:p>
            <a:r>
              <a:rPr lang="zh-CN" altLang="en-US" sz="1400" b="1" dirty="0">
                <a:solidFill>
                  <a:prstClr val="white"/>
                </a:solidFill>
                <a:latin typeface="迷你简卡通" panose="03000509000000000000" pitchFamily="65" charset="-122"/>
                <a:ea typeface="迷你简卡通" panose="03000509000000000000" pitchFamily="65" charset="-122"/>
              </a:rPr>
              <a:t>添加标题</a:t>
            </a:r>
          </a:p>
        </p:txBody>
      </p:sp>
      <p:sp>
        <p:nvSpPr>
          <p:cNvPr id="31" name="矩形 30"/>
          <p:cNvSpPr/>
          <p:nvPr/>
        </p:nvSpPr>
        <p:spPr>
          <a:xfrm>
            <a:off x="1076471" y="3445858"/>
            <a:ext cx="1762276" cy="600164"/>
          </a:xfrm>
          <a:prstGeom prst="rect">
            <a:avLst/>
          </a:prstGeom>
        </p:spPr>
        <p:txBody>
          <a:bodyPr wrap="square">
            <a:spAutoFit/>
          </a:bodyPr>
          <a:lstStyle/>
          <a:p>
            <a:pPr>
              <a:lnSpc>
                <a:spcPct val="150000"/>
              </a:lnSpc>
              <a:spcBef>
                <a:spcPct val="20000"/>
              </a:spcBef>
            </a:pPr>
            <a:r>
              <a:rPr lang="zh-CN" altLang="en-US" sz="1100" dirty="0">
                <a:solidFill>
                  <a:schemeClr val="bg1"/>
                </a:solidFill>
                <a:latin typeface="迷你简卡通" panose="03000509000000000000" pitchFamily="65" charset="-122"/>
                <a:ea typeface="迷你简卡通" panose="03000509000000000000" pitchFamily="65" charset="-122"/>
              </a:rPr>
              <a:t>请在这里输入你的文字说明并且文本尽量精简</a:t>
            </a:r>
            <a:endParaRPr lang="en-US" altLang="zh-CN" sz="1000" dirty="0">
              <a:solidFill>
                <a:schemeClr val="bg1"/>
              </a:solidFill>
              <a:latin typeface="迷你简卡通" panose="03000509000000000000" pitchFamily="65" charset="-122"/>
              <a:ea typeface="迷你简卡通" panose="03000509000000000000" pitchFamily="65" charset="-122"/>
              <a:sym typeface="Arial" pitchFamily="34" charset="0"/>
            </a:endParaRPr>
          </a:p>
        </p:txBody>
      </p:sp>
    </p:spTree>
    <p:extLst>
      <p:ext uri="{BB962C8B-B14F-4D97-AF65-F5344CB8AC3E}">
        <p14:creationId xmlns:p14="http://schemas.microsoft.com/office/powerpoint/2010/main" val="2497262083"/>
      </p:ext>
    </p:extLst>
  </p:cSld>
  <p:clrMapOvr>
    <a:masterClrMapping/>
  </p:clrMapOvr>
  <mc:AlternateContent xmlns:mc="http://schemas.openxmlformats.org/markup-compatibility/2006" xmlns:p14="http://schemas.microsoft.com/office/powerpoint/2010/main">
    <mc:Choice Requires="p14">
      <p:transition spd="slow" p14:dur="2000" advClick="0" advTm="3000">
        <p:fad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par>
                          <p:cTn id="13" fill="hold">
                            <p:stCondLst>
                              <p:cond delay="500"/>
                            </p:stCondLst>
                            <p:childTnLst>
                              <p:par>
                                <p:cTn id="14" presetID="2" presetClass="entr" presetSubtype="8"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0-#ppt_w/2"/>
                                          </p:val>
                                        </p:tav>
                                        <p:tav tm="100000">
                                          <p:val>
                                            <p:strVal val="#ppt_x"/>
                                          </p:val>
                                        </p:tav>
                                      </p:tavLst>
                                    </p:anim>
                                    <p:anim calcmode="lin" valueType="num">
                                      <p:cBhvr additive="base">
                                        <p:cTn id="17" dur="500" fill="hold"/>
                                        <p:tgtEl>
                                          <p:spTgt spid="5"/>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22"/>
                                        </p:tgtEl>
                                        <p:attrNameLst>
                                          <p:attrName>style.visibility</p:attrName>
                                        </p:attrNameLst>
                                      </p:cBhvr>
                                      <p:to>
                                        <p:strVal val="visible"/>
                                      </p:to>
                                    </p:set>
                                    <p:anim calcmode="lin" valueType="num">
                                      <p:cBhvr additive="base">
                                        <p:cTn id="20" dur="500" fill="hold"/>
                                        <p:tgtEl>
                                          <p:spTgt spid="22"/>
                                        </p:tgtEl>
                                        <p:attrNameLst>
                                          <p:attrName>ppt_x</p:attrName>
                                        </p:attrNameLst>
                                      </p:cBhvr>
                                      <p:tavLst>
                                        <p:tav tm="0">
                                          <p:val>
                                            <p:strVal val="0-#ppt_w/2"/>
                                          </p:val>
                                        </p:tav>
                                        <p:tav tm="100000">
                                          <p:val>
                                            <p:strVal val="#ppt_x"/>
                                          </p:val>
                                        </p:tav>
                                      </p:tavLst>
                                    </p:anim>
                                    <p:anim calcmode="lin" valueType="num">
                                      <p:cBhvr additive="base">
                                        <p:cTn id="21" dur="500" fill="hold"/>
                                        <p:tgtEl>
                                          <p:spTgt spid="22"/>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2" presetClass="entr" presetSubtype="8" fill="hold" nodeType="after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0-#ppt_w/2"/>
                                          </p:val>
                                        </p:tav>
                                        <p:tav tm="100000">
                                          <p:val>
                                            <p:strVal val="#ppt_x"/>
                                          </p:val>
                                        </p:tav>
                                      </p:tavLst>
                                    </p:anim>
                                    <p:anim calcmode="lin" valueType="num">
                                      <p:cBhvr additive="base">
                                        <p:cTn id="26" dur="500" fill="hold"/>
                                        <p:tgtEl>
                                          <p:spTgt spid="10"/>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500" fill="hold"/>
                                        <p:tgtEl>
                                          <p:spTgt spid="21"/>
                                        </p:tgtEl>
                                        <p:attrNameLst>
                                          <p:attrName>ppt_x</p:attrName>
                                        </p:attrNameLst>
                                      </p:cBhvr>
                                      <p:tavLst>
                                        <p:tav tm="0">
                                          <p:val>
                                            <p:strVal val="0-#ppt_w/2"/>
                                          </p:val>
                                        </p:tav>
                                        <p:tav tm="100000">
                                          <p:val>
                                            <p:strVal val="#ppt_x"/>
                                          </p:val>
                                        </p:tav>
                                      </p:tavLst>
                                    </p:anim>
                                    <p:anim calcmode="lin" valueType="num">
                                      <p:cBhvr additive="base">
                                        <p:cTn id="30" dur="500" fill="hold"/>
                                        <p:tgtEl>
                                          <p:spTgt spid="21"/>
                                        </p:tgtEl>
                                        <p:attrNameLst>
                                          <p:attrName>ppt_y</p:attrName>
                                        </p:attrNameLst>
                                      </p:cBhvr>
                                      <p:tavLst>
                                        <p:tav tm="0">
                                          <p:val>
                                            <p:strVal val="#ppt_y"/>
                                          </p:val>
                                        </p:tav>
                                        <p:tav tm="100000">
                                          <p:val>
                                            <p:strVal val="#ppt_y"/>
                                          </p:val>
                                        </p:tav>
                                      </p:tavLst>
                                    </p:anim>
                                  </p:childTnLst>
                                </p:cTn>
                              </p:par>
                            </p:childTnLst>
                          </p:cTn>
                        </p:par>
                        <p:par>
                          <p:cTn id="31" fill="hold">
                            <p:stCondLst>
                              <p:cond delay="1500"/>
                            </p:stCondLst>
                            <p:childTnLst>
                              <p:par>
                                <p:cTn id="32" presetID="2" presetClass="entr" presetSubtype="8" fill="hold"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additive="base">
                                        <p:cTn id="34" dur="500" fill="hold"/>
                                        <p:tgtEl>
                                          <p:spTgt spid="13"/>
                                        </p:tgtEl>
                                        <p:attrNameLst>
                                          <p:attrName>ppt_x</p:attrName>
                                        </p:attrNameLst>
                                      </p:cBhvr>
                                      <p:tavLst>
                                        <p:tav tm="0">
                                          <p:val>
                                            <p:strVal val="0-#ppt_w/2"/>
                                          </p:val>
                                        </p:tav>
                                        <p:tav tm="100000">
                                          <p:val>
                                            <p:strVal val="#ppt_x"/>
                                          </p:val>
                                        </p:tav>
                                      </p:tavLst>
                                    </p:anim>
                                    <p:anim calcmode="lin" valueType="num">
                                      <p:cBhvr additive="base">
                                        <p:cTn id="35" dur="500" fill="hold"/>
                                        <p:tgtEl>
                                          <p:spTgt spid="13"/>
                                        </p:tgtEl>
                                        <p:attrNameLst>
                                          <p:attrName>ppt_y</p:attrName>
                                        </p:attrNameLst>
                                      </p:cBhvr>
                                      <p:tavLst>
                                        <p:tav tm="0">
                                          <p:val>
                                            <p:strVal val="#ppt_y"/>
                                          </p:val>
                                        </p:tav>
                                        <p:tav tm="100000">
                                          <p:val>
                                            <p:strVal val="#ppt_y"/>
                                          </p:val>
                                        </p:tav>
                                      </p:tavLst>
                                    </p:anim>
                                  </p:childTnLst>
                                </p:cTn>
                              </p:par>
                              <p:par>
                                <p:cTn id="36" presetID="2" presetClass="entr" presetSubtype="8" fill="hold" grpId="0" nodeType="withEffect">
                                  <p:stCondLst>
                                    <p:cond delay="0"/>
                                  </p:stCondLst>
                                  <p:childTnLst>
                                    <p:set>
                                      <p:cBhvr>
                                        <p:cTn id="37" dur="1" fill="hold">
                                          <p:stCondLst>
                                            <p:cond delay="0"/>
                                          </p:stCondLst>
                                        </p:cTn>
                                        <p:tgtEl>
                                          <p:spTgt spid="20"/>
                                        </p:tgtEl>
                                        <p:attrNameLst>
                                          <p:attrName>style.visibility</p:attrName>
                                        </p:attrNameLst>
                                      </p:cBhvr>
                                      <p:to>
                                        <p:strVal val="visible"/>
                                      </p:to>
                                    </p:set>
                                    <p:anim calcmode="lin" valueType="num">
                                      <p:cBhvr additive="base">
                                        <p:cTn id="38" dur="500" fill="hold"/>
                                        <p:tgtEl>
                                          <p:spTgt spid="20"/>
                                        </p:tgtEl>
                                        <p:attrNameLst>
                                          <p:attrName>ppt_x</p:attrName>
                                        </p:attrNameLst>
                                      </p:cBhvr>
                                      <p:tavLst>
                                        <p:tav tm="0">
                                          <p:val>
                                            <p:strVal val="0-#ppt_w/2"/>
                                          </p:val>
                                        </p:tav>
                                        <p:tav tm="100000">
                                          <p:val>
                                            <p:strVal val="#ppt_x"/>
                                          </p:val>
                                        </p:tav>
                                      </p:tavLst>
                                    </p:anim>
                                    <p:anim calcmode="lin" valueType="num">
                                      <p:cBhvr additive="base">
                                        <p:cTn id="39" dur="500" fill="hold"/>
                                        <p:tgtEl>
                                          <p:spTgt spid="20"/>
                                        </p:tgtEl>
                                        <p:attrNameLst>
                                          <p:attrName>ppt_y</p:attrName>
                                        </p:attrNameLst>
                                      </p:cBhvr>
                                      <p:tavLst>
                                        <p:tav tm="0">
                                          <p:val>
                                            <p:strVal val="#ppt_y"/>
                                          </p:val>
                                        </p:tav>
                                        <p:tav tm="100000">
                                          <p:val>
                                            <p:strVal val="#ppt_y"/>
                                          </p:val>
                                        </p:tav>
                                      </p:tavLst>
                                    </p:anim>
                                  </p:childTnLst>
                                </p:cTn>
                              </p:par>
                            </p:childTnLst>
                          </p:cTn>
                        </p:par>
                        <p:par>
                          <p:cTn id="40" fill="hold">
                            <p:stCondLst>
                              <p:cond delay="2000"/>
                            </p:stCondLst>
                            <p:childTnLst>
                              <p:par>
                                <p:cTn id="41" presetID="2" presetClass="entr" presetSubtype="8" fill="hold" nodeType="after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fill="hold"/>
                                        <p:tgtEl>
                                          <p:spTgt spid="16"/>
                                        </p:tgtEl>
                                        <p:attrNameLst>
                                          <p:attrName>ppt_x</p:attrName>
                                        </p:attrNameLst>
                                      </p:cBhvr>
                                      <p:tavLst>
                                        <p:tav tm="0">
                                          <p:val>
                                            <p:strVal val="0-#ppt_w/2"/>
                                          </p:val>
                                        </p:tav>
                                        <p:tav tm="100000">
                                          <p:val>
                                            <p:strVal val="#ppt_x"/>
                                          </p:val>
                                        </p:tav>
                                      </p:tavLst>
                                    </p:anim>
                                    <p:anim calcmode="lin" valueType="num">
                                      <p:cBhvr additive="base">
                                        <p:cTn id="44" dur="500" fill="hold"/>
                                        <p:tgtEl>
                                          <p:spTgt spid="16"/>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19"/>
                                        </p:tgtEl>
                                        <p:attrNameLst>
                                          <p:attrName>style.visibility</p:attrName>
                                        </p:attrNameLst>
                                      </p:cBhvr>
                                      <p:to>
                                        <p:strVal val="visible"/>
                                      </p:to>
                                    </p:set>
                                    <p:anim calcmode="lin" valueType="num">
                                      <p:cBhvr additive="base">
                                        <p:cTn id="47" dur="500" fill="hold"/>
                                        <p:tgtEl>
                                          <p:spTgt spid="19"/>
                                        </p:tgtEl>
                                        <p:attrNameLst>
                                          <p:attrName>ppt_x</p:attrName>
                                        </p:attrNameLst>
                                      </p:cBhvr>
                                      <p:tavLst>
                                        <p:tav tm="0">
                                          <p:val>
                                            <p:strVal val="0-#ppt_w/2"/>
                                          </p:val>
                                        </p:tav>
                                        <p:tav tm="100000">
                                          <p:val>
                                            <p:strVal val="#ppt_x"/>
                                          </p:val>
                                        </p:tav>
                                      </p:tavLst>
                                    </p:anim>
                                    <p:anim calcmode="lin" valueType="num">
                                      <p:cBhvr additive="base">
                                        <p:cTn id="48" dur="500" fill="hold"/>
                                        <p:tgtEl>
                                          <p:spTgt spid="19"/>
                                        </p:tgtEl>
                                        <p:attrNameLst>
                                          <p:attrName>ppt_y</p:attrName>
                                        </p:attrNameLst>
                                      </p:cBhvr>
                                      <p:tavLst>
                                        <p:tav tm="0">
                                          <p:val>
                                            <p:strVal val="#ppt_y"/>
                                          </p:val>
                                        </p:tav>
                                        <p:tav tm="100000">
                                          <p:val>
                                            <p:strVal val="#ppt_y"/>
                                          </p:val>
                                        </p:tav>
                                      </p:tavLst>
                                    </p:anim>
                                  </p:childTnLst>
                                </p:cTn>
                              </p:par>
                            </p:childTnLst>
                          </p:cTn>
                        </p:par>
                        <p:par>
                          <p:cTn id="49" fill="hold">
                            <p:stCondLst>
                              <p:cond delay="2500"/>
                            </p:stCondLst>
                            <p:childTnLst>
                              <p:par>
                                <p:cTn id="50" presetID="2" presetClass="entr" presetSubtype="8" fill="hold" nodeType="afterEffect">
                                  <p:stCondLst>
                                    <p:cond delay="0"/>
                                  </p:stCondLst>
                                  <p:childTnLst>
                                    <p:set>
                                      <p:cBhvr>
                                        <p:cTn id="51" dur="1" fill="hold">
                                          <p:stCondLst>
                                            <p:cond delay="0"/>
                                          </p:stCondLst>
                                        </p:cTn>
                                        <p:tgtEl>
                                          <p:spTgt spid="27"/>
                                        </p:tgtEl>
                                        <p:attrNameLst>
                                          <p:attrName>style.visibility</p:attrName>
                                        </p:attrNameLst>
                                      </p:cBhvr>
                                      <p:to>
                                        <p:strVal val="visible"/>
                                      </p:to>
                                    </p:set>
                                    <p:anim calcmode="lin" valueType="num">
                                      <p:cBhvr additive="base">
                                        <p:cTn id="52" dur="500" fill="hold"/>
                                        <p:tgtEl>
                                          <p:spTgt spid="27"/>
                                        </p:tgtEl>
                                        <p:attrNameLst>
                                          <p:attrName>ppt_x</p:attrName>
                                        </p:attrNameLst>
                                      </p:cBhvr>
                                      <p:tavLst>
                                        <p:tav tm="0">
                                          <p:val>
                                            <p:strVal val="0-#ppt_w/2"/>
                                          </p:val>
                                        </p:tav>
                                        <p:tav tm="100000">
                                          <p:val>
                                            <p:strVal val="#ppt_x"/>
                                          </p:val>
                                        </p:tav>
                                      </p:tavLst>
                                    </p:anim>
                                    <p:anim calcmode="lin" valueType="num">
                                      <p:cBhvr additive="base">
                                        <p:cTn id="53" dur="500" fill="hold"/>
                                        <p:tgtEl>
                                          <p:spTgt spid="27"/>
                                        </p:tgtEl>
                                        <p:attrNameLst>
                                          <p:attrName>ppt_y</p:attrName>
                                        </p:attrNameLst>
                                      </p:cBhvr>
                                      <p:tavLst>
                                        <p:tav tm="0">
                                          <p:val>
                                            <p:strVal val="#ppt_y"/>
                                          </p:val>
                                        </p:tav>
                                        <p:tav tm="100000">
                                          <p:val>
                                            <p:strVal val="#ppt_y"/>
                                          </p:val>
                                        </p:tav>
                                      </p:tavLst>
                                    </p:anim>
                                  </p:childTnLst>
                                </p:cTn>
                              </p:par>
                              <p:par>
                                <p:cTn id="54" presetID="2" presetClass="entr" presetSubtype="8" fill="hold" grpId="0" nodeType="withEffect">
                                  <p:stCondLst>
                                    <p:cond delay="0"/>
                                  </p:stCondLst>
                                  <p:childTnLst>
                                    <p:set>
                                      <p:cBhvr>
                                        <p:cTn id="55" dur="1" fill="hold">
                                          <p:stCondLst>
                                            <p:cond delay="0"/>
                                          </p:stCondLst>
                                        </p:cTn>
                                        <p:tgtEl>
                                          <p:spTgt spid="30"/>
                                        </p:tgtEl>
                                        <p:attrNameLst>
                                          <p:attrName>style.visibility</p:attrName>
                                        </p:attrNameLst>
                                      </p:cBhvr>
                                      <p:to>
                                        <p:strVal val="visible"/>
                                      </p:to>
                                    </p:set>
                                    <p:anim calcmode="lin" valueType="num">
                                      <p:cBhvr additive="base">
                                        <p:cTn id="56" dur="500" fill="hold"/>
                                        <p:tgtEl>
                                          <p:spTgt spid="30"/>
                                        </p:tgtEl>
                                        <p:attrNameLst>
                                          <p:attrName>ppt_x</p:attrName>
                                        </p:attrNameLst>
                                      </p:cBhvr>
                                      <p:tavLst>
                                        <p:tav tm="0">
                                          <p:val>
                                            <p:strVal val="0-#ppt_w/2"/>
                                          </p:val>
                                        </p:tav>
                                        <p:tav tm="100000">
                                          <p:val>
                                            <p:strVal val="#ppt_x"/>
                                          </p:val>
                                        </p:tav>
                                      </p:tavLst>
                                    </p:anim>
                                    <p:anim calcmode="lin" valueType="num">
                                      <p:cBhvr additive="base">
                                        <p:cTn id="57" dur="500" fill="hold"/>
                                        <p:tgtEl>
                                          <p:spTgt spid="30"/>
                                        </p:tgtEl>
                                        <p:attrNameLst>
                                          <p:attrName>ppt_y</p:attrName>
                                        </p:attrNameLst>
                                      </p:cBhvr>
                                      <p:tavLst>
                                        <p:tav tm="0">
                                          <p:val>
                                            <p:strVal val="#ppt_y"/>
                                          </p:val>
                                        </p:tav>
                                        <p:tav tm="100000">
                                          <p:val>
                                            <p:strVal val="#ppt_y"/>
                                          </p:val>
                                        </p:tav>
                                      </p:tavLst>
                                    </p:anim>
                                  </p:childTnLst>
                                </p:cTn>
                              </p:par>
                            </p:childTnLst>
                          </p:cTn>
                        </p:par>
                        <p:par>
                          <p:cTn id="58" fill="hold">
                            <p:stCondLst>
                              <p:cond delay="3000"/>
                            </p:stCondLst>
                            <p:childTnLst>
                              <p:par>
                                <p:cTn id="59" presetID="22" presetClass="entr" presetSubtype="1" fill="hold" grpId="0" nodeType="after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wipe(up)">
                                      <p:cBhvr>
                                        <p:cTn id="61" dur="1000"/>
                                        <p:tgtEl>
                                          <p:spTgt spid="31"/>
                                        </p:tgtEl>
                                      </p:cBhvr>
                                    </p:animEffect>
                                  </p:childTnLst>
                                </p:cTn>
                              </p:par>
                            </p:childTnLst>
                          </p:cTn>
                        </p:par>
                        <p:par>
                          <p:cTn id="62" fill="hold">
                            <p:stCondLst>
                              <p:cond delay="4000"/>
                            </p:stCondLst>
                            <p:childTnLst>
                              <p:par>
                                <p:cTn id="63" presetID="22" presetClass="entr" presetSubtype="4" fill="hold" grpId="0" nodeType="afterEffect">
                                  <p:stCondLst>
                                    <p:cond delay="0"/>
                                  </p:stCondLst>
                                  <p:childTnLst>
                                    <p:set>
                                      <p:cBhvr>
                                        <p:cTn id="64" dur="1" fill="hold">
                                          <p:stCondLst>
                                            <p:cond delay="0"/>
                                          </p:stCondLst>
                                        </p:cTn>
                                        <p:tgtEl>
                                          <p:spTgt spid="23"/>
                                        </p:tgtEl>
                                        <p:attrNameLst>
                                          <p:attrName>style.visibility</p:attrName>
                                        </p:attrNameLst>
                                      </p:cBhvr>
                                      <p:to>
                                        <p:strVal val="visible"/>
                                      </p:to>
                                    </p:set>
                                    <p:animEffect transition="in" filter="wipe(down)">
                                      <p:cBhvr>
                                        <p:cTn id="65" dur="1000"/>
                                        <p:tgtEl>
                                          <p:spTgt spid="23"/>
                                        </p:tgtEl>
                                      </p:cBhvr>
                                    </p:animEffect>
                                  </p:childTnLst>
                                </p:cTn>
                              </p:par>
                            </p:childTnLst>
                          </p:cTn>
                        </p:par>
                        <p:par>
                          <p:cTn id="66" fill="hold">
                            <p:stCondLst>
                              <p:cond delay="5000"/>
                            </p:stCondLst>
                            <p:childTnLst>
                              <p:par>
                                <p:cTn id="67" presetID="22" presetClass="entr" presetSubtype="1" fill="hold" grpId="0" nodeType="afterEffect">
                                  <p:stCondLst>
                                    <p:cond delay="0"/>
                                  </p:stCondLst>
                                  <p:childTnLst>
                                    <p:set>
                                      <p:cBhvr>
                                        <p:cTn id="68" dur="1" fill="hold">
                                          <p:stCondLst>
                                            <p:cond delay="0"/>
                                          </p:stCondLst>
                                        </p:cTn>
                                        <p:tgtEl>
                                          <p:spTgt spid="25"/>
                                        </p:tgtEl>
                                        <p:attrNameLst>
                                          <p:attrName>style.visibility</p:attrName>
                                        </p:attrNameLst>
                                      </p:cBhvr>
                                      <p:to>
                                        <p:strVal val="visible"/>
                                      </p:to>
                                    </p:set>
                                    <p:animEffect transition="in" filter="wipe(up)">
                                      <p:cBhvr>
                                        <p:cTn id="69" dur="1000"/>
                                        <p:tgtEl>
                                          <p:spTgt spid="25"/>
                                        </p:tgtEl>
                                      </p:cBhvr>
                                    </p:animEffect>
                                  </p:childTnLst>
                                </p:cTn>
                              </p:par>
                            </p:childTnLst>
                          </p:cTn>
                        </p:par>
                        <p:par>
                          <p:cTn id="70" fill="hold">
                            <p:stCondLst>
                              <p:cond delay="6000"/>
                            </p:stCondLst>
                            <p:childTnLst>
                              <p:par>
                                <p:cTn id="71" presetID="22" presetClass="entr" presetSubtype="4" fill="hold" grpId="0" nodeType="afterEffect">
                                  <p:stCondLst>
                                    <p:cond delay="0"/>
                                  </p:stCondLst>
                                  <p:childTnLst>
                                    <p:set>
                                      <p:cBhvr>
                                        <p:cTn id="72" dur="1" fill="hold">
                                          <p:stCondLst>
                                            <p:cond delay="0"/>
                                          </p:stCondLst>
                                        </p:cTn>
                                        <p:tgtEl>
                                          <p:spTgt spid="24"/>
                                        </p:tgtEl>
                                        <p:attrNameLst>
                                          <p:attrName>style.visibility</p:attrName>
                                        </p:attrNameLst>
                                      </p:cBhvr>
                                      <p:to>
                                        <p:strVal val="visible"/>
                                      </p:to>
                                    </p:set>
                                    <p:animEffect transition="in" filter="wipe(down)">
                                      <p:cBhvr>
                                        <p:cTn id="73" dur="1000"/>
                                        <p:tgtEl>
                                          <p:spTgt spid="24"/>
                                        </p:tgtEl>
                                      </p:cBhvr>
                                    </p:animEffect>
                                  </p:childTnLst>
                                </p:cTn>
                              </p:par>
                            </p:childTnLst>
                          </p:cTn>
                        </p:par>
                        <p:par>
                          <p:cTn id="74" fill="hold">
                            <p:stCondLst>
                              <p:cond delay="7000"/>
                            </p:stCondLst>
                            <p:childTnLst>
                              <p:par>
                                <p:cTn id="75" presetID="22" presetClass="entr" presetSubtype="1" fill="hold" grpId="0" nodeType="afterEffect">
                                  <p:stCondLst>
                                    <p:cond delay="0"/>
                                  </p:stCondLst>
                                  <p:childTnLst>
                                    <p:set>
                                      <p:cBhvr>
                                        <p:cTn id="76" dur="1" fill="hold">
                                          <p:stCondLst>
                                            <p:cond delay="0"/>
                                          </p:stCondLst>
                                        </p:cTn>
                                        <p:tgtEl>
                                          <p:spTgt spid="26"/>
                                        </p:tgtEl>
                                        <p:attrNameLst>
                                          <p:attrName>style.visibility</p:attrName>
                                        </p:attrNameLst>
                                      </p:cBhvr>
                                      <p:to>
                                        <p:strVal val="visible"/>
                                      </p:to>
                                    </p:set>
                                    <p:animEffect transition="in" filter="wipe(up)">
                                      <p:cBhvr>
                                        <p:cTn id="77"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9" grpId="0"/>
      <p:bldP spid="20" grpId="0"/>
      <p:bldP spid="21" grpId="0"/>
      <p:bldP spid="22" grpId="0"/>
      <p:bldP spid="23" grpId="0"/>
      <p:bldP spid="24" grpId="0"/>
      <p:bldP spid="25" grpId="0"/>
      <p:bldP spid="26" grpId="0"/>
      <p:bldP spid="30" grpId="0"/>
      <p:bldP spid="3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http://img06.tooopen.com/images/20160719/tooopen_sy_170922258475.jpg"/>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rcRect l="1" r="55703" b="24485"/>
          <a:stretch/>
        </p:blipFill>
        <p:spPr bwMode="auto">
          <a:xfrm flipH="1">
            <a:off x="0" y="0"/>
            <a:ext cx="9143998" cy="5143500"/>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622092" y="62098"/>
            <a:ext cx="2262158" cy="369332"/>
          </a:xfrm>
          <a:prstGeom prst="rect">
            <a:avLst/>
          </a:prstGeom>
        </p:spPr>
        <p:txBody>
          <a:bodyPr wrap="none">
            <a:spAutoFit/>
          </a:bodyPr>
          <a:lstStyle/>
          <a:p>
            <a:pPr algn="dist"/>
            <a:r>
              <a:rPr lang="zh-CN" altLang="en-US" sz="1800" b="1" dirty="0">
                <a:solidFill>
                  <a:schemeClr val="bg1"/>
                </a:solidFill>
                <a:latin typeface="微软雅黑" panose="020B0503020204020204" pitchFamily="34" charset="-122"/>
                <a:ea typeface="微软雅黑" panose="020B0503020204020204" pitchFamily="34" charset="-122"/>
              </a:rPr>
              <a:t>请单击这里添加标题</a:t>
            </a:r>
          </a:p>
        </p:txBody>
      </p:sp>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8645" y="62098"/>
            <a:ext cx="463447" cy="463447"/>
          </a:xfrm>
          <a:prstGeom prst="rect">
            <a:avLst/>
          </a:prstGeom>
        </p:spPr>
      </p:pic>
      <p:sp>
        <p:nvSpPr>
          <p:cNvPr id="5" name="Freeform 6"/>
          <p:cNvSpPr>
            <a:spLocks/>
          </p:cNvSpPr>
          <p:nvPr/>
        </p:nvSpPr>
        <p:spPr bwMode="auto">
          <a:xfrm flipH="1">
            <a:off x="4276404" y="4173902"/>
            <a:ext cx="603203" cy="129771"/>
          </a:xfrm>
          <a:custGeom>
            <a:avLst/>
            <a:gdLst>
              <a:gd name="T0" fmla="*/ 20 w 23"/>
              <a:gd name="T1" fmla="*/ 0 h 5"/>
              <a:gd name="T2" fmla="*/ 3 w 23"/>
              <a:gd name="T3" fmla="*/ 0 h 5"/>
              <a:gd name="T4" fmla="*/ 0 w 23"/>
              <a:gd name="T5" fmla="*/ 2 h 5"/>
              <a:gd name="T6" fmla="*/ 3 w 23"/>
              <a:gd name="T7" fmla="*/ 5 h 5"/>
              <a:gd name="T8" fmla="*/ 20 w 23"/>
              <a:gd name="T9" fmla="*/ 5 h 5"/>
              <a:gd name="T10" fmla="*/ 23 w 23"/>
              <a:gd name="T11" fmla="*/ 2 h 5"/>
              <a:gd name="T12" fmla="*/ 20 w 2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3" h="5">
                <a:moveTo>
                  <a:pt x="20" y="0"/>
                </a:moveTo>
                <a:cubicBezTo>
                  <a:pt x="3" y="0"/>
                  <a:pt x="3" y="0"/>
                  <a:pt x="3" y="0"/>
                </a:cubicBezTo>
                <a:cubicBezTo>
                  <a:pt x="1" y="0"/>
                  <a:pt x="0" y="1"/>
                  <a:pt x="0" y="2"/>
                </a:cubicBezTo>
                <a:cubicBezTo>
                  <a:pt x="0" y="4"/>
                  <a:pt x="1" y="5"/>
                  <a:pt x="3" y="5"/>
                </a:cubicBezTo>
                <a:cubicBezTo>
                  <a:pt x="20" y="5"/>
                  <a:pt x="20" y="5"/>
                  <a:pt x="20" y="5"/>
                </a:cubicBezTo>
                <a:cubicBezTo>
                  <a:pt x="22" y="5"/>
                  <a:pt x="23" y="4"/>
                  <a:pt x="23" y="2"/>
                </a:cubicBezTo>
                <a:cubicBezTo>
                  <a:pt x="23" y="1"/>
                  <a:pt x="22" y="0"/>
                  <a:pt x="20" y="0"/>
                </a:cubicBezTo>
                <a:close/>
              </a:path>
            </a:pathLst>
          </a:custGeom>
          <a:blipFill dpi="0" rotWithShape="1">
            <a:blip r:embed="rId6" cstate="print">
              <a:extLst>
                <a:ext uri="{28A0092B-C50C-407E-A947-70E740481C1C}">
                  <a14:useLocalDpi xmlns:a14="http://schemas.microsoft.com/office/drawing/2010/main" val="0"/>
                </a:ext>
              </a:extLst>
            </a:blip>
            <a:srcRect/>
            <a:stretch>
              <a:fillRect/>
            </a:stretch>
          </a:blipFill>
          <a:ln>
            <a:noFill/>
          </a:ln>
        </p:spPr>
        <p:txBody>
          <a:bodyPr vert="horz" wrap="square" lIns="61706" tIns="30853" rIns="61706" bIns="30853" numCol="1" anchor="t" anchorCtr="0" compatLnSpc="1">
            <a:prstTxWarp prst="textNoShape">
              <a:avLst/>
            </a:prstTxWarp>
          </a:bodyPr>
          <a:lstStyle/>
          <a:p>
            <a:endParaRPr lang="id-ID" sz="912"/>
          </a:p>
        </p:txBody>
      </p:sp>
      <p:sp>
        <p:nvSpPr>
          <p:cNvPr id="6" name="Freeform 24"/>
          <p:cNvSpPr/>
          <p:nvPr/>
        </p:nvSpPr>
        <p:spPr>
          <a:xfrm flipH="1">
            <a:off x="4118302" y="3878830"/>
            <a:ext cx="919407" cy="268024"/>
          </a:xfrm>
          <a:custGeom>
            <a:avLst/>
            <a:gdLst>
              <a:gd name="connsiteX0" fmla="*/ 0 w 2645228"/>
              <a:gd name="connsiteY0" fmla="*/ 0 h 496975"/>
              <a:gd name="connsiteX1" fmla="*/ 2645228 w 2645228"/>
              <a:gd name="connsiteY1" fmla="*/ 0 h 496975"/>
              <a:gd name="connsiteX2" fmla="*/ 2645228 w 2645228"/>
              <a:gd name="connsiteY2" fmla="*/ 56095 h 496975"/>
              <a:gd name="connsiteX3" fmla="*/ 2204348 w 2645228"/>
              <a:gd name="connsiteY3" fmla="*/ 496975 h 496975"/>
              <a:gd name="connsiteX4" fmla="*/ 440880 w 2645228"/>
              <a:gd name="connsiteY4" fmla="*/ 496975 h 496975"/>
              <a:gd name="connsiteX5" fmla="*/ 0 w 2645228"/>
              <a:gd name="connsiteY5" fmla="*/ 56095 h 496975"/>
              <a:gd name="connsiteX6" fmla="*/ 0 w 2645228"/>
              <a:gd name="connsiteY6" fmla="*/ 0 h 496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45228" h="496975">
                <a:moveTo>
                  <a:pt x="0" y="0"/>
                </a:moveTo>
                <a:lnTo>
                  <a:pt x="2645228" y="0"/>
                </a:lnTo>
                <a:lnTo>
                  <a:pt x="2645228" y="56095"/>
                </a:lnTo>
                <a:cubicBezTo>
                  <a:pt x="2645228" y="299586"/>
                  <a:pt x="2447839" y="496975"/>
                  <a:pt x="2204348" y="496975"/>
                </a:cubicBezTo>
                <a:lnTo>
                  <a:pt x="440880" y="496975"/>
                </a:lnTo>
                <a:cubicBezTo>
                  <a:pt x="197389" y="496975"/>
                  <a:pt x="0" y="299586"/>
                  <a:pt x="0" y="56095"/>
                </a:cubicBezTo>
                <a:lnTo>
                  <a:pt x="0" y="0"/>
                </a:lnTo>
                <a:close/>
              </a:path>
            </a:pathLst>
          </a:custGeom>
          <a:blipFill dpi="0" rotWithShape="1">
            <a:blip r:embed="rId7"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80">
              <a:solidFill>
                <a:srgbClr val="414455"/>
              </a:solidFill>
            </a:endParaRPr>
          </a:p>
        </p:txBody>
      </p:sp>
      <p:sp>
        <p:nvSpPr>
          <p:cNvPr id="7" name="Freeform 25"/>
          <p:cNvSpPr/>
          <p:nvPr/>
        </p:nvSpPr>
        <p:spPr>
          <a:xfrm flipH="1">
            <a:off x="4372938" y="4330722"/>
            <a:ext cx="410135" cy="87553"/>
          </a:xfrm>
          <a:custGeom>
            <a:avLst/>
            <a:gdLst>
              <a:gd name="connsiteX0" fmla="*/ 0 w 694404"/>
              <a:gd name="connsiteY0" fmla="*/ 0 h 288475"/>
              <a:gd name="connsiteX1" fmla="*/ 694404 w 694404"/>
              <a:gd name="connsiteY1" fmla="*/ 0 h 288475"/>
              <a:gd name="connsiteX2" fmla="*/ 693800 w 694404"/>
              <a:gd name="connsiteY2" fmla="*/ 5989 h 288475"/>
              <a:gd name="connsiteX3" fmla="*/ 347202 w 694404"/>
              <a:gd name="connsiteY3" fmla="*/ 288475 h 288475"/>
              <a:gd name="connsiteX4" fmla="*/ 604 w 694404"/>
              <a:gd name="connsiteY4" fmla="*/ 5989 h 288475"/>
              <a:gd name="connsiteX5" fmla="*/ 0 w 694404"/>
              <a:gd name="connsiteY5" fmla="*/ 0 h 288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4404" h="288475">
                <a:moveTo>
                  <a:pt x="0" y="0"/>
                </a:moveTo>
                <a:lnTo>
                  <a:pt x="694404" y="0"/>
                </a:lnTo>
                <a:lnTo>
                  <a:pt x="693800" y="5989"/>
                </a:lnTo>
                <a:cubicBezTo>
                  <a:pt x="660811" y="167204"/>
                  <a:pt x="518169" y="288475"/>
                  <a:pt x="347202" y="288475"/>
                </a:cubicBezTo>
                <a:cubicBezTo>
                  <a:pt x="176235" y="288475"/>
                  <a:pt x="33593" y="167204"/>
                  <a:pt x="604" y="5989"/>
                </a:cubicBezTo>
                <a:lnTo>
                  <a:pt x="0" y="0"/>
                </a:lnTo>
                <a:close/>
              </a:path>
            </a:pathLst>
          </a:custGeom>
          <a:blipFill dpi="0" rotWithShape="1">
            <a:blip r:embed="rId8"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80"/>
          </a:p>
        </p:txBody>
      </p:sp>
      <p:sp>
        <p:nvSpPr>
          <p:cNvPr id="10" name="Freeform 5"/>
          <p:cNvSpPr>
            <a:spLocks/>
          </p:cNvSpPr>
          <p:nvPr/>
        </p:nvSpPr>
        <p:spPr bwMode="auto">
          <a:xfrm>
            <a:off x="4504225" y="3360958"/>
            <a:ext cx="119984" cy="354596"/>
          </a:xfrm>
          <a:custGeom>
            <a:avLst/>
            <a:gdLst>
              <a:gd name="T0" fmla="*/ 77 w 112"/>
              <a:gd name="T1" fmla="*/ 270 h 331"/>
              <a:gd name="T2" fmla="*/ 44 w 112"/>
              <a:gd name="T3" fmla="*/ 331 h 331"/>
              <a:gd name="T4" fmla="*/ 15 w 112"/>
              <a:gd name="T5" fmla="*/ 328 h 331"/>
              <a:gd name="T6" fmla="*/ 0 w 112"/>
              <a:gd name="T7" fmla="*/ 261 h 331"/>
              <a:gd name="T8" fmla="*/ 35 w 112"/>
              <a:gd name="T9" fmla="*/ 0 h 331"/>
              <a:gd name="T10" fmla="*/ 112 w 112"/>
              <a:gd name="T11" fmla="*/ 11 h 331"/>
              <a:gd name="T12" fmla="*/ 77 w 112"/>
              <a:gd name="T13" fmla="*/ 270 h 331"/>
            </a:gdLst>
            <a:ahLst/>
            <a:cxnLst>
              <a:cxn ang="0">
                <a:pos x="T0" y="T1"/>
              </a:cxn>
              <a:cxn ang="0">
                <a:pos x="T2" y="T3"/>
              </a:cxn>
              <a:cxn ang="0">
                <a:pos x="T4" y="T5"/>
              </a:cxn>
              <a:cxn ang="0">
                <a:pos x="T6" y="T7"/>
              </a:cxn>
              <a:cxn ang="0">
                <a:pos x="T8" y="T9"/>
              </a:cxn>
              <a:cxn ang="0">
                <a:pos x="T10" y="T11"/>
              </a:cxn>
              <a:cxn ang="0">
                <a:pos x="T12" y="T13"/>
              </a:cxn>
            </a:cxnLst>
            <a:rect l="0" t="0" r="r" b="b"/>
            <a:pathLst>
              <a:path w="112" h="331">
                <a:moveTo>
                  <a:pt x="77" y="270"/>
                </a:moveTo>
                <a:lnTo>
                  <a:pt x="44" y="331"/>
                </a:lnTo>
                <a:lnTo>
                  <a:pt x="15" y="328"/>
                </a:lnTo>
                <a:lnTo>
                  <a:pt x="0" y="261"/>
                </a:lnTo>
                <a:lnTo>
                  <a:pt x="35" y="0"/>
                </a:lnTo>
                <a:lnTo>
                  <a:pt x="112" y="11"/>
                </a:lnTo>
                <a:lnTo>
                  <a:pt x="77" y="270"/>
                </a:lnTo>
                <a:close/>
              </a:path>
            </a:pathLst>
          </a:custGeom>
          <a:blipFill dpi="0" rotWithShape="1">
            <a:blip r:embed="rId9" cstate="print">
              <a:extLst>
                <a:ext uri="{28A0092B-C50C-407E-A947-70E740481C1C}">
                  <a14:useLocalDpi xmlns:a14="http://schemas.microsoft.com/office/drawing/2010/main" val="0"/>
                </a:ext>
              </a:extLst>
            </a:blip>
            <a:srcRect/>
            <a:stretch>
              <a:fillRect/>
            </a:stretch>
          </a:blipFill>
          <a:ln>
            <a:noFill/>
          </a:ln>
          <a:extLst/>
        </p:spPr>
        <p:txBody>
          <a:bodyPr vert="horz" wrap="square" lIns="61706" tIns="30853" rIns="61706" bIns="30853" numCol="1" anchor="t" anchorCtr="0" compatLnSpc="1">
            <a:prstTxWarp prst="textNoShape">
              <a:avLst/>
            </a:prstTxWarp>
          </a:bodyPr>
          <a:lstStyle/>
          <a:p>
            <a:endParaRPr lang="id-ID" sz="1080">
              <a:solidFill>
                <a:srgbClr val="414455"/>
              </a:solidFill>
            </a:endParaRPr>
          </a:p>
        </p:txBody>
      </p:sp>
      <p:sp>
        <p:nvSpPr>
          <p:cNvPr id="11" name="Freeform 6"/>
          <p:cNvSpPr>
            <a:spLocks/>
          </p:cNvSpPr>
          <p:nvPr/>
        </p:nvSpPr>
        <p:spPr bwMode="auto">
          <a:xfrm>
            <a:off x="4538506" y="3297753"/>
            <a:ext cx="94273" cy="109271"/>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2 w 64"/>
              <a:gd name="T15" fmla="*/ 22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3"/>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2" y="22"/>
                </a:cubicBezTo>
                <a:lnTo>
                  <a:pt x="58" y="48"/>
                </a:lnTo>
                <a:close/>
              </a:path>
            </a:pathLst>
          </a:custGeom>
          <a:blipFill dpi="0" rotWithShape="1">
            <a:blip r:embed="rId10" cstate="print">
              <a:extLst>
                <a:ext uri="{28A0092B-C50C-407E-A947-70E740481C1C}">
                  <a14:useLocalDpi xmlns:a14="http://schemas.microsoft.com/office/drawing/2010/main" val="0"/>
                </a:ext>
              </a:extLst>
            </a:blip>
            <a:srcRect/>
            <a:stretch>
              <a:fillRect/>
            </a:stretch>
          </a:blipFill>
          <a:ln>
            <a:noFill/>
          </a:ln>
          <a:extLst/>
        </p:spPr>
        <p:txBody>
          <a:bodyPr vert="horz" wrap="square" lIns="61706" tIns="30853" rIns="61706" bIns="30853" numCol="1" anchor="t" anchorCtr="0" compatLnSpc="1">
            <a:prstTxWarp prst="textNoShape">
              <a:avLst/>
            </a:prstTxWarp>
          </a:bodyPr>
          <a:lstStyle/>
          <a:p>
            <a:endParaRPr lang="id-ID" sz="1080">
              <a:solidFill>
                <a:srgbClr val="414455"/>
              </a:solidFill>
            </a:endParaRPr>
          </a:p>
        </p:txBody>
      </p:sp>
      <p:sp>
        <p:nvSpPr>
          <p:cNvPr id="12" name="Freeform 7"/>
          <p:cNvSpPr>
            <a:spLocks/>
          </p:cNvSpPr>
          <p:nvPr/>
        </p:nvSpPr>
        <p:spPr bwMode="auto">
          <a:xfrm>
            <a:off x="4527793" y="3337390"/>
            <a:ext cx="102843" cy="99630"/>
          </a:xfrm>
          <a:custGeom>
            <a:avLst/>
            <a:gdLst>
              <a:gd name="T0" fmla="*/ 85 w 96"/>
              <a:gd name="T1" fmla="*/ 93 h 93"/>
              <a:gd name="T2" fmla="*/ 0 w 96"/>
              <a:gd name="T3" fmla="*/ 81 h 93"/>
              <a:gd name="T4" fmla="*/ 11 w 96"/>
              <a:gd name="T5" fmla="*/ 0 h 93"/>
              <a:gd name="T6" fmla="*/ 96 w 96"/>
              <a:gd name="T7" fmla="*/ 12 h 93"/>
              <a:gd name="T8" fmla="*/ 85 w 96"/>
              <a:gd name="T9" fmla="*/ 93 h 93"/>
            </a:gdLst>
            <a:ahLst/>
            <a:cxnLst>
              <a:cxn ang="0">
                <a:pos x="T0" y="T1"/>
              </a:cxn>
              <a:cxn ang="0">
                <a:pos x="T2" y="T3"/>
              </a:cxn>
              <a:cxn ang="0">
                <a:pos x="T4" y="T5"/>
              </a:cxn>
              <a:cxn ang="0">
                <a:pos x="T6" y="T7"/>
              </a:cxn>
              <a:cxn ang="0">
                <a:pos x="T8" y="T9"/>
              </a:cxn>
            </a:cxnLst>
            <a:rect l="0" t="0" r="r" b="b"/>
            <a:pathLst>
              <a:path w="96" h="93">
                <a:moveTo>
                  <a:pt x="85" y="93"/>
                </a:moveTo>
                <a:lnTo>
                  <a:pt x="0" y="81"/>
                </a:lnTo>
                <a:lnTo>
                  <a:pt x="11" y="0"/>
                </a:lnTo>
                <a:lnTo>
                  <a:pt x="96" y="12"/>
                </a:lnTo>
                <a:lnTo>
                  <a:pt x="85" y="93"/>
                </a:lnTo>
                <a:close/>
              </a:path>
            </a:pathLst>
          </a:custGeom>
          <a:blipFill dpi="0" rotWithShape="1">
            <a:blip r:embed="rId11" cstate="print">
              <a:extLst>
                <a:ext uri="{28A0092B-C50C-407E-A947-70E740481C1C}">
                  <a14:useLocalDpi xmlns:a14="http://schemas.microsoft.com/office/drawing/2010/main" val="0"/>
                </a:ext>
              </a:extLst>
            </a:blip>
            <a:srcRect/>
            <a:stretch>
              <a:fillRect/>
            </a:stretch>
          </a:blipFill>
          <a:ln>
            <a:noFill/>
          </a:ln>
          <a:extLst/>
        </p:spPr>
        <p:txBody>
          <a:bodyPr vert="horz" wrap="square" lIns="61706" tIns="30853" rIns="61706" bIns="30853" numCol="1" anchor="t" anchorCtr="0" compatLnSpc="1">
            <a:prstTxWarp prst="textNoShape">
              <a:avLst/>
            </a:prstTxWarp>
          </a:bodyPr>
          <a:lstStyle/>
          <a:p>
            <a:endParaRPr lang="id-ID" sz="1080">
              <a:solidFill>
                <a:srgbClr val="414455"/>
              </a:solidFill>
            </a:endParaRPr>
          </a:p>
        </p:txBody>
      </p:sp>
      <p:sp>
        <p:nvSpPr>
          <p:cNvPr id="13" name="Freeform 8"/>
          <p:cNvSpPr>
            <a:spLocks/>
          </p:cNvSpPr>
          <p:nvPr/>
        </p:nvSpPr>
        <p:spPr bwMode="auto">
          <a:xfrm>
            <a:off x="4520294" y="3702697"/>
            <a:ext cx="31068" cy="51422"/>
          </a:xfrm>
          <a:custGeom>
            <a:avLst/>
            <a:gdLst>
              <a:gd name="T0" fmla="*/ 0 w 21"/>
              <a:gd name="T1" fmla="*/ 5 h 35"/>
              <a:gd name="T2" fmla="*/ 5 w 21"/>
              <a:gd name="T3" fmla="*/ 26 h 35"/>
              <a:gd name="T4" fmla="*/ 21 w 21"/>
              <a:gd name="T5" fmla="*/ 9 h 35"/>
              <a:gd name="T6" fmla="*/ 0 w 21"/>
              <a:gd name="T7" fmla="*/ 5 h 35"/>
            </a:gdLst>
            <a:ahLst/>
            <a:cxnLst>
              <a:cxn ang="0">
                <a:pos x="T0" y="T1"/>
              </a:cxn>
              <a:cxn ang="0">
                <a:pos x="T2" y="T3"/>
              </a:cxn>
              <a:cxn ang="0">
                <a:pos x="T4" y="T5"/>
              </a:cxn>
              <a:cxn ang="0">
                <a:pos x="T6" y="T7"/>
              </a:cxn>
            </a:cxnLst>
            <a:rect l="0" t="0" r="r" b="b"/>
            <a:pathLst>
              <a:path w="21" h="35">
                <a:moveTo>
                  <a:pt x="0" y="5"/>
                </a:moveTo>
                <a:cubicBezTo>
                  <a:pt x="0" y="5"/>
                  <a:pt x="3" y="22"/>
                  <a:pt x="5" y="26"/>
                </a:cubicBezTo>
                <a:cubicBezTo>
                  <a:pt x="6" y="31"/>
                  <a:pt x="9" y="35"/>
                  <a:pt x="21" y="9"/>
                </a:cubicBezTo>
                <a:cubicBezTo>
                  <a:pt x="21" y="9"/>
                  <a:pt x="13" y="0"/>
                  <a:pt x="0" y="5"/>
                </a:cubicBezTo>
                <a:close/>
              </a:path>
            </a:pathLst>
          </a:custGeom>
          <a:blipFill dpi="0" rotWithShape="1">
            <a:blip r:embed="rId12" cstate="print">
              <a:extLst>
                <a:ext uri="{28A0092B-C50C-407E-A947-70E740481C1C}">
                  <a14:useLocalDpi xmlns:a14="http://schemas.microsoft.com/office/drawing/2010/main" val="0"/>
                </a:ext>
              </a:extLst>
            </a:blip>
            <a:srcRect/>
            <a:stretch>
              <a:fillRect/>
            </a:stretch>
          </a:blipFill>
          <a:ln>
            <a:noFill/>
          </a:ln>
          <a:extLst/>
        </p:spPr>
        <p:txBody>
          <a:bodyPr vert="horz" wrap="square" lIns="61706" tIns="30853" rIns="61706" bIns="30853" numCol="1" anchor="t" anchorCtr="0" compatLnSpc="1">
            <a:prstTxWarp prst="textNoShape">
              <a:avLst/>
            </a:prstTxWarp>
          </a:bodyPr>
          <a:lstStyle/>
          <a:p>
            <a:endParaRPr lang="id-ID" sz="1080">
              <a:solidFill>
                <a:srgbClr val="414455"/>
              </a:solidFill>
            </a:endParaRPr>
          </a:p>
        </p:txBody>
      </p:sp>
      <p:sp>
        <p:nvSpPr>
          <p:cNvPr id="14" name="Freeform 9"/>
          <p:cNvSpPr>
            <a:spLocks/>
          </p:cNvSpPr>
          <p:nvPr/>
        </p:nvSpPr>
        <p:spPr bwMode="auto">
          <a:xfrm>
            <a:off x="4628494" y="3359887"/>
            <a:ext cx="118913" cy="354596"/>
          </a:xfrm>
          <a:custGeom>
            <a:avLst/>
            <a:gdLst>
              <a:gd name="T0" fmla="*/ 75 w 111"/>
              <a:gd name="T1" fmla="*/ 269 h 331"/>
              <a:gd name="T2" fmla="*/ 44 w 111"/>
              <a:gd name="T3" fmla="*/ 331 h 331"/>
              <a:gd name="T4" fmla="*/ 15 w 111"/>
              <a:gd name="T5" fmla="*/ 326 h 331"/>
              <a:gd name="T6" fmla="*/ 0 w 111"/>
              <a:gd name="T7" fmla="*/ 259 h 331"/>
              <a:gd name="T8" fmla="*/ 34 w 111"/>
              <a:gd name="T9" fmla="*/ 0 h 331"/>
              <a:gd name="T10" fmla="*/ 111 w 111"/>
              <a:gd name="T11" fmla="*/ 9 h 331"/>
              <a:gd name="T12" fmla="*/ 75 w 111"/>
              <a:gd name="T13" fmla="*/ 269 h 331"/>
            </a:gdLst>
            <a:ahLst/>
            <a:cxnLst>
              <a:cxn ang="0">
                <a:pos x="T0" y="T1"/>
              </a:cxn>
              <a:cxn ang="0">
                <a:pos x="T2" y="T3"/>
              </a:cxn>
              <a:cxn ang="0">
                <a:pos x="T4" y="T5"/>
              </a:cxn>
              <a:cxn ang="0">
                <a:pos x="T6" y="T7"/>
              </a:cxn>
              <a:cxn ang="0">
                <a:pos x="T8" y="T9"/>
              </a:cxn>
              <a:cxn ang="0">
                <a:pos x="T10" y="T11"/>
              </a:cxn>
              <a:cxn ang="0">
                <a:pos x="T12" y="T13"/>
              </a:cxn>
            </a:cxnLst>
            <a:rect l="0" t="0" r="r" b="b"/>
            <a:pathLst>
              <a:path w="111" h="331">
                <a:moveTo>
                  <a:pt x="75" y="269"/>
                </a:moveTo>
                <a:lnTo>
                  <a:pt x="44" y="331"/>
                </a:lnTo>
                <a:lnTo>
                  <a:pt x="15" y="326"/>
                </a:lnTo>
                <a:lnTo>
                  <a:pt x="0" y="259"/>
                </a:lnTo>
                <a:lnTo>
                  <a:pt x="34" y="0"/>
                </a:lnTo>
                <a:lnTo>
                  <a:pt x="111" y="9"/>
                </a:lnTo>
                <a:lnTo>
                  <a:pt x="75" y="269"/>
                </a:lnTo>
                <a:close/>
              </a:path>
            </a:pathLst>
          </a:custGeom>
          <a:blipFill dpi="0" rotWithShape="1">
            <a:blip r:embed="rId13" cstate="print">
              <a:extLst>
                <a:ext uri="{28A0092B-C50C-407E-A947-70E740481C1C}">
                  <a14:useLocalDpi xmlns:a14="http://schemas.microsoft.com/office/drawing/2010/main" val="0"/>
                </a:ext>
              </a:extLst>
            </a:blip>
            <a:srcRect/>
            <a:stretch>
              <a:fillRect/>
            </a:stretch>
          </a:blipFill>
          <a:ln>
            <a:noFill/>
          </a:ln>
          <a:extLst/>
        </p:spPr>
        <p:txBody>
          <a:bodyPr vert="horz" wrap="square" lIns="61706" tIns="30853" rIns="61706" bIns="30853" numCol="1" anchor="t" anchorCtr="0" compatLnSpc="1">
            <a:prstTxWarp prst="textNoShape">
              <a:avLst/>
            </a:prstTxWarp>
          </a:bodyPr>
          <a:lstStyle/>
          <a:p>
            <a:endParaRPr lang="id-ID" sz="1080">
              <a:solidFill>
                <a:srgbClr val="414455"/>
              </a:solidFill>
            </a:endParaRPr>
          </a:p>
        </p:txBody>
      </p:sp>
      <p:sp>
        <p:nvSpPr>
          <p:cNvPr id="15" name="Freeform 10"/>
          <p:cNvSpPr>
            <a:spLocks/>
          </p:cNvSpPr>
          <p:nvPr/>
        </p:nvSpPr>
        <p:spPr bwMode="auto">
          <a:xfrm>
            <a:off x="4661704" y="3294539"/>
            <a:ext cx="94273" cy="109271"/>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1 w 64"/>
              <a:gd name="T15" fmla="*/ 23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4"/>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1" y="23"/>
                </a:cubicBezTo>
                <a:lnTo>
                  <a:pt x="58" y="48"/>
                </a:lnTo>
                <a:close/>
              </a:path>
            </a:pathLst>
          </a:custGeom>
          <a:blipFill dpi="0" rotWithShape="1">
            <a:blip r:embed="rId14" cstate="print">
              <a:extLst>
                <a:ext uri="{28A0092B-C50C-407E-A947-70E740481C1C}">
                  <a14:useLocalDpi xmlns:a14="http://schemas.microsoft.com/office/drawing/2010/main" val="0"/>
                </a:ext>
              </a:extLst>
            </a:blip>
            <a:srcRect/>
            <a:stretch>
              <a:fillRect/>
            </a:stretch>
          </a:blipFill>
          <a:ln>
            <a:noFill/>
          </a:ln>
          <a:extLst/>
        </p:spPr>
        <p:txBody>
          <a:bodyPr vert="horz" wrap="square" lIns="61706" tIns="30853" rIns="61706" bIns="30853" numCol="1" anchor="t" anchorCtr="0" compatLnSpc="1">
            <a:prstTxWarp prst="textNoShape">
              <a:avLst/>
            </a:prstTxWarp>
          </a:bodyPr>
          <a:lstStyle/>
          <a:p>
            <a:endParaRPr lang="id-ID" sz="1080">
              <a:solidFill>
                <a:srgbClr val="414455"/>
              </a:solidFill>
            </a:endParaRPr>
          </a:p>
        </p:txBody>
      </p:sp>
      <p:sp>
        <p:nvSpPr>
          <p:cNvPr id="16" name="Freeform 11"/>
          <p:cNvSpPr>
            <a:spLocks/>
          </p:cNvSpPr>
          <p:nvPr/>
        </p:nvSpPr>
        <p:spPr bwMode="auto">
          <a:xfrm>
            <a:off x="4652062" y="3336319"/>
            <a:ext cx="102843" cy="98558"/>
          </a:xfrm>
          <a:custGeom>
            <a:avLst/>
            <a:gdLst>
              <a:gd name="T0" fmla="*/ 85 w 96"/>
              <a:gd name="T1" fmla="*/ 92 h 92"/>
              <a:gd name="T2" fmla="*/ 0 w 96"/>
              <a:gd name="T3" fmla="*/ 81 h 92"/>
              <a:gd name="T4" fmla="*/ 11 w 96"/>
              <a:gd name="T5" fmla="*/ 0 h 92"/>
              <a:gd name="T6" fmla="*/ 96 w 96"/>
              <a:gd name="T7" fmla="*/ 11 h 92"/>
              <a:gd name="T8" fmla="*/ 85 w 96"/>
              <a:gd name="T9" fmla="*/ 92 h 92"/>
            </a:gdLst>
            <a:ahLst/>
            <a:cxnLst>
              <a:cxn ang="0">
                <a:pos x="T0" y="T1"/>
              </a:cxn>
              <a:cxn ang="0">
                <a:pos x="T2" y="T3"/>
              </a:cxn>
              <a:cxn ang="0">
                <a:pos x="T4" y="T5"/>
              </a:cxn>
              <a:cxn ang="0">
                <a:pos x="T6" y="T7"/>
              </a:cxn>
              <a:cxn ang="0">
                <a:pos x="T8" y="T9"/>
              </a:cxn>
            </a:cxnLst>
            <a:rect l="0" t="0" r="r" b="b"/>
            <a:pathLst>
              <a:path w="96" h="92">
                <a:moveTo>
                  <a:pt x="85" y="92"/>
                </a:moveTo>
                <a:lnTo>
                  <a:pt x="0" y="81"/>
                </a:lnTo>
                <a:lnTo>
                  <a:pt x="11" y="0"/>
                </a:lnTo>
                <a:lnTo>
                  <a:pt x="96" y="11"/>
                </a:lnTo>
                <a:lnTo>
                  <a:pt x="85" y="92"/>
                </a:lnTo>
                <a:close/>
              </a:path>
            </a:pathLst>
          </a:custGeom>
          <a:blipFill dpi="0" rotWithShape="1">
            <a:blip r:embed="rId15" cstate="print">
              <a:extLst>
                <a:ext uri="{28A0092B-C50C-407E-A947-70E740481C1C}">
                  <a14:useLocalDpi xmlns:a14="http://schemas.microsoft.com/office/drawing/2010/main" val="0"/>
                </a:ext>
              </a:extLst>
            </a:blip>
            <a:srcRect/>
            <a:stretch>
              <a:fillRect/>
            </a:stretch>
          </a:blipFill>
          <a:ln>
            <a:noFill/>
          </a:ln>
          <a:extLst/>
        </p:spPr>
        <p:txBody>
          <a:bodyPr vert="horz" wrap="square" lIns="61706" tIns="30853" rIns="61706" bIns="30853" numCol="1" anchor="t" anchorCtr="0" compatLnSpc="1">
            <a:prstTxWarp prst="textNoShape">
              <a:avLst/>
            </a:prstTxWarp>
          </a:bodyPr>
          <a:lstStyle/>
          <a:p>
            <a:endParaRPr lang="id-ID" sz="1080">
              <a:solidFill>
                <a:srgbClr val="414455"/>
              </a:solidFill>
            </a:endParaRPr>
          </a:p>
        </p:txBody>
      </p:sp>
      <p:sp>
        <p:nvSpPr>
          <p:cNvPr id="17" name="Freeform 12"/>
          <p:cNvSpPr>
            <a:spLocks/>
          </p:cNvSpPr>
          <p:nvPr/>
        </p:nvSpPr>
        <p:spPr bwMode="auto">
          <a:xfrm>
            <a:off x="4644563" y="3699484"/>
            <a:ext cx="31068" cy="51422"/>
          </a:xfrm>
          <a:custGeom>
            <a:avLst/>
            <a:gdLst>
              <a:gd name="T0" fmla="*/ 0 w 21"/>
              <a:gd name="T1" fmla="*/ 6 h 35"/>
              <a:gd name="T2" fmla="*/ 5 w 21"/>
              <a:gd name="T3" fmla="*/ 27 h 35"/>
              <a:gd name="T4" fmla="*/ 21 w 21"/>
              <a:gd name="T5" fmla="*/ 10 h 35"/>
              <a:gd name="T6" fmla="*/ 0 w 21"/>
              <a:gd name="T7" fmla="*/ 6 h 35"/>
            </a:gdLst>
            <a:ahLst/>
            <a:cxnLst>
              <a:cxn ang="0">
                <a:pos x="T0" y="T1"/>
              </a:cxn>
              <a:cxn ang="0">
                <a:pos x="T2" y="T3"/>
              </a:cxn>
              <a:cxn ang="0">
                <a:pos x="T4" y="T5"/>
              </a:cxn>
              <a:cxn ang="0">
                <a:pos x="T6" y="T7"/>
              </a:cxn>
            </a:cxnLst>
            <a:rect l="0" t="0" r="r" b="b"/>
            <a:pathLst>
              <a:path w="21" h="35">
                <a:moveTo>
                  <a:pt x="0" y="6"/>
                </a:moveTo>
                <a:cubicBezTo>
                  <a:pt x="0" y="6"/>
                  <a:pt x="3" y="22"/>
                  <a:pt x="5" y="27"/>
                </a:cubicBezTo>
                <a:cubicBezTo>
                  <a:pt x="6" y="31"/>
                  <a:pt x="9" y="35"/>
                  <a:pt x="21" y="10"/>
                </a:cubicBezTo>
                <a:cubicBezTo>
                  <a:pt x="21" y="10"/>
                  <a:pt x="13" y="0"/>
                  <a:pt x="0" y="6"/>
                </a:cubicBezTo>
                <a:close/>
              </a:path>
            </a:pathLst>
          </a:custGeom>
          <a:blipFill dpi="0" rotWithShape="1">
            <a:blip r:embed="rId12" cstate="print">
              <a:extLst>
                <a:ext uri="{28A0092B-C50C-407E-A947-70E740481C1C}">
                  <a14:useLocalDpi xmlns:a14="http://schemas.microsoft.com/office/drawing/2010/main" val="0"/>
                </a:ext>
              </a:extLst>
            </a:blip>
            <a:srcRect/>
            <a:stretch>
              <a:fillRect/>
            </a:stretch>
          </a:blipFill>
          <a:ln>
            <a:noFill/>
          </a:ln>
          <a:extLst/>
        </p:spPr>
        <p:txBody>
          <a:bodyPr vert="horz" wrap="square" lIns="61706" tIns="30853" rIns="61706" bIns="30853" numCol="1" anchor="t" anchorCtr="0" compatLnSpc="1">
            <a:prstTxWarp prst="textNoShape">
              <a:avLst/>
            </a:prstTxWarp>
          </a:bodyPr>
          <a:lstStyle/>
          <a:p>
            <a:endParaRPr lang="id-ID" sz="1080">
              <a:solidFill>
                <a:srgbClr val="414455"/>
              </a:solidFill>
            </a:endParaRPr>
          </a:p>
        </p:txBody>
      </p:sp>
      <p:sp>
        <p:nvSpPr>
          <p:cNvPr id="18" name="Freeform 13"/>
          <p:cNvSpPr>
            <a:spLocks/>
          </p:cNvSpPr>
          <p:nvPr/>
        </p:nvSpPr>
        <p:spPr bwMode="auto">
          <a:xfrm>
            <a:off x="4736694" y="3362030"/>
            <a:ext cx="27853" cy="179976"/>
          </a:xfrm>
          <a:custGeom>
            <a:avLst/>
            <a:gdLst>
              <a:gd name="T0" fmla="*/ 4 w 19"/>
              <a:gd name="T1" fmla="*/ 0 h 122"/>
              <a:gd name="T2" fmla="*/ 19 w 19"/>
              <a:gd name="T3" fmla="*/ 16 h 122"/>
              <a:gd name="T4" fmla="*/ 7 w 19"/>
              <a:gd name="T5" fmla="*/ 115 h 122"/>
              <a:gd name="T6" fmla="*/ 0 w 19"/>
              <a:gd name="T7" fmla="*/ 121 h 122"/>
              <a:gd name="T8" fmla="*/ 10 w 19"/>
              <a:gd name="T9" fmla="*/ 43 h 122"/>
              <a:gd name="T10" fmla="*/ 5 w 19"/>
              <a:gd name="T11" fmla="*/ 34 h 122"/>
              <a:gd name="T12" fmla="*/ 4 w 19"/>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19" h="122">
                <a:moveTo>
                  <a:pt x="4" y="0"/>
                </a:moveTo>
                <a:cubicBezTo>
                  <a:pt x="4" y="0"/>
                  <a:pt x="18" y="10"/>
                  <a:pt x="19" y="16"/>
                </a:cubicBezTo>
                <a:cubicBezTo>
                  <a:pt x="19" y="21"/>
                  <a:pt x="7" y="115"/>
                  <a:pt x="7" y="115"/>
                </a:cubicBezTo>
                <a:cubicBezTo>
                  <a:pt x="7" y="115"/>
                  <a:pt x="8" y="122"/>
                  <a:pt x="0" y="121"/>
                </a:cubicBezTo>
                <a:cubicBezTo>
                  <a:pt x="10" y="43"/>
                  <a:pt x="10" y="43"/>
                  <a:pt x="10" y="43"/>
                </a:cubicBezTo>
                <a:cubicBezTo>
                  <a:pt x="5" y="34"/>
                  <a:pt x="5" y="34"/>
                  <a:pt x="5" y="34"/>
                </a:cubicBezTo>
                <a:cubicBezTo>
                  <a:pt x="4" y="0"/>
                  <a:pt x="4" y="0"/>
                  <a:pt x="4" y="0"/>
                </a:cubicBezTo>
                <a:close/>
              </a:path>
            </a:pathLst>
          </a:custGeom>
          <a:blipFill dpi="0" rotWithShape="1">
            <a:blip r:embed="rId16" cstate="print">
              <a:extLst>
                <a:ext uri="{28A0092B-C50C-407E-A947-70E740481C1C}">
                  <a14:useLocalDpi xmlns:a14="http://schemas.microsoft.com/office/drawing/2010/main" val="0"/>
                </a:ext>
              </a:extLst>
            </a:blip>
            <a:srcRect/>
            <a:stretch>
              <a:fillRect/>
            </a:stretch>
          </a:blipFill>
          <a:ln>
            <a:noFill/>
          </a:ln>
          <a:extLst/>
        </p:spPr>
        <p:txBody>
          <a:bodyPr vert="horz" wrap="square" lIns="61706" tIns="30853" rIns="61706" bIns="30853" numCol="1" anchor="t" anchorCtr="0" compatLnSpc="1">
            <a:prstTxWarp prst="textNoShape">
              <a:avLst/>
            </a:prstTxWarp>
          </a:bodyPr>
          <a:lstStyle/>
          <a:p>
            <a:endParaRPr lang="id-ID" sz="1080">
              <a:solidFill>
                <a:srgbClr val="414455"/>
              </a:solidFill>
            </a:endParaRPr>
          </a:p>
        </p:txBody>
      </p:sp>
      <p:grpSp>
        <p:nvGrpSpPr>
          <p:cNvPr id="19" name="Group 123"/>
          <p:cNvGrpSpPr/>
          <p:nvPr/>
        </p:nvGrpSpPr>
        <p:grpSpPr>
          <a:xfrm>
            <a:off x="3903236" y="3306323"/>
            <a:ext cx="551712" cy="418873"/>
            <a:chOff x="7170738" y="4168775"/>
            <a:chExt cx="817563" cy="620713"/>
          </a:xfrm>
          <a:blipFill dpi="0" rotWithShape="1">
            <a:blip r:embed="rId17">
              <a:extLst>
                <a:ext uri="{28A0092B-C50C-407E-A947-70E740481C1C}">
                  <a14:useLocalDpi xmlns:a14="http://schemas.microsoft.com/office/drawing/2010/main" val="0"/>
                </a:ext>
              </a:extLst>
            </a:blip>
            <a:srcRect/>
            <a:stretch>
              <a:fillRect/>
            </a:stretch>
          </a:blipFill>
        </p:grpSpPr>
        <p:sp>
          <p:nvSpPr>
            <p:cNvPr id="20" name="Freeform 14"/>
            <p:cNvSpPr>
              <a:spLocks/>
            </p:cNvSpPr>
            <p:nvPr/>
          </p:nvSpPr>
          <p:spPr bwMode="auto">
            <a:xfrm>
              <a:off x="7170738" y="4168775"/>
              <a:ext cx="785813" cy="354013"/>
            </a:xfrm>
            <a:custGeom>
              <a:avLst/>
              <a:gdLst>
                <a:gd name="T0" fmla="*/ 246 w 495"/>
                <a:gd name="T1" fmla="*/ 223 h 223"/>
                <a:gd name="T2" fmla="*/ 0 w 495"/>
                <a:gd name="T3" fmla="*/ 111 h 223"/>
                <a:gd name="T4" fmla="*/ 252 w 495"/>
                <a:gd name="T5" fmla="*/ 0 h 223"/>
                <a:gd name="T6" fmla="*/ 495 w 495"/>
                <a:gd name="T7" fmla="*/ 109 h 223"/>
                <a:gd name="T8" fmla="*/ 246 w 495"/>
                <a:gd name="T9" fmla="*/ 223 h 223"/>
              </a:gdLst>
              <a:ahLst/>
              <a:cxnLst>
                <a:cxn ang="0">
                  <a:pos x="T0" y="T1"/>
                </a:cxn>
                <a:cxn ang="0">
                  <a:pos x="T2" y="T3"/>
                </a:cxn>
                <a:cxn ang="0">
                  <a:pos x="T4" y="T5"/>
                </a:cxn>
                <a:cxn ang="0">
                  <a:pos x="T6" y="T7"/>
                </a:cxn>
                <a:cxn ang="0">
                  <a:pos x="T8" y="T9"/>
                </a:cxn>
              </a:cxnLst>
              <a:rect l="0" t="0" r="r" b="b"/>
              <a:pathLst>
                <a:path w="495" h="223">
                  <a:moveTo>
                    <a:pt x="246" y="223"/>
                  </a:moveTo>
                  <a:lnTo>
                    <a:pt x="0" y="111"/>
                  </a:lnTo>
                  <a:lnTo>
                    <a:pt x="252" y="0"/>
                  </a:lnTo>
                  <a:lnTo>
                    <a:pt x="495" y="109"/>
                  </a:lnTo>
                  <a:lnTo>
                    <a:pt x="246"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1706" tIns="30853" rIns="61706" bIns="30853" numCol="1" anchor="t" anchorCtr="0" compatLnSpc="1">
              <a:prstTxWarp prst="textNoShape">
                <a:avLst/>
              </a:prstTxWarp>
            </a:bodyPr>
            <a:lstStyle/>
            <a:p>
              <a:endParaRPr lang="id-ID" sz="1080">
                <a:solidFill>
                  <a:srgbClr val="414455"/>
                </a:solidFill>
              </a:endParaRPr>
            </a:p>
          </p:txBody>
        </p:sp>
        <p:sp>
          <p:nvSpPr>
            <p:cNvPr id="21" name="Rectangle 15"/>
            <p:cNvSpPr>
              <a:spLocks noChangeArrowheads="1"/>
            </p:cNvSpPr>
            <p:nvPr/>
          </p:nvSpPr>
          <p:spPr bwMode="auto">
            <a:xfrm>
              <a:off x="7924800" y="4335463"/>
              <a:ext cx="23813" cy="257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1706" tIns="30853" rIns="61706" bIns="30853" numCol="1" anchor="t" anchorCtr="0" compatLnSpc="1">
              <a:prstTxWarp prst="textNoShape">
                <a:avLst/>
              </a:prstTxWarp>
            </a:bodyPr>
            <a:lstStyle/>
            <a:p>
              <a:endParaRPr lang="id-ID" sz="1080">
                <a:solidFill>
                  <a:srgbClr val="414455"/>
                </a:solidFill>
              </a:endParaRPr>
            </a:p>
          </p:txBody>
        </p:sp>
        <p:sp>
          <p:nvSpPr>
            <p:cNvPr id="22" name="Oval 16"/>
            <p:cNvSpPr>
              <a:spLocks noChangeArrowheads="1"/>
            </p:cNvSpPr>
            <p:nvPr/>
          </p:nvSpPr>
          <p:spPr bwMode="auto">
            <a:xfrm>
              <a:off x="7897813" y="4564063"/>
              <a:ext cx="76200" cy="777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1706" tIns="30853" rIns="61706" bIns="30853" numCol="1" anchor="t" anchorCtr="0" compatLnSpc="1">
              <a:prstTxWarp prst="textNoShape">
                <a:avLst/>
              </a:prstTxWarp>
            </a:bodyPr>
            <a:lstStyle/>
            <a:p>
              <a:endParaRPr lang="id-ID" sz="1080">
                <a:solidFill>
                  <a:srgbClr val="414455"/>
                </a:solidFill>
              </a:endParaRPr>
            </a:p>
          </p:txBody>
        </p:sp>
        <p:sp>
          <p:nvSpPr>
            <p:cNvPr id="23" name="Freeform 17"/>
            <p:cNvSpPr>
              <a:spLocks/>
            </p:cNvSpPr>
            <p:nvPr/>
          </p:nvSpPr>
          <p:spPr bwMode="auto">
            <a:xfrm>
              <a:off x="7888288" y="4605338"/>
              <a:ext cx="55563" cy="171450"/>
            </a:xfrm>
            <a:custGeom>
              <a:avLst/>
              <a:gdLst>
                <a:gd name="T0" fmla="*/ 14 w 26"/>
                <a:gd name="T1" fmla="*/ 4 h 79"/>
                <a:gd name="T2" fmla="*/ 6 w 26"/>
                <a:gd name="T3" fmla="*/ 79 h 79"/>
                <a:gd name="T4" fmla="*/ 26 w 26"/>
                <a:gd name="T5" fmla="*/ 79 h 79"/>
                <a:gd name="T6" fmla="*/ 26 w 26"/>
                <a:gd name="T7" fmla="*/ 0 h 79"/>
                <a:gd name="T8" fmla="*/ 14 w 26"/>
                <a:gd name="T9" fmla="*/ 4 h 79"/>
              </a:gdLst>
              <a:ahLst/>
              <a:cxnLst>
                <a:cxn ang="0">
                  <a:pos x="T0" y="T1"/>
                </a:cxn>
                <a:cxn ang="0">
                  <a:pos x="T2" y="T3"/>
                </a:cxn>
                <a:cxn ang="0">
                  <a:pos x="T4" y="T5"/>
                </a:cxn>
                <a:cxn ang="0">
                  <a:pos x="T6" y="T7"/>
                </a:cxn>
                <a:cxn ang="0">
                  <a:pos x="T8" y="T9"/>
                </a:cxn>
              </a:cxnLst>
              <a:rect l="0" t="0" r="r" b="b"/>
              <a:pathLst>
                <a:path w="26" h="79">
                  <a:moveTo>
                    <a:pt x="14" y="4"/>
                  </a:moveTo>
                  <a:cubicBezTo>
                    <a:pt x="14" y="4"/>
                    <a:pt x="0" y="34"/>
                    <a:pt x="6" y="79"/>
                  </a:cubicBezTo>
                  <a:cubicBezTo>
                    <a:pt x="26" y="79"/>
                    <a:pt x="26" y="79"/>
                    <a:pt x="26" y="79"/>
                  </a:cubicBezTo>
                  <a:cubicBezTo>
                    <a:pt x="26" y="0"/>
                    <a:pt x="26" y="0"/>
                    <a:pt x="26" y="0"/>
                  </a:cubicBezTo>
                  <a:cubicBezTo>
                    <a:pt x="26" y="0"/>
                    <a:pt x="14" y="7"/>
                    <a:pt x="1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1706" tIns="30853" rIns="61706" bIns="30853" numCol="1" anchor="t" anchorCtr="0" compatLnSpc="1">
              <a:prstTxWarp prst="textNoShape">
                <a:avLst/>
              </a:prstTxWarp>
            </a:bodyPr>
            <a:lstStyle/>
            <a:p>
              <a:endParaRPr lang="id-ID" sz="1080">
                <a:solidFill>
                  <a:srgbClr val="414455"/>
                </a:solidFill>
              </a:endParaRPr>
            </a:p>
          </p:txBody>
        </p:sp>
        <p:sp>
          <p:nvSpPr>
            <p:cNvPr id="24" name="Freeform 18"/>
            <p:cNvSpPr>
              <a:spLocks/>
            </p:cNvSpPr>
            <p:nvPr/>
          </p:nvSpPr>
          <p:spPr bwMode="auto">
            <a:xfrm>
              <a:off x="7932738" y="4605338"/>
              <a:ext cx="55563" cy="171450"/>
            </a:xfrm>
            <a:custGeom>
              <a:avLst/>
              <a:gdLst>
                <a:gd name="T0" fmla="*/ 11 w 25"/>
                <a:gd name="T1" fmla="*/ 4 h 79"/>
                <a:gd name="T2" fmla="*/ 20 w 25"/>
                <a:gd name="T3" fmla="*/ 79 h 79"/>
                <a:gd name="T4" fmla="*/ 0 w 25"/>
                <a:gd name="T5" fmla="*/ 79 h 79"/>
                <a:gd name="T6" fmla="*/ 0 w 25"/>
                <a:gd name="T7" fmla="*/ 0 h 79"/>
                <a:gd name="T8" fmla="*/ 11 w 25"/>
                <a:gd name="T9" fmla="*/ 4 h 79"/>
              </a:gdLst>
              <a:ahLst/>
              <a:cxnLst>
                <a:cxn ang="0">
                  <a:pos x="T0" y="T1"/>
                </a:cxn>
                <a:cxn ang="0">
                  <a:pos x="T2" y="T3"/>
                </a:cxn>
                <a:cxn ang="0">
                  <a:pos x="T4" y="T5"/>
                </a:cxn>
                <a:cxn ang="0">
                  <a:pos x="T6" y="T7"/>
                </a:cxn>
                <a:cxn ang="0">
                  <a:pos x="T8" y="T9"/>
                </a:cxn>
              </a:cxnLst>
              <a:rect l="0" t="0" r="r" b="b"/>
              <a:pathLst>
                <a:path w="25" h="79">
                  <a:moveTo>
                    <a:pt x="11" y="4"/>
                  </a:moveTo>
                  <a:cubicBezTo>
                    <a:pt x="11" y="4"/>
                    <a:pt x="25" y="34"/>
                    <a:pt x="20" y="79"/>
                  </a:cubicBezTo>
                  <a:cubicBezTo>
                    <a:pt x="0" y="79"/>
                    <a:pt x="0" y="79"/>
                    <a:pt x="0" y="79"/>
                  </a:cubicBezTo>
                  <a:cubicBezTo>
                    <a:pt x="0" y="0"/>
                    <a:pt x="0" y="0"/>
                    <a:pt x="0" y="0"/>
                  </a:cubicBezTo>
                  <a:cubicBezTo>
                    <a:pt x="0" y="0"/>
                    <a:pt x="11" y="7"/>
                    <a:pt x="1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1706" tIns="30853" rIns="61706" bIns="30853" numCol="1" anchor="t" anchorCtr="0" compatLnSpc="1">
              <a:prstTxWarp prst="textNoShape">
                <a:avLst/>
              </a:prstTxWarp>
            </a:bodyPr>
            <a:lstStyle/>
            <a:p>
              <a:endParaRPr lang="id-ID" sz="1080">
                <a:solidFill>
                  <a:srgbClr val="414455"/>
                </a:solidFill>
              </a:endParaRPr>
            </a:p>
          </p:txBody>
        </p:sp>
        <p:sp>
          <p:nvSpPr>
            <p:cNvPr id="25" name="Freeform 19"/>
            <p:cNvSpPr>
              <a:spLocks/>
            </p:cNvSpPr>
            <p:nvPr/>
          </p:nvSpPr>
          <p:spPr bwMode="auto">
            <a:xfrm>
              <a:off x="7327900" y="4449763"/>
              <a:ext cx="455613" cy="339725"/>
            </a:xfrm>
            <a:custGeom>
              <a:avLst/>
              <a:gdLst>
                <a:gd name="T0" fmla="*/ 209 w 209"/>
                <a:gd name="T1" fmla="*/ 0 h 156"/>
                <a:gd name="T2" fmla="*/ 104 w 209"/>
                <a:gd name="T3" fmla="*/ 49 h 156"/>
                <a:gd name="T4" fmla="*/ 0 w 209"/>
                <a:gd name="T5" fmla="*/ 0 h 156"/>
                <a:gd name="T6" fmla="*/ 0 w 209"/>
                <a:gd name="T7" fmla="*/ 120 h 156"/>
                <a:gd name="T8" fmla="*/ 102 w 209"/>
                <a:gd name="T9" fmla="*/ 156 h 156"/>
                <a:gd name="T10" fmla="*/ 102 w 209"/>
                <a:gd name="T11" fmla="*/ 156 h 156"/>
                <a:gd name="T12" fmla="*/ 104 w 209"/>
                <a:gd name="T13" fmla="*/ 156 h 156"/>
                <a:gd name="T14" fmla="*/ 107 w 209"/>
                <a:gd name="T15" fmla="*/ 156 h 156"/>
                <a:gd name="T16" fmla="*/ 107 w 209"/>
                <a:gd name="T17" fmla="*/ 156 h 156"/>
                <a:gd name="T18" fmla="*/ 209 w 209"/>
                <a:gd name="T19" fmla="*/ 120 h 156"/>
                <a:gd name="T20" fmla="*/ 209 w 209"/>
                <a:gd name="T21"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9" h="156">
                  <a:moveTo>
                    <a:pt x="209" y="0"/>
                  </a:moveTo>
                  <a:cubicBezTo>
                    <a:pt x="209" y="1"/>
                    <a:pt x="121" y="41"/>
                    <a:pt x="104" y="49"/>
                  </a:cubicBezTo>
                  <a:cubicBezTo>
                    <a:pt x="87" y="41"/>
                    <a:pt x="0" y="1"/>
                    <a:pt x="0" y="0"/>
                  </a:cubicBezTo>
                  <a:cubicBezTo>
                    <a:pt x="0" y="120"/>
                    <a:pt x="0" y="120"/>
                    <a:pt x="0" y="120"/>
                  </a:cubicBezTo>
                  <a:cubicBezTo>
                    <a:pt x="28" y="150"/>
                    <a:pt x="84" y="155"/>
                    <a:pt x="102" y="156"/>
                  </a:cubicBezTo>
                  <a:cubicBezTo>
                    <a:pt x="102" y="156"/>
                    <a:pt x="102" y="156"/>
                    <a:pt x="102" y="156"/>
                  </a:cubicBezTo>
                  <a:cubicBezTo>
                    <a:pt x="102" y="156"/>
                    <a:pt x="103" y="156"/>
                    <a:pt x="104" y="156"/>
                  </a:cubicBezTo>
                  <a:cubicBezTo>
                    <a:pt x="106" y="156"/>
                    <a:pt x="107" y="156"/>
                    <a:pt x="107" y="156"/>
                  </a:cubicBezTo>
                  <a:cubicBezTo>
                    <a:pt x="107" y="156"/>
                    <a:pt x="107" y="156"/>
                    <a:pt x="107" y="156"/>
                  </a:cubicBezTo>
                  <a:cubicBezTo>
                    <a:pt x="125" y="155"/>
                    <a:pt x="181" y="150"/>
                    <a:pt x="209" y="120"/>
                  </a:cubicBezTo>
                  <a:lnTo>
                    <a:pt x="20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1706" tIns="30853" rIns="61706" bIns="30853" numCol="1" anchor="t" anchorCtr="0" compatLnSpc="1">
              <a:prstTxWarp prst="textNoShape">
                <a:avLst/>
              </a:prstTxWarp>
            </a:bodyPr>
            <a:lstStyle/>
            <a:p>
              <a:endParaRPr lang="id-ID" sz="1080">
                <a:solidFill>
                  <a:srgbClr val="414455"/>
                </a:solidFill>
              </a:endParaRPr>
            </a:p>
          </p:txBody>
        </p:sp>
      </p:grpSp>
      <p:sp>
        <p:nvSpPr>
          <p:cNvPr id="26" name="Freeform 20"/>
          <p:cNvSpPr>
            <a:spLocks noEditPoints="1"/>
          </p:cNvSpPr>
          <p:nvPr/>
        </p:nvSpPr>
        <p:spPr bwMode="auto">
          <a:xfrm>
            <a:off x="3454367" y="1849377"/>
            <a:ext cx="322457" cy="339597"/>
          </a:xfrm>
          <a:custGeom>
            <a:avLst/>
            <a:gdLst>
              <a:gd name="T0" fmla="*/ 168 w 219"/>
              <a:gd name="T1" fmla="*/ 224 h 231"/>
              <a:gd name="T2" fmla="*/ 197 w 219"/>
              <a:gd name="T3" fmla="*/ 212 h 231"/>
              <a:gd name="T4" fmla="*/ 168 w 219"/>
              <a:gd name="T5" fmla="*/ 132 h 231"/>
              <a:gd name="T6" fmla="*/ 168 w 219"/>
              <a:gd name="T7" fmla="*/ 150 h 231"/>
              <a:gd name="T8" fmla="*/ 192 w 219"/>
              <a:gd name="T9" fmla="*/ 190 h 231"/>
              <a:gd name="T10" fmla="*/ 168 w 219"/>
              <a:gd name="T11" fmla="*/ 209 h 231"/>
              <a:gd name="T12" fmla="*/ 168 w 219"/>
              <a:gd name="T13" fmla="*/ 224 h 231"/>
              <a:gd name="T14" fmla="*/ 168 w 219"/>
              <a:gd name="T15" fmla="*/ 203 h 231"/>
              <a:gd name="T16" fmla="*/ 168 w 219"/>
              <a:gd name="T17" fmla="*/ 157 h 231"/>
              <a:gd name="T18" fmla="*/ 181 w 219"/>
              <a:gd name="T19" fmla="*/ 187 h 231"/>
              <a:gd name="T20" fmla="*/ 168 w 219"/>
              <a:gd name="T21" fmla="*/ 203 h 231"/>
              <a:gd name="T22" fmla="*/ 146 w 219"/>
              <a:gd name="T23" fmla="*/ 112 h 231"/>
              <a:gd name="T24" fmla="*/ 141 w 219"/>
              <a:gd name="T25" fmla="*/ 98 h 231"/>
              <a:gd name="T26" fmla="*/ 141 w 219"/>
              <a:gd name="T27" fmla="*/ 44 h 231"/>
              <a:gd name="T28" fmla="*/ 146 w 219"/>
              <a:gd name="T29" fmla="*/ 37 h 231"/>
              <a:gd name="T30" fmla="*/ 148 w 219"/>
              <a:gd name="T31" fmla="*/ 37 h 231"/>
              <a:gd name="T32" fmla="*/ 148 w 219"/>
              <a:gd name="T33" fmla="*/ 14 h 231"/>
              <a:gd name="T34" fmla="*/ 146 w 219"/>
              <a:gd name="T35" fmla="*/ 14 h 231"/>
              <a:gd name="T36" fmla="*/ 146 w 219"/>
              <a:gd name="T37" fmla="*/ 13 h 231"/>
              <a:gd name="T38" fmla="*/ 114 w 219"/>
              <a:gd name="T39" fmla="*/ 0 h 231"/>
              <a:gd name="T40" fmla="*/ 81 w 219"/>
              <a:gd name="T41" fmla="*/ 13 h 231"/>
              <a:gd name="T42" fmla="*/ 81 w 219"/>
              <a:gd name="T43" fmla="*/ 14 h 231"/>
              <a:gd name="T44" fmla="*/ 80 w 219"/>
              <a:gd name="T45" fmla="*/ 14 h 231"/>
              <a:gd name="T46" fmla="*/ 80 w 219"/>
              <a:gd name="T47" fmla="*/ 37 h 231"/>
              <a:gd name="T48" fmla="*/ 81 w 219"/>
              <a:gd name="T49" fmla="*/ 37 h 231"/>
              <a:gd name="T50" fmla="*/ 90 w 219"/>
              <a:gd name="T51" fmla="*/ 45 h 231"/>
              <a:gd name="T52" fmla="*/ 90 w 219"/>
              <a:gd name="T53" fmla="*/ 98 h 231"/>
              <a:gd name="T54" fmla="*/ 83 w 219"/>
              <a:gd name="T55" fmla="*/ 112 h 231"/>
              <a:gd name="T56" fmla="*/ 31 w 219"/>
              <a:gd name="T57" fmla="*/ 212 h 231"/>
              <a:gd name="T58" fmla="*/ 114 w 219"/>
              <a:gd name="T59" fmla="*/ 230 h 231"/>
              <a:gd name="T60" fmla="*/ 168 w 219"/>
              <a:gd name="T61" fmla="*/ 224 h 231"/>
              <a:gd name="T62" fmla="*/ 168 w 219"/>
              <a:gd name="T63" fmla="*/ 209 h 231"/>
              <a:gd name="T64" fmla="*/ 144 w 219"/>
              <a:gd name="T65" fmla="*/ 212 h 231"/>
              <a:gd name="T66" fmla="*/ 144 w 219"/>
              <a:gd name="T67" fmla="*/ 212 h 231"/>
              <a:gd name="T68" fmla="*/ 168 w 219"/>
              <a:gd name="T69" fmla="*/ 203 h 231"/>
              <a:gd name="T70" fmla="*/ 168 w 219"/>
              <a:gd name="T71" fmla="*/ 157 h 231"/>
              <a:gd name="T72" fmla="*/ 149 w 219"/>
              <a:gd name="T73" fmla="*/ 134 h 231"/>
              <a:gd name="T74" fmla="*/ 168 w 219"/>
              <a:gd name="T75" fmla="*/ 150 h 231"/>
              <a:gd name="T76" fmla="*/ 168 w 219"/>
              <a:gd name="T77" fmla="*/ 132 h 231"/>
              <a:gd name="T78" fmla="*/ 146 w 219"/>
              <a:gd name="T79" fmla="*/ 1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9" h="231">
                <a:moveTo>
                  <a:pt x="168" y="224"/>
                </a:moveTo>
                <a:cubicBezTo>
                  <a:pt x="179" y="221"/>
                  <a:pt x="189" y="217"/>
                  <a:pt x="197" y="212"/>
                </a:cubicBezTo>
                <a:cubicBezTo>
                  <a:pt x="219" y="196"/>
                  <a:pt x="191" y="157"/>
                  <a:pt x="168" y="132"/>
                </a:cubicBezTo>
                <a:cubicBezTo>
                  <a:pt x="168" y="150"/>
                  <a:pt x="168" y="150"/>
                  <a:pt x="168" y="150"/>
                </a:cubicBezTo>
                <a:cubicBezTo>
                  <a:pt x="180" y="162"/>
                  <a:pt x="193" y="177"/>
                  <a:pt x="192" y="190"/>
                </a:cubicBezTo>
                <a:cubicBezTo>
                  <a:pt x="192" y="201"/>
                  <a:pt x="180" y="207"/>
                  <a:pt x="168" y="209"/>
                </a:cubicBezTo>
                <a:cubicBezTo>
                  <a:pt x="168" y="224"/>
                  <a:pt x="168" y="224"/>
                  <a:pt x="168" y="224"/>
                </a:cubicBezTo>
                <a:close/>
                <a:moveTo>
                  <a:pt x="168" y="203"/>
                </a:moveTo>
                <a:cubicBezTo>
                  <a:pt x="168" y="157"/>
                  <a:pt x="168" y="157"/>
                  <a:pt x="168" y="157"/>
                </a:cubicBezTo>
                <a:cubicBezTo>
                  <a:pt x="175" y="167"/>
                  <a:pt x="182" y="179"/>
                  <a:pt x="181" y="187"/>
                </a:cubicBezTo>
                <a:cubicBezTo>
                  <a:pt x="180" y="194"/>
                  <a:pt x="175" y="199"/>
                  <a:pt x="168" y="203"/>
                </a:cubicBezTo>
                <a:close/>
                <a:moveTo>
                  <a:pt x="146" y="112"/>
                </a:moveTo>
                <a:cubicBezTo>
                  <a:pt x="146" y="112"/>
                  <a:pt x="141" y="109"/>
                  <a:pt x="141" y="98"/>
                </a:cubicBezTo>
                <a:cubicBezTo>
                  <a:pt x="141" y="90"/>
                  <a:pt x="141" y="56"/>
                  <a:pt x="141" y="44"/>
                </a:cubicBezTo>
                <a:cubicBezTo>
                  <a:pt x="144" y="43"/>
                  <a:pt x="146" y="40"/>
                  <a:pt x="146" y="37"/>
                </a:cubicBezTo>
                <a:cubicBezTo>
                  <a:pt x="148" y="37"/>
                  <a:pt x="148" y="37"/>
                  <a:pt x="148" y="37"/>
                </a:cubicBezTo>
                <a:cubicBezTo>
                  <a:pt x="148" y="14"/>
                  <a:pt x="148" y="14"/>
                  <a:pt x="148" y="14"/>
                </a:cubicBezTo>
                <a:cubicBezTo>
                  <a:pt x="146" y="14"/>
                  <a:pt x="146" y="14"/>
                  <a:pt x="146" y="14"/>
                </a:cubicBezTo>
                <a:cubicBezTo>
                  <a:pt x="146" y="14"/>
                  <a:pt x="146" y="13"/>
                  <a:pt x="146" y="13"/>
                </a:cubicBezTo>
                <a:cubicBezTo>
                  <a:pt x="146" y="6"/>
                  <a:pt x="132" y="0"/>
                  <a:pt x="114" y="0"/>
                </a:cubicBezTo>
                <a:cubicBezTo>
                  <a:pt x="95" y="0"/>
                  <a:pt x="81" y="6"/>
                  <a:pt x="81" y="13"/>
                </a:cubicBezTo>
                <a:cubicBezTo>
                  <a:pt x="81" y="13"/>
                  <a:pt x="81" y="14"/>
                  <a:pt x="81" y="14"/>
                </a:cubicBezTo>
                <a:cubicBezTo>
                  <a:pt x="80" y="14"/>
                  <a:pt x="80" y="14"/>
                  <a:pt x="80" y="14"/>
                </a:cubicBezTo>
                <a:cubicBezTo>
                  <a:pt x="80" y="37"/>
                  <a:pt x="80" y="37"/>
                  <a:pt x="80" y="37"/>
                </a:cubicBezTo>
                <a:cubicBezTo>
                  <a:pt x="81" y="37"/>
                  <a:pt x="81" y="37"/>
                  <a:pt x="81" y="37"/>
                </a:cubicBezTo>
                <a:cubicBezTo>
                  <a:pt x="81" y="40"/>
                  <a:pt x="84" y="43"/>
                  <a:pt x="90" y="45"/>
                </a:cubicBezTo>
                <a:cubicBezTo>
                  <a:pt x="90" y="56"/>
                  <a:pt x="90" y="90"/>
                  <a:pt x="90" y="98"/>
                </a:cubicBezTo>
                <a:cubicBezTo>
                  <a:pt x="90" y="109"/>
                  <a:pt x="83" y="112"/>
                  <a:pt x="83" y="112"/>
                </a:cubicBezTo>
                <a:cubicBezTo>
                  <a:pt x="71" y="119"/>
                  <a:pt x="0" y="190"/>
                  <a:pt x="31" y="212"/>
                </a:cubicBezTo>
                <a:cubicBezTo>
                  <a:pt x="58" y="231"/>
                  <a:pt x="105" y="230"/>
                  <a:pt x="114" y="230"/>
                </a:cubicBezTo>
                <a:cubicBezTo>
                  <a:pt x="121" y="230"/>
                  <a:pt x="145" y="230"/>
                  <a:pt x="168" y="224"/>
                </a:cubicBezTo>
                <a:cubicBezTo>
                  <a:pt x="168" y="209"/>
                  <a:pt x="168" y="209"/>
                  <a:pt x="168" y="209"/>
                </a:cubicBezTo>
                <a:cubicBezTo>
                  <a:pt x="156" y="212"/>
                  <a:pt x="144" y="212"/>
                  <a:pt x="144" y="212"/>
                </a:cubicBezTo>
                <a:cubicBezTo>
                  <a:pt x="144" y="212"/>
                  <a:pt x="144" y="212"/>
                  <a:pt x="144" y="212"/>
                </a:cubicBezTo>
                <a:cubicBezTo>
                  <a:pt x="144" y="212"/>
                  <a:pt x="158" y="210"/>
                  <a:pt x="168" y="203"/>
                </a:cubicBezTo>
                <a:cubicBezTo>
                  <a:pt x="168" y="157"/>
                  <a:pt x="168" y="157"/>
                  <a:pt x="168" y="157"/>
                </a:cubicBezTo>
                <a:cubicBezTo>
                  <a:pt x="159" y="144"/>
                  <a:pt x="149" y="134"/>
                  <a:pt x="149" y="134"/>
                </a:cubicBezTo>
                <a:cubicBezTo>
                  <a:pt x="149" y="134"/>
                  <a:pt x="158" y="141"/>
                  <a:pt x="168" y="150"/>
                </a:cubicBezTo>
                <a:cubicBezTo>
                  <a:pt x="168" y="132"/>
                  <a:pt x="168" y="132"/>
                  <a:pt x="168" y="132"/>
                </a:cubicBezTo>
                <a:cubicBezTo>
                  <a:pt x="159" y="122"/>
                  <a:pt x="150" y="114"/>
                  <a:pt x="146" y="112"/>
                </a:cubicBezTo>
                <a:close/>
              </a:path>
            </a:pathLst>
          </a:custGeom>
          <a:blipFill dpi="0" rotWithShape="1">
            <a:blip r:embed="rId18" cstate="print">
              <a:extLst>
                <a:ext uri="{28A0092B-C50C-407E-A947-70E740481C1C}">
                  <a14:useLocalDpi xmlns:a14="http://schemas.microsoft.com/office/drawing/2010/main" val="0"/>
                </a:ext>
              </a:extLst>
            </a:blip>
            <a:srcRect/>
            <a:stretch>
              <a:fillRect/>
            </a:stretch>
          </a:blipFill>
          <a:ln>
            <a:noFill/>
          </a:ln>
          <a:extLst/>
        </p:spPr>
        <p:txBody>
          <a:bodyPr vert="horz" wrap="square" lIns="61706" tIns="30853" rIns="61706" bIns="30853" numCol="1" anchor="t" anchorCtr="0" compatLnSpc="1">
            <a:prstTxWarp prst="textNoShape">
              <a:avLst/>
            </a:prstTxWarp>
          </a:bodyPr>
          <a:lstStyle/>
          <a:p>
            <a:endParaRPr lang="id-ID" sz="1080">
              <a:solidFill>
                <a:srgbClr val="414455"/>
              </a:solidFill>
            </a:endParaRPr>
          </a:p>
        </p:txBody>
      </p:sp>
      <p:sp>
        <p:nvSpPr>
          <p:cNvPr id="27" name="Oval 21"/>
          <p:cNvSpPr>
            <a:spLocks noChangeArrowheads="1"/>
          </p:cNvSpPr>
          <p:nvPr/>
        </p:nvSpPr>
        <p:spPr bwMode="auto">
          <a:xfrm>
            <a:off x="5512303" y="1770102"/>
            <a:ext cx="95344" cy="95344"/>
          </a:xfrm>
          <a:prstGeom prst="ellipse">
            <a:avLst/>
          </a:prstGeom>
          <a:blipFill dpi="0" rotWithShape="1">
            <a:blip r:embed="rId19" cstate="print">
              <a:extLst>
                <a:ext uri="{28A0092B-C50C-407E-A947-70E740481C1C}">
                  <a14:useLocalDpi xmlns:a14="http://schemas.microsoft.com/office/drawing/2010/main" val="0"/>
                </a:ext>
              </a:extLst>
            </a:blip>
            <a:srcRect/>
            <a:stretch>
              <a:fillRect/>
            </a:stretch>
          </a:blipFill>
          <a:ln>
            <a:noFill/>
          </a:ln>
          <a:extLst/>
        </p:spPr>
        <p:txBody>
          <a:bodyPr vert="horz" wrap="square" lIns="61706" tIns="30853" rIns="61706" bIns="30853" numCol="1" anchor="t" anchorCtr="0" compatLnSpc="1">
            <a:prstTxWarp prst="textNoShape">
              <a:avLst/>
            </a:prstTxWarp>
          </a:bodyPr>
          <a:lstStyle/>
          <a:p>
            <a:endParaRPr lang="id-ID" sz="1080">
              <a:solidFill>
                <a:srgbClr val="414455"/>
              </a:solidFill>
            </a:endParaRPr>
          </a:p>
        </p:txBody>
      </p:sp>
      <p:sp>
        <p:nvSpPr>
          <p:cNvPr id="28" name="Freeform 22"/>
          <p:cNvSpPr>
            <a:spLocks/>
          </p:cNvSpPr>
          <p:nvPr/>
        </p:nvSpPr>
        <p:spPr bwMode="auto">
          <a:xfrm>
            <a:off x="5546584" y="1840807"/>
            <a:ext cx="149980" cy="312815"/>
          </a:xfrm>
          <a:custGeom>
            <a:avLst/>
            <a:gdLst>
              <a:gd name="T0" fmla="*/ 0 w 102"/>
              <a:gd name="T1" fmla="*/ 6 h 213"/>
              <a:gd name="T2" fmla="*/ 68 w 102"/>
              <a:gd name="T3" fmla="*/ 184 h 213"/>
              <a:gd name="T4" fmla="*/ 99 w 102"/>
              <a:gd name="T5" fmla="*/ 213 h 213"/>
              <a:gd name="T6" fmla="*/ 23 w 102"/>
              <a:gd name="T7" fmla="*/ 0 h 213"/>
              <a:gd name="T8" fmla="*/ 0 w 102"/>
              <a:gd name="T9" fmla="*/ 6 h 213"/>
            </a:gdLst>
            <a:ahLst/>
            <a:cxnLst>
              <a:cxn ang="0">
                <a:pos x="T0" y="T1"/>
              </a:cxn>
              <a:cxn ang="0">
                <a:pos x="T2" y="T3"/>
              </a:cxn>
              <a:cxn ang="0">
                <a:pos x="T4" y="T5"/>
              </a:cxn>
              <a:cxn ang="0">
                <a:pos x="T6" y="T7"/>
              </a:cxn>
              <a:cxn ang="0">
                <a:pos x="T8" y="T9"/>
              </a:cxn>
            </a:cxnLst>
            <a:rect l="0" t="0" r="r" b="b"/>
            <a:pathLst>
              <a:path w="102" h="213">
                <a:moveTo>
                  <a:pt x="0" y="6"/>
                </a:moveTo>
                <a:cubicBezTo>
                  <a:pt x="0" y="7"/>
                  <a:pt x="68" y="184"/>
                  <a:pt x="68" y="184"/>
                </a:cubicBezTo>
                <a:cubicBezTo>
                  <a:pt x="68" y="184"/>
                  <a:pt x="96" y="213"/>
                  <a:pt x="99" y="213"/>
                </a:cubicBezTo>
                <a:cubicBezTo>
                  <a:pt x="102" y="213"/>
                  <a:pt x="23" y="0"/>
                  <a:pt x="23" y="0"/>
                </a:cubicBezTo>
                <a:lnTo>
                  <a:pt x="0" y="6"/>
                </a:lnTo>
                <a:close/>
              </a:path>
            </a:pathLst>
          </a:custGeom>
          <a:blipFill dpi="0" rotWithShape="1">
            <a:blip r:embed="rId20" cstate="print">
              <a:extLst>
                <a:ext uri="{28A0092B-C50C-407E-A947-70E740481C1C}">
                  <a14:useLocalDpi xmlns:a14="http://schemas.microsoft.com/office/drawing/2010/main" val="0"/>
                </a:ext>
              </a:extLst>
            </a:blip>
            <a:srcRect/>
            <a:stretch>
              <a:fillRect/>
            </a:stretch>
          </a:blipFill>
          <a:ln>
            <a:noFill/>
          </a:ln>
          <a:extLst/>
        </p:spPr>
        <p:txBody>
          <a:bodyPr vert="horz" wrap="square" lIns="61706" tIns="30853" rIns="61706" bIns="30853" numCol="1" anchor="t" anchorCtr="0" compatLnSpc="1">
            <a:prstTxWarp prst="textNoShape">
              <a:avLst/>
            </a:prstTxWarp>
          </a:bodyPr>
          <a:lstStyle/>
          <a:p>
            <a:endParaRPr lang="id-ID" sz="1080">
              <a:solidFill>
                <a:srgbClr val="414455"/>
              </a:solidFill>
            </a:endParaRPr>
          </a:p>
        </p:txBody>
      </p:sp>
      <p:sp>
        <p:nvSpPr>
          <p:cNvPr id="29" name="Freeform 23"/>
          <p:cNvSpPr>
            <a:spLocks/>
          </p:cNvSpPr>
          <p:nvPr/>
        </p:nvSpPr>
        <p:spPr bwMode="auto">
          <a:xfrm>
            <a:off x="5414816" y="1840807"/>
            <a:ext cx="160692" cy="308530"/>
          </a:xfrm>
          <a:custGeom>
            <a:avLst/>
            <a:gdLst>
              <a:gd name="T0" fmla="*/ 149 w 150"/>
              <a:gd name="T1" fmla="*/ 14 h 288"/>
              <a:gd name="T2" fmla="*/ 40 w 150"/>
              <a:gd name="T3" fmla="*/ 248 h 288"/>
              <a:gd name="T4" fmla="*/ 0 w 150"/>
              <a:gd name="T5" fmla="*/ 288 h 288"/>
              <a:gd name="T6" fmla="*/ 11 w 150"/>
              <a:gd name="T7" fmla="*/ 233 h 288"/>
              <a:gd name="T8" fmla="*/ 117 w 150"/>
              <a:gd name="T9" fmla="*/ 0 h 288"/>
              <a:gd name="T10" fmla="*/ 150 w 150"/>
              <a:gd name="T11" fmla="*/ 11 h 288"/>
              <a:gd name="T12" fmla="*/ 149 w 150"/>
              <a:gd name="T13" fmla="*/ 14 h 288"/>
            </a:gdLst>
            <a:ahLst/>
            <a:cxnLst>
              <a:cxn ang="0">
                <a:pos x="T0" y="T1"/>
              </a:cxn>
              <a:cxn ang="0">
                <a:pos x="T2" y="T3"/>
              </a:cxn>
              <a:cxn ang="0">
                <a:pos x="T4" y="T5"/>
              </a:cxn>
              <a:cxn ang="0">
                <a:pos x="T6" y="T7"/>
              </a:cxn>
              <a:cxn ang="0">
                <a:pos x="T8" y="T9"/>
              </a:cxn>
              <a:cxn ang="0">
                <a:pos x="T10" y="T11"/>
              </a:cxn>
              <a:cxn ang="0">
                <a:pos x="T12" y="T13"/>
              </a:cxn>
            </a:cxnLst>
            <a:rect l="0" t="0" r="r" b="b"/>
            <a:pathLst>
              <a:path w="150" h="288">
                <a:moveTo>
                  <a:pt x="149" y="14"/>
                </a:moveTo>
                <a:lnTo>
                  <a:pt x="40" y="248"/>
                </a:lnTo>
                <a:lnTo>
                  <a:pt x="0" y="288"/>
                </a:lnTo>
                <a:lnTo>
                  <a:pt x="11" y="233"/>
                </a:lnTo>
                <a:lnTo>
                  <a:pt x="117" y="0"/>
                </a:lnTo>
                <a:lnTo>
                  <a:pt x="150" y="11"/>
                </a:lnTo>
                <a:lnTo>
                  <a:pt x="149" y="14"/>
                </a:lnTo>
                <a:close/>
              </a:path>
            </a:pathLst>
          </a:custGeom>
          <a:blipFill dpi="0" rotWithShape="1">
            <a:blip r:embed="rId21" cstate="print">
              <a:extLst>
                <a:ext uri="{28A0092B-C50C-407E-A947-70E740481C1C}">
                  <a14:useLocalDpi xmlns:a14="http://schemas.microsoft.com/office/drawing/2010/main" val="0"/>
                </a:ext>
              </a:extLst>
            </a:blip>
            <a:srcRect/>
            <a:stretch>
              <a:fillRect/>
            </a:stretch>
          </a:blipFill>
          <a:ln>
            <a:noFill/>
          </a:ln>
          <a:extLst/>
        </p:spPr>
        <p:txBody>
          <a:bodyPr vert="horz" wrap="square" lIns="61706" tIns="30853" rIns="61706" bIns="30853" numCol="1" anchor="t" anchorCtr="0" compatLnSpc="1">
            <a:prstTxWarp prst="textNoShape">
              <a:avLst/>
            </a:prstTxWarp>
          </a:bodyPr>
          <a:lstStyle/>
          <a:p>
            <a:endParaRPr lang="id-ID" sz="1080">
              <a:solidFill>
                <a:srgbClr val="414455"/>
              </a:solidFill>
            </a:endParaRPr>
          </a:p>
        </p:txBody>
      </p:sp>
      <p:sp>
        <p:nvSpPr>
          <p:cNvPr id="30" name="Freeform 24"/>
          <p:cNvSpPr>
            <a:spLocks/>
          </p:cNvSpPr>
          <p:nvPr/>
        </p:nvSpPr>
        <p:spPr bwMode="auto">
          <a:xfrm>
            <a:off x="5555155" y="1735821"/>
            <a:ext cx="17141" cy="53564"/>
          </a:xfrm>
          <a:custGeom>
            <a:avLst/>
            <a:gdLst>
              <a:gd name="T0" fmla="*/ 12 w 12"/>
              <a:gd name="T1" fmla="*/ 30 h 36"/>
              <a:gd name="T2" fmla="*/ 6 w 12"/>
              <a:gd name="T3" fmla="*/ 36 h 36"/>
              <a:gd name="T4" fmla="*/ 0 w 12"/>
              <a:gd name="T5" fmla="*/ 30 h 36"/>
              <a:gd name="T6" fmla="*/ 0 w 12"/>
              <a:gd name="T7" fmla="*/ 6 h 36"/>
              <a:gd name="T8" fmla="*/ 6 w 12"/>
              <a:gd name="T9" fmla="*/ 0 h 36"/>
              <a:gd name="T10" fmla="*/ 12 w 12"/>
              <a:gd name="T11" fmla="*/ 6 h 36"/>
              <a:gd name="T12" fmla="*/ 12 w 12"/>
              <a:gd name="T13" fmla="*/ 30 h 36"/>
            </a:gdLst>
            <a:ahLst/>
            <a:cxnLst>
              <a:cxn ang="0">
                <a:pos x="T0" y="T1"/>
              </a:cxn>
              <a:cxn ang="0">
                <a:pos x="T2" y="T3"/>
              </a:cxn>
              <a:cxn ang="0">
                <a:pos x="T4" y="T5"/>
              </a:cxn>
              <a:cxn ang="0">
                <a:pos x="T6" y="T7"/>
              </a:cxn>
              <a:cxn ang="0">
                <a:pos x="T8" y="T9"/>
              </a:cxn>
              <a:cxn ang="0">
                <a:pos x="T10" y="T11"/>
              </a:cxn>
              <a:cxn ang="0">
                <a:pos x="T12" y="T13"/>
              </a:cxn>
            </a:cxnLst>
            <a:rect l="0" t="0" r="r" b="b"/>
            <a:pathLst>
              <a:path w="12" h="36">
                <a:moveTo>
                  <a:pt x="12" y="30"/>
                </a:moveTo>
                <a:cubicBezTo>
                  <a:pt x="12" y="33"/>
                  <a:pt x="10" y="36"/>
                  <a:pt x="6" y="36"/>
                </a:cubicBezTo>
                <a:cubicBezTo>
                  <a:pt x="3" y="36"/>
                  <a:pt x="0" y="33"/>
                  <a:pt x="0" y="30"/>
                </a:cubicBezTo>
                <a:cubicBezTo>
                  <a:pt x="0" y="6"/>
                  <a:pt x="0" y="6"/>
                  <a:pt x="0" y="6"/>
                </a:cubicBezTo>
                <a:cubicBezTo>
                  <a:pt x="0" y="3"/>
                  <a:pt x="3" y="0"/>
                  <a:pt x="6" y="0"/>
                </a:cubicBezTo>
                <a:cubicBezTo>
                  <a:pt x="10" y="0"/>
                  <a:pt x="12" y="3"/>
                  <a:pt x="12" y="6"/>
                </a:cubicBezTo>
                <a:lnTo>
                  <a:pt x="12" y="30"/>
                </a:lnTo>
                <a:close/>
              </a:path>
            </a:pathLst>
          </a:custGeom>
          <a:blipFill dpi="0" rotWithShape="1">
            <a:blip r:embed="rId22" cstate="print">
              <a:extLst>
                <a:ext uri="{28A0092B-C50C-407E-A947-70E740481C1C}">
                  <a14:useLocalDpi xmlns:a14="http://schemas.microsoft.com/office/drawing/2010/main" val="0"/>
                </a:ext>
              </a:extLst>
            </a:blip>
            <a:srcRect/>
            <a:stretch>
              <a:fillRect/>
            </a:stretch>
          </a:blipFill>
          <a:ln>
            <a:noFill/>
          </a:ln>
          <a:extLst/>
        </p:spPr>
        <p:txBody>
          <a:bodyPr vert="horz" wrap="square" lIns="61706" tIns="30853" rIns="61706" bIns="30853" numCol="1" anchor="t" anchorCtr="0" compatLnSpc="1">
            <a:prstTxWarp prst="textNoShape">
              <a:avLst/>
            </a:prstTxWarp>
          </a:bodyPr>
          <a:lstStyle/>
          <a:p>
            <a:endParaRPr lang="id-ID" sz="1080">
              <a:solidFill>
                <a:srgbClr val="414455"/>
              </a:solidFill>
            </a:endParaRPr>
          </a:p>
        </p:txBody>
      </p:sp>
      <p:sp>
        <p:nvSpPr>
          <p:cNvPr id="31" name="Freeform 25"/>
          <p:cNvSpPr>
            <a:spLocks noEditPoints="1"/>
          </p:cNvSpPr>
          <p:nvPr/>
        </p:nvSpPr>
        <p:spPr bwMode="auto">
          <a:xfrm>
            <a:off x="4788115" y="1505496"/>
            <a:ext cx="152123" cy="411373"/>
          </a:xfrm>
          <a:custGeom>
            <a:avLst/>
            <a:gdLst>
              <a:gd name="T0" fmla="*/ 51 w 103"/>
              <a:gd name="T1" fmla="*/ 280 h 280"/>
              <a:gd name="T2" fmla="*/ 103 w 103"/>
              <a:gd name="T3" fmla="*/ 140 h 280"/>
              <a:gd name="T4" fmla="*/ 51 w 103"/>
              <a:gd name="T5" fmla="*/ 0 h 280"/>
              <a:gd name="T6" fmla="*/ 51 w 103"/>
              <a:gd name="T7" fmla="*/ 22 h 280"/>
              <a:gd name="T8" fmla="*/ 94 w 103"/>
              <a:gd name="T9" fmla="*/ 140 h 280"/>
              <a:gd name="T10" fmla="*/ 51 w 103"/>
              <a:gd name="T11" fmla="*/ 257 h 280"/>
              <a:gd name="T12" fmla="*/ 51 w 103"/>
              <a:gd name="T13" fmla="*/ 280 h 280"/>
              <a:gd name="T14" fmla="*/ 51 w 103"/>
              <a:gd name="T15" fmla="*/ 0 h 280"/>
              <a:gd name="T16" fmla="*/ 0 w 103"/>
              <a:gd name="T17" fmla="*/ 140 h 280"/>
              <a:gd name="T18" fmla="*/ 51 w 103"/>
              <a:gd name="T19" fmla="*/ 280 h 280"/>
              <a:gd name="T20" fmla="*/ 51 w 103"/>
              <a:gd name="T21" fmla="*/ 280 h 280"/>
              <a:gd name="T22" fmla="*/ 51 w 103"/>
              <a:gd name="T23" fmla="*/ 257 h 280"/>
              <a:gd name="T24" fmla="*/ 51 w 103"/>
              <a:gd name="T25" fmla="*/ 257 h 280"/>
              <a:gd name="T26" fmla="*/ 51 w 103"/>
              <a:gd name="T27" fmla="*/ 257 h 280"/>
              <a:gd name="T28" fmla="*/ 8 w 103"/>
              <a:gd name="T29" fmla="*/ 140 h 280"/>
              <a:gd name="T30" fmla="*/ 51 w 103"/>
              <a:gd name="T31" fmla="*/ 22 h 280"/>
              <a:gd name="T32" fmla="*/ 51 w 103"/>
              <a:gd name="T33" fmla="*/ 22 h 280"/>
              <a:gd name="T34" fmla="*/ 51 w 103"/>
              <a:gd name="T35"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 h="280">
                <a:moveTo>
                  <a:pt x="51" y="280"/>
                </a:moveTo>
                <a:cubicBezTo>
                  <a:pt x="80" y="280"/>
                  <a:pt x="103" y="217"/>
                  <a:pt x="103" y="140"/>
                </a:cubicBezTo>
                <a:cubicBezTo>
                  <a:pt x="103" y="62"/>
                  <a:pt x="80" y="0"/>
                  <a:pt x="51" y="0"/>
                </a:cubicBezTo>
                <a:cubicBezTo>
                  <a:pt x="51" y="22"/>
                  <a:pt x="51" y="22"/>
                  <a:pt x="51" y="22"/>
                </a:cubicBezTo>
                <a:cubicBezTo>
                  <a:pt x="75" y="22"/>
                  <a:pt x="94" y="75"/>
                  <a:pt x="94" y="140"/>
                </a:cubicBezTo>
                <a:cubicBezTo>
                  <a:pt x="94" y="204"/>
                  <a:pt x="75" y="257"/>
                  <a:pt x="51" y="257"/>
                </a:cubicBezTo>
                <a:lnTo>
                  <a:pt x="51" y="280"/>
                </a:lnTo>
                <a:close/>
                <a:moveTo>
                  <a:pt x="51" y="0"/>
                </a:moveTo>
                <a:cubicBezTo>
                  <a:pt x="23" y="0"/>
                  <a:pt x="0" y="62"/>
                  <a:pt x="0" y="140"/>
                </a:cubicBezTo>
                <a:cubicBezTo>
                  <a:pt x="0" y="217"/>
                  <a:pt x="23" y="280"/>
                  <a:pt x="51" y="280"/>
                </a:cubicBezTo>
                <a:cubicBezTo>
                  <a:pt x="51" y="280"/>
                  <a:pt x="51" y="280"/>
                  <a:pt x="51" y="280"/>
                </a:cubicBezTo>
                <a:cubicBezTo>
                  <a:pt x="51" y="257"/>
                  <a:pt x="51" y="257"/>
                  <a:pt x="51" y="257"/>
                </a:cubicBezTo>
                <a:cubicBezTo>
                  <a:pt x="51" y="257"/>
                  <a:pt x="51" y="257"/>
                  <a:pt x="51" y="257"/>
                </a:cubicBezTo>
                <a:cubicBezTo>
                  <a:pt x="51" y="257"/>
                  <a:pt x="51" y="257"/>
                  <a:pt x="51" y="257"/>
                </a:cubicBezTo>
                <a:cubicBezTo>
                  <a:pt x="27" y="257"/>
                  <a:pt x="8" y="204"/>
                  <a:pt x="8" y="140"/>
                </a:cubicBezTo>
                <a:cubicBezTo>
                  <a:pt x="8" y="75"/>
                  <a:pt x="27" y="22"/>
                  <a:pt x="51" y="22"/>
                </a:cubicBezTo>
                <a:cubicBezTo>
                  <a:pt x="51" y="22"/>
                  <a:pt x="51" y="22"/>
                  <a:pt x="51" y="22"/>
                </a:cubicBezTo>
                <a:cubicBezTo>
                  <a:pt x="51" y="0"/>
                  <a:pt x="51" y="0"/>
                  <a:pt x="51" y="0"/>
                </a:cubicBezTo>
                <a:close/>
              </a:path>
            </a:pathLst>
          </a:custGeom>
          <a:blipFill dpi="0" rotWithShape="1">
            <a:blip r:embed="rId23" cstate="print">
              <a:extLst>
                <a:ext uri="{28A0092B-C50C-407E-A947-70E740481C1C}">
                  <a14:useLocalDpi xmlns:a14="http://schemas.microsoft.com/office/drawing/2010/main" val="0"/>
                </a:ext>
              </a:extLst>
            </a:blip>
            <a:srcRect/>
            <a:stretch>
              <a:fillRect/>
            </a:stretch>
          </a:blipFill>
          <a:ln>
            <a:noFill/>
          </a:ln>
          <a:extLst/>
        </p:spPr>
        <p:txBody>
          <a:bodyPr vert="horz" wrap="square" lIns="61706" tIns="30853" rIns="61706" bIns="30853" numCol="1" anchor="t" anchorCtr="0" compatLnSpc="1">
            <a:prstTxWarp prst="textNoShape">
              <a:avLst/>
            </a:prstTxWarp>
          </a:bodyPr>
          <a:lstStyle/>
          <a:p>
            <a:endParaRPr lang="id-ID" sz="1080">
              <a:solidFill>
                <a:srgbClr val="414455"/>
              </a:solidFill>
            </a:endParaRPr>
          </a:p>
        </p:txBody>
      </p:sp>
      <p:sp>
        <p:nvSpPr>
          <p:cNvPr id="32" name="Freeform 26"/>
          <p:cNvSpPr>
            <a:spLocks noEditPoints="1"/>
          </p:cNvSpPr>
          <p:nvPr/>
        </p:nvSpPr>
        <p:spPr bwMode="auto">
          <a:xfrm>
            <a:off x="4657418" y="1635120"/>
            <a:ext cx="412445" cy="151052"/>
          </a:xfrm>
          <a:custGeom>
            <a:avLst/>
            <a:gdLst>
              <a:gd name="T0" fmla="*/ 280 w 280"/>
              <a:gd name="T1" fmla="*/ 52 h 103"/>
              <a:gd name="T2" fmla="*/ 140 w 280"/>
              <a:gd name="T3" fmla="*/ 0 h 103"/>
              <a:gd name="T4" fmla="*/ 140 w 280"/>
              <a:gd name="T5" fmla="*/ 8 h 103"/>
              <a:gd name="T6" fmla="*/ 257 w 280"/>
              <a:gd name="T7" fmla="*/ 52 h 103"/>
              <a:gd name="T8" fmla="*/ 140 w 280"/>
              <a:gd name="T9" fmla="*/ 95 h 103"/>
              <a:gd name="T10" fmla="*/ 140 w 280"/>
              <a:gd name="T11" fmla="*/ 103 h 103"/>
              <a:gd name="T12" fmla="*/ 280 w 280"/>
              <a:gd name="T13" fmla="*/ 52 h 103"/>
              <a:gd name="T14" fmla="*/ 140 w 280"/>
              <a:gd name="T15" fmla="*/ 0 h 103"/>
              <a:gd name="T16" fmla="*/ 140 w 280"/>
              <a:gd name="T17" fmla="*/ 0 h 103"/>
              <a:gd name="T18" fmla="*/ 0 w 280"/>
              <a:gd name="T19" fmla="*/ 52 h 103"/>
              <a:gd name="T20" fmla="*/ 140 w 280"/>
              <a:gd name="T21" fmla="*/ 103 h 103"/>
              <a:gd name="T22" fmla="*/ 140 w 280"/>
              <a:gd name="T23" fmla="*/ 103 h 103"/>
              <a:gd name="T24" fmla="*/ 140 w 280"/>
              <a:gd name="T25" fmla="*/ 95 h 103"/>
              <a:gd name="T26" fmla="*/ 140 w 280"/>
              <a:gd name="T27" fmla="*/ 95 h 103"/>
              <a:gd name="T28" fmla="*/ 23 w 280"/>
              <a:gd name="T29" fmla="*/ 52 h 103"/>
              <a:gd name="T30" fmla="*/ 23 w 280"/>
              <a:gd name="T31" fmla="*/ 52 h 103"/>
              <a:gd name="T32" fmla="*/ 140 w 280"/>
              <a:gd name="T33" fmla="*/ 8 h 103"/>
              <a:gd name="T34" fmla="*/ 140 w 280"/>
              <a:gd name="T35" fmla="*/ 8 h 103"/>
              <a:gd name="T36" fmla="*/ 140 w 280"/>
              <a:gd name="T37"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0" h="103">
                <a:moveTo>
                  <a:pt x="280" y="52"/>
                </a:moveTo>
                <a:cubicBezTo>
                  <a:pt x="280" y="23"/>
                  <a:pt x="217" y="0"/>
                  <a:pt x="140" y="0"/>
                </a:cubicBezTo>
                <a:cubicBezTo>
                  <a:pt x="140" y="8"/>
                  <a:pt x="140" y="8"/>
                  <a:pt x="140" y="8"/>
                </a:cubicBezTo>
                <a:cubicBezTo>
                  <a:pt x="205" y="8"/>
                  <a:pt x="257" y="28"/>
                  <a:pt x="257" y="52"/>
                </a:cubicBezTo>
                <a:cubicBezTo>
                  <a:pt x="257" y="75"/>
                  <a:pt x="205" y="95"/>
                  <a:pt x="140" y="95"/>
                </a:cubicBezTo>
                <a:cubicBezTo>
                  <a:pt x="140" y="103"/>
                  <a:pt x="140" y="103"/>
                  <a:pt x="140" y="103"/>
                </a:cubicBezTo>
                <a:cubicBezTo>
                  <a:pt x="217" y="103"/>
                  <a:pt x="280" y="80"/>
                  <a:pt x="280" y="52"/>
                </a:cubicBezTo>
                <a:close/>
                <a:moveTo>
                  <a:pt x="140" y="0"/>
                </a:moveTo>
                <a:cubicBezTo>
                  <a:pt x="140" y="0"/>
                  <a:pt x="140" y="0"/>
                  <a:pt x="140" y="0"/>
                </a:cubicBezTo>
                <a:cubicBezTo>
                  <a:pt x="63" y="0"/>
                  <a:pt x="0" y="23"/>
                  <a:pt x="0" y="52"/>
                </a:cubicBezTo>
                <a:cubicBezTo>
                  <a:pt x="0" y="80"/>
                  <a:pt x="63" y="103"/>
                  <a:pt x="140" y="103"/>
                </a:cubicBezTo>
                <a:cubicBezTo>
                  <a:pt x="140" y="103"/>
                  <a:pt x="140" y="103"/>
                  <a:pt x="140" y="103"/>
                </a:cubicBezTo>
                <a:cubicBezTo>
                  <a:pt x="140" y="95"/>
                  <a:pt x="140" y="95"/>
                  <a:pt x="140" y="95"/>
                </a:cubicBezTo>
                <a:cubicBezTo>
                  <a:pt x="140" y="95"/>
                  <a:pt x="140" y="95"/>
                  <a:pt x="140" y="95"/>
                </a:cubicBezTo>
                <a:cubicBezTo>
                  <a:pt x="75" y="95"/>
                  <a:pt x="23" y="75"/>
                  <a:pt x="23" y="52"/>
                </a:cubicBezTo>
                <a:cubicBezTo>
                  <a:pt x="23" y="52"/>
                  <a:pt x="23" y="52"/>
                  <a:pt x="23" y="52"/>
                </a:cubicBezTo>
                <a:cubicBezTo>
                  <a:pt x="23" y="28"/>
                  <a:pt x="75" y="8"/>
                  <a:pt x="140" y="8"/>
                </a:cubicBezTo>
                <a:cubicBezTo>
                  <a:pt x="140" y="8"/>
                  <a:pt x="140" y="8"/>
                  <a:pt x="140" y="8"/>
                </a:cubicBezTo>
                <a:lnTo>
                  <a:pt x="140" y="0"/>
                </a:lnTo>
                <a:close/>
              </a:path>
            </a:pathLst>
          </a:custGeom>
          <a:blipFill dpi="0" rotWithShape="1">
            <a:blip r:embed="rId24" cstate="print">
              <a:extLst>
                <a:ext uri="{28A0092B-C50C-407E-A947-70E740481C1C}">
                  <a14:useLocalDpi xmlns:a14="http://schemas.microsoft.com/office/drawing/2010/main" val="0"/>
                </a:ext>
              </a:extLst>
            </a:blip>
            <a:srcRect/>
            <a:stretch>
              <a:fillRect/>
            </a:stretch>
          </a:blipFill>
          <a:ln>
            <a:noFill/>
          </a:ln>
          <a:extLst/>
        </p:spPr>
        <p:txBody>
          <a:bodyPr vert="horz" wrap="square" lIns="61706" tIns="30853" rIns="61706" bIns="30853" numCol="1" anchor="t" anchorCtr="0" compatLnSpc="1">
            <a:prstTxWarp prst="textNoShape">
              <a:avLst/>
            </a:prstTxWarp>
          </a:bodyPr>
          <a:lstStyle/>
          <a:p>
            <a:endParaRPr lang="id-ID" sz="1080">
              <a:solidFill>
                <a:srgbClr val="414455"/>
              </a:solidFill>
            </a:endParaRPr>
          </a:p>
        </p:txBody>
      </p:sp>
      <p:sp>
        <p:nvSpPr>
          <p:cNvPr id="33" name="Freeform 27"/>
          <p:cNvSpPr>
            <a:spLocks noEditPoints="1"/>
          </p:cNvSpPr>
          <p:nvPr/>
        </p:nvSpPr>
        <p:spPr bwMode="auto">
          <a:xfrm>
            <a:off x="4688486" y="1541920"/>
            <a:ext cx="350310" cy="336383"/>
          </a:xfrm>
          <a:custGeom>
            <a:avLst/>
            <a:gdLst>
              <a:gd name="T0" fmla="*/ 218 w 238"/>
              <a:gd name="T1" fmla="*/ 16 h 229"/>
              <a:gd name="T2" fmla="*/ 119 w 238"/>
              <a:gd name="T3" fmla="*/ 46 h 229"/>
              <a:gd name="T4" fmla="*/ 119 w 238"/>
              <a:gd name="T5" fmla="*/ 57 h 229"/>
              <a:gd name="T6" fmla="*/ 202 w 238"/>
              <a:gd name="T7" fmla="*/ 32 h 229"/>
              <a:gd name="T8" fmla="*/ 150 w 238"/>
              <a:gd name="T9" fmla="*/ 145 h 229"/>
              <a:gd name="T10" fmla="*/ 119 w 238"/>
              <a:gd name="T11" fmla="*/ 172 h 229"/>
              <a:gd name="T12" fmla="*/ 119 w 238"/>
              <a:gd name="T13" fmla="*/ 183 h 229"/>
              <a:gd name="T14" fmla="*/ 156 w 238"/>
              <a:gd name="T15" fmla="*/ 151 h 229"/>
              <a:gd name="T16" fmla="*/ 218 w 238"/>
              <a:gd name="T17" fmla="*/ 16 h 229"/>
              <a:gd name="T18" fmla="*/ 119 w 238"/>
              <a:gd name="T19" fmla="*/ 46 h 229"/>
              <a:gd name="T20" fmla="*/ 83 w 238"/>
              <a:gd name="T21" fmla="*/ 78 h 229"/>
              <a:gd name="T22" fmla="*/ 20 w 238"/>
              <a:gd name="T23" fmla="*/ 214 h 229"/>
              <a:gd name="T24" fmla="*/ 119 w 238"/>
              <a:gd name="T25" fmla="*/ 183 h 229"/>
              <a:gd name="T26" fmla="*/ 119 w 238"/>
              <a:gd name="T27" fmla="*/ 172 h 229"/>
              <a:gd name="T28" fmla="*/ 36 w 238"/>
              <a:gd name="T29" fmla="*/ 197 h 229"/>
              <a:gd name="T30" fmla="*/ 36 w 238"/>
              <a:gd name="T31" fmla="*/ 197 h 229"/>
              <a:gd name="T32" fmla="*/ 89 w 238"/>
              <a:gd name="T33" fmla="*/ 84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16"/>
                </a:moveTo>
                <a:cubicBezTo>
                  <a:pt x="202" y="0"/>
                  <a:pt x="162" y="13"/>
                  <a:pt x="119" y="46"/>
                </a:cubicBezTo>
                <a:cubicBezTo>
                  <a:pt x="119" y="57"/>
                  <a:pt x="119" y="57"/>
                  <a:pt x="119" y="57"/>
                </a:cubicBezTo>
                <a:cubicBezTo>
                  <a:pt x="155" y="30"/>
                  <a:pt x="189" y="19"/>
                  <a:pt x="202" y="32"/>
                </a:cubicBezTo>
                <a:cubicBezTo>
                  <a:pt x="219" y="49"/>
                  <a:pt x="195" y="99"/>
                  <a:pt x="150" y="145"/>
                </a:cubicBezTo>
                <a:cubicBezTo>
                  <a:pt x="140" y="155"/>
                  <a:pt x="129" y="164"/>
                  <a:pt x="119" y="172"/>
                </a:cubicBezTo>
                <a:cubicBezTo>
                  <a:pt x="119" y="183"/>
                  <a:pt x="119" y="183"/>
                  <a:pt x="119" y="183"/>
                </a:cubicBezTo>
                <a:cubicBezTo>
                  <a:pt x="131" y="174"/>
                  <a:pt x="144" y="163"/>
                  <a:pt x="156" y="151"/>
                </a:cubicBezTo>
                <a:cubicBezTo>
                  <a:pt x="210" y="96"/>
                  <a:pt x="238" y="36"/>
                  <a:pt x="218" y="16"/>
                </a:cubicBezTo>
                <a:close/>
                <a:moveTo>
                  <a:pt x="119" y="46"/>
                </a:moveTo>
                <a:cubicBezTo>
                  <a:pt x="107" y="55"/>
                  <a:pt x="95" y="66"/>
                  <a:pt x="83" y="78"/>
                </a:cubicBezTo>
                <a:cubicBezTo>
                  <a:pt x="28" y="133"/>
                  <a:pt x="0" y="193"/>
                  <a:pt x="20" y="214"/>
                </a:cubicBezTo>
                <a:cubicBezTo>
                  <a:pt x="36" y="229"/>
                  <a:pt x="76" y="216"/>
                  <a:pt x="119" y="183"/>
                </a:cubicBezTo>
                <a:cubicBezTo>
                  <a:pt x="119" y="172"/>
                  <a:pt x="119" y="172"/>
                  <a:pt x="119" y="172"/>
                </a:cubicBezTo>
                <a:cubicBezTo>
                  <a:pt x="83" y="199"/>
                  <a:pt x="49" y="211"/>
                  <a:pt x="36" y="197"/>
                </a:cubicBezTo>
                <a:cubicBezTo>
                  <a:pt x="36" y="197"/>
                  <a:pt x="36" y="197"/>
                  <a:pt x="36" y="197"/>
                </a:cubicBezTo>
                <a:cubicBezTo>
                  <a:pt x="19" y="181"/>
                  <a:pt x="43" y="130"/>
                  <a:pt x="89" y="84"/>
                </a:cubicBezTo>
                <a:cubicBezTo>
                  <a:pt x="99" y="74"/>
                  <a:pt x="109" y="65"/>
                  <a:pt x="119" y="57"/>
                </a:cubicBezTo>
                <a:lnTo>
                  <a:pt x="119" y="46"/>
                </a:lnTo>
                <a:close/>
              </a:path>
            </a:pathLst>
          </a:custGeom>
          <a:blipFill dpi="0" rotWithShape="1">
            <a:blip r:embed="rId25" cstate="print">
              <a:extLst>
                <a:ext uri="{28A0092B-C50C-407E-A947-70E740481C1C}">
                  <a14:useLocalDpi xmlns:a14="http://schemas.microsoft.com/office/drawing/2010/main" val="0"/>
                </a:ext>
              </a:extLst>
            </a:blip>
            <a:srcRect/>
            <a:stretch>
              <a:fillRect/>
            </a:stretch>
          </a:blipFill>
          <a:ln>
            <a:noFill/>
          </a:ln>
          <a:extLst/>
        </p:spPr>
        <p:txBody>
          <a:bodyPr vert="horz" wrap="square" lIns="61706" tIns="30853" rIns="61706" bIns="30853" numCol="1" anchor="t" anchorCtr="0" compatLnSpc="1">
            <a:prstTxWarp prst="textNoShape">
              <a:avLst/>
            </a:prstTxWarp>
          </a:bodyPr>
          <a:lstStyle/>
          <a:p>
            <a:endParaRPr lang="id-ID" sz="1080">
              <a:solidFill>
                <a:srgbClr val="414455"/>
              </a:solidFill>
            </a:endParaRPr>
          </a:p>
        </p:txBody>
      </p:sp>
      <p:sp>
        <p:nvSpPr>
          <p:cNvPr id="34" name="Freeform 28"/>
          <p:cNvSpPr>
            <a:spLocks noEditPoints="1"/>
          </p:cNvSpPr>
          <p:nvPr/>
        </p:nvSpPr>
        <p:spPr bwMode="auto">
          <a:xfrm>
            <a:off x="4688486" y="1541920"/>
            <a:ext cx="350310" cy="336383"/>
          </a:xfrm>
          <a:custGeom>
            <a:avLst/>
            <a:gdLst>
              <a:gd name="T0" fmla="*/ 218 w 238"/>
              <a:gd name="T1" fmla="*/ 214 h 229"/>
              <a:gd name="T2" fmla="*/ 156 w 238"/>
              <a:gd name="T3" fmla="*/ 78 h 229"/>
              <a:gd name="T4" fmla="*/ 119 w 238"/>
              <a:gd name="T5" fmla="*/ 46 h 229"/>
              <a:gd name="T6" fmla="*/ 119 w 238"/>
              <a:gd name="T7" fmla="*/ 57 h 229"/>
              <a:gd name="T8" fmla="*/ 150 w 238"/>
              <a:gd name="T9" fmla="*/ 84 h 229"/>
              <a:gd name="T10" fmla="*/ 202 w 238"/>
              <a:gd name="T11" fmla="*/ 197 h 229"/>
              <a:gd name="T12" fmla="*/ 119 w 238"/>
              <a:gd name="T13" fmla="*/ 172 h 229"/>
              <a:gd name="T14" fmla="*/ 119 w 238"/>
              <a:gd name="T15" fmla="*/ 183 h 229"/>
              <a:gd name="T16" fmla="*/ 218 w 238"/>
              <a:gd name="T17" fmla="*/ 214 h 229"/>
              <a:gd name="T18" fmla="*/ 119 w 238"/>
              <a:gd name="T19" fmla="*/ 46 h 229"/>
              <a:gd name="T20" fmla="*/ 20 w 238"/>
              <a:gd name="T21" fmla="*/ 16 h 229"/>
              <a:gd name="T22" fmla="*/ 83 w 238"/>
              <a:gd name="T23" fmla="*/ 151 h 229"/>
              <a:gd name="T24" fmla="*/ 119 w 238"/>
              <a:gd name="T25" fmla="*/ 183 h 229"/>
              <a:gd name="T26" fmla="*/ 119 w 238"/>
              <a:gd name="T27" fmla="*/ 172 h 229"/>
              <a:gd name="T28" fmla="*/ 89 w 238"/>
              <a:gd name="T29" fmla="*/ 145 h 229"/>
              <a:gd name="T30" fmla="*/ 36 w 238"/>
              <a:gd name="T31" fmla="*/ 32 h 229"/>
              <a:gd name="T32" fmla="*/ 36 w 238"/>
              <a:gd name="T33" fmla="*/ 32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214"/>
                </a:moveTo>
                <a:cubicBezTo>
                  <a:pt x="238" y="193"/>
                  <a:pt x="210" y="133"/>
                  <a:pt x="156" y="78"/>
                </a:cubicBezTo>
                <a:cubicBezTo>
                  <a:pt x="144" y="66"/>
                  <a:pt x="131" y="55"/>
                  <a:pt x="119" y="46"/>
                </a:cubicBezTo>
                <a:cubicBezTo>
                  <a:pt x="119" y="57"/>
                  <a:pt x="119" y="57"/>
                  <a:pt x="119" y="57"/>
                </a:cubicBezTo>
                <a:cubicBezTo>
                  <a:pt x="129" y="65"/>
                  <a:pt x="140" y="74"/>
                  <a:pt x="150" y="84"/>
                </a:cubicBezTo>
                <a:cubicBezTo>
                  <a:pt x="195" y="130"/>
                  <a:pt x="219" y="181"/>
                  <a:pt x="202" y="197"/>
                </a:cubicBezTo>
                <a:cubicBezTo>
                  <a:pt x="189" y="211"/>
                  <a:pt x="155" y="199"/>
                  <a:pt x="119" y="172"/>
                </a:cubicBezTo>
                <a:cubicBezTo>
                  <a:pt x="119" y="183"/>
                  <a:pt x="119" y="183"/>
                  <a:pt x="119" y="183"/>
                </a:cubicBezTo>
                <a:cubicBezTo>
                  <a:pt x="162" y="216"/>
                  <a:pt x="202" y="229"/>
                  <a:pt x="218" y="214"/>
                </a:cubicBezTo>
                <a:close/>
                <a:moveTo>
                  <a:pt x="119" y="46"/>
                </a:moveTo>
                <a:cubicBezTo>
                  <a:pt x="76" y="13"/>
                  <a:pt x="36" y="0"/>
                  <a:pt x="20" y="16"/>
                </a:cubicBezTo>
                <a:cubicBezTo>
                  <a:pt x="0" y="36"/>
                  <a:pt x="28" y="96"/>
                  <a:pt x="83" y="151"/>
                </a:cubicBezTo>
                <a:cubicBezTo>
                  <a:pt x="95" y="163"/>
                  <a:pt x="107" y="174"/>
                  <a:pt x="119" y="183"/>
                </a:cubicBezTo>
                <a:cubicBezTo>
                  <a:pt x="119" y="172"/>
                  <a:pt x="119" y="172"/>
                  <a:pt x="119" y="172"/>
                </a:cubicBezTo>
                <a:cubicBezTo>
                  <a:pt x="109" y="164"/>
                  <a:pt x="99" y="155"/>
                  <a:pt x="89" y="145"/>
                </a:cubicBezTo>
                <a:cubicBezTo>
                  <a:pt x="43" y="99"/>
                  <a:pt x="19" y="49"/>
                  <a:pt x="36" y="32"/>
                </a:cubicBezTo>
                <a:cubicBezTo>
                  <a:pt x="36" y="32"/>
                  <a:pt x="36" y="32"/>
                  <a:pt x="36" y="32"/>
                </a:cubicBezTo>
                <a:cubicBezTo>
                  <a:pt x="49" y="19"/>
                  <a:pt x="83" y="30"/>
                  <a:pt x="119" y="57"/>
                </a:cubicBezTo>
                <a:lnTo>
                  <a:pt x="119" y="46"/>
                </a:lnTo>
                <a:close/>
              </a:path>
            </a:pathLst>
          </a:custGeom>
          <a:blipFill dpi="0" rotWithShape="1">
            <a:blip r:embed="rId25" cstate="print">
              <a:extLst>
                <a:ext uri="{28A0092B-C50C-407E-A947-70E740481C1C}">
                  <a14:useLocalDpi xmlns:a14="http://schemas.microsoft.com/office/drawing/2010/main" val="0"/>
                </a:ext>
              </a:extLst>
            </a:blip>
            <a:srcRect/>
            <a:stretch>
              <a:fillRect/>
            </a:stretch>
          </a:blipFill>
          <a:ln>
            <a:noFill/>
          </a:ln>
          <a:extLst/>
        </p:spPr>
        <p:txBody>
          <a:bodyPr vert="horz" wrap="square" lIns="61706" tIns="30853" rIns="61706" bIns="30853" numCol="1" anchor="t" anchorCtr="0" compatLnSpc="1">
            <a:prstTxWarp prst="textNoShape">
              <a:avLst/>
            </a:prstTxWarp>
          </a:bodyPr>
          <a:lstStyle/>
          <a:p>
            <a:endParaRPr lang="id-ID" sz="1080">
              <a:solidFill>
                <a:srgbClr val="414455"/>
              </a:solidFill>
            </a:endParaRPr>
          </a:p>
        </p:txBody>
      </p:sp>
      <p:sp>
        <p:nvSpPr>
          <p:cNvPr id="35" name="Oval 29"/>
          <p:cNvSpPr>
            <a:spLocks noChangeArrowheads="1"/>
          </p:cNvSpPr>
          <p:nvPr/>
        </p:nvSpPr>
        <p:spPr bwMode="auto">
          <a:xfrm>
            <a:off x="4833110" y="1679044"/>
            <a:ext cx="63206" cy="63206"/>
          </a:xfrm>
          <a:prstGeom prst="ellipse">
            <a:avLst/>
          </a:prstGeom>
          <a:blipFill dpi="0" rotWithShape="1">
            <a:blip r:embed="rId26" cstate="print">
              <a:extLst>
                <a:ext uri="{28A0092B-C50C-407E-A947-70E740481C1C}">
                  <a14:useLocalDpi xmlns:a14="http://schemas.microsoft.com/office/drawing/2010/main" val="0"/>
                </a:ext>
              </a:extLst>
            </a:blip>
            <a:srcRect/>
            <a:stretch>
              <a:fillRect/>
            </a:stretch>
          </a:blipFill>
          <a:ln>
            <a:noFill/>
          </a:ln>
          <a:extLst/>
        </p:spPr>
        <p:txBody>
          <a:bodyPr vert="horz" wrap="square" lIns="61706" tIns="30853" rIns="61706" bIns="30853" numCol="1" anchor="t" anchorCtr="0" compatLnSpc="1">
            <a:prstTxWarp prst="textNoShape">
              <a:avLst/>
            </a:prstTxWarp>
          </a:bodyPr>
          <a:lstStyle/>
          <a:p>
            <a:endParaRPr lang="id-ID" sz="1080">
              <a:solidFill>
                <a:srgbClr val="414455"/>
              </a:solidFill>
            </a:endParaRPr>
          </a:p>
        </p:txBody>
      </p:sp>
      <p:sp>
        <p:nvSpPr>
          <p:cNvPr id="36" name="Freeform 30"/>
          <p:cNvSpPr>
            <a:spLocks noEditPoints="1"/>
          </p:cNvSpPr>
          <p:nvPr/>
        </p:nvSpPr>
        <p:spPr bwMode="auto">
          <a:xfrm>
            <a:off x="5318401" y="1388726"/>
            <a:ext cx="173548" cy="328884"/>
          </a:xfrm>
          <a:custGeom>
            <a:avLst/>
            <a:gdLst>
              <a:gd name="T0" fmla="*/ 67 w 162"/>
              <a:gd name="T1" fmla="*/ 307 h 307"/>
              <a:gd name="T2" fmla="*/ 162 w 162"/>
              <a:gd name="T3" fmla="*/ 307 h 307"/>
              <a:gd name="T4" fmla="*/ 67 w 162"/>
              <a:gd name="T5" fmla="*/ 127 h 307"/>
              <a:gd name="T6" fmla="*/ 67 w 162"/>
              <a:gd name="T7" fmla="*/ 193 h 307"/>
              <a:gd name="T8" fmla="*/ 110 w 162"/>
              <a:gd name="T9" fmla="*/ 267 h 307"/>
              <a:gd name="T10" fmla="*/ 67 w 162"/>
              <a:gd name="T11" fmla="*/ 267 h 307"/>
              <a:gd name="T12" fmla="*/ 67 w 162"/>
              <a:gd name="T13" fmla="*/ 307 h 307"/>
              <a:gd name="T14" fmla="*/ 0 w 162"/>
              <a:gd name="T15" fmla="*/ 0 h 307"/>
              <a:gd name="T16" fmla="*/ 0 w 162"/>
              <a:gd name="T17" fmla="*/ 307 h 307"/>
              <a:gd name="T18" fmla="*/ 67 w 162"/>
              <a:gd name="T19" fmla="*/ 307 h 307"/>
              <a:gd name="T20" fmla="*/ 67 w 162"/>
              <a:gd name="T21" fmla="*/ 267 h 307"/>
              <a:gd name="T22" fmla="*/ 24 w 162"/>
              <a:gd name="T23" fmla="*/ 267 h 307"/>
              <a:gd name="T24" fmla="*/ 24 w 162"/>
              <a:gd name="T25" fmla="*/ 120 h 307"/>
              <a:gd name="T26" fmla="*/ 24 w 162"/>
              <a:gd name="T27" fmla="*/ 120 h 307"/>
              <a:gd name="T28" fmla="*/ 67 w 162"/>
              <a:gd name="T29" fmla="*/ 193 h 307"/>
              <a:gd name="T30" fmla="*/ 67 w 162"/>
              <a:gd name="T31" fmla="*/ 127 h 307"/>
              <a:gd name="T32" fmla="*/ 0 w 162"/>
              <a:gd name="T33"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2" h="307">
                <a:moveTo>
                  <a:pt x="67" y="307"/>
                </a:moveTo>
                <a:lnTo>
                  <a:pt x="162" y="307"/>
                </a:lnTo>
                <a:lnTo>
                  <a:pt x="67" y="127"/>
                </a:lnTo>
                <a:lnTo>
                  <a:pt x="67" y="193"/>
                </a:lnTo>
                <a:lnTo>
                  <a:pt x="110" y="267"/>
                </a:lnTo>
                <a:lnTo>
                  <a:pt x="67" y="267"/>
                </a:lnTo>
                <a:lnTo>
                  <a:pt x="67" y="307"/>
                </a:lnTo>
                <a:close/>
                <a:moveTo>
                  <a:pt x="0" y="0"/>
                </a:moveTo>
                <a:lnTo>
                  <a:pt x="0" y="307"/>
                </a:lnTo>
                <a:lnTo>
                  <a:pt x="67" y="307"/>
                </a:lnTo>
                <a:lnTo>
                  <a:pt x="67" y="267"/>
                </a:lnTo>
                <a:lnTo>
                  <a:pt x="24" y="267"/>
                </a:lnTo>
                <a:lnTo>
                  <a:pt x="24" y="120"/>
                </a:lnTo>
                <a:lnTo>
                  <a:pt x="24" y="120"/>
                </a:lnTo>
                <a:lnTo>
                  <a:pt x="67" y="193"/>
                </a:lnTo>
                <a:lnTo>
                  <a:pt x="67" y="127"/>
                </a:lnTo>
                <a:lnTo>
                  <a:pt x="0" y="0"/>
                </a:lnTo>
                <a:close/>
              </a:path>
            </a:pathLst>
          </a:custGeom>
          <a:blipFill dpi="0" rotWithShape="1">
            <a:blip r:embed="rId27" cstate="print">
              <a:extLst>
                <a:ext uri="{28A0092B-C50C-407E-A947-70E740481C1C}">
                  <a14:useLocalDpi xmlns:a14="http://schemas.microsoft.com/office/drawing/2010/main" val="0"/>
                </a:ext>
              </a:extLst>
            </a:blip>
            <a:srcRect/>
            <a:stretch>
              <a:fillRect/>
            </a:stretch>
          </a:blipFill>
          <a:ln>
            <a:noFill/>
          </a:ln>
          <a:extLst/>
        </p:spPr>
        <p:txBody>
          <a:bodyPr vert="horz" wrap="square" lIns="61706" tIns="30853" rIns="61706" bIns="30853" numCol="1" anchor="t" anchorCtr="0" compatLnSpc="1">
            <a:prstTxWarp prst="textNoShape">
              <a:avLst/>
            </a:prstTxWarp>
          </a:bodyPr>
          <a:lstStyle/>
          <a:p>
            <a:endParaRPr lang="id-ID" sz="1080">
              <a:solidFill>
                <a:srgbClr val="414455"/>
              </a:solidFill>
            </a:endParaRPr>
          </a:p>
        </p:txBody>
      </p:sp>
      <p:sp>
        <p:nvSpPr>
          <p:cNvPr id="37" name="Rectangle 31"/>
          <p:cNvSpPr>
            <a:spLocks noChangeArrowheads="1"/>
          </p:cNvSpPr>
          <p:nvPr/>
        </p:nvSpPr>
        <p:spPr bwMode="auto">
          <a:xfrm>
            <a:off x="5231627" y="1387654"/>
            <a:ext cx="43923" cy="320315"/>
          </a:xfrm>
          <a:prstGeom prst="rect">
            <a:avLst/>
          </a:prstGeom>
          <a:blipFill dpi="0" rotWithShape="1">
            <a:blip r:embed="rId28" cstate="print">
              <a:extLst>
                <a:ext uri="{28A0092B-C50C-407E-A947-70E740481C1C}">
                  <a14:useLocalDpi xmlns:a14="http://schemas.microsoft.com/office/drawing/2010/main" val="0"/>
                </a:ext>
              </a:extLst>
            </a:blip>
            <a:srcRect/>
            <a:stretch>
              <a:fillRect/>
            </a:stretch>
          </a:blipFill>
          <a:ln>
            <a:noFill/>
          </a:ln>
          <a:extLst/>
        </p:spPr>
        <p:txBody>
          <a:bodyPr vert="horz" wrap="square" lIns="61706" tIns="30853" rIns="61706" bIns="30853" numCol="1" anchor="t" anchorCtr="0" compatLnSpc="1">
            <a:prstTxWarp prst="textNoShape">
              <a:avLst/>
            </a:prstTxWarp>
          </a:bodyPr>
          <a:lstStyle/>
          <a:p>
            <a:endParaRPr lang="id-ID" sz="1080">
              <a:solidFill>
                <a:srgbClr val="414455"/>
              </a:solidFill>
            </a:endParaRPr>
          </a:p>
        </p:txBody>
      </p:sp>
      <p:sp>
        <p:nvSpPr>
          <p:cNvPr id="38" name="Freeform 32"/>
          <p:cNvSpPr>
            <a:spLocks noEditPoints="1"/>
          </p:cNvSpPr>
          <p:nvPr/>
        </p:nvSpPr>
        <p:spPr bwMode="auto">
          <a:xfrm>
            <a:off x="3808962" y="3001008"/>
            <a:ext cx="379235" cy="277463"/>
          </a:xfrm>
          <a:custGeom>
            <a:avLst/>
            <a:gdLst>
              <a:gd name="T0" fmla="*/ 213 w 258"/>
              <a:gd name="T1" fmla="*/ 31 h 189"/>
              <a:gd name="T2" fmla="*/ 204 w 258"/>
              <a:gd name="T3" fmla="*/ 69 h 189"/>
              <a:gd name="T4" fmla="*/ 228 w 258"/>
              <a:gd name="T5" fmla="*/ 109 h 189"/>
              <a:gd name="T6" fmla="*/ 204 w 258"/>
              <a:gd name="T7" fmla="*/ 146 h 189"/>
              <a:gd name="T8" fmla="*/ 204 w 258"/>
              <a:gd name="T9" fmla="*/ 27 h 189"/>
              <a:gd name="T10" fmla="*/ 91 w 258"/>
              <a:gd name="T11" fmla="*/ 14 h 189"/>
              <a:gd name="T12" fmla="*/ 97 w 258"/>
              <a:gd name="T13" fmla="*/ 15 h 189"/>
              <a:gd name="T14" fmla="*/ 91 w 258"/>
              <a:gd name="T15" fmla="*/ 42 h 189"/>
              <a:gd name="T16" fmla="*/ 91 w 258"/>
              <a:gd name="T17" fmla="*/ 162 h 189"/>
              <a:gd name="T18" fmla="*/ 166 w 258"/>
              <a:gd name="T19" fmla="*/ 145 h 189"/>
              <a:gd name="T20" fmla="*/ 204 w 258"/>
              <a:gd name="T21" fmla="*/ 125 h 189"/>
              <a:gd name="T22" fmla="*/ 191 w 258"/>
              <a:gd name="T23" fmla="*/ 122 h 189"/>
              <a:gd name="T24" fmla="*/ 204 w 258"/>
              <a:gd name="T25" fmla="*/ 69 h 189"/>
              <a:gd name="T26" fmla="*/ 91 w 258"/>
              <a:gd name="T27" fmla="*/ 6 h 189"/>
              <a:gd name="T28" fmla="*/ 78 w 258"/>
              <a:gd name="T29" fmla="*/ 24 h 189"/>
              <a:gd name="T30" fmla="*/ 91 w 258"/>
              <a:gd name="T31" fmla="*/ 14 h 189"/>
              <a:gd name="T32" fmla="*/ 78 w 258"/>
              <a:gd name="T33" fmla="*/ 188 h 189"/>
              <a:gd name="T34" fmla="*/ 91 w 258"/>
              <a:gd name="T35" fmla="*/ 162 h 189"/>
              <a:gd name="T36" fmla="*/ 78 w 258"/>
              <a:gd name="T37" fmla="*/ 176 h 189"/>
              <a:gd name="T38" fmla="*/ 91 w 258"/>
              <a:gd name="T39" fmla="*/ 42 h 189"/>
              <a:gd name="T40" fmla="*/ 80 w 258"/>
              <a:gd name="T41" fmla="*/ 134 h 189"/>
              <a:gd name="T42" fmla="*/ 78 w 258"/>
              <a:gd name="T43" fmla="*/ 64 h 189"/>
              <a:gd name="T44" fmla="*/ 78 w 258"/>
              <a:gd name="T45" fmla="*/ 33 h 189"/>
              <a:gd name="T46" fmla="*/ 91 w 258"/>
              <a:gd name="T47" fmla="*/ 42 h 189"/>
              <a:gd name="T48" fmla="*/ 60 w 258"/>
              <a:gd name="T49" fmla="*/ 18 h 189"/>
              <a:gd name="T50" fmla="*/ 68 w 258"/>
              <a:gd name="T51" fmla="*/ 42 h 189"/>
              <a:gd name="T52" fmla="*/ 78 w 258"/>
              <a:gd name="T53" fmla="*/ 33 h 189"/>
              <a:gd name="T54" fmla="*/ 78 w 258"/>
              <a:gd name="T55" fmla="*/ 9 h 189"/>
              <a:gd name="T56" fmla="*/ 78 w 258"/>
              <a:gd name="T57" fmla="*/ 188 h 189"/>
              <a:gd name="T58" fmla="*/ 60 w 258"/>
              <a:gd name="T59" fmla="*/ 176 h 189"/>
              <a:gd name="T60" fmla="*/ 78 w 258"/>
              <a:gd name="T61" fmla="*/ 64 h 189"/>
              <a:gd name="T62" fmla="*/ 60 w 258"/>
              <a:gd name="T63" fmla="*/ 134 h 189"/>
              <a:gd name="T64" fmla="*/ 70 w 258"/>
              <a:gd name="T65" fmla="*/ 116 h 189"/>
              <a:gd name="T66" fmla="*/ 60 w 258"/>
              <a:gd name="T67" fmla="*/ 87 h 189"/>
              <a:gd name="T68" fmla="*/ 76 w 258"/>
              <a:gd name="T69" fmla="*/ 68 h 189"/>
              <a:gd name="T70" fmla="*/ 60 w 258"/>
              <a:gd name="T71" fmla="*/ 18 h 189"/>
              <a:gd name="T72" fmla="*/ 60 w 258"/>
              <a:gd name="T73" fmla="*/ 187 h 189"/>
              <a:gd name="T74" fmla="*/ 59 w 258"/>
              <a:gd name="T75" fmla="*/ 175 h 189"/>
              <a:gd name="T76" fmla="*/ 49 w 258"/>
              <a:gd name="T77" fmla="*/ 144 h 189"/>
              <a:gd name="T78" fmla="*/ 60 w 258"/>
              <a:gd name="T79" fmla="*/ 125 h 189"/>
              <a:gd name="T80" fmla="*/ 41 w 258"/>
              <a:gd name="T81" fmla="*/ 125 h 189"/>
              <a:gd name="T82" fmla="*/ 60 w 258"/>
              <a:gd name="T83" fmla="*/ 87 h 189"/>
              <a:gd name="T84" fmla="*/ 51 w 258"/>
              <a:gd name="T85" fmla="*/ 76 h 189"/>
              <a:gd name="T86" fmla="*/ 43 w 258"/>
              <a:gd name="T87" fmla="*/ 51 h 189"/>
              <a:gd name="T88" fmla="*/ 60 w 258"/>
              <a:gd name="T89" fmla="*/ 1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 h="189">
                <a:moveTo>
                  <a:pt x="253" y="104"/>
                </a:moveTo>
                <a:cubicBezTo>
                  <a:pt x="258" y="60"/>
                  <a:pt x="213" y="31"/>
                  <a:pt x="213" y="31"/>
                </a:cubicBezTo>
                <a:cubicBezTo>
                  <a:pt x="210" y="30"/>
                  <a:pt x="207" y="28"/>
                  <a:pt x="204" y="27"/>
                </a:cubicBezTo>
                <a:cubicBezTo>
                  <a:pt x="204" y="69"/>
                  <a:pt x="204" y="69"/>
                  <a:pt x="204" y="69"/>
                </a:cubicBezTo>
                <a:cubicBezTo>
                  <a:pt x="208" y="69"/>
                  <a:pt x="212" y="70"/>
                  <a:pt x="216" y="72"/>
                </a:cubicBezTo>
                <a:cubicBezTo>
                  <a:pt x="230" y="79"/>
                  <a:pt x="235" y="95"/>
                  <a:pt x="228" y="109"/>
                </a:cubicBezTo>
                <a:cubicBezTo>
                  <a:pt x="224" y="119"/>
                  <a:pt x="214" y="125"/>
                  <a:pt x="204" y="125"/>
                </a:cubicBezTo>
                <a:cubicBezTo>
                  <a:pt x="204" y="146"/>
                  <a:pt x="204" y="146"/>
                  <a:pt x="204" y="146"/>
                </a:cubicBezTo>
                <a:cubicBezTo>
                  <a:pt x="230" y="144"/>
                  <a:pt x="249" y="134"/>
                  <a:pt x="253" y="104"/>
                </a:cubicBezTo>
                <a:close/>
                <a:moveTo>
                  <a:pt x="204" y="27"/>
                </a:moveTo>
                <a:cubicBezTo>
                  <a:pt x="156" y="5"/>
                  <a:pt x="119" y="0"/>
                  <a:pt x="91" y="6"/>
                </a:cubicBezTo>
                <a:cubicBezTo>
                  <a:pt x="91" y="14"/>
                  <a:pt x="91" y="14"/>
                  <a:pt x="91" y="14"/>
                </a:cubicBezTo>
                <a:cubicBezTo>
                  <a:pt x="93" y="14"/>
                  <a:pt x="95" y="14"/>
                  <a:pt x="97" y="15"/>
                </a:cubicBezTo>
                <a:cubicBezTo>
                  <a:pt x="97" y="15"/>
                  <a:pt x="97" y="15"/>
                  <a:pt x="97" y="15"/>
                </a:cubicBezTo>
                <a:cubicBezTo>
                  <a:pt x="104" y="19"/>
                  <a:pt x="107" y="27"/>
                  <a:pt x="103" y="34"/>
                </a:cubicBezTo>
                <a:cubicBezTo>
                  <a:pt x="101" y="39"/>
                  <a:pt x="96" y="42"/>
                  <a:pt x="91" y="42"/>
                </a:cubicBezTo>
                <a:cubicBezTo>
                  <a:pt x="91" y="146"/>
                  <a:pt x="91" y="146"/>
                  <a:pt x="91" y="146"/>
                </a:cubicBezTo>
                <a:cubicBezTo>
                  <a:pt x="93" y="151"/>
                  <a:pt x="93" y="157"/>
                  <a:pt x="91" y="162"/>
                </a:cubicBezTo>
                <a:cubicBezTo>
                  <a:pt x="91" y="185"/>
                  <a:pt x="91" y="185"/>
                  <a:pt x="91" y="185"/>
                </a:cubicBezTo>
                <a:cubicBezTo>
                  <a:pt x="117" y="174"/>
                  <a:pt x="138" y="143"/>
                  <a:pt x="166" y="145"/>
                </a:cubicBezTo>
                <a:cubicBezTo>
                  <a:pt x="179" y="147"/>
                  <a:pt x="192" y="147"/>
                  <a:pt x="204" y="146"/>
                </a:cubicBezTo>
                <a:cubicBezTo>
                  <a:pt x="204" y="125"/>
                  <a:pt x="204" y="125"/>
                  <a:pt x="204" y="125"/>
                </a:cubicBezTo>
                <a:cubicBezTo>
                  <a:pt x="199" y="125"/>
                  <a:pt x="195" y="124"/>
                  <a:pt x="191" y="122"/>
                </a:cubicBezTo>
                <a:cubicBezTo>
                  <a:pt x="191" y="122"/>
                  <a:pt x="191" y="122"/>
                  <a:pt x="191" y="122"/>
                </a:cubicBezTo>
                <a:cubicBezTo>
                  <a:pt x="177" y="115"/>
                  <a:pt x="172" y="98"/>
                  <a:pt x="179" y="84"/>
                </a:cubicBezTo>
                <a:cubicBezTo>
                  <a:pt x="184" y="74"/>
                  <a:pt x="193" y="69"/>
                  <a:pt x="204" y="69"/>
                </a:cubicBezTo>
                <a:lnTo>
                  <a:pt x="204" y="27"/>
                </a:lnTo>
                <a:close/>
                <a:moveTo>
                  <a:pt x="91" y="6"/>
                </a:moveTo>
                <a:cubicBezTo>
                  <a:pt x="86" y="6"/>
                  <a:pt x="82" y="8"/>
                  <a:pt x="78" y="9"/>
                </a:cubicBezTo>
                <a:cubicBezTo>
                  <a:pt x="78" y="24"/>
                  <a:pt x="78" y="24"/>
                  <a:pt x="78" y="24"/>
                </a:cubicBezTo>
                <a:cubicBezTo>
                  <a:pt x="78" y="23"/>
                  <a:pt x="78" y="22"/>
                  <a:pt x="78" y="22"/>
                </a:cubicBezTo>
                <a:cubicBezTo>
                  <a:pt x="81" y="17"/>
                  <a:pt x="86" y="14"/>
                  <a:pt x="91" y="14"/>
                </a:cubicBezTo>
                <a:cubicBezTo>
                  <a:pt x="91" y="6"/>
                  <a:pt x="91" y="6"/>
                  <a:pt x="91" y="6"/>
                </a:cubicBezTo>
                <a:close/>
                <a:moveTo>
                  <a:pt x="78" y="188"/>
                </a:moveTo>
                <a:cubicBezTo>
                  <a:pt x="82" y="188"/>
                  <a:pt x="87" y="187"/>
                  <a:pt x="91" y="185"/>
                </a:cubicBezTo>
                <a:cubicBezTo>
                  <a:pt x="91" y="162"/>
                  <a:pt x="91" y="162"/>
                  <a:pt x="91" y="162"/>
                </a:cubicBezTo>
                <a:cubicBezTo>
                  <a:pt x="90" y="163"/>
                  <a:pt x="90" y="164"/>
                  <a:pt x="90" y="165"/>
                </a:cubicBezTo>
                <a:cubicBezTo>
                  <a:pt x="87" y="170"/>
                  <a:pt x="83" y="174"/>
                  <a:pt x="78" y="176"/>
                </a:cubicBezTo>
                <a:cubicBezTo>
                  <a:pt x="78" y="188"/>
                  <a:pt x="78" y="188"/>
                  <a:pt x="78" y="188"/>
                </a:cubicBezTo>
                <a:close/>
                <a:moveTo>
                  <a:pt x="91" y="42"/>
                </a:moveTo>
                <a:cubicBezTo>
                  <a:pt x="91" y="146"/>
                  <a:pt x="91" y="146"/>
                  <a:pt x="91" y="146"/>
                </a:cubicBezTo>
                <a:cubicBezTo>
                  <a:pt x="89" y="141"/>
                  <a:pt x="85" y="136"/>
                  <a:pt x="80" y="134"/>
                </a:cubicBezTo>
                <a:cubicBezTo>
                  <a:pt x="79" y="133"/>
                  <a:pt x="78" y="133"/>
                  <a:pt x="78" y="133"/>
                </a:cubicBezTo>
                <a:cubicBezTo>
                  <a:pt x="78" y="64"/>
                  <a:pt x="78" y="64"/>
                  <a:pt x="78" y="64"/>
                </a:cubicBezTo>
                <a:cubicBezTo>
                  <a:pt x="79" y="61"/>
                  <a:pt x="79" y="57"/>
                  <a:pt x="78" y="54"/>
                </a:cubicBezTo>
                <a:cubicBezTo>
                  <a:pt x="78" y="33"/>
                  <a:pt x="78" y="33"/>
                  <a:pt x="78" y="33"/>
                </a:cubicBezTo>
                <a:cubicBezTo>
                  <a:pt x="79" y="36"/>
                  <a:pt x="81" y="39"/>
                  <a:pt x="84" y="41"/>
                </a:cubicBezTo>
                <a:cubicBezTo>
                  <a:pt x="86" y="42"/>
                  <a:pt x="89" y="42"/>
                  <a:pt x="91" y="42"/>
                </a:cubicBezTo>
                <a:close/>
                <a:moveTo>
                  <a:pt x="78" y="9"/>
                </a:moveTo>
                <a:cubicBezTo>
                  <a:pt x="71" y="11"/>
                  <a:pt x="65" y="14"/>
                  <a:pt x="60" y="18"/>
                </a:cubicBezTo>
                <a:cubicBezTo>
                  <a:pt x="60" y="40"/>
                  <a:pt x="60" y="40"/>
                  <a:pt x="60" y="40"/>
                </a:cubicBezTo>
                <a:cubicBezTo>
                  <a:pt x="62" y="40"/>
                  <a:pt x="65" y="41"/>
                  <a:pt x="68" y="42"/>
                </a:cubicBezTo>
                <a:cubicBezTo>
                  <a:pt x="73" y="45"/>
                  <a:pt x="76" y="49"/>
                  <a:pt x="78" y="54"/>
                </a:cubicBezTo>
                <a:cubicBezTo>
                  <a:pt x="78" y="33"/>
                  <a:pt x="78" y="33"/>
                  <a:pt x="78" y="33"/>
                </a:cubicBezTo>
                <a:cubicBezTo>
                  <a:pt x="77" y="30"/>
                  <a:pt x="77" y="27"/>
                  <a:pt x="78" y="24"/>
                </a:cubicBezTo>
                <a:cubicBezTo>
                  <a:pt x="78" y="9"/>
                  <a:pt x="78" y="9"/>
                  <a:pt x="78" y="9"/>
                </a:cubicBezTo>
                <a:close/>
                <a:moveTo>
                  <a:pt x="60" y="187"/>
                </a:moveTo>
                <a:cubicBezTo>
                  <a:pt x="66" y="188"/>
                  <a:pt x="72" y="189"/>
                  <a:pt x="78" y="188"/>
                </a:cubicBezTo>
                <a:cubicBezTo>
                  <a:pt x="78" y="176"/>
                  <a:pt x="78" y="176"/>
                  <a:pt x="78" y="176"/>
                </a:cubicBezTo>
                <a:cubicBezTo>
                  <a:pt x="72" y="178"/>
                  <a:pt x="65" y="178"/>
                  <a:pt x="60" y="176"/>
                </a:cubicBezTo>
                <a:cubicBezTo>
                  <a:pt x="60" y="187"/>
                  <a:pt x="60" y="187"/>
                  <a:pt x="60" y="187"/>
                </a:cubicBezTo>
                <a:close/>
                <a:moveTo>
                  <a:pt x="78" y="64"/>
                </a:moveTo>
                <a:cubicBezTo>
                  <a:pt x="78" y="133"/>
                  <a:pt x="78" y="133"/>
                  <a:pt x="78" y="133"/>
                </a:cubicBezTo>
                <a:cubicBezTo>
                  <a:pt x="72" y="131"/>
                  <a:pt x="65" y="131"/>
                  <a:pt x="60" y="134"/>
                </a:cubicBezTo>
                <a:cubicBezTo>
                  <a:pt x="60" y="125"/>
                  <a:pt x="60" y="125"/>
                  <a:pt x="60" y="125"/>
                </a:cubicBezTo>
                <a:cubicBezTo>
                  <a:pt x="64" y="123"/>
                  <a:pt x="67" y="120"/>
                  <a:pt x="70" y="116"/>
                </a:cubicBezTo>
                <a:cubicBezTo>
                  <a:pt x="75" y="105"/>
                  <a:pt x="71" y="92"/>
                  <a:pt x="60" y="87"/>
                </a:cubicBezTo>
                <a:cubicBezTo>
                  <a:pt x="60" y="87"/>
                  <a:pt x="60" y="87"/>
                  <a:pt x="60" y="87"/>
                </a:cubicBezTo>
                <a:cubicBezTo>
                  <a:pt x="60" y="78"/>
                  <a:pt x="60" y="78"/>
                  <a:pt x="60" y="78"/>
                </a:cubicBezTo>
                <a:cubicBezTo>
                  <a:pt x="66" y="78"/>
                  <a:pt x="73" y="74"/>
                  <a:pt x="76" y="68"/>
                </a:cubicBezTo>
                <a:cubicBezTo>
                  <a:pt x="77" y="66"/>
                  <a:pt x="77" y="65"/>
                  <a:pt x="78" y="64"/>
                </a:cubicBezTo>
                <a:close/>
                <a:moveTo>
                  <a:pt x="60" y="18"/>
                </a:moveTo>
                <a:cubicBezTo>
                  <a:pt x="0" y="56"/>
                  <a:pt x="10" y="159"/>
                  <a:pt x="46" y="180"/>
                </a:cubicBezTo>
                <a:cubicBezTo>
                  <a:pt x="51" y="183"/>
                  <a:pt x="55" y="185"/>
                  <a:pt x="60" y="187"/>
                </a:cubicBezTo>
                <a:cubicBezTo>
                  <a:pt x="60" y="176"/>
                  <a:pt x="60" y="176"/>
                  <a:pt x="60" y="176"/>
                </a:cubicBezTo>
                <a:cubicBezTo>
                  <a:pt x="59" y="175"/>
                  <a:pt x="59" y="175"/>
                  <a:pt x="59" y="175"/>
                </a:cubicBezTo>
                <a:cubicBezTo>
                  <a:pt x="59" y="175"/>
                  <a:pt x="59" y="175"/>
                  <a:pt x="59" y="175"/>
                </a:cubicBezTo>
                <a:cubicBezTo>
                  <a:pt x="48" y="170"/>
                  <a:pt x="43" y="156"/>
                  <a:pt x="49" y="144"/>
                </a:cubicBezTo>
                <a:cubicBezTo>
                  <a:pt x="51" y="139"/>
                  <a:pt x="55" y="136"/>
                  <a:pt x="60" y="134"/>
                </a:cubicBezTo>
                <a:cubicBezTo>
                  <a:pt x="60" y="125"/>
                  <a:pt x="60" y="125"/>
                  <a:pt x="60" y="125"/>
                </a:cubicBezTo>
                <a:cubicBezTo>
                  <a:pt x="54" y="128"/>
                  <a:pt x="47" y="128"/>
                  <a:pt x="41" y="125"/>
                </a:cubicBezTo>
                <a:cubicBezTo>
                  <a:pt x="41" y="125"/>
                  <a:pt x="41" y="125"/>
                  <a:pt x="41" y="125"/>
                </a:cubicBezTo>
                <a:cubicBezTo>
                  <a:pt x="31" y="120"/>
                  <a:pt x="26" y="107"/>
                  <a:pt x="32" y="97"/>
                </a:cubicBezTo>
                <a:cubicBezTo>
                  <a:pt x="37" y="86"/>
                  <a:pt x="49" y="82"/>
                  <a:pt x="60" y="87"/>
                </a:cubicBezTo>
                <a:cubicBezTo>
                  <a:pt x="60" y="78"/>
                  <a:pt x="60" y="78"/>
                  <a:pt x="60" y="78"/>
                </a:cubicBezTo>
                <a:cubicBezTo>
                  <a:pt x="57" y="78"/>
                  <a:pt x="54" y="77"/>
                  <a:pt x="51" y="76"/>
                </a:cubicBezTo>
                <a:cubicBezTo>
                  <a:pt x="42" y="71"/>
                  <a:pt x="38" y="60"/>
                  <a:pt x="43" y="51"/>
                </a:cubicBezTo>
                <a:cubicBezTo>
                  <a:pt x="43" y="51"/>
                  <a:pt x="43" y="51"/>
                  <a:pt x="43" y="51"/>
                </a:cubicBezTo>
                <a:cubicBezTo>
                  <a:pt x="46" y="44"/>
                  <a:pt x="53" y="40"/>
                  <a:pt x="60" y="40"/>
                </a:cubicBezTo>
                <a:lnTo>
                  <a:pt x="60" y="18"/>
                </a:lnTo>
                <a:close/>
              </a:path>
            </a:pathLst>
          </a:custGeom>
          <a:blipFill dpi="0" rotWithShape="1">
            <a:blip r:embed="rId29" cstate="print">
              <a:extLst>
                <a:ext uri="{28A0092B-C50C-407E-A947-70E740481C1C}">
                  <a14:useLocalDpi xmlns:a14="http://schemas.microsoft.com/office/drawing/2010/main" val="0"/>
                </a:ext>
              </a:extLst>
            </a:blip>
            <a:srcRect/>
            <a:stretch>
              <a:fillRect/>
            </a:stretch>
          </a:blipFill>
          <a:ln>
            <a:noFill/>
          </a:ln>
          <a:extLst/>
        </p:spPr>
        <p:txBody>
          <a:bodyPr vert="horz" wrap="square" lIns="61706" tIns="30853" rIns="61706" bIns="30853" numCol="1" anchor="t" anchorCtr="0" compatLnSpc="1">
            <a:prstTxWarp prst="textNoShape">
              <a:avLst/>
            </a:prstTxWarp>
          </a:bodyPr>
          <a:lstStyle/>
          <a:p>
            <a:endParaRPr lang="id-ID" sz="1080">
              <a:solidFill>
                <a:srgbClr val="414455"/>
              </a:solidFill>
            </a:endParaRPr>
          </a:p>
        </p:txBody>
      </p:sp>
      <p:grpSp>
        <p:nvGrpSpPr>
          <p:cNvPr id="39" name="Group 127"/>
          <p:cNvGrpSpPr/>
          <p:nvPr/>
        </p:nvGrpSpPr>
        <p:grpSpPr>
          <a:xfrm>
            <a:off x="4874889" y="3278469"/>
            <a:ext cx="342812" cy="441369"/>
            <a:chOff x="8610600" y="4127500"/>
            <a:chExt cx="508001" cy="654050"/>
          </a:xfrm>
          <a:blipFill dpi="0" rotWithShape="1">
            <a:blip r:embed="rId17">
              <a:extLst>
                <a:ext uri="{28A0092B-C50C-407E-A947-70E740481C1C}">
                  <a14:useLocalDpi xmlns:a14="http://schemas.microsoft.com/office/drawing/2010/main" val="0"/>
                </a:ext>
              </a:extLst>
            </a:blip>
            <a:srcRect/>
            <a:stretch>
              <a:fillRect/>
            </a:stretch>
          </a:blipFill>
        </p:grpSpPr>
        <p:sp>
          <p:nvSpPr>
            <p:cNvPr id="40" name="Freeform 33"/>
            <p:cNvSpPr>
              <a:spLocks/>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1706" tIns="30853" rIns="61706" bIns="30853" numCol="1" anchor="t" anchorCtr="0" compatLnSpc="1">
              <a:prstTxWarp prst="textNoShape">
                <a:avLst/>
              </a:prstTxWarp>
            </a:bodyPr>
            <a:lstStyle/>
            <a:p>
              <a:endParaRPr lang="id-ID" sz="1080">
                <a:solidFill>
                  <a:srgbClr val="414455"/>
                </a:solidFill>
              </a:endParaRPr>
            </a:p>
          </p:txBody>
        </p:sp>
        <p:sp>
          <p:nvSpPr>
            <p:cNvPr id="41" name="Freeform 34"/>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1706" tIns="30853" rIns="61706" bIns="30853" numCol="1" anchor="t" anchorCtr="0" compatLnSpc="1">
              <a:prstTxWarp prst="textNoShape">
                <a:avLst/>
              </a:prstTxWarp>
            </a:bodyPr>
            <a:lstStyle/>
            <a:p>
              <a:endParaRPr lang="id-ID" sz="1080">
                <a:solidFill>
                  <a:srgbClr val="414455"/>
                </a:solidFill>
              </a:endParaRPr>
            </a:p>
          </p:txBody>
        </p:sp>
        <p:sp>
          <p:nvSpPr>
            <p:cNvPr id="42" name="Freeform 35"/>
            <p:cNvSpPr>
              <a:spLocks/>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1706" tIns="30853" rIns="61706" bIns="30853" numCol="1" anchor="t" anchorCtr="0" compatLnSpc="1">
              <a:prstTxWarp prst="textNoShape">
                <a:avLst/>
              </a:prstTxWarp>
            </a:bodyPr>
            <a:lstStyle/>
            <a:p>
              <a:endParaRPr lang="id-ID" sz="1080">
                <a:solidFill>
                  <a:srgbClr val="414455"/>
                </a:solidFill>
              </a:endParaRPr>
            </a:p>
          </p:txBody>
        </p:sp>
        <p:sp>
          <p:nvSpPr>
            <p:cNvPr id="43" name="Freeform 36"/>
            <p:cNvSpPr>
              <a:spLocks/>
            </p:cNvSpPr>
            <p:nvPr/>
          </p:nvSpPr>
          <p:spPr bwMode="auto">
            <a:xfrm>
              <a:off x="8729663" y="4613275"/>
              <a:ext cx="141288" cy="168275"/>
            </a:xfrm>
            <a:custGeom>
              <a:avLst/>
              <a:gdLst>
                <a:gd name="T0" fmla="*/ 45 w 65"/>
                <a:gd name="T1" fmla="*/ 5 h 77"/>
                <a:gd name="T2" fmla="*/ 45 w 65"/>
                <a:gd name="T3" fmla="*/ 28 h 77"/>
                <a:gd name="T4" fmla="*/ 25 w 65"/>
                <a:gd name="T5" fmla="*/ 45 h 77"/>
                <a:gd name="T6" fmla="*/ 1 w 65"/>
                <a:gd name="T7" fmla="*/ 64 h 77"/>
                <a:gd name="T8" fmla="*/ 65 w 65"/>
                <a:gd name="T9" fmla="*/ 77 h 77"/>
                <a:gd name="T10" fmla="*/ 65 w 65"/>
                <a:gd name="T11" fmla="*/ 0 h 77"/>
                <a:gd name="T12" fmla="*/ 45 w 65"/>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5" h="77">
                  <a:moveTo>
                    <a:pt x="45" y="5"/>
                  </a:moveTo>
                  <a:cubicBezTo>
                    <a:pt x="45" y="28"/>
                    <a:pt x="45" y="28"/>
                    <a:pt x="45" y="28"/>
                  </a:cubicBezTo>
                  <a:cubicBezTo>
                    <a:pt x="45" y="28"/>
                    <a:pt x="39" y="40"/>
                    <a:pt x="25" y="45"/>
                  </a:cubicBezTo>
                  <a:cubicBezTo>
                    <a:pt x="12" y="49"/>
                    <a:pt x="0" y="56"/>
                    <a:pt x="1" y="64"/>
                  </a:cubicBezTo>
                  <a:cubicBezTo>
                    <a:pt x="2" y="71"/>
                    <a:pt x="18" y="77"/>
                    <a:pt x="65" y="77"/>
                  </a:cubicBezTo>
                  <a:cubicBezTo>
                    <a:pt x="65" y="0"/>
                    <a:pt x="65" y="0"/>
                    <a:pt x="65" y="0"/>
                  </a:cubicBezTo>
                  <a:lnTo>
                    <a:pt x="45"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1706" tIns="30853" rIns="61706" bIns="30853" numCol="1" anchor="t" anchorCtr="0" compatLnSpc="1">
              <a:prstTxWarp prst="textNoShape">
                <a:avLst/>
              </a:prstTxWarp>
            </a:bodyPr>
            <a:lstStyle/>
            <a:p>
              <a:endParaRPr lang="id-ID" sz="1080">
                <a:solidFill>
                  <a:srgbClr val="414455"/>
                </a:solidFill>
              </a:endParaRPr>
            </a:p>
          </p:txBody>
        </p:sp>
        <p:sp>
          <p:nvSpPr>
            <p:cNvPr id="44" name="Freeform 37"/>
            <p:cNvSpPr>
              <a:spLocks/>
            </p:cNvSpPr>
            <p:nvPr/>
          </p:nvSpPr>
          <p:spPr bwMode="auto">
            <a:xfrm>
              <a:off x="8855075" y="4613275"/>
              <a:ext cx="134938" cy="168275"/>
            </a:xfrm>
            <a:custGeom>
              <a:avLst/>
              <a:gdLst>
                <a:gd name="T0" fmla="*/ 14 w 62"/>
                <a:gd name="T1" fmla="*/ 5 h 77"/>
                <a:gd name="T2" fmla="*/ 14 w 62"/>
                <a:gd name="T3" fmla="*/ 28 h 77"/>
                <a:gd name="T4" fmla="*/ 32 w 62"/>
                <a:gd name="T5" fmla="*/ 45 h 77"/>
                <a:gd name="T6" fmla="*/ 61 w 62"/>
                <a:gd name="T7" fmla="*/ 64 h 77"/>
                <a:gd name="T8" fmla="*/ 0 w 62"/>
                <a:gd name="T9" fmla="*/ 77 h 77"/>
                <a:gd name="T10" fmla="*/ 0 w 62"/>
                <a:gd name="T11" fmla="*/ 0 h 77"/>
                <a:gd name="T12" fmla="*/ 14 w 62"/>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2" h="77">
                  <a:moveTo>
                    <a:pt x="14" y="5"/>
                  </a:moveTo>
                  <a:cubicBezTo>
                    <a:pt x="14" y="28"/>
                    <a:pt x="14" y="28"/>
                    <a:pt x="14" y="28"/>
                  </a:cubicBezTo>
                  <a:cubicBezTo>
                    <a:pt x="14" y="28"/>
                    <a:pt x="19" y="40"/>
                    <a:pt x="32" y="45"/>
                  </a:cubicBezTo>
                  <a:cubicBezTo>
                    <a:pt x="46" y="49"/>
                    <a:pt x="62" y="56"/>
                    <a:pt x="61" y="64"/>
                  </a:cubicBezTo>
                  <a:cubicBezTo>
                    <a:pt x="60" y="71"/>
                    <a:pt x="34" y="77"/>
                    <a:pt x="0" y="77"/>
                  </a:cubicBezTo>
                  <a:cubicBezTo>
                    <a:pt x="0" y="0"/>
                    <a:pt x="0" y="0"/>
                    <a:pt x="0" y="0"/>
                  </a:cubicBezTo>
                  <a:lnTo>
                    <a:pt x="14"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1706" tIns="30853" rIns="61706" bIns="30853" numCol="1" anchor="t" anchorCtr="0" compatLnSpc="1">
              <a:prstTxWarp prst="textNoShape">
                <a:avLst/>
              </a:prstTxWarp>
            </a:bodyPr>
            <a:lstStyle/>
            <a:p>
              <a:endParaRPr lang="id-ID" sz="1080">
                <a:solidFill>
                  <a:srgbClr val="414455"/>
                </a:solidFill>
              </a:endParaRPr>
            </a:p>
          </p:txBody>
        </p:sp>
        <p:sp>
          <p:nvSpPr>
            <p:cNvPr id="45" name="Freeform 38"/>
            <p:cNvSpPr>
              <a:spLocks/>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1706" tIns="30853" rIns="61706" bIns="30853" numCol="1" anchor="t" anchorCtr="0" compatLnSpc="1">
              <a:prstTxWarp prst="textNoShape">
                <a:avLst/>
              </a:prstTxWarp>
            </a:bodyPr>
            <a:lstStyle/>
            <a:p>
              <a:endParaRPr lang="id-ID" sz="1080">
                <a:solidFill>
                  <a:srgbClr val="414455"/>
                </a:solidFill>
              </a:endParaRPr>
            </a:p>
          </p:txBody>
        </p:sp>
        <p:sp>
          <p:nvSpPr>
            <p:cNvPr id="46" name="Freeform 39"/>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1706" tIns="30853" rIns="61706" bIns="30853" numCol="1" anchor="t" anchorCtr="0" compatLnSpc="1">
              <a:prstTxWarp prst="textNoShape">
                <a:avLst/>
              </a:prstTxWarp>
            </a:bodyPr>
            <a:lstStyle/>
            <a:p>
              <a:endParaRPr lang="id-ID" sz="1080">
                <a:solidFill>
                  <a:srgbClr val="414455"/>
                </a:solidFill>
              </a:endParaRPr>
            </a:p>
          </p:txBody>
        </p:sp>
        <p:sp>
          <p:nvSpPr>
            <p:cNvPr id="47" name="Freeform 40"/>
            <p:cNvSpPr>
              <a:spLocks/>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1706" tIns="30853" rIns="61706" bIns="30853" numCol="1" anchor="t" anchorCtr="0" compatLnSpc="1">
              <a:prstTxWarp prst="textNoShape">
                <a:avLst/>
              </a:prstTxWarp>
            </a:bodyPr>
            <a:lstStyle/>
            <a:p>
              <a:endParaRPr lang="id-ID" sz="1080">
                <a:solidFill>
                  <a:srgbClr val="414455"/>
                </a:solidFill>
              </a:endParaRPr>
            </a:p>
          </p:txBody>
        </p:sp>
      </p:grpSp>
      <p:sp>
        <p:nvSpPr>
          <p:cNvPr id="48" name="Freeform 41"/>
          <p:cNvSpPr>
            <a:spLocks noEditPoints="1"/>
          </p:cNvSpPr>
          <p:nvPr/>
        </p:nvSpPr>
        <p:spPr bwMode="auto">
          <a:xfrm>
            <a:off x="5158780" y="2832816"/>
            <a:ext cx="289247" cy="263535"/>
          </a:xfrm>
          <a:custGeom>
            <a:avLst/>
            <a:gdLst>
              <a:gd name="T0" fmla="*/ 116 w 196"/>
              <a:gd name="T1" fmla="*/ 2 h 179"/>
              <a:gd name="T2" fmla="*/ 98 w 196"/>
              <a:gd name="T3" fmla="*/ 0 h 179"/>
              <a:gd name="T4" fmla="*/ 98 w 196"/>
              <a:gd name="T5" fmla="*/ 17 h 179"/>
              <a:gd name="T6" fmla="*/ 113 w 196"/>
              <a:gd name="T7" fmla="*/ 18 h 179"/>
              <a:gd name="T8" fmla="*/ 169 w 196"/>
              <a:gd name="T9" fmla="*/ 105 h 179"/>
              <a:gd name="T10" fmla="*/ 98 w 196"/>
              <a:gd name="T11" fmla="*/ 163 h 179"/>
              <a:gd name="T12" fmla="*/ 98 w 196"/>
              <a:gd name="T13" fmla="*/ 179 h 179"/>
              <a:gd name="T14" fmla="*/ 185 w 196"/>
              <a:gd name="T15" fmla="*/ 108 h 179"/>
              <a:gd name="T16" fmla="*/ 116 w 196"/>
              <a:gd name="T17" fmla="*/ 2 h 179"/>
              <a:gd name="T18" fmla="*/ 98 w 196"/>
              <a:gd name="T19" fmla="*/ 0 h 179"/>
              <a:gd name="T20" fmla="*/ 10 w 196"/>
              <a:gd name="T21" fmla="*/ 71 h 179"/>
              <a:gd name="T22" fmla="*/ 79 w 196"/>
              <a:gd name="T23" fmla="*/ 177 h 179"/>
              <a:gd name="T24" fmla="*/ 98 w 196"/>
              <a:gd name="T25" fmla="*/ 179 h 179"/>
              <a:gd name="T26" fmla="*/ 98 w 196"/>
              <a:gd name="T27" fmla="*/ 163 h 179"/>
              <a:gd name="T28" fmla="*/ 83 w 196"/>
              <a:gd name="T29" fmla="*/ 161 h 179"/>
              <a:gd name="T30" fmla="*/ 83 w 196"/>
              <a:gd name="T31" fmla="*/ 161 h 179"/>
              <a:gd name="T32" fmla="*/ 26 w 196"/>
              <a:gd name="T33" fmla="*/ 75 h 179"/>
              <a:gd name="T34" fmla="*/ 98 w 196"/>
              <a:gd name="T35" fmla="*/ 17 h 179"/>
              <a:gd name="T36" fmla="*/ 98 w 196"/>
              <a:gd name="T37"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6" h="179">
                <a:moveTo>
                  <a:pt x="116" y="2"/>
                </a:moveTo>
                <a:cubicBezTo>
                  <a:pt x="110" y="1"/>
                  <a:pt x="104" y="0"/>
                  <a:pt x="98" y="0"/>
                </a:cubicBezTo>
                <a:cubicBezTo>
                  <a:pt x="98" y="17"/>
                  <a:pt x="98" y="17"/>
                  <a:pt x="98" y="17"/>
                </a:cubicBezTo>
                <a:cubicBezTo>
                  <a:pt x="103" y="17"/>
                  <a:pt x="108" y="17"/>
                  <a:pt x="113" y="18"/>
                </a:cubicBezTo>
                <a:cubicBezTo>
                  <a:pt x="152" y="27"/>
                  <a:pt x="177" y="65"/>
                  <a:pt x="169" y="105"/>
                </a:cubicBezTo>
                <a:cubicBezTo>
                  <a:pt x="162" y="139"/>
                  <a:pt x="131" y="163"/>
                  <a:pt x="98" y="163"/>
                </a:cubicBezTo>
                <a:cubicBezTo>
                  <a:pt x="98" y="179"/>
                  <a:pt x="98" y="179"/>
                  <a:pt x="98" y="179"/>
                </a:cubicBezTo>
                <a:cubicBezTo>
                  <a:pt x="139" y="179"/>
                  <a:pt x="177" y="150"/>
                  <a:pt x="185" y="108"/>
                </a:cubicBezTo>
                <a:cubicBezTo>
                  <a:pt x="196" y="60"/>
                  <a:pt x="165" y="12"/>
                  <a:pt x="116" y="2"/>
                </a:cubicBezTo>
                <a:close/>
                <a:moveTo>
                  <a:pt x="98" y="0"/>
                </a:moveTo>
                <a:cubicBezTo>
                  <a:pt x="56" y="0"/>
                  <a:pt x="19" y="29"/>
                  <a:pt x="10" y="71"/>
                </a:cubicBezTo>
                <a:cubicBezTo>
                  <a:pt x="0" y="120"/>
                  <a:pt x="31" y="167"/>
                  <a:pt x="79" y="177"/>
                </a:cubicBezTo>
                <a:cubicBezTo>
                  <a:pt x="85" y="179"/>
                  <a:pt x="92" y="179"/>
                  <a:pt x="98" y="179"/>
                </a:cubicBezTo>
                <a:cubicBezTo>
                  <a:pt x="98" y="163"/>
                  <a:pt x="98" y="163"/>
                  <a:pt x="98" y="163"/>
                </a:cubicBezTo>
                <a:cubicBezTo>
                  <a:pt x="93" y="163"/>
                  <a:pt x="88" y="162"/>
                  <a:pt x="83" y="161"/>
                </a:cubicBezTo>
                <a:cubicBezTo>
                  <a:pt x="83" y="161"/>
                  <a:pt x="83" y="161"/>
                  <a:pt x="83" y="161"/>
                </a:cubicBezTo>
                <a:cubicBezTo>
                  <a:pt x="43" y="153"/>
                  <a:pt x="18" y="114"/>
                  <a:pt x="26" y="75"/>
                </a:cubicBezTo>
                <a:cubicBezTo>
                  <a:pt x="33" y="40"/>
                  <a:pt x="64" y="17"/>
                  <a:pt x="98" y="17"/>
                </a:cubicBezTo>
                <a:lnTo>
                  <a:pt x="98" y="0"/>
                </a:lnTo>
                <a:close/>
              </a:path>
            </a:pathLst>
          </a:custGeom>
          <a:blipFill dpi="0" rotWithShape="1">
            <a:blip r:embed="rId30" cstate="print">
              <a:extLst>
                <a:ext uri="{28A0092B-C50C-407E-A947-70E740481C1C}">
                  <a14:useLocalDpi xmlns:a14="http://schemas.microsoft.com/office/drawing/2010/main" val="0"/>
                </a:ext>
              </a:extLst>
            </a:blip>
            <a:srcRect/>
            <a:stretch>
              <a:fillRect/>
            </a:stretch>
          </a:blipFill>
          <a:ln>
            <a:noFill/>
          </a:ln>
          <a:extLst/>
        </p:spPr>
        <p:txBody>
          <a:bodyPr vert="horz" wrap="square" lIns="61706" tIns="30853" rIns="61706" bIns="30853" numCol="1" anchor="t" anchorCtr="0" compatLnSpc="1">
            <a:prstTxWarp prst="textNoShape">
              <a:avLst/>
            </a:prstTxWarp>
          </a:bodyPr>
          <a:lstStyle/>
          <a:p>
            <a:endParaRPr lang="id-ID" sz="1080">
              <a:solidFill>
                <a:srgbClr val="414455"/>
              </a:solidFill>
            </a:endParaRPr>
          </a:p>
        </p:txBody>
      </p:sp>
      <p:sp>
        <p:nvSpPr>
          <p:cNvPr id="49" name="Freeform 42"/>
          <p:cNvSpPr>
            <a:spLocks/>
          </p:cNvSpPr>
          <p:nvPr/>
        </p:nvSpPr>
        <p:spPr bwMode="auto">
          <a:xfrm>
            <a:off x="5233770" y="3075997"/>
            <a:ext cx="62134" cy="133911"/>
          </a:xfrm>
          <a:custGeom>
            <a:avLst/>
            <a:gdLst>
              <a:gd name="T0" fmla="*/ 33 w 58"/>
              <a:gd name="T1" fmla="*/ 125 h 125"/>
              <a:gd name="T2" fmla="*/ 0 w 58"/>
              <a:gd name="T3" fmla="*/ 118 h 125"/>
              <a:gd name="T4" fmla="*/ 25 w 58"/>
              <a:gd name="T5" fmla="*/ 0 h 125"/>
              <a:gd name="T6" fmla="*/ 58 w 58"/>
              <a:gd name="T7" fmla="*/ 7 h 125"/>
              <a:gd name="T8" fmla="*/ 33 w 58"/>
              <a:gd name="T9" fmla="*/ 125 h 125"/>
            </a:gdLst>
            <a:ahLst/>
            <a:cxnLst>
              <a:cxn ang="0">
                <a:pos x="T0" y="T1"/>
              </a:cxn>
              <a:cxn ang="0">
                <a:pos x="T2" y="T3"/>
              </a:cxn>
              <a:cxn ang="0">
                <a:pos x="T4" y="T5"/>
              </a:cxn>
              <a:cxn ang="0">
                <a:pos x="T6" y="T7"/>
              </a:cxn>
              <a:cxn ang="0">
                <a:pos x="T8" y="T9"/>
              </a:cxn>
            </a:cxnLst>
            <a:rect l="0" t="0" r="r" b="b"/>
            <a:pathLst>
              <a:path w="58" h="125">
                <a:moveTo>
                  <a:pt x="33" y="125"/>
                </a:moveTo>
                <a:lnTo>
                  <a:pt x="0" y="118"/>
                </a:lnTo>
                <a:lnTo>
                  <a:pt x="25" y="0"/>
                </a:lnTo>
                <a:lnTo>
                  <a:pt x="58" y="7"/>
                </a:lnTo>
                <a:lnTo>
                  <a:pt x="33" y="125"/>
                </a:lnTo>
                <a:close/>
              </a:path>
            </a:pathLst>
          </a:custGeom>
          <a:blipFill dpi="0" rotWithShape="1">
            <a:blip r:embed="rId31" cstate="print">
              <a:extLst>
                <a:ext uri="{28A0092B-C50C-407E-A947-70E740481C1C}">
                  <a14:useLocalDpi xmlns:a14="http://schemas.microsoft.com/office/drawing/2010/main" val="0"/>
                </a:ext>
              </a:extLst>
            </a:blip>
            <a:srcRect/>
            <a:stretch>
              <a:fillRect/>
            </a:stretch>
          </a:blipFill>
          <a:ln>
            <a:noFill/>
          </a:ln>
          <a:extLst/>
        </p:spPr>
        <p:txBody>
          <a:bodyPr vert="horz" wrap="square" lIns="61706" tIns="30853" rIns="61706" bIns="30853" numCol="1" anchor="t" anchorCtr="0" compatLnSpc="1">
            <a:prstTxWarp prst="textNoShape">
              <a:avLst/>
            </a:prstTxWarp>
          </a:bodyPr>
          <a:lstStyle/>
          <a:p>
            <a:endParaRPr lang="id-ID" sz="1080">
              <a:solidFill>
                <a:srgbClr val="414455"/>
              </a:solidFill>
            </a:endParaRPr>
          </a:p>
        </p:txBody>
      </p:sp>
      <p:sp>
        <p:nvSpPr>
          <p:cNvPr id="50" name="Freeform 43"/>
          <p:cNvSpPr>
            <a:spLocks/>
          </p:cNvSpPr>
          <p:nvPr/>
        </p:nvSpPr>
        <p:spPr bwMode="auto">
          <a:xfrm>
            <a:off x="5208059" y="3116705"/>
            <a:ext cx="87845" cy="181048"/>
          </a:xfrm>
          <a:custGeom>
            <a:avLst/>
            <a:gdLst>
              <a:gd name="T0" fmla="*/ 40 w 60"/>
              <a:gd name="T1" fmla="*/ 106 h 123"/>
              <a:gd name="T2" fmla="*/ 18 w 60"/>
              <a:gd name="T3" fmla="*/ 121 h 123"/>
              <a:gd name="T4" fmla="*/ 3 w 60"/>
              <a:gd name="T5" fmla="*/ 98 h 123"/>
              <a:gd name="T6" fmla="*/ 20 w 60"/>
              <a:gd name="T7" fmla="*/ 17 h 123"/>
              <a:gd name="T8" fmla="*/ 42 w 60"/>
              <a:gd name="T9" fmla="*/ 2 h 123"/>
              <a:gd name="T10" fmla="*/ 57 w 60"/>
              <a:gd name="T11" fmla="*/ 25 h 123"/>
              <a:gd name="T12" fmla="*/ 40 w 60"/>
              <a:gd name="T13" fmla="*/ 106 h 123"/>
            </a:gdLst>
            <a:ahLst/>
            <a:cxnLst>
              <a:cxn ang="0">
                <a:pos x="T0" y="T1"/>
              </a:cxn>
              <a:cxn ang="0">
                <a:pos x="T2" y="T3"/>
              </a:cxn>
              <a:cxn ang="0">
                <a:pos x="T4" y="T5"/>
              </a:cxn>
              <a:cxn ang="0">
                <a:pos x="T6" y="T7"/>
              </a:cxn>
              <a:cxn ang="0">
                <a:pos x="T8" y="T9"/>
              </a:cxn>
              <a:cxn ang="0">
                <a:pos x="T10" y="T11"/>
              </a:cxn>
              <a:cxn ang="0">
                <a:pos x="T12" y="T13"/>
              </a:cxn>
            </a:cxnLst>
            <a:rect l="0" t="0" r="r" b="b"/>
            <a:pathLst>
              <a:path w="60" h="123">
                <a:moveTo>
                  <a:pt x="40" y="106"/>
                </a:moveTo>
                <a:cubicBezTo>
                  <a:pt x="38" y="116"/>
                  <a:pt x="28" y="123"/>
                  <a:pt x="18" y="121"/>
                </a:cubicBezTo>
                <a:cubicBezTo>
                  <a:pt x="7" y="118"/>
                  <a:pt x="0" y="108"/>
                  <a:pt x="3" y="98"/>
                </a:cubicBezTo>
                <a:cubicBezTo>
                  <a:pt x="20" y="17"/>
                  <a:pt x="20" y="17"/>
                  <a:pt x="20" y="17"/>
                </a:cubicBezTo>
                <a:cubicBezTo>
                  <a:pt x="22" y="6"/>
                  <a:pt x="32" y="0"/>
                  <a:pt x="42" y="2"/>
                </a:cubicBezTo>
                <a:cubicBezTo>
                  <a:pt x="53" y="4"/>
                  <a:pt x="60" y="14"/>
                  <a:pt x="57" y="25"/>
                </a:cubicBezTo>
                <a:lnTo>
                  <a:pt x="40" y="106"/>
                </a:lnTo>
                <a:close/>
              </a:path>
            </a:pathLst>
          </a:custGeom>
          <a:blipFill dpi="0" rotWithShape="1">
            <a:blip r:embed="rId32" cstate="print">
              <a:extLst>
                <a:ext uri="{28A0092B-C50C-407E-A947-70E740481C1C}">
                  <a14:useLocalDpi xmlns:a14="http://schemas.microsoft.com/office/drawing/2010/main" val="0"/>
                </a:ext>
              </a:extLst>
            </a:blip>
            <a:srcRect/>
            <a:stretch>
              <a:fillRect/>
            </a:stretch>
          </a:blipFill>
          <a:ln>
            <a:noFill/>
          </a:ln>
          <a:extLst/>
        </p:spPr>
        <p:txBody>
          <a:bodyPr vert="horz" wrap="square" lIns="61706" tIns="30853" rIns="61706" bIns="30853" numCol="1" anchor="t" anchorCtr="0" compatLnSpc="1">
            <a:prstTxWarp prst="textNoShape">
              <a:avLst/>
            </a:prstTxWarp>
          </a:bodyPr>
          <a:lstStyle/>
          <a:p>
            <a:endParaRPr lang="id-ID" sz="1080">
              <a:solidFill>
                <a:srgbClr val="414455"/>
              </a:solidFill>
            </a:endParaRPr>
          </a:p>
        </p:txBody>
      </p:sp>
      <p:sp>
        <p:nvSpPr>
          <p:cNvPr id="51" name="Freeform 44"/>
          <p:cNvSpPr>
            <a:spLocks/>
          </p:cNvSpPr>
          <p:nvPr/>
        </p:nvSpPr>
        <p:spPr bwMode="auto">
          <a:xfrm>
            <a:off x="4405666" y="1088766"/>
            <a:ext cx="353524" cy="323528"/>
          </a:xfrm>
          <a:custGeom>
            <a:avLst/>
            <a:gdLst>
              <a:gd name="T0" fmla="*/ 117 w 240"/>
              <a:gd name="T1" fmla="*/ 220 h 220"/>
              <a:gd name="T2" fmla="*/ 0 w 240"/>
              <a:gd name="T3" fmla="*/ 219 h 220"/>
              <a:gd name="T4" fmla="*/ 0 w 240"/>
              <a:gd name="T5" fmla="*/ 44 h 220"/>
              <a:gd name="T6" fmla="*/ 120 w 240"/>
              <a:gd name="T7" fmla="*/ 44 h 220"/>
              <a:gd name="T8" fmla="*/ 240 w 240"/>
              <a:gd name="T9" fmla="*/ 44 h 220"/>
              <a:gd name="T10" fmla="*/ 240 w 240"/>
              <a:gd name="T11" fmla="*/ 219 h 220"/>
              <a:gd name="T12" fmla="*/ 117 w 240"/>
              <a:gd name="T13" fmla="*/ 220 h 220"/>
            </a:gdLst>
            <a:ahLst/>
            <a:cxnLst>
              <a:cxn ang="0">
                <a:pos x="T0" y="T1"/>
              </a:cxn>
              <a:cxn ang="0">
                <a:pos x="T2" y="T3"/>
              </a:cxn>
              <a:cxn ang="0">
                <a:pos x="T4" y="T5"/>
              </a:cxn>
              <a:cxn ang="0">
                <a:pos x="T6" y="T7"/>
              </a:cxn>
              <a:cxn ang="0">
                <a:pos x="T8" y="T9"/>
              </a:cxn>
              <a:cxn ang="0">
                <a:pos x="T10" y="T11"/>
              </a:cxn>
              <a:cxn ang="0">
                <a:pos x="T12" y="T13"/>
              </a:cxn>
            </a:cxnLst>
            <a:rect l="0" t="0" r="r" b="b"/>
            <a:pathLst>
              <a:path w="240" h="220">
                <a:moveTo>
                  <a:pt x="117" y="220"/>
                </a:moveTo>
                <a:cubicBezTo>
                  <a:pt x="117" y="220"/>
                  <a:pt x="76" y="179"/>
                  <a:pt x="0" y="219"/>
                </a:cubicBezTo>
                <a:cubicBezTo>
                  <a:pt x="0" y="44"/>
                  <a:pt x="0" y="44"/>
                  <a:pt x="0" y="44"/>
                </a:cubicBezTo>
                <a:cubicBezTo>
                  <a:pt x="0" y="44"/>
                  <a:pt x="78" y="0"/>
                  <a:pt x="120" y="44"/>
                </a:cubicBezTo>
                <a:cubicBezTo>
                  <a:pt x="240" y="44"/>
                  <a:pt x="240" y="44"/>
                  <a:pt x="240" y="44"/>
                </a:cubicBezTo>
                <a:cubicBezTo>
                  <a:pt x="240" y="219"/>
                  <a:pt x="240" y="219"/>
                  <a:pt x="240" y="219"/>
                </a:cubicBezTo>
                <a:lnTo>
                  <a:pt x="117" y="220"/>
                </a:lnTo>
                <a:close/>
              </a:path>
            </a:pathLst>
          </a:custGeom>
          <a:blipFill dpi="0" rotWithShape="1">
            <a:blip r:embed="rId33" cstate="print">
              <a:extLst>
                <a:ext uri="{28A0092B-C50C-407E-A947-70E740481C1C}">
                  <a14:useLocalDpi xmlns:a14="http://schemas.microsoft.com/office/drawing/2010/main" val="0"/>
                </a:ext>
              </a:extLst>
            </a:blip>
            <a:srcRect/>
            <a:stretch>
              <a:fillRect/>
            </a:stretch>
          </a:blipFill>
          <a:ln>
            <a:noFill/>
          </a:ln>
        </p:spPr>
        <p:txBody>
          <a:bodyPr vert="horz" wrap="square" lIns="61706" tIns="30853" rIns="61706" bIns="30853" numCol="1" anchor="t" anchorCtr="0" compatLnSpc="1">
            <a:prstTxWarp prst="textNoShape">
              <a:avLst/>
            </a:prstTxWarp>
          </a:bodyPr>
          <a:lstStyle/>
          <a:p>
            <a:endParaRPr lang="id-ID" sz="1080">
              <a:solidFill>
                <a:srgbClr val="414455"/>
              </a:solidFill>
            </a:endParaRPr>
          </a:p>
        </p:txBody>
      </p:sp>
      <p:sp>
        <p:nvSpPr>
          <p:cNvPr id="52" name="Freeform 45"/>
          <p:cNvSpPr>
            <a:spLocks noEditPoints="1"/>
          </p:cNvSpPr>
          <p:nvPr/>
        </p:nvSpPr>
        <p:spPr bwMode="auto">
          <a:xfrm>
            <a:off x="4300681" y="2884237"/>
            <a:ext cx="430656" cy="356738"/>
          </a:xfrm>
          <a:custGeom>
            <a:avLst/>
            <a:gdLst>
              <a:gd name="T0" fmla="*/ 199 w 293"/>
              <a:gd name="T1" fmla="*/ 192 h 242"/>
              <a:gd name="T2" fmla="*/ 219 w 293"/>
              <a:gd name="T3" fmla="*/ 205 h 242"/>
              <a:gd name="T4" fmla="*/ 219 w 293"/>
              <a:gd name="T5" fmla="*/ 214 h 242"/>
              <a:gd name="T6" fmla="*/ 199 w 293"/>
              <a:gd name="T7" fmla="*/ 214 h 242"/>
              <a:gd name="T8" fmla="*/ 219 w 293"/>
              <a:gd name="T9" fmla="*/ 242 h 242"/>
              <a:gd name="T10" fmla="*/ 242 w 293"/>
              <a:gd name="T11" fmla="*/ 216 h 242"/>
              <a:gd name="T12" fmla="*/ 199 w 293"/>
              <a:gd name="T13" fmla="*/ 170 h 242"/>
              <a:gd name="T14" fmla="*/ 293 w 293"/>
              <a:gd name="T15" fmla="*/ 147 h 242"/>
              <a:gd name="T16" fmla="*/ 269 w 293"/>
              <a:gd name="T17" fmla="*/ 0 h 242"/>
              <a:gd name="T18" fmla="*/ 199 w 293"/>
              <a:gd name="T19" fmla="*/ 16 h 242"/>
              <a:gd name="T20" fmla="*/ 275 w 293"/>
              <a:gd name="T21" fmla="*/ 35 h 242"/>
              <a:gd name="T22" fmla="*/ 256 w 293"/>
              <a:gd name="T23" fmla="*/ 154 h 242"/>
              <a:gd name="T24" fmla="*/ 199 w 293"/>
              <a:gd name="T25" fmla="*/ 170 h 242"/>
              <a:gd name="T26" fmla="*/ 175 w 293"/>
              <a:gd name="T27" fmla="*/ 192 h 242"/>
              <a:gd name="T28" fmla="*/ 199 w 293"/>
              <a:gd name="T29" fmla="*/ 170 h 242"/>
              <a:gd name="T30" fmla="*/ 146 w 293"/>
              <a:gd name="T31" fmla="*/ 154 h 242"/>
              <a:gd name="T32" fmla="*/ 199 w 293"/>
              <a:gd name="T33" fmla="*/ 242 h 242"/>
              <a:gd name="T34" fmla="*/ 179 w 293"/>
              <a:gd name="T35" fmla="*/ 214 h 242"/>
              <a:gd name="T36" fmla="*/ 179 w 293"/>
              <a:gd name="T37" fmla="*/ 205 h 242"/>
              <a:gd name="T38" fmla="*/ 199 w 293"/>
              <a:gd name="T39" fmla="*/ 192 h 242"/>
              <a:gd name="T40" fmla="*/ 146 w 293"/>
              <a:gd name="T41" fmla="*/ 0 h 242"/>
              <a:gd name="T42" fmla="*/ 199 w 293"/>
              <a:gd name="T43" fmla="*/ 16 h 242"/>
              <a:gd name="T44" fmla="*/ 146 w 293"/>
              <a:gd name="T45" fmla="*/ 0 h 242"/>
              <a:gd name="T46" fmla="*/ 0 w 293"/>
              <a:gd name="T47" fmla="*/ 24 h 242"/>
              <a:gd name="T48" fmla="*/ 23 w 293"/>
              <a:gd name="T49" fmla="*/ 170 h 242"/>
              <a:gd name="T50" fmla="*/ 117 w 293"/>
              <a:gd name="T51" fmla="*/ 192 h 242"/>
              <a:gd name="T52" fmla="*/ 52 w 293"/>
              <a:gd name="T53" fmla="*/ 216 h 242"/>
              <a:gd name="T54" fmla="*/ 75 w 293"/>
              <a:gd name="T55" fmla="*/ 242 h 242"/>
              <a:gd name="T56" fmla="*/ 146 w 293"/>
              <a:gd name="T57" fmla="*/ 154 h 242"/>
              <a:gd name="T58" fmla="*/ 37 w 293"/>
              <a:gd name="T59" fmla="*/ 154 h 242"/>
              <a:gd name="T60" fmla="*/ 17 w 293"/>
              <a:gd name="T61" fmla="*/ 35 h 242"/>
              <a:gd name="T62" fmla="*/ 146 w 293"/>
              <a:gd name="T63" fmla="*/ 16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3" h="242">
                <a:moveTo>
                  <a:pt x="219" y="192"/>
                </a:moveTo>
                <a:cubicBezTo>
                  <a:pt x="199" y="192"/>
                  <a:pt x="199" y="192"/>
                  <a:pt x="199" y="192"/>
                </a:cubicBezTo>
                <a:cubicBezTo>
                  <a:pt x="199" y="205"/>
                  <a:pt x="199" y="205"/>
                  <a:pt x="199" y="205"/>
                </a:cubicBezTo>
                <a:cubicBezTo>
                  <a:pt x="219" y="205"/>
                  <a:pt x="219" y="205"/>
                  <a:pt x="219" y="205"/>
                </a:cubicBezTo>
                <a:cubicBezTo>
                  <a:pt x="221" y="205"/>
                  <a:pt x="223" y="207"/>
                  <a:pt x="223" y="209"/>
                </a:cubicBezTo>
                <a:cubicBezTo>
                  <a:pt x="223" y="212"/>
                  <a:pt x="221" y="214"/>
                  <a:pt x="219" y="214"/>
                </a:cubicBezTo>
                <a:cubicBezTo>
                  <a:pt x="219" y="214"/>
                  <a:pt x="219" y="214"/>
                  <a:pt x="219" y="214"/>
                </a:cubicBezTo>
                <a:cubicBezTo>
                  <a:pt x="199" y="214"/>
                  <a:pt x="199" y="214"/>
                  <a:pt x="199" y="214"/>
                </a:cubicBezTo>
                <a:cubicBezTo>
                  <a:pt x="199" y="242"/>
                  <a:pt x="199" y="242"/>
                  <a:pt x="199" y="242"/>
                </a:cubicBezTo>
                <a:cubicBezTo>
                  <a:pt x="219" y="242"/>
                  <a:pt x="219" y="242"/>
                  <a:pt x="219" y="242"/>
                </a:cubicBezTo>
                <a:cubicBezTo>
                  <a:pt x="232" y="242"/>
                  <a:pt x="242" y="232"/>
                  <a:pt x="242" y="219"/>
                </a:cubicBezTo>
                <a:cubicBezTo>
                  <a:pt x="242" y="216"/>
                  <a:pt x="242" y="216"/>
                  <a:pt x="242" y="216"/>
                </a:cubicBezTo>
                <a:cubicBezTo>
                  <a:pt x="242" y="203"/>
                  <a:pt x="232" y="192"/>
                  <a:pt x="219" y="192"/>
                </a:cubicBezTo>
                <a:close/>
                <a:moveTo>
                  <a:pt x="199" y="170"/>
                </a:moveTo>
                <a:cubicBezTo>
                  <a:pt x="269" y="170"/>
                  <a:pt x="269" y="170"/>
                  <a:pt x="269" y="170"/>
                </a:cubicBezTo>
                <a:cubicBezTo>
                  <a:pt x="282" y="170"/>
                  <a:pt x="293" y="160"/>
                  <a:pt x="293" y="147"/>
                </a:cubicBezTo>
                <a:cubicBezTo>
                  <a:pt x="293" y="24"/>
                  <a:pt x="293" y="24"/>
                  <a:pt x="293" y="24"/>
                </a:cubicBezTo>
                <a:cubicBezTo>
                  <a:pt x="293" y="11"/>
                  <a:pt x="282" y="0"/>
                  <a:pt x="269" y="0"/>
                </a:cubicBezTo>
                <a:cubicBezTo>
                  <a:pt x="199" y="0"/>
                  <a:pt x="199" y="0"/>
                  <a:pt x="199" y="0"/>
                </a:cubicBezTo>
                <a:cubicBezTo>
                  <a:pt x="199" y="16"/>
                  <a:pt x="199" y="16"/>
                  <a:pt x="199" y="16"/>
                </a:cubicBezTo>
                <a:cubicBezTo>
                  <a:pt x="256" y="16"/>
                  <a:pt x="256" y="16"/>
                  <a:pt x="256" y="16"/>
                </a:cubicBezTo>
                <a:cubicBezTo>
                  <a:pt x="267" y="16"/>
                  <a:pt x="275" y="24"/>
                  <a:pt x="275" y="35"/>
                </a:cubicBezTo>
                <a:cubicBezTo>
                  <a:pt x="275" y="135"/>
                  <a:pt x="275" y="135"/>
                  <a:pt x="275" y="135"/>
                </a:cubicBezTo>
                <a:cubicBezTo>
                  <a:pt x="275" y="146"/>
                  <a:pt x="267" y="154"/>
                  <a:pt x="256" y="154"/>
                </a:cubicBezTo>
                <a:cubicBezTo>
                  <a:pt x="199" y="154"/>
                  <a:pt x="199" y="154"/>
                  <a:pt x="199" y="154"/>
                </a:cubicBezTo>
                <a:lnTo>
                  <a:pt x="199" y="170"/>
                </a:lnTo>
                <a:close/>
                <a:moveTo>
                  <a:pt x="199" y="192"/>
                </a:moveTo>
                <a:cubicBezTo>
                  <a:pt x="175" y="192"/>
                  <a:pt x="175" y="192"/>
                  <a:pt x="175" y="192"/>
                </a:cubicBezTo>
                <a:cubicBezTo>
                  <a:pt x="175" y="170"/>
                  <a:pt x="175" y="170"/>
                  <a:pt x="175" y="170"/>
                </a:cubicBezTo>
                <a:cubicBezTo>
                  <a:pt x="199" y="170"/>
                  <a:pt x="199" y="170"/>
                  <a:pt x="199" y="170"/>
                </a:cubicBezTo>
                <a:cubicBezTo>
                  <a:pt x="199" y="154"/>
                  <a:pt x="199" y="154"/>
                  <a:pt x="199" y="154"/>
                </a:cubicBezTo>
                <a:cubicBezTo>
                  <a:pt x="146" y="154"/>
                  <a:pt x="146" y="154"/>
                  <a:pt x="146" y="154"/>
                </a:cubicBezTo>
                <a:cubicBezTo>
                  <a:pt x="146" y="242"/>
                  <a:pt x="146" y="242"/>
                  <a:pt x="146" y="242"/>
                </a:cubicBezTo>
                <a:cubicBezTo>
                  <a:pt x="199" y="242"/>
                  <a:pt x="199" y="242"/>
                  <a:pt x="199" y="242"/>
                </a:cubicBezTo>
                <a:cubicBezTo>
                  <a:pt x="199" y="214"/>
                  <a:pt x="199" y="214"/>
                  <a:pt x="199" y="214"/>
                </a:cubicBezTo>
                <a:cubicBezTo>
                  <a:pt x="179" y="214"/>
                  <a:pt x="179" y="214"/>
                  <a:pt x="179" y="214"/>
                </a:cubicBezTo>
                <a:cubicBezTo>
                  <a:pt x="177" y="214"/>
                  <a:pt x="175" y="212"/>
                  <a:pt x="175" y="209"/>
                </a:cubicBezTo>
                <a:cubicBezTo>
                  <a:pt x="175" y="207"/>
                  <a:pt x="177" y="205"/>
                  <a:pt x="179" y="205"/>
                </a:cubicBezTo>
                <a:cubicBezTo>
                  <a:pt x="199" y="205"/>
                  <a:pt x="199" y="205"/>
                  <a:pt x="199" y="205"/>
                </a:cubicBezTo>
                <a:cubicBezTo>
                  <a:pt x="199" y="192"/>
                  <a:pt x="199" y="192"/>
                  <a:pt x="199" y="192"/>
                </a:cubicBezTo>
                <a:close/>
                <a:moveTo>
                  <a:pt x="199" y="0"/>
                </a:moveTo>
                <a:cubicBezTo>
                  <a:pt x="146" y="0"/>
                  <a:pt x="146" y="0"/>
                  <a:pt x="146" y="0"/>
                </a:cubicBezTo>
                <a:cubicBezTo>
                  <a:pt x="146" y="16"/>
                  <a:pt x="146" y="16"/>
                  <a:pt x="146" y="16"/>
                </a:cubicBezTo>
                <a:cubicBezTo>
                  <a:pt x="199" y="16"/>
                  <a:pt x="199" y="16"/>
                  <a:pt x="199" y="16"/>
                </a:cubicBezTo>
                <a:lnTo>
                  <a:pt x="199" y="0"/>
                </a:lnTo>
                <a:close/>
                <a:moveTo>
                  <a:pt x="146" y="0"/>
                </a:moveTo>
                <a:cubicBezTo>
                  <a:pt x="23" y="0"/>
                  <a:pt x="23" y="0"/>
                  <a:pt x="23" y="0"/>
                </a:cubicBezTo>
                <a:cubicBezTo>
                  <a:pt x="10" y="0"/>
                  <a:pt x="0" y="11"/>
                  <a:pt x="0" y="24"/>
                </a:cubicBezTo>
                <a:cubicBezTo>
                  <a:pt x="0" y="147"/>
                  <a:pt x="0" y="147"/>
                  <a:pt x="0" y="147"/>
                </a:cubicBezTo>
                <a:cubicBezTo>
                  <a:pt x="0" y="160"/>
                  <a:pt x="10" y="170"/>
                  <a:pt x="23" y="170"/>
                </a:cubicBezTo>
                <a:cubicBezTo>
                  <a:pt x="117" y="170"/>
                  <a:pt x="117" y="170"/>
                  <a:pt x="117" y="170"/>
                </a:cubicBezTo>
                <a:cubicBezTo>
                  <a:pt x="117" y="192"/>
                  <a:pt x="117" y="192"/>
                  <a:pt x="117" y="192"/>
                </a:cubicBezTo>
                <a:cubicBezTo>
                  <a:pt x="75" y="192"/>
                  <a:pt x="75" y="192"/>
                  <a:pt x="75" y="192"/>
                </a:cubicBezTo>
                <a:cubicBezTo>
                  <a:pt x="62" y="192"/>
                  <a:pt x="52" y="203"/>
                  <a:pt x="52" y="216"/>
                </a:cubicBezTo>
                <a:cubicBezTo>
                  <a:pt x="52" y="219"/>
                  <a:pt x="52" y="219"/>
                  <a:pt x="52" y="219"/>
                </a:cubicBezTo>
                <a:cubicBezTo>
                  <a:pt x="52" y="232"/>
                  <a:pt x="62" y="242"/>
                  <a:pt x="75" y="242"/>
                </a:cubicBezTo>
                <a:cubicBezTo>
                  <a:pt x="146" y="242"/>
                  <a:pt x="146" y="242"/>
                  <a:pt x="146" y="242"/>
                </a:cubicBezTo>
                <a:cubicBezTo>
                  <a:pt x="146" y="154"/>
                  <a:pt x="146" y="154"/>
                  <a:pt x="146" y="154"/>
                </a:cubicBezTo>
                <a:cubicBezTo>
                  <a:pt x="37" y="154"/>
                  <a:pt x="37" y="154"/>
                  <a:pt x="37" y="154"/>
                </a:cubicBezTo>
                <a:cubicBezTo>
                  <a:pt x="37" y="154"/>
                  <a:pt x="37" y="154"/>
                  <a:pt x="37" y="154"/>
                </a:cubicBezTo>
                <a:cubicBezTo>
                  <a:pt x="26" y="154"/>
                  <a:pt x="17" y="146"/>
                  <a:pt x="17" y="135"/>
                </a:cubicBezTo>
                <a:cubicBezTo>
                  <a:pt x="17" y="35"/>
                  <a:pt x="17" y="35"/>
                  <a:pt x="17" y="35"/>
                </a:cubicBezTo>
                <a:cubicBezTo>
                  <a:pt x="17" y="24"/>
                  <a:pt x="26" y="16"/>
                  <a:pt x="37" y="16"/>
                </a:cubicBezTo>
                <a:cubicBezTo>
                  <a:pt x="146" y="16"/>
                  <a:pt x="146" y="16"/>
                  <a:pt x="146" y="16"/>
                </a:cubicBezTo>
                <a:lnTo>
                  <a:pt x="146" y="0"/>
                </a:lnTo>
                <a:close/>
              </a:path>
            </a:pathLst>
          </a:custGeom>
          <a:blipFill dpi="0" rotWithShape="1">
            <a:blip r:embed="rId34" cstate="print">
              <a:extLst>
                <a:ext uri="{28A0092B-C50C-407E-A947-70E740481C1C}">
                  <a14:useLocalDpi xmlns:a14="http://schemas.microsoft.com/office/drawing/2010/main" val="0"/>
                </a:ext>
              </a:extLst>
            </a:blip>
            <a:srcRect/>
            <a:stretch>
              <a:fillRect/>
            </a:stretch>
          </a:blipFill>
          <a:ln>
            <a:noFill/>
          </a:ln>
          <a:extLst/>
        </p:spPr>
        <p:txBody>
          <a:bodyPr vert="horz" wrap="square" lIns="61706" tIns="30853" rIns="61706" bIns="30853" numCol="1" anchor="t" anchorCtr="0" compatLnSpc="1">
            <a:prstTxWarp prst="textNoShape">
              <a:avLst/>
            </a:prstTxWarp>
          </a:bodyPr>
          <a:lstStyle/>
          <a:p>
            <a:endParaRPr lang="id-ID" sz="1080">
              <a:solidFill>
                <a:srgbClr val="414455"/>
              </a:solidFill>
            </a:endParaRPr>
          </a:p>
        </p:txBody>
      </p:sp>
      <p:sp>
        <p:nvSpPr>
          <p:cNvPr id="53" name="Freeform 46"/>
          <p:cNvSpPr>
            <a:spLocks noEditPoints="1"/>
          </p:cNvSpPr>
          <p:nvPr/>
        </p:nvSpPr>
        <p:spPr bwMode="auto">
          <a:xfrm>
            <a:off x="5062364" y="2173976"/>
            <a:ext cx="552783" cy="644913"/>
          </a:xfrm>
          <a:custGeom>
            <a:avLst/>
            <a:gdLst>
              <a:gd name="T0" fmla="*/ 376 w 376"/>
              <a:gd name="T1" fmla="*/ 43 h 438"/>
              <a:gd name="T2" fmla="*/ 324 w 376"/>
              <a:gd name="T3" fmla="*/ 32 h 438"/>
              <a:gd name="T4" fmla="*/ 334 w 376"/>
              <a:gd name="T5" fmla="*/ 54 h 438"/>
              <a:gd name="T6" fmla="*/ 324 w 376"/>
              <a:gd name="T7" fmla="*/ 59 h 438"/>
              <a:gd name="T8" fmla="*/ 272 w 376"/>
              <a:gd name="T9" fmla="*/ 63 h 438"/>
              <a:gd name="T10" fmla="*/ 304 w 376"/>
              <a:gd name="T11" fmla="*/ 98 h 438"/>
              <a:gd name="T12" fmla="*/ 256 w 376"/>
              <a:gd name="T13" fmla="*/ 81 h 438"/>
              <a:gd name="T14" fmla="*/ 271 w 376"/>
              <a:gd name="T15" fmla="*/ 103 h 438"/>
              <a:gd name="T16" fmla="*/ 241 w 376"/>
              <a:gd name="T17" fmla="*/ 100 h 438"/>
              <a:gd name="T18" fmla="*/ 256 w 376"/>
              <a:gd name="T19" fmla="*/ 122 h 438"/>
              <a:gd name="T20" fmla="*/ 226 w 376"/>
              <a:gd name="T21" fmla="*/ 119 h 438"/>
              <a:gd name="T22" fmla="*/ 240 w 376"/>
              <a:gd name="T23" fmla="*/ 140 h 438"/>
              <a:gd name="T24" fmla="*/ 210 w 376"/>
              <a:gd name="T25" fmla="*/ 138 h 438"/>
              <a:gd name="T26" fmla="*/ 242 w 376"/>
              <a:gd name="T27" fmla="*/ 173 h 438"/>
              <a:gd name="T28" fmla="*/ 195 w 376"/>
              <a:gd name="T29" fmla="*/ 156 h 438"/>
              <a:gd name="T30" fmla="*/ 210 w 376"/>
              <a:gd name="T31" fmla="*/ 178 h 438"/>
              <a:gd name="T32" fmla="*/ 180 w 376"/>
              <a:gd name="T33" fmla="*/ 175 h 438"/>
              <a:gd name="T34" fmla="*/ 194 w 376"/>
              <a:gd name="T35" fmla="*/ 197 h 438"/>
              <a:gd name="T36" fmla="*/ 164 w 376"/>
              <a:gd name="T37" fmla="*/ 194 h 438"/>
              <a:gd name="T38" fmla="*/ 179 w 376"/>
              <a:gd name="T39" fmla="*/ 215 h 438"/>
              <a:gd name="T40" fmla="*/ 149 w 376"/>
              <a:gd name="T41" fmla="*/ 213 h 438"/>
              <a:gd name="T42" fmla="*/ 181 w 376"/>
              <a:gd name="T43" fmla="*/ 248 h 438"/>
              <a:gd name="T44" fmla="*/ 134 w 376"/>
              <a:gd name="T45" fmla="*/ 232 h 438"/>
              <a:gd name="T46" fmla="*/ 148 w 376"/>
              <a:gd name="T47" fmla="*/ 253 h 438"/>
              <a:gd name="T48" fmla="*/ 118 w 376"/>
              <a:gd name="T49" fmla="*/ 250 h 438"/>
              <a:gd name="T50" fmla="*/ 133 w 376"/>
              <a:gd name="T51" fmla="*/ 272 h 438"/>
              <a:gd name="T52" fmla="*/ 103 w 376"/>
              <a:gd name="T53" fmla="*/ 269 h 438"/>
              <a:gd name="T54" fmla="*/ 117 w 376"/>
              <a:gd name="T55" fmla="*/ 290 h 438"/>
              <a:gd name="T56" fmla="*/ 88 w 376"/>
              <a:gd name="T57" fmla="*/ 288 h 438"/>
              <a:gd name="T58" fmla="*/ 119 w 376"/>
              <a:gd name="T59" fmla="*/ 323 h 438"/>
              <a:gd name="T60" fmla="*/ 72 w 376"/>
              <a:gd name="T61" fmla="*/ 307 h 438"/>
              <a:gd name="T62" fmla="*/ 87 w 376"/>
              <a:gd name="T63" fmla="*/ 328 h 438"/>
              <a:gd name="T64" fmla="*/ 57 w 376"/>
              <a:gd name="T65" fmla="*/ 325 h 438"/>
              <a:gd name="T66" fmla="*/ 71 w 376"/>
              <a:gd name="T67" fmla="*/ 347 h 438"/>
              <a:gd name="T68" fmla="*/ 42 w 376"/>
              <a:gd name="T69" fmla="*/ 344 h 438"/>
              <a:gd name="T70" fmla="*/ 56 w 376"/>
              <a:gd name="T71" fmla="*/ 366 h 438"/>
              <a:gd name="T72" fmla="*/ 26 w 376"/>
              <a:gd name="T73" fmla="*/ 363 h 438"/>
              <a:gd name="T74" fmla="*/ 58 w 376"/>
              <a:gd name="T75" fmla="*/ 398 h 438"/>
              <a:gd name="T76" fmla="*/ 0 w 376"/>
              <a:gd name="T77" fmla="*/ 395 h 438"/>
              <a:gd name="T78" fmla="*/ 324 w 376"/>
              <a:gd name="T79" fmla="*/ 106 h 438"/>
              <a:gd name="T80" fmla="*/ 316 w 376"/>
              <a:gd name="T81" fmla="*/ 56 h 438"/>
              <a:gd name="T82" fmla="*/ 324 w 376"/>
              <a:gd name="T83" fmla="*/ 32 h 438"/>
              <a:gd name="T84" fmla="*/ 323 w 376"/>
              <a:gd name="T85" fmla="*/ 0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6" h="438">
                <a:moveTo>
                  <a:pt x="324" y="106"/>
                </a:moveTo>
                <a:cubicBezTo>
                  <a:pt x="376" y="43"/>
                  <a:pt x="376" y="43"/>
                  <a:pt x="376" y="43"/>
                </a:cubicBezTo>
                <a:cubicBezTo>
                  <a:pt x="324" y="1"/>
                  <a:pt x="324" y="1"/>
                  <a:pt x="324" y="1"/>
                </a:cubicBezTo>
                <a:cubicBezTo>
                  <a:pt x="324" y="32"/>
                  <a:pt x="324" y="32"/>
                  <a:pt x="324" y="32"/>
                </a:cubicBezTo>
                <a:cubicBezTo>
                  <a:pt x="327" y="32"/>
                  <a:pt x="330" y="33"/>
                  <a:pt x="332" y="35"/>
                </a:cubicBezTo>
                <a:cubicBezTo>
                  <a:pt x="338" y="40"/>
                  <a:pt x="339" y="49"/>
                  <a:pt x="334" y="54"/>
                </a:cubicBezTo>
                <a:cubicBezTo>
                  <a:pt x="334" y="54"/>
                  <a:pt x="334" y="54"/>
                  <a:pt x="334" y="54"/>
                </a:cubicBezTo>
                <a:cubicBezTo>
                  <a:pt x="332" y="57"/>
                  <a:pt x="328" y="59"/>
                  <a:pt x="324" y="59"/>
                </a:cubicBezTo>
                <a:lnTo>
                  <a:pt x="324" y="106"/>
                </a:lnTo>
                <a:close/>
                <a:moveTo>
                  <a:pt x="272" y="63"/>
                </a:moveTo>
                <a:cubicBezTo>
                  <a:pt x="308" y="92"/>
                  <a:pt x="308" y="92"/>
                  <a:pt x="308" y="92"/>
                </a:cubicBezTo>
                <a:cubicBezTo>
                  <a:pt x="304" y="98"/>
                  <a:pt x="304" y="98"/>
                  <a:pt x="304" y="98"/>
                </a:cubicBezTo>
                <a:cubicBezTo>
                  <a:pt x="267" y="68"/>
                  <a:pt x="267" y="68"/>
                  <a:pt x="267" y="68"/>
                </a:cubicBezTo>
                <a:cubicBezTo>
                  <a:pt x="256" y="81"/>
                  <a:pt x="256" y="81"/>
                  <a:pt x="256" y="81"/>
                </a:cubicBezTo>
                <a:cubicBezTo>
                  <a:pt x="276" y="97"/>
                  <a:pt x="276" y="97"/>
                  <a:pt x="276" y="97"/>
                </a:cubicBezTo>
                <a:cubicBezTo>
                  <a:pt x="271" y="103"/>
                  <a:pt x="271" y="103"/>
                  <a:pt x="271" y="103"/>
                </a:cubicBezTo>
                <a:cubicBezTo>
                  <a:pt x="252" y="87"/>
                  <a:pt x="252" y="87"/>
                  <a:pt x="252" y="87"/>
                </a:cubicBezTo>
                <a:cubicBezTo>
                  <a:pt x="241" y="100"/>
                  <a:pt x="241" y="100"/>
                  <a:pt x="241" y="100"/>
                </a:cubicBezTo>
                <a:cubicBezTo>
                  <a:pt x="260" y="116"/>
                  <a:pt x="260" y="116"/>
                  <a:pt x="260" y="116"/>
                </a:cubicBezTo>
                <a:cubicBezTo>
                  <a:pt x="256" y="122"/>
                  <a:pt x="256" y="122"/>
                  <a:pt x="256" y="122"/>
                </a:cubicBezTo>
                <a:cubicBezTo>
                  <a:pt x="236" y="106"/>
                  <a:pt x="236" y="106"/>
                  <a:pt x="236" y="106"/>
                </a:cubicBezTo>
                <a:cubicBezTo>
                  <a:pt x="226" y="119"/>
                  <a:pt x="226" y="119"/>
                  <a:pt x="226" y="119"/>
                </a:cubicBezTo>
                <a:cubicBezTo>
                  <a:pt x="245" y="135"/>
                  <a:pt x="245" y="135"/>
                  <a:pt x="245" y="135"/>
                </a:cubicBezTo>
                <a:cubicBezTo>
                  <a:pt x="240" y="140"/>
                  <a:pt x="240" y="140"/>
                  <a:pt x="240" y="140"/>
                </a:cubicBezTo>
                <a:cubicBezTo>
                  <a:pt x="221" y="125"/>
                  <a:pt x="221" y="125"/>
                  <a:pt x="221" y="125"/>
                </a:cubicBezTo>
                <a:cubicBezTo>
                  <a:pt x="210" y="138"/>
                  <a:pt x="210" y="138"/>
                  <a:pt x="210" y="138"/>
                </a:cubicBezTo>
                <a:cubicBezTo>
                  <a:pt x="247" y="167"/>
                  <a:pt x="247" y="167"/>
                  <a:pt x="247" y="167"/>
                </a:cubicBezTo>
                <a:cubicBezTo>
                  <a:pt x="242" y="173"/>
                  <a:pt x="242" y="173"/>
                  <a:pt x="242" y="173"/>
                </a:cubicBezTo>
                <a:cubicBezTo>
                  <a:pt x="206" y="143"/>
                  <a:pt x="206" y="143"/>
                  <a:pt x="206" y="143"/>
                </a:cubicBezTo>
                <a:cubicBezTo>
                  <a:pt x="195" y="156"/>
                  <a:pt x="195" y="156"/>
                  <a:pt x="195" y="156"/>
                </a:cubicBezTo>
                <a:cubicBezTo>
                  <a:pt x="214" y="172"/>
                  <a:pt x="214" y="172"/>
                  <a:pt x="214" y="172"/>
                </a:cubicBezTo>
                <a:cubicBezTo>
                  <a:pt x="210" y="178"/>
                  <a:pt x="210" y="178"/>
                  <a:pt x="210" y="178"/>
                </a:cubicBezTo>
                <a:cubicBezTo>
                  <a:pt x="190" y="162"/>
                  <a:pt x="190" y="162"/>
                  <a:pt x="190" y="162"/>
                </a:cubicBezTo>
                <a:cubicBezTo>
                  <a:pt x="180" y="175"/>
                  <a:pt x="180" y="175"/>
                  <a:pt x="180" y="175"/>
                </a:cubicBezTo>
                <a:cubicBezTo>
                  <a:pt x="199" y="191"/>
                  <a:pt x="199" y="191"/>
                  <a:pt x="199" y="191"/>
                </a:cubicBezTo>
                <a:cubicBezTo>
                  <a:pt x="194" y="197"/>
                  <a:pt x="194" y="197"/>
                  <a:pt x="194" y="197"/>
                </a:cubicBezTo>
                <a:cubicBezTo>
                  <a:pt x="175" y="181"/>
                  <a:pt x="175" y="181"/>
                  <a:pt x="175" y="181"/>
                </a:cubicBezTo>
                <a:cubicBezTo>
                  <a:pt x="164" y="194"/>
                  <a:pt x="164" y="194"/>
                  <a:pt x="164" y="194"/>
                </a:cubicBezTo>
                <a:cubicBezTo>
                  <a:pt x="184" y="210"/>
                  <a:pt x="184" y="210"/>
                  <a:pt x="184" y="210"/>
                </a:cubicBezTo>
                <a:cubicBezTo>
                  <a:pt x="179" y="215"/>
                  <a:pt x="179" y="215"/>
                  <a:pt x="179" y="215"/>
                </a:cubicBezTo>
                <a:cubicBezTo>
                  <a:pt x="160" y="200"/>
                  <a:pt x="160" y="200"/>
                  <a:pt x="160" y="200"/>
                </a:cubicBezTo>
                <a:cubicBezTo>
                  <a:pt x="149" y="213"/>
                  <a:pt x="149" y="213"/>
                  <a:pt x="149" y="213"/>
                </a:cubicBezTo>
                <a:cubicBezTo>
                  <a:pt x="185" y="243"/>
                  <a:pt x="185" y="243"/>
                  <a:pt x="185" y="243"/>
                </a:cubicBezTo>
                <a:cubicBezTo>
                  <a:pt x="181" y="248"/>
                  <a:pt x="181" y="248"/>
                  <a:pt x="181" y="248"/>
                </a:cubicBezTo>
                <a:cubicBezTo>
                  <a:pt x="144" y="218"/>
                  <a:pt x="144" y="218"/>
                  <a:pt x="144" y="218"/>
                </a:cubicBezTo>
                <a:cubicBezTo>
                  <a:pt x="134" y="232"/>
                  <a:pt x="134" y="232"/>
                  <a:pt x="134" y="232"/>
                </a:cubicBezTo>
                <a:cubicBezTo>
                  <a:pt x="153" y="247"/>
                  <a:pt x="153" y="247"/>
                  <a:pt x="153" y="247"/>
                </a:cubicBezTo>
                <a:cubicBezTo>
                  <a:pt x="148" y="253"/>
                  <a:pt x="148" y="253"/>
                  <a:pt x="148" y="253"/>
                </a:cubicBezTo>
                <a:cubicBezTo>
                  <a:pt x="129" y="237"/>
                  <a:pt x="129" y="237"/>
                  <a:pt x="129" y="237"/>
                </a:cubicBezTo>
                <a:cubicBezTo>
                  <a:pt x="118" y="250"/>
                  <a:pt x="118" y="250"/>
                  <a:pt x="118" y="250"/>
                </a:cubicBezTo>
                <a:cubicBezTo>
                  <a:pt x="137" y="266"/>
                  <a:pt x="137" y="266"/>
                  <a:pt x="137" y="266"/>
                </a:cubicBezTo>
                <a:cubicBezTo>
                  <a:pt x="133" y="272"/>
                  <a:pt x="133" y="272"/>
                  <a:pt x="133" y="272"/>
                </a:cubicBezTo>
                <a:cubicBezTo>
                  <a:pt x="114" y="256"/>
                  <a:pt x="114" y="256"/>
                  <a:pt x="114" y="256"/>
                </a:cubicBezTo>
                <a:cubicBezTo>
                  <a:pt x="103" y="269"/>
                  <a:pt x="103" y="269"/>
                  <a:pt x="103" y="269"/>
                </a:cubicBezTo>
                <a:cubicBezTo>
                  <a:pt x="122" y="285"/>
                  <a:pt x="122" y="285"/>
                  <a:pt x="122" y="285"/>
                </a:cubicBezTo>
                <a:cubicBezTo>
                  <a:pt x="117" y="290"/>
                  <a:pt x="117" y="290"/>
                  <a:pt x="117" y="290"/>
                </a:cubicBezTo>
                <a:cubicBezTo>
                  <a:pt x="98" y="275"/>
                  <a:pt x="98" y="275"/>
                  <a:pt x="98" y="275"/>
                </a:cubicBezTo>
                <a:cubicBezTo>
                  <a:pt x="88" y="288"/>
                  <a:pt x="88" y="288"/>
                  <a:pt x="88" y="288"/>
                </a:cubicBezTo>
                <a:cubicBezTo>
                  <a:pt x="124" y="318"/>
                  <a:pt x="124" y="318"/>
                  <a:pt x="124" y="318"/>
                </a:cubicBezTo>
                <a:cubicBezTo>
                  <a:pt x="119" y="323"/>
                  <a:pt x="119" y="323"/>
                  <a:pt x="119" y="323"/>
                </a:cubicBezTo>
                <a:cubicBezTo>
                  <a:pt x="83" y="294"/>
                  <a:pt x="83" y="294"/>
                  <a:pt x="83" y="294"/>
                </a:cubicBezTo>
                <a:cubicBezTo>
                  <a:pt x="72" y="307"/>
                  <a:pt x="72" y="307"/>
                  <a:pt x="72" y="307"/>
                </a:cubicBezTo>
                <a:cubicBezTo>
                  <a:pt x="91" y="322"/>
                  <a:pt x="91" y="322"/>
                  <a:pt x="91" y="322"/>
                </a:cubicBezTo>
                <a:cubicBezTo>
                  <a:pt x="87" y="328"/>
                  <a:pt x="87" y="328"/>
                  <a:pt x="87" y="328"/>
                </a:cubicBezTo>
                <a:cubicBezTo>
                  <a:pt x="68" y="312"/>
                  <a:pt x="68" y="312"/>
                  <a:pt x="68" y="312"/>
                </a:cubicBezTo>
                <a:cubicBezTo>
                  <a:pt x="57" y="325"/>
                  <a:pt x="57" y="325"/>
                  <a:pt x="57" y="325"/>
                </a:cubicBezTo>
                <a:cubicBezTo>
                  <a:pt x="76" y="341"/>
                  <a:pt x="76" y="341"/>
                  <a:pt x="76" y="341"/>
                </a:cubicBezTo>
                <a:cubicBezTo>
                  <a:pt x="71" y="347"/>
                  <a:pt x="71" y="347"/>
                  <a:pt x="71" y="347"/>
                </a:cubicBezTo>
                <a:cubicBezTo>
                  <a:pt x="52" y="331"/>
                  <a:pt x="52" y="331"/>
                  <a:pt x="52" y="331"/>
                </a:cubicBezTo>
                <a:cubicBezTo>
                  <a:pt x="42" y="344"/>
                  <a:pt x="42" y="344"/>
                  <a:pt x="42" y="344"/>
                </a:cubicBezTo>
                <a:cubicBezTo>
                  <a:pt x="61" y="360"/>
                  <a:pt x="61" y="360"/>
                  <a:pt x="61" y="360"/>
                </a:cubicBezTo>
                <a:cubicBezTo>
                  <a:pt x="56" y="366"/>
                  <a:pt x="56" y="366"/>
                  <a:pt x="56" y="366"/>
                </a:cubicBezTo>
                <a:cubicBezTo>
                  <a:pt x="37" y="350"/>
                  <a:pt x="37" y="350"/>
                  <a:pt x="37" y="350"/>
                </a:cubicBezTo>
                <a:cubicBezTo>
                  <a:pt x="26" y="363"/>
                  <a:pt x="26" y="363"/>
                  <a:pt x="26" y="363"/>
                </a:cubicBezTo>
                <a:cubicBezTo>
                  <a:pt x="63" y="393"/>
                  <a:pt x="63" y="393"/>
                  <a:pt x="63" y="393"/>
                </a:cubicBezTo>
                <a:cubicBezTo>
                  <a:pt x="58" y="398"/>
                  <a:pt x="58" y="398"/>
                  <a:pt x="58" y="398"/>
                </a:cubicBezTo>
                <a:cubicBezTo>
                  <a:pt x="22" y="369"/>
                  <a:pt x="22" y="369"/>
                  <a:pt x="22" y="369"/>
                </a:cubicBezTo>
                <a:cubicBezTo>
                  <a:pt x="0" y="395"/>
                  <a:pt x="0" y="395"/>
                  <a:pt x="0" y="395"/>
                </a:cubicBezTo>
                <a:cubicBezTo>
                  <a:pt x="53" y="438"/>
                  <a:pt x="53" y="438"/>
                  <a:pt x="53" y="438"/>
                </a:cubicBezTo>
                <a:cubicBezTo>
                  <a:pt x="324" y="106"/>
                  <a:pt x="324" y="106"/>
                  <a:pt x="324" y="106"/>
                </a:cubicBezTo>
                <a:cubicBezTo>
                  <a:pt x="324" y="59"/>
                  <a:pt x="324" y="59"/>
                  <a:pt x="324" y="59"/>
                </a:cubicBezTo>
                <a:cubicBezTo>
                  <a:pt x="321" y="59"/>
                  <a:pt x="318" y="58"/>
                  <a:pt x="316" y="56"/>
                </a:cubicBezTo>
                <a:cubicBezTo>
                  <a:pt x="310" y="51"/>
                  <a:pt x="309" y="43"/>
                  <a:pt x="314" y="37"/>
                </a:cubicBezTo>
                <a:cubicBezTo>
                  <a:pt x="316" y="34"/>
                  <a:pt x="320" y="32"/>
                  <a:pt x="324" y="32"/>
                </a:cubicBezTo>
                <a:cubicBezTo>
                  <a:pt x="324" y="1"/>
                  <a:pt x="324" y="1"/>
                  <a:pt x="324" y="1"/>
                </a:cubicBezTo>
                <a:cubicBezTo>
                  <a:pt x="323" y="0"/>
                  <a:pt x="323" y="0"/>
                  <a:pt x="323" y="0"/>
                </a:cubicBezTo>
                <a:lnTo>
                  <a:pt x="272" y="63"/>
                </a:lnTo>
                <a:close/>
              </a:path>
            </a:pathLst>
          </a:custGeom>
          <a:blipFill dpi="0" rotWithShape="1">
            <a:blip r:embed="rId35" cstate="print">
              <a:extLst>
                <a:ext uri="{28A0092B-C50C-407E-A947-70E740481C1C}">
                  <a14:useLocalDpi xmlns:a14="http://schemas.microsoft.com/office/drawing/2010/main" val="0"/>
                </a:ext>
              </a:extLst>
            </a:blip>
            <a:srcRect/>
            <a:stretch>
              <a:fillRect/>
            </a:stretch>
          </a:blipFill>
          <a:ln>
            <a:noFill/>
          </a:ln>
        </p:spPr>
        <p:txBody>
          <a:bodyPr vert="horz" wrap="square" lIns="61706" tIns="30853" rIns="61706" bIns="30853" numCol="1" anchor="t" anchorCtr="0" compatLnSpc="1">
            <a:prstTxWarp prst="textNoShape">
              <a:avLst/>
            </a:prstTxWarp>
          </a:bodyPr>
          <a:lstStyle/>
          <a:p>
            <a:endParaRPr lang="id-ID" sz="1080">
              <a:solidFill>
                <a:srgbClr val="414455"/>
              </a:solidFill>
            </a:endParaRPr>
          </a:p>
        </p:txBody>
      </p:sp>
      <p:sp>
        <p:nvSpPr>
          <p:cNvPr id="54" name="Freeform 47"/>
          <p:cNvSpPr>
            <a:spLocks noEditPoints="1"/>
          </p:cNvSpPr>
          <p:nvPr/>
        </p:nvSpPr>
        <p:spPr bwMode="auto">
          <a:xfrm>
            <a:off x="5481236" y="2362523"/>
            <a:ext cx="238897" cy="469222"/>
          </a:xfrm>
          <a:custGeom>
            <a:avLst/>
            <a:gdLst>
              <a:gd name="T0" fmla="*/ 121 w 162"/>
              <a:gd name="T1" fmla="*/ 144 h 319"/>
              <a:gd name="T2" fmla="*/ 128 w 162"/>
              <a:gd name="T3" fmla="*/ 138 h 319"/>
              <a:gd name="T4" fmla="*/ 150 w 162"/>
              <a:gd name="T5" fmla="*/ 80 h 319"/>
              <a:gd name="T6" fmla="*/ 147 w 162"/>
              <a:gd name="T7" fmla="*/ 69 h 319"/>
              <a:gd name="T8" fmla="*/ 156 w 162"/>
              <a:gd name="T9" fmla="*/ 46 h 319"/>
              <a:gd name="T10" fmla="*/ 137 w 162"/>
              <a:gd name="T11" fmla="*/ 3 h 319"/>
              <a:gd name="T12" fmla="*/ 121 w 162"/>
              <a:gd name="T13" fmla="*/ 1 h 319"/>
              <a:gd name="T14" fmla="*/ 121 w 162"/>
              <a:gd name="T15" fmla="*/ 58 h 319"/>
              <a:gd name="T16" fmla="*/ 126 w 162"/>
              <a:gd name="T17" fmla="*/ 61 h 319"/>
              <a:gd name="T18" fmla="*/ 121 w 162"/>
              <a:gd name="T19" fmla="*/ 59 h 319"/>
              <a:gd name="T20" fmla="*/ 121 w 162"/>
              <a:gd name="T21" fmla="*/ 85 h 319"/>
              <a:gd name="T22" fmla="*/ 125 w 162"/>
              <a:gd name="T23" fmla="*/ 75 h 319"/>
              <a:gd name="T24" fmla="*/ 123 w 162"/>
              <a:gd name="T25" fmla="*/ 66 h 319"/>
              <a:gd name="T26" fmla="*/ 139 w 162"/>
              <a:gd name="T27" fmla="*/ 72 h 319"/>
              <a:gd name="T28" fmla="*/ 144 w 162"/>
              <a:gd name="T29" fmla="*/ 83 h 319"/>
              <a:gd name="T30" fmla="*/ 125 w 162"/>
              <a:gd name="T31" fmla="*/ 132 h 319"/>
              <a:gd name="T32" fmla="*/ 121 w 162"/>
              <a:gd name="T33" fmla="*/ 136 h 319"/>
              <a:gd name="T34" fmla="*/ 121 w 162"/>
              <a:gd name="T35" fmla="*/ 144 h 319"/>
              <a:gd name="T36" fmla="*/ 66 w 162"/>
              <a:gd name="T37" fmla="*/ 284 h 319"/>
              <a:gd name="T38" fmla="*/ 121 w 162"/>
              <a:gd name="T39" fmla="*/ 144 h 319"/>
              <a:gd name="T40" fmla="*/ 121 w 162"/>
              <a:gd name="T41" fmla="*/ 144 h 319"/>
              <a:gd name="T42" fmla="*/ 121 w 162"/>
              <a:gd name="T43" fmla="*/ 136 h 319"/>
              <a:gd name="T44" fmla="*/ 114 w 162"/>
              <a:gd name="T45" fmla="*/ 137 h 319"/>
              <a:gd name="T46" fmla="*/ 98 w 162"/>
              <a:gd name="T47" fmla="*/ 130 h 319"/>
              <a:gd name="T48" fmla="*/ 98 w 162"/>
              <a:gd name="T49" fmla="*/ 130 h 319"/>
              <a:gd name="T50" fmla="*/ 106 w 162"/>
              <a:gd name="T51" fmla="*/ 125 h 319"/>
              <a:gd name="T52" fmla="*/ 121 w 162"/>
              <a:gd name="T53" fmla="*/ 85 h 319"/>
              <a:gd name="T54" fmla="*/ 121 w 162"/>
              <a:gd name="T55" fmla="*/ 59 h 319"/>
              <a:gd name="T56" fmla="*/ 85 w 162"/>
              <a:gd name="T57" fmla="*/ 45 h 319"/>
              <a:gd name="T58" fmla="*/ 74 w 162"/>
              <a:gd name="T59" fmla="*/ 51 h 319"/>
              <a:gd name="T60" fmla="*/ 52 w 162"/>
              <a:gd name="T61" fmla="*/ 108 h 319"/>
              <a:gd name="T62" fmla="*/ 54 w 162"/>
              <a:gd name="T63" fmla="*/ 118 h 319"/>
              <a:gd name="T64" fmla="*/ 35 w 162"/>
              <a:gd name="T65" fmla="*/ 168 h 319"/>
              <a:gd name="T66" fmla="*/ 35 w 162"/>
              <a:gd name="T67" fmla="*/ 256 h 319"/>
              <a:gd name="T68" fmla="*/ 39 w 162"/>
              <a:gd name="T69" fmla="*/ 257 h 319"/>
              <a:gd name="T70" fmla="*/ 45 w 162"/>
              <a:gd name="T71" fmla="*/ 268 h 319"/>
              <a:gd name="T72" fmla="*/ 58 w 162"/>
              <a:gd name="T73" fmla="*/ 264 h 319"/>
              <a:gd name="T74" fmla="*/ 64 w 162"/>
              <a:gd name="T75" fmla="*/ 278 h 319"/>
              <a:gd name="T76" fmla="*/ 63 w 162"/>
              <a:gd name="T77" fmla="*/ 281 h 319"/>
              <a:gd name="T78" fmla="*/ 35 w 162"/>
              <a:gd name="T79" fmla="*/ 300 h 319"/>
              <a:gd name="T80" fmla="*/ 35 w 162"/>
              <a:gd name="T81" fmla="*/ 306 h 319"/>
              <a:gd name="T82" fmla="*/ 66 w 162"/>
              <a:gd name="T83" fmla="*/ 284 h 319"/>
              <a:gd name="T84" fmla="*/ 121 w 162"/>
              <a:gd name="T85" fmla="*/ 1 h 319"/>
              <a:gd name="T86" fmla="*/ 121 w 162"/>
              <a:gd name="T87" fmla="*/ 58 h 319"/>
              <a:gd name="T88" fmla="*/ 88 w 162"/>
              <a:gd name="T89" fmla="*/ 36 h 319"/>
              <a:gd name="T90" fmla="*/ 94 w 162"/>
              <a:gd name="T91" fmla="*/ 22 h 319"/>
              <a:gd name="T92" fmla="*/ 121 w 162"/>
              <a:gd name="T93" fmla="*/ 1 h 319"/>
              <a:gd name="T94" fmla="*/ 35 w 162"/>
              <a:gd name="T95" fmla="*/ 168 h 319"/>
              <a:gd name="T96" fmla="*/ 0 w 162"/>
              <a:gd name="T97" fmla="*/ 258 h 319"/>
              <a:gd name="T98" fmla="*/ 15 w 162"/>
              <a:gd name="T99" fmla="*/ 319 h 319"/>
              <a:gd name="T100" fmla="*/ 35 w 162"/>
              <a:gd name="T101" fmla="*/ 306 h 319"/>
              <a:gd name="T102" fmla="*/ 35 w 162"/>
              <a:gd name="T103" fmla="*/ 300 h 319"/>
              <a:gd name="T104" fmla="*/ 33 w 162"/>
              <a:gd name="T105" fmla="*/ 301 h 319"/>
              <a:gd name="T106" fmla="*/ 13 w 162"/>
              <a:gd name="T107" fmla="*/ 294 h 319"/>
              <a:gd name="T108" fmla="*/ 5 w 162"/>
              <a:gd name="T109" fmla="*/ 259 h 319"/>
              <a:gd name="T110" fmla="*/ 5 w 162"/>
              <a:gd name="T111" fmla="*/ 259 h 319"/>
              <a:gd name="T112" fmla="*/ 6 w 162"/>
              <a:gd name="T113" fmla="*/ 256 h 319"/>
              <a:gd name="T114" fmla="*/ 19 w 162"/>
              <a:gd name="T115" fmla="*/ 250 h 319"/>
              <a:gd name="T116" fmla="*/ 26 w 162"/>
              <a:gd name="T117" fmla="*/ 261 h 319"/>
              <a:gd name="T118" fmla="*/ 35 w 162"/>
              <a:gd name="T119" fmla="*/ 256 h 319"/>
              <a:gd name="T120" fmla="*/ 35 w 162"/>
              <a:gd name="T121" fmla="*/ 168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2" h="319">
                <a:moveTo>
                  <a:pt x="121" y="144"/>
                </a:moveTo>
                <a:cubicBezTo>
                  <a:pt x="124" y="143"/>
                  <a:pt x="127" y="141"/>
                  <a:pt x="128" y="138"/>
                </a:cubicBezTo>
                <a:cubicBezTo>
                  <a:pt x="150" y="80"/>
                  <a:pt x="150" y="80"/>
                  <a:pt x="150" y="80"/>
                </a:cubicBezTo>
                <a:cubicBezTo>
                  <a:pt x="152" y="76"/>
                  <a:pt x="150" y="71"/>
                  <a:pt x="147" y="69"/>
                </a:cubicBezTo>
                <a:cubicBezTo>
                  <a:pt x="156" y="46"/>
                  <a:pt x="156" y="46"/>
                  <a:pt x="156" y="46"/>
                </a:cubicBezTo>
                <a:cubicBezTo>
                  <a:pt x="162" y="29"/>
                  <a:pt x="154" y="9"/>
                  <a:pt x="137" y="3"/>
                </a:cubicBezTo>
                <a:cubicBezTo>
                  <a:pt x="132" y="1"/>
                  <a:pt x="126" y="0"/>
                  <a:pt x="121" y="1"/>
                </a:cubicBezTo>
                <a:cubicBezTo>
                  <a:pt x="121" y="58"/>
                  <a:pt x="121" y="58"/>
                  <a:pt x="121" y="58"/>
                </a:cubicBezTo>
                <a:cubicBezTo>
                  <a:pt x="126" y="61"/>
                  <a:pt x="126" y="61"/>
                  <a:pt x="126" y="61"/>
                </a:cubicBezTo>
                <a:cubicBezTo>
                  <a:pt x="121" y="59"/>
                  <a:pt x="121" y="59"/>
                  <a:pt x="121" y="59"/>
                </a:cubicBezTo>
                <a:cubicBezTo>
                  <a:pt x="121" y="85"/>
                  <a:pt x="121" y="85"/>
                  <a:pt x="121" y="85"/>
                </a:cubicBezTo>
                <a:cubicBezTo>
                  <a:pt x="125" y="75"/>
                  <a:pt x="125" y="75"/>
                  <a:pt x="125" y="75"/>
                </a:cubicBezTo>
                <a:cubicBezTo>
                  <a:pt x="126" y="72"/>
                  <a:pt x="126" y="68"/>
                  <a:pt x="123" y="66"/>
                </a:cubicBezTo>
                <a:cubicBezTo>
                  <a:pt x="139" y="72"/>
                  <a:pt x="139" y="72"/>
                  <a:pt x="139" y="72"/>
                </a:cubicBezTo>
                <a:cubicBezTo>
                  <a:pt x="143" y="73"/>
                  <a:pt x="146" y="78"/>
                  <a:pt x="144" y="83"/>
                </a:cubicBezTo>
                <a:cubicBezTo>
                  <a:pt x="125" y="132"/>
                  <a:pt x="125" y="132"/>
                  <a:pt x="125" y="132"/>
                </a:cubicBezTo>
                <a:cubicBezTo>
                  <a:pt x="124" y="134"/>
                  <a:pt x="123" y="135"/>
                  <a:pt x="121" y="136"/>
                </a:cubicBezTo>
                <a:lnTo>
                  <a:pt x="121" y="144"/>
                </a:lnTo>
                <a:close/>
                <a:moveTo>
                  <a:pt x="66" y="284"/>
                </a:moveTo>
                <a:cubicBezTo>
                  <a:pt x="121" y="144"/>
                  <a:pt x="121" y="144"/>
                  <a:pt x="121" y="144"/>
                </a:cubicBezTo>
                <a:cubicBezTo>
                  <a:pt x="121" y="144"/>
                  <a:pt x="121" y="144"/>
                  <a:pt x="121" y="144"/>
                </a:cubicBezTo>
                <a:cubicBezTo>
                  <a:pt x="121" y="136"/>
                  <a:pt x="121" y="136"/>
                  <a:pt x="121" y="136"/>
                </a:cubicBezTo>
                <a:cubicBezTo>
                  <a:pt x="119" y="137"/>
                  <a:pt x="117" y="137"/>
                  <a:pt x="114" y="137"/>
                </a:cubicBezTo>
                <a:cubicBezTo>
                  <a:pt x="98" y="130"/>
                  <a:pt x="98" y="130"/>
                  <a:pt x="98" y="130"/>
                </a:cubicBezTo>
                <a:cubicBezTo>
                  <a:pt x="98" y="130"/>
                  <a:pt x="98" y="130"/>
                  <a:pt x="98" y="130"/>
                </a:cubicBezTo>
                <a:cubicBezTo>
                  <a:pt x="102" y="130"/>
                  <a:pt x="105" y="128"/>
                  <a:pt x="106" y="125"/>
                </a:cubicBezTo>
                <a:cubicBezTo>
                  <a:pt x="121" y="85"/>
                  <a:pt x="121" y="85"/>
                  <a:pt x="121" y="85"/>
                </a:cubicBezTo>
                <a:cubicBezTo>
                  <a:pt x="121" y="59"/>
                  <a:pt x="121" y="59"/>
                  <a:pt x="121" y="59"/>
                </a:cubicBezTo>
                <a:cubicBezTo>
                  <a:pt x="85" y="45"/>
                  <a:pt x="85" y="45"/>
                  <a:pt x="85" y="45"/>
                </a:cubicBezTo>
                <a:cubicBezTo>
                  <a:pt x="80" y="44"/>
                  <a:pt x="76" y="47"/>
                  <a:pt x="74" y="51"/>
                </a:cubicBezTo>
                <a:cubicBezTo>
                  <a:pt x="52" y="108"/>
                  <a:pt x="52" y="108"/>
                  <a:pt x="52" y="108"/>
                </a:cubicBezTo>
                <a:cubicBezTo>
                  <a:pt x="51" y="112"/>
                  <a:pt x="52" y="115"/>
                  <a:pt x="54" y="118"/>
                </a:cubicBezTo>
                <a:cubicBezTo>
                  <a:pt x="35" y="168"/>
                  <a:pt x="35" y="168"/>
                  <a:pt x="35" y="168"/>
                </a:cubicBezTo>
                <a:cubicBezTo>
                  <a:pt x="35" y="256"/>
                  <a:pt x="35" y="256"/>
                  <a:pt x="35" y="256"/>
                </a:cubicBezTo>
                <a:cubicBezTo>
                  <a:pt x="36" y="256"/>
                  <a:pt x="37" y="257"/>
                  <a:pt x="39" y="257"/>
                </a:cubicBezTo>
                <a:cubicBezTo>
                  <a:pt x="43" y="259"/>
                  <a:pt x="46" y="264"/>
                  <a:pt x="45" y="268"/>
                </a:cubicBezTo>
                <a:cubicBezTo>
                  <a:pt x="48" y="264"/>
                  <a:pt x="53" y="263"/>
                  <a:pt x="58" y="264"/>
                </a:cubicBezTo>
                <a:cubicBezTo>
                  <a:pt x="63" y="267"/>
                  <a:pt x="66" y="273"/>
                  <a:pt x="64" y="278"/>
                </a:cubicBezTo>
                <a:cubicBezTo>
                  <a:pt x="63" y="281"/>
                  <a:pt x="63" y="281"/>
                  <a:pt x="63" y="281"/>
                </a:cubicBezTo>
                <a:cubicBezTo>
                  <a:pt x="35" y="300"/>
                  <a:pt x="35" y="300"/>
                  <a:pt x="35" y="300"/>
                </a:cubicBezTo>
                <a:cubicBezTo>
                  <a:pt x="35" y="306"/>
                  <a:pt x="35" y="306"/>
                  <a:pt x="35" y="306"/>
                </a:cubicBezTo>
                <a:cubicBezTo>
                  <a:pt x="66" y="284"/>
                  <a:pt x="66" y="284"/>
                  <a:pt x="66" y="284"/>
                </a:cubicBezTo>
                <a:close/>
                <a:moveTo>
                  <a:pt x="121" y="1"/>
                </a:moveTo>
                <a:cubicBezTo>
                  <a:pt x="121" y="58"/>
                  <a:pt x="121" y="58"/>
                  <a:pt x="121" y="58"/>
                </a:cubicBezTo>
                <a:cubicBezTo>
                  <a:pt x="88" y="36"/>
                  <a:pt x="88" y="36"/>
                  <a:pt x="88" y="36"/>
                </a:cubicBezTo>
                <a:cubicBezTo>
                  <a:pt x="94" y="22"/>
                  <a:pt x="94" y="22"/>
                  <a:pt x="94" y="22"/>
                </a:cubicBezTo>
                <a:cubicBezTo>
                  <a:pt x="98" y="10"/>
                  <a:pt x="109" y="2"/>
                  <a:pt x="121" y="1"/>
                </a:cubicBezTo>
                <a:close/>
                <a:moveTo>
                  <a:pt x="35" y="168"/>
                </a:moveTo>
                <a:cubicBezTo>
                  <a:pt x="0" y="258"/>
                  <a:pt x="0" y="258"/>
                  <a:pt x="0" y="258"/>
                </a:cubicBezTo>
                <a:cubicBezTo>
                  <a:pt x="15" y="319"/>
                  <a:pt x="15" y="319"/>
                  <a:pt x="15" y="319"/>
                </a:cubicBezTo>
                <a:cubicBezTo>
                  <a:pt x="35" y="306"/>
                  <a:pt x="35" y="306"/>
                  <a:pt x="35" y="306"/>
                </a:cubicBezTo>
                <a:cubicBezTo>
                  <a:pt x="35" y="300"/>
                  <a:pt x="35" y="300"/>
                  <a:pt x="35" y="300"/>
                </a:cubicBezTo>
                <a:cubicBezTo>
                  <a:pt x="33" y="301"/>
                  <a:pt x="33" y="301"/>
                  <a:pt x="33" y="301"/>
                </a:cubicBezTo>
                <a:cubicBezTo>
                  <a:pt x="13" y="294"/>
                  <a:pt x="13" y="294"/>
                  <a:pt x="13" y="294"/>
                </a:cubicBezTo>
                <a:cubicBezTo>
                  <a:pt x="5" y="259"/>
                  <a:pt x="5" y="259"/>
                  <a:pt x="5" y="259"/>
                </a:cubicBezTo>
                <a:cubicBezTo>
                  <a:pt x="5" y="259"/>
                  <a:pt x="5" y="259"/>
                  <a:pt x="5" y="259"/>
                </a:cubicBezTo>
                <a:cubicBezTo>
                  <a:pt x="6" y="256"/>
                  <a:pt x="6" y="256"/>
                  <a:pt x="6" y="256"/>
                </a:cubicBezTo>
                <a:cubicBezTo>
                  <a:pt x="8" y="250"/>
                  <a:pt x="14" y="248"/>
                  <a:pt x="19" y="250"/>
                </a:cubicBezTo>
                <a:cubicBezTo>
                  <a:pt x="24" y="251"/>
                  <a:pt x="27" y="256"/>
                  <a:pt x="26" y="261"/>
                </a:cubicBezTo>
                <a:cubicBezTo>
                  <a:pt x="28" y="258"/>
                  <a:pt x="31" y="256"/>
                  <a:pt x="35" y="256"/>
                </a:cubicBezTo>
                <a:lnTo>
                  <a:pt x="35" y="168"/>
                </a:lnTo>
                <a:close/>
              </a:path>
            </a:pathLst>
          </a:custGeom>
          <a:blipFill dpi="0" rotWithShape="1">
            <a:blip r:embed="rId36" cstate="print">
              <a:extLst>
                <a:ext uri="{28A0092B-C50C-407E-A947-70E740481C1C}">
                  <a14:useLocalDpi xmlns:a14="http://schemas.microsoft.com/office/drawing/2010/main" val="0"/>
                </a:ext>
              </a:extLst>
            </a:blip>
            <a:srcRect/>
            <a:stretch>
              <a:fillRect/>
            </a:stretch>
          </a:blipFill>
          <a:ln>
            <a:noFill/>
          </a:ln>
        </p:spPr>
        <p:txBody>
          <a:bodyPr vert="horz" wrap="square" lIns="61706" tIns="30853" rIns="61706" bIns="30853" numCol="1" anchor="t" anchorCtr="0" compatLnSpc="1">
            <a:prstTxWarp prst="textNoShape">
              <a:avLst/>
            </a:prstTxWarp>
          </a:bodyPr>
          <a:lstStyle/>
          <a:p>
            <a:endParaRPr lang="id-ID" sz="1080">
              <a:solidFill>
                <a:srgbClr val="414455"/>
              </a:solidFill>
            </a:endParaRPr>
          </a:p>
        </p:txBody>
      </p:sp>
      <p:sp>
        <p:nvSpPr>
          <p:cNvPr id="55" name="Freeform 48"/>
          <p:cNvSpPr>
            <a:spLocks noEditPoints="1"/>
          </p:cNvSpPr>
          <p:nvPr/>
        </p:nvSpPr>
        <p:spPr bwMode="auto">
          <a:xfrm>
            <a:off x="4647778" y="2422514"/>
            <a:ext cx="391019" cy="391019"/>
          </a:xfrm>
          <a:custGeom>
            <a:avLst/>
            <a:gdLst>
              <a:gd name="T0" fmla="*/ 133 w 266"/>
              <a:gd name="T1" fmla="*/ 0 h 266"/>
              <a:gd name="T2" fmla="*/ 133 w 266"/>
              <a:gd name="T3" fmla="*/ 0 h 266"/>
              <a:gd name="T4" fmla="*/ 133 w 266"/>
              <a:gd name="T5" fmla="*/ 35 h 266"/>
              <a:gd name="T6" fmla="*/ 150 w 266"/>
              <a:gd name="T7" fmla="*/ 24 h 266"/>
              <a:gd name="T8" fmla="*/ 242 w 266"/>
              <a:gd name="T9" fmla="*/ 117 h 266"/>
              <a:gd name="T10" fmla="*/ 231 w 266"/>
              <a:gd name="T11" fmla="*/ 133 h 266"/>
              <a:gd name="T12" fmla="*/ 242 w 266"/>
              <a:gd name="T13" fmla="*/ 149 h 266"/>
              <a:gd name="T14" fmla="*/ 150 w 266"/>
              <a:gd name="T15" fmla="*/ 242 h 266"/>
              <a:gd name="T16" fmla="*/ 150 w 266"/>
              <a:gd name="T17" fmla="*/ 242 h 266"/>
              <a:gd name="T18" fmla="*/ 133 w 266"/>
              <a:gd name="T19" fmla="*/ 231 h 266"/>
              <a:gd name="T20" fmla="*/ 133 w 266"/>
              <a:gd name="T21" fmla="*/ 266 h 266"/>
              <a:gd name="T22" fmla="*/ 133 w 266"/>
              <a:gd name="T23" fmla="*/ 266 h 266"/>
              <a:gd name="T24" fmla="*/ 266 w 266"/>
              <a:gd name="T25" fmla="*/ 133 h 266"/>
              <a:gd name="T26" fmla="*/ 133 w 266"/>
              <a:gd name="T27" fmla="*/ 0 h 266"/>
              <a:gd name="T28" fmla="*/ 133 w 266"/>
              <a:gd name="T29" fmla="*/ 0 h 266"/>
              <a:gd name="T30" fmla="*/ 133 w 266"/>
              <a:gd name="T31" fmla="*/ 0 h 266"/>
              <a:gd name="T32" fmla="*/ 0 w 266"/>
              <a:gd name="T33" fmla="*/ 133 h 266"/>
              <a:gd name="T34" fmla="*/ 133 w 266"/>
              <a:gd name="T35" fmla="*/ 266 h 266"/>
              <a:gd name="T36" fmla="*/ 133 w 266"/>
              <a:gd name="T37" fmla="*/ 266 h 266"/>
              <a:gd name="T38" fmla="*/ 133 w 266"/>
              <a:gd name="T39" fmla="*/ 231 h 266"/>
              <a:gd name="T40" fmla="*/ 133 w 266"/>
              <a:gd name="T41" fmla="*/ 231 h 266"/>
              <a:gd name="T42" fmla="*/ 117 w 266"/>
              <a:gd name="T43" fmla="*/ 242 h 266"/>
              <a:gd name="T44" fmla="*/ 24 w 266"/>
              <a:gd name="T45" fmla="*/ 149 h 266"/>
              <a:gd name="T46" fmla="*/ 35 w 266"/>
              <a:gd name="T47" fmla="*/ 133 h 266"/>
              <a:gd name="T48" fmla="*/ 24 w 266"/>
              <a:gd name="T49" fmla="*/ 117 h 266"/>
              <a:gd name="T50" fmla="*/ 117 w 266"/>
              <a:gd name="T51" fmla="*/ 24 h 266"/>
              <a:gd name="T52" fmla="*/ 133 w 266"/>
              <a:gd name="T53" fmla="*/ 35 h 266"/>
              <a:gd name="T54" fmla="*/ 133 w 266"/>
              <a:gd name="T55" fmla="*/ 35 h 266"/>
              <a:gd name="T56" fmla="*/ 133 w 266"/>
              <a:gd name="T5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6" h="266">
                <a:moveTo>
                  <a:pt x="133" y="0"/>
                </a:moveTo>
                <a:cubicBezTo>
                  <a:pt x="133" y="0"/>
                  <a:pt x="133" y="0"/>
                  <a:pt x="133" y="0"/>
                </a:cubicBezTo>
                <a:cubicBezTo>
                  <a:pt x="133" y="35"/>
                  <a:pt x="133" y="35"/>
                  <a:pt x="133" y="35"/>
                </a:cubicBezTo>
                <a:cubicBezTo>
                  <a:pt x="141" y="35"/>
                  <a:pt x="147" y="30"/>
                  <a:pt x="150" y="24"/>
                </a:cubicBezTo>
                <a:cubicBezTo>
                  <a:pt x="197" y="31"/>
                  <a:pt x="235" y="69"/>
                  <a:pt x="242" y="117"/>
                </a:cubicBezTo>
                <a:cubicBezTo>
                  <a:pt x="236" y="119"/>
                  <a:pt x="231" y="125"/>
                  <a:pt x="231" y="133"/>
                </a:cubicBezTo>
                <a:cubicBezTo>
                  <a:pt x="231" y="140"/>
                  <a:pt x="236" y="147"/>
                  <a:pt x="242" y="149"/>
                </a:cubicBezTo>
                <a:cubicBezTo>
                  <a:pt x="235" y="197"/>
                  <a:pt x="197" y="235"/>
                  <a:pt x="150" y="242"/>
                </a:cubicBezTo>
                <a:cubicBezTo>
                  <a:pt x="150" y="242"/>
                  <a:pt x="150" y="242"/>
                  <a:pt x="150" y="242"/>
                </a:cubicBezTo>
                <a:cubicBezTo>
                  <a:pt x="147" y="236"/>
                  <a:pt x="141" y="231"/>
                  <a:pt x="133" y="231"/>
                </a:cubicBezTo>
                <a:cubicBezTo>
                  <a:pt x="133" y="266"/>
                  <a:pt x="133" y="266"/>
                  <a:pt x="133" y="266"/>
                </a:cubicBezTo>
                <a:cubicBezTo>
                  <a:pt x="133" y="266"/>
                  <a:pt x="133" y="266"/>
                  <a:pt x="133" y="266"/>
                </a:cubicBezTo>
                <a:cubicBezTo>
                  <a:pt x="207" y="266"/>
                  <a:pt x="266" y="206"/>
                  <a:pt x="266" y="133"/>
                </a:cubicBezTo>
                <a:cubicBezTo>
                  <a:pt x="266" y="59"/>
                  <a:pt x="207" y="0"/>
                  <a:pt x="133" y="0"/>
                </a:cubicBezTo>
                <a:close/>
                <a:moveTo>
                  <a:pt x="133" y="0"/>
                </a:moveTo>
                <a:cubicBezTo>
                  <a:pt x="133" y="0"/>
                  <a:pt x="133" y="0"/>
                  <a:pt x="133" y="0"/>
                </a:cubicBezTo>
                <a:cubicBezTo>
                  <a:pt x="60" y="0"/>
                  <a:pt x="0" y="59"/>
                  <a:pt x="0" y="133"/>
                </a:cubicBezTo>
                <a:cubicBezTo>
                  <a:pt x="0" y="206"/>
                  <a:pt x="60" y="266"/>
                  <a:pt x="133" y="266"/>
                </a:cubicBezTo>
                <a:cubicBezTo>
                  <a:pt x="133" y="266"/>
                  <a:pt x="133" y="266"/>
                  <a:pt x="133" y="266"/>
                </a:cubicBezTo>
                <a:cubicBezTo>
                  <a:pt x="133" y="231"/>
                  <a:pt x="133" y="231"/>
                  <a:pt x="133" y="231"/>
                </a:cubicBezTo>
                <a:cubicBezTo>
                  <a:pt x="133" y="231"/>
                  <a:pt x="133" y="231"/>
                  <a:pt x="133" y="231"/>
                </a:cubicBezTo>
                <a:cubicBezTo>
                  <a:pt x="126" y="231"/>
                  <a:pt x="120" y="236"/>
                  <a:pt x="117" y="242"/>
                </a:cubicBezTo>
                <a:cubicBezTo>
                  <a:pt x="69" y="235"/>
                  <a:pt x="31" y="197"/>
                  <a:pt x="24" y="149"/>
                </a:cubicBezTo>
                <a:cubicBezTo>
                  <a:pt x="31" y="147"/>
                  <a:pt x="35" y="140"/>
                  <a:pt x="35" y="133"/>
                </a:cubicBezTo>
                <a:cubicBezTo>
                  <a:pt x="35" y="125"/>
                  <a:pt x="31" y="119"/>
                  <a:pt x="24" y="117"/>
                </a:cubicBezTo>
                <a:cubicBezTo>
                  <a:pt x="31" y="69"/>
                  <a:pt x="69" y="31"/>
                  <a:pt x="117" y="24"/>
                </a:cubicBezTo>
                <a:cubicBezTo>
                  <a:pt x="120" y="30"/>
                  <a:pt x="126" y="35"/>
                  <a:pt x="133" y="35"/>
                </a:cubicBezTo>
                <a:cubicBezTo>
                  <a:pt x="133" y="35"/>
                  <a:pt x="133" y="35"/>
                  <a:pt x="133" y="35"/>
                </a:cubicBezTo>
                <a:lnTo>
                  <a:pt x="133" y="0"/>
                </a:lnTo>
                <a:close/>
              </a:path>
            </a:pathLst>
          </a:custGeom>
          <a:blipFill dpi="0" rotWithShape="1">
            <a:blip r:embed="rId37" cstate="print">
              <a:extLst>
                <a:ext uri="{28A0092B-C50C-407E-A947-70E740481C1C}">
                  <a14:useLocalDpi xmlns:a14="http://schemas.microsoft.com/office/drawing/2010/main" val="0"/>
                </a:ext>
              </a:extLst>
            </a:blip>
            <a:srcRect/>
            <a:stretch>
              <a:fillRect/>
            </a:stretch>
          </a:blipFill>
          <a:ln>
            <a:noFill/>
          </a:ln>
          <a:extLst/>
        </p:spPr>
        <p:txBody>
          <a:bodyPr vert="horz" wrap="square" lIns="61706" tIns="30853" rIns="61706" bIns="30853" numCol="1" anchor="t" anchorCtr="0" compatLnSpc="1">
            <a:prstTxWarp prst="textNoShape">
              <a:avLst/>
            </a:prstTxWarp>
          </a:bodyPr>
          <a:lstStyle/>
          <a:p>
            <a:endParaRPr lang="id-ID" sz="1080">
              <a:solidFill>
                <a:srgbClr val="414455"/>
              </a:solidFill>
            </a:endParaRPr>
          </a:p>
        </p:txBody>
      </p:sp>
      <p:sp>
        <p:nvSpPr>
          <p:cNvPr id="56" name="Freeform 49"/>
          <p:cNvSpPr>
            <a:spLocks/>
          </p:cNvSpPr>
          <p:nvPr/>
        </p:nvSpPr>
        <p:spPr bwMode="auto">
          <a:xfrm>
            <a:off x="4719554" y="2546783"/>
            <a:ext cx="194973" cy="102843"/>
          </a:xfrm>
          <a:custGeom>
            <a:avLst/>
            <a:gdLst>
              <a:gd name="T0" fmla="*/ 124 w 133"/>
              <a:gd name="T1" fmla="*/ 0 h 70"/>
              <a:gd name="T2" fmla="*/ 93 w 133"/>
              <a:gd name="T3" fmla="*/ 30 h 70"/>
              <a:gd name="T4" fmla="*/ 84 w 133"/>
              <a:gd name="T5" fmla="*/ 28 h 70"/>
              <a:gd name="T6" fmla="*/ 65 w 133"/>
              <a:gd name="T7" fmla="*/ 42 h 70"/>
              <a:gd name="T8" fmla="*/ 0 w 133"/>
              <a:gd name="T9" fmla="*/ 42 h 70"/>
              <a:gd name="T10" fmla="*/ 0 w 133"/>
              <a:gd name="T11" fmla="*/ 56 h 70"/>
              <a:gd name="T12" fmla="*/ 65 w 133"/>
              <a:gd name="T13" fmla="*/ 56 h 70"/>
              <a:gd name="T14" fmla="*/ 84 w 133"/>
              <a:gd name="T15" fmla="*/ 70 h 70"/>
              <a:gd name="T16" fmla="*/ 105 w 133"/>
              <a:gd name="T17" fmla="*/ 49 h 70"/>
              <a:gd name="T18" fmla="*/ 103 w 133"/>
              <a:gd name="T19" fmla="*/ 40 h 70"/>
              <a:gd name="T20" fmla="*/ 133 w 133"/>
              <a:gd name="T21" fmla="*/ 9 h 70"/>
              <a:gd name="T22" fmla="*/ 124 w 133"/>
              <a:gd name="T23"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3" h="70">
                <a:moveTo>
                  <a:pt x="124" y="0"/>
                </a:moveTo>
                <a:cubicBezTo>
                  <a:pt x="93" y="30"/>
                  <a:pt x="93" y="30"/>
                  <a:pt x="93" y="30"/>
                </a:cubicBezTo>
                <a:cubicBezTo>
                  <a:pt x="91" y="29"/>
                  <a:pt x="88" y="28"/>
                  <a:pt x="84" y="28"/>
                </a:cubicBezTo>
                <a:cubicBezTo>
                  <a:pt x="75" y="28"/>
                  <a:pt x="67" y="34"/>
                  <a:pt x="65" y="42"/>
                </a:cubicBezTo>
                <a:cubicBezTo>
                  <a:pt x="0" y="42"/>
                  <a:pt x="0" y="42"/>
                  <a:pt x="0" y="42"/>
                </a:cubicBezTo>
                <a:cubicBezTo>
                  <a:pt x="0" y="56"/>
                  <a:pt x="0" y="56"/>
                  <a:pt x="0" y="56"/>
                </a:cubicBezTo>
                <a:cubicBezTo>
                  <a:pt x="65" y="56"/>
                  <a:pt x="65" y="56"/>
                  <a:pt x="65" y="56"/>
                </a:cubicBezTo>
                <a:cubicBezTo>
                  <a:pt x="67" y="64"/>
                  <a:pt x="75" y="70"/>
                  <a:pt x="84" y="70"/>
                </a:cubicBezTo>
                <a:cubicBezTo>
                  <a:pt x="96" y="70"/>
                  <a:pt x="105" y="60"/>
                  <a:pt x="105" y="49"/>
                </a:cubicBezTo>
                <a:cubicBezTo>
                  <a:pt x="105" y="46"/>
                  <a:pt x="104" y="43"/>
                  <a:pt x="103" y="40"/>
                </a:cubicBezTo>
                <a:cubicBezTo>
                  <a:pt x="133" y="9"/>
                  <a:pt x="133" y="9"/>
                  <a:pt x="133" y="9"/>
                </a:cubicBezTo>
                <a:lnTo>
                  <a:pt x="124" y="0"/>
                </a:lnTo>
                <a:close/>
              </a:path>
            </a:pathLst>
          </a:custGeom>
          <a:blipFill dpi="0" rotWithShape="1">
            <a:blip r:embed="rId38" cstate="print">
              <a:extLst>
                <a:ext uri="{28A0092B-C50C-407E-A947-70E740481C1C}">
                  <a14:useLocalDpi xmlns:a14="http://schemas.microsoft.com/office/drawing/2010/main" val="0"/>
                </a:ext>
              </a:extLst>
            </a:blip>
            <a:srcRect/>
            <a:stretch>
              <a:fillRect/>
            </a:stretch>
          </a:blipFill>
          <a:ln>
            <a:noFill/>
          </a:ln>
          <a:extLst/>
        </p:spPr>
        <p:txBody>
          <a:bodyPr vert="horz" wrap="square" lIns="61706" tIns="30853" rIns="61706" bIns="30853" numCol="1" anchor="t" anchorCtr="0" compatLnSpc="1">
            <a:prstTxWarp prst="textNoShape">
              <a:avLst/>
            </a:prstTxWarp>
          </a:bodyPr>
          <a:lstStyle/>
          <a:p>
            <a:endParaRPr lang="id-ID" sz="1080">
              <a:solidFill>
                <a:srgbClr val="414455"/>
              </a:solidFill>
            </a:endParaRPr>
          </a:p>
        </p:txBody>
      </p:sp>
      <p:grpSp>
        <p:nvGrpSpPr>
          <p:cNvPr id="57" name="Group 126"/>
          <p:cNvGrpSpPr/>
          <p:nvPr/>
        </p:nvGrpSpPr>
        <p:grpSpPr>
          <a:xfrm>
            <a:off x="4804185" y="2926017"/>
            <a:ext cx="306387" cy="291389"/>
            <a:chOff x="8505825" y="3605213"/>
            <a:chExt cx="454025" cy="431800"/>
          </a:xfrm>
          <a:blipFill dpi="0" rotWithShape="1">
            <a:blip r:embed="rId17">
              <a:extLst>
                <a:ext uri="{28A0092B-C50C-407E-A947-70E740481C1C}">
                  <a14:useLocalDpi xmlns:a14="http://schemas.microsoft.com/office/drawing/2010/main" val="0"/>
                </a:ext>
              </a:extLst>
            </a:blip>
            <a:srcRect/>
            <a:stretch>
              <a:fillRect/>
            </a:stretch>
          </a:blipFill>
        </p:grpSpPr>
        <p:sp>
          <p:nvSpPr>
            <p:cNvPr id="58" name="Freeform 50"/>
            <p:cNvSpPr>
              <a:spLocks/>
            </p:cNvSpPr>
            <p:nvPr/>
          </p:nvSpPr>
          <p:spPr bwMode="auto">
            <a:xfrm>
              <a:off x="8505825" y="3694113"/>
              <a:ext cx="454025" cy="342900"/>
            </a:xfrm>
            <a:custGeom>
              <a:avLst/>
              <a:gdLst>
                <a:gd name="T0" fmla="*/ 146 w 208"/>
                <a:gd name="T1" fmla="*/ 0 h 157"/>
                <a:gd name="T2" fmla="*/ 104 w 208"/>
                <a:gd name="T3" fmla="*/ 15 h 157"/>
                <a:gd name="T4" fmla="*/ 62 w 208"/>
                <a:gd name="T5" fmla="*/ 0 h 157"/>
                <a:gd name="T6" fmla="*/ 0 w 208"/>
                <a:gd name="T7" fmla="*/ 60 h 157"/>
                <a:gd name="T8" fmla="*/ 107 w 208"/>
                <a:gd name="T9" fmla="*/ 157 h 157"/>
                <a:gd name="T10" fmla="*/ 208 w 208"/>
                <a:gd name="T11" fmla="*/ 60 h 157"/>
                <a:gd name="T12" fmla="*/ 146 w 208"/>
                <a:gd name="T13" fmla="*/ 0 h 157"/>
              </a:gdLst>
              <a:ahLst/>
              <a:cxnLst>
                <a:cxn ang="0">
                  <a:pos x="T0" y="T1"/>
                </a:cxn>
                <a:cxn ang="0">
                  <a:pos x="T2" y="T3"/>
                </a:cxn>
                <a:cxn ang="0">
                  <a:pos x="T4" y="T5"/>
                </a:cxn>
                <a:cxn ang="0">
                  <a:pos x="T6" y="T7"/>
                </a:cxn>
                <a:cxn ang="0">
                  <a:pos x="T8" y="T9"/>
                </a:cxn>
                <a:cxn ang="0">
                  <a:pos x="T10" y="T11"/>
                </a:cxn>
                <a:cxn ang="0">
                  <a:pos x="T12" y="T13"/>
                </a:cxn>
              </a:cxnLst>
              <a:rect l="0" t="0" r="r" b="b"/>
              <a:pathLst>
                <a:path w="208" h="157">
                  <a:moveTo>
                    <a:pt x="146" y="0"/>
                  </a:moveTo>
                  <a:cubicBezTo>
                    <a:pt x="130" y="0"/>
                    <a:pt x="115" y="6"/>
                    <a:pt x="104" y="15"/>
                  </a:cubicBezTo>
                  <a:cubicBezTo>
                    <a:pt x="93" y="6"/>
                    <a:pt x="78" y="0"/>
                    <a:pt x="62" y="0"/>
                  </a:cubicBezTo>
                  <a:cubicBezTo>
                    <a:pt x="28" y="0"/>
                    <a:pt x="0" y="27"/>
                    <a:pt x="0" y="60"/>
                  </a:cubicBezTo>
                  <a:cubicBezTo>
                    <a:pt x="0" y="98"/>
                    <a:pt x="31" y="157"/>
                    <a:pt x="107" y="157"/>
                  </a:cubicBezTo>
                  <a:cubicBezTo>
                    <a:pt x="185" y="157"/>
                    <a:pt x="208" y="95"/>
                    <a:pt x="208" y="60"/>
                  </a:cubicBezTo>
                  <a:cubicBezTo>
                    <a:pt x="208" y="27"/>
                    <a:pt x="180" y="0"/>
                    <a:pt x="14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1706" tIns="30853" rIns="61706" bIns="30853" numCol="1" anchor="t" anchorCtr="0" compatLnSpc="1">
              <a:prstTxWarp prst="textNoShape">
                <a:avLst/>
              </a:prstTxWarp>
            </a:bodyPr>
            <a:lstStyle/>
            <a:p>
              <a:endParaRPr lang="id-ID" sz="1080">
                <a:solidFill>
                  <a:srgbClr val="414455"/>
                </a:solidFill>
              </a:endParaRPr>
            </a:p>
          </p:txBody>
        </p:sp>
        <p:sp>
          <p:nvSpPr>
            <p:cNvPr id="59" name="Freeform 51"/>
            <p:cNvSpPr>
              <a:spLocks/>
            </p:cNvSpPr>
            <p:nvPr/>
          </p:nvSpPr>
          <p:spPr bwMode="auto">
            <a:xfrm>
              <a:off x="8709025" y="3605213"/>
              <a:ext cx="123825" cy="157163"/>
            </a:xfrm>
            <a:custGeom>
              <a:avLst/>
              <a:gdLst>
                <a:gd name="T0" fmla="*/ 12 w 57"/>
                <a:gd name="T1" fmla="*/ 72 h 72"/>
                <a:gd name="T2" fmla="*/ 27 w 57"/>
                <a:gd name="T3" fmla="*/ 0 h 72"/>
                <a:gd name="T4" fmla="*/ 57 w 57"/>
                <a:gd name="T5" fmla="*/ 6 h 72"/>
                <a:gd name="T6" fmla="*/ 12 w 57"/>
                <a:gd name="T7" fmla="*/ 72 h 72"/>
              </a:gdLst>
              <a:ahLst/>
              <a:cxnLst>
                <a:cxn ang="0">
                  <a:pos x="T0" y="T1"/>
                </a:cxn>
                <a:cxn ang="0">
                  <a:pos x="T2" y="T3"/>
                </a:cxn>
                <a:cxn ang="0">
                  <a:pos x="T4" y="T5"/>
                </a:cxn>
                <a:cxn ang="0">
                  <a:pos x="T6" y="T7"/>
                </a:cxn>
              </a:cxnLst>
              <a:rect l="0" t="0" r="r" b="b"/>
              <a:pathLst>
                <a:path w="57" h="72">
                  <a:moveTo>
                    <a:pt x="12" y="72"/>
                  </a:moveTo>
                  <a:cubicBezTo>
                    <a:pt x="0" y="48"/>
                    <a:pt x="7" y="20"/>
                    <a:pt x="27" y="0"/>
                  </a:cubicBezTo>
                  <a:cubicBezTo>
                    <a:pt x="57" y="6"/>
                    <a:pt x="57" y="6"/>
                    <a:pt x="57" y="6"/>
                  </a:cubicBezTo>
                  <a:cubicBezTo>
                    <a:pt x="29" y="21"/>
                    <a:pt x="12" y="37"/>
                    <a:pt x="12"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1706" tIns="30853" rIns="61706" bIns="30853" numCol="1" anchor="t" anchorCtr="0" compatLnSpc="1">
              <a:prstTxWarp prst="textNoShape">
                <a:avLst/>
              </a:prstTxWarp>
            </a:bodyPr>
            <a:lstStyle/>
            <a:p>
              <a:endParaRPr lang="id-ID" sz="1080">
                <a:solidFill>
                  <a:srgbClr val="414455"/>
                </a:solidFill>
              </a:endParaRPr>
            </a:p>
          </p:txBody>
        </p:sp>
      </p:grpSp>
      <p:sp>
        <p:nvSpPr>
          <p:cNvPr id="60" name="Freeform 52"/>
          <p:cNvSpPr>
            <a:spLocks/>
          </p:cNvSpPr>
          <p:nvPr/>
        </p:nvSpPr>
        <p:spPr bwMode="auto">
          <a:xfrm>
            <a:off x="3859312" y="1191609"/>
            <a:ext cx="458510" cy="372807"/>
          </a:xfrm>
          <a:custGeom>
            <a:avLst/>
            <a:gdLst>
              <a:gd name="T0" fmla="*/ 312 w 312"/>
              <a:gd name="T1" fmla="*/ 86 h 253"/>
              <a:gd name="T2" fmla="*/ 305 w 312"/>
              <a:gd name="T3" fmla="*/ 75 h 253"/>
              <a:gd name="T4" fmla="*/ 79 w 312"/>
              <a:gd name="T5" fmla="*/ 226 h 253"/>
              <a:gd name="T6" fmla="*/ 28 w 312"/>
              <a:gd name="T7" fmla="*/ 214 h 253"/>
              <a:gd name="T8" fmla="*/ 35 w 312"/>
              <a:gd name="T9" fmla="*/ 162 h 253"/>
              <a:gd name="T10" fmla="*/ 262 w 312"/>
              <a:gd name="T11" fmla="*/ 11 h 253"/>
              <a:gd name="T12" fmla="*/ 254 w 312"/>
              <a:gd name="T13" fmla="*/ 0 h 253"/>
              <a:gd name="T14" fmla="*/ 26 w 312"/>
              <a:gd name="T15" fmla="*/ 153 h 253"/>
              <a:gd name="T16" fmla="*/ 15 w 312"/>
              <a:gd name="T17" fmla="*/ 222 h 253"/>
              <a:gd name="T18" fmla="*/ 83 w 312"/>
              <a:gd name="T19" fmla="*/ 239 h 253"/>
              <a:gd name="T20" fmla="*/ 312 w 312"/>
              <a:gd name="T21" fmla="*/ 8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2" h="253">
                <a:moveTo>
                  <a:pt x="312" y="86"/>
                </a:moveTo>
                <a:cubicBezTo>
                  <a:pt x="305" y="75"/>
                  <a:pt x="305" y="75"/>
                  <a:pt x="305" y="75"/>
                </a:cubicBezTo>
                <a:cubicBezTo>
                  <a:pt x="79" y="226"/>
                  <a:pt x="79" y="226"/>
                  <a:pt x="79" y="226"/>
                </a:cubicBezTo>
                <a:cubicBezTo>
                  <a:pt x="63" y="237"/>
                  <a:pt x="40" y="231"/>
                  <a:pt x="28" y="214"/>
                </a:cubicBezTo>
                <a:cubicBezTo>
                  <a:pt x="16" y="196"/>
                  <a:pt x="19" y="173"/>
                  <a:pt x="35" y="162"/>
                </a:cubicBezTo>
                <a:cubicBezTo>
                  <a:pt x="262" y="11"/>
                  <a:pt x="262" y="11"/>
                  <a:pt x="262" y="11"/>
                </a:cubicBezTo>
                <a:cubicBezTo>
                  <a:pt x="254" y="0"/>
                  <a:pt x="254" y="0"/>
                  <a:pt x="254" y="0"/>
                </a:cubicBezTo>
                <a:cubicBezTo>
                  <a:pt x="26" y="153"/>
                  <a:pt x="26" y="153"/>
                  <a:pt x="26" y="153"/>
                </a:cubicBezTo>
                <a:cubicBezTo>
                  <a:pt x="4" y="167"/>
                  <a:pt x="0" y="198"/>
                  <a:pt x="15" y="222"/>
                </a:cubicBezTo>
                <a:cubicBezTo>
                  <a:pt x="31" y="246"/>
                  <a:pt x="62" y="253"/>
                  <a:pt x="83" y="239"/>
                </a:cubicBezTo>
                <a:lnTo>
                  <a:pt x="312" y="86"/>
                </a:lnTo>
                <a:close/>
              </a:path>
            </a:pathLst>
          </a:custGeom>
          <a:blipFill dpi="0" rotWithShape="1">
            <a:blip r:embed="rId39" cstate="print">
              <a:extLst>
                <a:ext uri="{28A0092B-C50C-407E-A947-70E740481C1C}">
                  <a14:useLocalDpi xmlns:a14="http://schemas.microsoft.com/office/drawing/2010/main" val="0"/>
                </a:ext>
              </a:extLst>
            </a:blip>
            <a:srcRect/>
            <a:stretch>
              <a:fillRect/>
            </a:stretch>
          </a:blipFill>
          <a:ln>
            <a:noFill/>
          </a:ln>
          <a:extLst/>
        </p:spPr>
        <p:txBody>
          <a:bodyPr vert="horz" wrap="square" lIns="61706" tIns="30853" rIns="61706" bIns="30853" numCol="1" anchor="t" anchorCtr="0" compatLnSpc="1">
            <a:prstTxWarp prst="textNoShape">
              <a:avLst/>
            </a:prstTxWarp>
          </a:bodyPr>
          <a:lstStyle/>
          <a:p>
            <a:endParaRPr lang="id-ID" sz="1080">
              <a:solidFill>
                <a:srgbClr val="414455"/>
              </a:solidFill>
            </a:endParaRPr>
          </a:p>
        </p:txBody>
      </p:sp>
      <p:sp>
        <p:nvSpPr>
          <p:cNvPr id="61" name="Freeform 53"/>
          <p:cNvSpPr>
            <a:spLocks/>
          </p:cNvSpPr>
          <p:nvPr/>
        </p:nvSpPr>
        <p:spPr bwMode="auto">
          <a:xfrm>
            <a:off x="4207481" y="1171256"/>
            <a:ext cx="126411" cy="173548"/>
          </a:xfrm>
          <a:custGeom>
            <a:avLst/>
            <a:gdLst>
              <a:gd name="T0" fmla="*/ 80 w 86"/>
              <a:gd name="T1" fmla="*/ 115 h 118"/>
              <a:gd name="T2" fmla="*/ 68 w 86"/>
              <a:gd name="T3" fmla="*/ 113 h 118"/>
              <a:gd name="T4" fmla="*/ 3 w 86"/>
              <a:gd name="T5" fmla="*/ 16 h 118"/>
              <a:gd name="T6" fmla="*/ 6 w 86"/>
              <a:gd name="T7" fmla="*/ 3 h 118"/>
              <a:gd name="T8" fmla="*/ 19 w 86"/>
              <a:gd name="T9" fmla="*/ 6 h 118"/>
              <a:gd name="T10" fmla="*/ 83 w 86"/>
              <a:gd name="T11" fmla="*/ 102 h 118"/>
              <a:gd name="T12" fmla="*/ 80 w 86"/>
              <a:gd name="T13" fmla="*/ 115 h 118"/>
            </a:gdLst>
            <a:ahLst/>
            <a:cxnLst>
              <a:cxn ang="0">
                <a:pos x="T0" y="T1"/>
              </a:cxn>
              <a:cxn ang="0">
                <a:pos x="T2" y="T3"/>
              </a:cxn>
              <a:cxn ang="0">
                <a:pos x="T4" y="T5"/>
              </a:cxn>
              <a:cxn ang="0">
                <a:pos x="T6" y="T7"/>
              </a:cxn>
              <a:cxn ang="0">
                <a:pos x="T8" y="T9"/>
              </a:cxn>
              <a:cxn ang="0">
                <a:pos x="T10" y="T11"/>
              </a:cxn>
              <a:cxn ang="0">
                <a:pos x="T12" y="T13"/>
              </a:cxn>
            </a:cxnLst>
            <a:rect l="0" t="0" r="r" b="b"/>
            <a:pathLst>
              <a:path w="86" h="118">
                <a:moveTo>
                  <a:pt x="80" y="115"/>
                </a:moveTo>
                <a:cubicBezTo>
                  <a:pt x="76" y="118"/>
                  <a:pt x="70" y="117"/>
                  <a:pt x="68" y="113"/>
                </a:cubicBezTo>
                <a:cubicBezTo>
                  <a:pt x="3" y="16"/>
                  <a:pt x="3" y="16"/>
                  <a:pt x="3" y="16"/>
                </a:cubicBezTo>
                <a:cubicBezTo>
                  <a:pt x="0" y="12"/>
                  <a:pt x="1" y="6"/>
                  <a:pt x="6" y="3"/>
                </a:cubicBezTo>
                <a:cubicBezTo>
                  <a:pt x="10" y="0"/>
                  <a:pt x="16" y="2"/>
                  <a:pt x="19" y="6"/>
                </a:cubicBezTo>
                <a:cubicBezTo>
                  <a:pt x="83" y="102"/>
                  <a:pt x="83" y="102"/>
                  <a:pt x="83" y="102"/>
                </a:cubicBezTo>
                <a:cubicBezTo>
                  <a:pt x="86" y="107"/>
                  <a:pt x="85" y="112"/>
                  <a:pt x="80" y="115"/>
                </a:cubicBezTo>
                <a:close/>
              </a:path>
            </a:pathLst>
          </a:custGeom>
          <a:blipFill dpi="0" rotWithShape="1">
            <a:blip r:embed="rId40" cstate="print">
              <a:extLst>
                <a:ext uri="{28A0092B-C50C-407E-A947-70E740481C1C}">
                  <a14:useLocalDpi xmlns:a14="http://schemas.microsoft.com/office/drawing/2010/main" val="0"/>
                </a:ext>
              </a:extLst>
            </a:blip>
            <a:srcRect/>
            <a:stretch>
              <a:fillRect/>
            </a:stretch>
          </a:blipFill>
          <a:ln>
            <a:noFill/>
          </a:ln>
          <a:extLst/>
        </p:spPr>
        <p:txBody>
          <a:bodyPr vert="horz" wrap="square" lIns="61706" tIns="30853" rIns="61706" bIns="30853" numCol="1" anchor="t" anchorCtr="0" compatLnSpc="1">
            <a:prstTxWarp prst="textNoShape">
              <a:avLst/>
            </a:prstTxWarp>
          </a:bodyPr>
          <a:lstStyle/>
          <a:p>
            <a:endParaRPr lang="id-ID" sz="1080">
              <a:solidFill>
                <a:srgbClr val="414455"/>
              </a:solidFill>
            </a:endParaRPr>
          </a:p>
        </p:txBody>
      </p:sp>
      <p:sp>
        <p:nvSpPr>
          <p:cNvPr id="62" name="Freeform 54"/>
          <p:cNvSpPr>
            <a:spLocks/>
          </p:cNvSpPr>
          <p:nvPr/>
        </p:nvSpPr>
        <p:spPr bwMode="auto">
          <a:xfrm>
            <a:off x="3919304" y="1290168"/>
            <a:ext cx="347096" cy="227112"/>
          </a:xfrm>
          <a:custGeom>
            <a:avLst/>
            <a:gdLst>
              <a:gd name="T0" fmla="*/ 236 w 236"/>
              <a:gd name="T1" fmla="*/ 13 h 154"/>
              <a:gd name="T2" fmla="*/ 227 w 236"/>
              <a:gd name="T3" fmla="*/ 0 h 154"/>
              <a:gd name="T4" fmla="*/ 25 w 236"/>
              <a:gd name="T5" fmla="*/ 135 h 154"/>
              <a:gd name="T6" fmla="*/ 0 w 236"/>
              <a:gd name="T7" fmla="*/ 136 h 154"/>
              <a:gd name="T8" fmla="*/ 1 w 236"/>
              <a:gd name="T9" fmla="*/ 138 h 154"/>
              <a:gd name="T10" fmla="*/ 36 w 236"/>
              <a:gd name="T11" fmla="*/ 146 h 154"/>
              <a:gd name="T12" fmla="*/ 236 w 236"/>
              <a:gd name="T13" fmla="*/ 13 h 154"/>
            </a:gdLst>
            <a:ahLst/>
            <a:cxnLst>
              <a:cxn ang="0">
                <a:pos x="T0" y="T1"/>
              </a:cxn>
              <a:cxn ang="0">
                <a:pos x="T2" y="T3"/>
              </a:cxn>
              <a:cxn ang="0">
                <a:pos x="T4" y="T5"/>
              </a:cxn>
              <a:cxn ang="0">
                <a:pos x="T6" y="T7"/>
              </a:cxn>
              <a:cxn ang="0">
                <a:pos x="T8" y="T9"/>
              </a:cxn>
              <a:cxn ang="0">
                <a:pos x="T10" y="T11"/>
              </a:cxn>
              <a:cxn ang="0">
                <a:pos x="T12" y="T13"/>
              </a:cxn>
            </a:cxnLst>
            <a:rect l="0" t="0" r="r" b="b"/>
            <a:pathLst>
              <a:path w="236" h="154">
                <a:moveTo>
                  <a:pt x="236" y="13"/>
                </a:moveTo>
                <a:cubicBezTo>
                  <a:pt x="227" y="0"/>
                  <a:pt x="227" y="0"/>
                  <a:pt x="227" y="0"/>
                </a:cubicBezTo>
                <a:cubicBezTo>
                  <a:pt x="25" y="135"/>
                  <a:pt x="25" y="135"/>
                  <a:pt x="25" y="135"/>
                </a:cubicBezTo>
                <a:cubicBezTo>
                  <a:pt x="17" y="140"/>
                  <a:pt x="8" y="140"/>
                  <a:pt x="0" y="136"/>
                </a:cubicBezTo>
                <a:cubicBezTo>
                  <a:pt x="0" y="137"/>
                  <a:pt x="0" y="137"/>
                  <a:pt x="1" y="138"/>
                </a:cubicBezTo>
                <a:cubicBezTo>
                  <a:pt x="9" y="150"/>
                  <a:pt x="25" y="154"/>
                  <a:pt x="36" y="146"/>
                </a:cubicBezTo>
                <a:lnTo>
                  <a:pt x="236" y="13"/>
                </a:lnTo>
                <a:close/>
              </a:path>
            </a:pathLst>
          </a:custGeom>
          <a:blipFill dpi="0" rotWithShape="1">
            <a:blip r:embed="rId41" cstate="print">
              <a:extLst>
                <a:ext uri="{28A0092B-C50C-407E-A947-70E740481C1C}">
                  <a14:useLocalDpi xmlns:a14="http://schemas.microsoft.com/office/drawing/2010/main" val="0"/>
                </a:ext>
              </a:extLst>
            </a:blip>
            <a:srcRect/>
            <a:stretch>
              <a:fillRect/>
            </a:stretch>
          </a:blipFill>
          <a:ln>
            <a:noFill/>
          </a:ln>
          <a:extLst/>
        </p:spPr>
        <p:txBody>
          <a:bodyPr vert="horz" wrap="square" lIns="61706" tIns="30853" rIns="61706" bIns="30853" numCol="1" anchor="t" anchorCtr="0" compatLnSpc="1">
            <a:prstTxWarp prst="textNoShape">
              <a:avLst/>
            </a:prstTxWarp>
          </a:bodyPr>
          <a:lstStyle/>
          <a:p>
            <a:endParaRPr lang="id-ID" sz="1080">
              <a:solidFill>
                <a:srgbClr val="414455"/>
              </a:solidFill>
            </a:endParaRPr>
          </a:p>
        </p:txBody>
      </p:sp>
      <p:sp>
        <p:nvSpPr>
          <p:cNvPr id="63" name="Freeform 55"/>
          <p:cNvSpPr>
            <a:spLocks noEditPoints="1"/>
          </p:cNvSpPr>
          <p:nvPr/>
        </p:nvSpPr>
        <p:spPr bwMode="auto">
          <a:xfrm>
            <a:off x="3636486" y="1489427"/>
            <a:ext cx="200330" cy="351381"/>
          </a:xfrm>
          <a:custGeom>
            <a:avLst/>
            <a:gdLst>
              <a:gd name="T0" fmla="*/ 59 w 136"/>
              <a:gd name="T1" fmla="*/ 203 h 239"/>
              <a:gd name="T2" fmla="*/ 54 w 136"/>
              <a:gd name="T3" fmla="*/ 203 h 239"/>
              <a:gd name="T4" fmla="*/ 54 w 136"/>
              <a:gd name="T5" fmla="*/ 239 h 239"/>
              <a:gd name="T6" fmla="*/ 72 w 136"/>
              <a:gd name="T7" fmla="*/ 226 h 239"/>
              <a:gd name="T8" fmla="*/ 59 w 136"/>
              <a:gd name="T9" fmla="*/ 203 h 239"/>
              <a:gd name="T10" fmla="*/ 54 w 136"/>
              <a:gd name="T11" fmla="*/ 187 h 239"/>
              <a:gd name="T12" fmla="*/ 54 w 136"/>
              <a:gd name="T13" fmla="*/ 82 h 239"/>
              <a:gd name="T14" fmla="*/ 81 w 136"/>
              <a:gd name="T15" fmla="*/ 74 h 239"/>
              <a:gd name="T16" fmla="*/ 97 w 136"/>
              <a:gd name="T17" fmla="*/ 13 h 239"/>
              <a:gd name="T18" fmla="*/ 114 w 136"/>
              <a:gd name="T19" fmla="*/ 2 h 239"/>
              <a:gd name="T20" fmla="*/ 124 w 136"/>
              <a:gd name="T21" fmla="*/ 20 h 239"/>
              <a:gd name="T22" fmla="*/ 109 w 136"/>
              <a:gd name="T23" fmla="*/ 81 h 239"/>
              <a:gd name="T24" fmla="*/ 130 w 136"/>
              <a:gd name="T25" fmla="*/ 134 h 239"/>
              <a:gd name="T26" fmla="*/ 122 w 136"/>
              <a:gd name="T27" fmla="*/ 164 h 239"/>
              <a:gd name="T28" fmla="*/ 122 w 136"/>
              <a:gd name="T29" fmla="*/ 164 h 239"/>
              <a:gd name="T30" fmla="*/ 136 w 136"/>
              <a:gd name="T31" fmla="*/ 187 h 239"/>
              <a:gd name="T32" fmla="*/ 131 w 136"/>
              <a:gd name="T33" fmla="*/ 207 h 239"/>
              <a:gd name="T34" fmla="*/ 54 w 136"/>
              <a:gd name="T35" fmla="*/ 187 h 239"/>
              <a:gd name="T36" fmla="*/ 54 w 136"/>
              <a:gd name="T37" fmla="*/ 203 h 239"/>
              <a:gd name="T38" fmla="*/ 36 w 136"/>
              <a:gd name="T39" fmla="*/ 216 h 239"/>
              <a:gd name="T40" fmla="*/ 50 w 136"/>
              <a:gd name="T41" fmla="*/ 239 h 239"/>
              <a:gd name="T42" fmla="*/ 54 w 136"/>
              <a:gd name="T43" fmla="*/ 239 h 239"/>
              <a:gd name="T44" fmla="*/ 54 w 136"/>
              <a:gd name="T45" fmla="*/ 203 h 239"/>
              <a:gd name="T46" fmla="*/ 54 w 136"/>
              <a:gd name="T47" fmla="*/ 82 h 239"/>
              <a:gd name="T48" fmla="*/ 54 w 136"/>
              <a:gd name="T49" fmla="*/ 187 h 239"/>
              <a:gd name="T50" fmla="*/ 0 w 136"/>
              <a:gd name="T51" fmla="*/ 173 h 239"/>
              <a:gd name="T52" fmla="*/ 5 w 136"/>
              <a:gd name="T53" fmla="*/ 152 h 239"/>
              <a:gd name="T54" fmla="*/ 29 w 136"/>
              <a:gd name="T55" fmla="*/ 140 h 239"/>
              <a:gd name="T56" fmla="*/ 37 w 136"/>
              <a:gd name="T57" fmla="*/ 109 h 239"/>
              <a:gd name="T58" fmla="*/ 54 w 136"/>
              <a:gd name="T59" fmla="*/ 8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6" h="239">
                <a:moveTo>
                  <a:pt x="59" y="203"/>
                </a:moveTo>
                <a:cubicBezTo>
                  <a:pt x="57" y="203"/>
                  <a:pt x="56" y="203"/>
                  <a:pt x="54" y="203"/>
                </a:cubicBezTo>
                <a:cubicBezTo>
                  <a:pt x="54" y="239"/>
                  <a:pt x="54" y="239"/>
                  <a:pt x="54" y="239"/>
                </a:cubicBezTo>
                <a:cubicBezTo>
                  <a:pt x="62" y="239"/>
                  <a:pt x="70" y="234"/>
                  <a:pt x="72" y="226"/>
                </a:cubicBezTo>
                <a:cubicBezTo>
                  <a:pt x="74" y="216"/>
                  <a:pt x="69" y="206"/>
                  <a:pt x="59" y="203"/>
                </a:cubicBezTo>
                <a:close/>
                <a:moveTo>
                  <a:pt x="54" y="187"/>
                </a:moveTo>
                <a:cubicBezTo>
                  <a:pt x="54" y="82"/>
                  <a:pt x="54" y="82"/>
                  <a:pt x="54" y="82"/>
                </a:cubicBezTo>
                <a:cubicBezTo>
                  <a:pt x="62" y="76"/>
                  <a:pt x="71" y="74"/>
                  <a:pt x="81" y="74"/>
                </a:cubicBezTo>
                <a:cubicBezTo>
                  <a:pt x="97" y="13"/>
                  <a:pt x="97" y="13"/>
                  <a:pt x="97" y="13"/>
                </a:cubicBezTo>
                <a:cubicBezTo>
                  <a:pt x="99" y="5"/>
                  <a:pt x="107" y="0"/>
                  <a:pt x="114" y="2"/>
                </a:cubicBezTo>
                <a:cubicBezTo>
                  <a:pt x="122" y="4"/>
                  <a:pt x="126" y="12"/>
                  <a:pt x="124" y="20"/>
                </a:cubicBezTo>
                <a:cubicBezTo>
                  <a:pt x="109" y="81"/>
                  <a:pt x="109" y="81"/>
                  <a:pt x="109" y="81"/>
                </a:cubicBezTo>
                <a:cubicBezTo>
                  <a:pt x="125" y="90"/>
                  <a:pt x="136" y="109"/>
                  <a:pt x="130" y="134"/>
                </a:cubicBezTo>
                <a:cubicBezTo>
                  <a:pt x="130" y="134"/>
                  <a:pt x="125" y="154"/>
                  <a:pt x="122" y="164"/>
                </a:cubicBezTo>
                <a:cubicBezTo>
                  <a:pt x="122" y="164"/>
                  <a:pt x="122" y="164"/>
                  <a:pt x="122" y="164"/>
                </a:cubicBezTo>
                <a:cubicBezTo>
                  <a:pt x="118" y="178"/>
                  <a:pt x="136" y="187"/>
                  <a:pt x="136" y="187"/>
                </a:cubicBezTo>
                <a:cubicBezTo>
                  <a:pt x="131" y="207"/>
                  <a:pt x="131" y="207"/>
                  <a:pt x="131" y="207"/>
                </a:cubicBezTo>
                <a:lnTo>
                  <a:pt x="54" y="187"/>
                </a:lnTo>
                <a:close/>
                <a:moveTo>
                  <a:pt x="54" y="203"/>
                </a:moveTo>
                <a:cubicBezTo>
                  <a:pt x="46" y="203"/>
                  <a:pt x="38" y="208"/>
                  <a:pt x="36" y="216"/>
                </a:cubicBezTo>
                <a:cubicBezTo>
                  <a:pt x="34" y="226"/>
                  <a:pt x="40" y="236"/>
                  <a:pt x="50" y="239"/>
                </a:cubicBezTo>
                <a:cubicBezTo>
                  <a:pt x="51" y="239"/>
                  <a:pt x="53" y="239"/>
                  <a:pt x="54" y="239"/>
                </a:cubicBezTo>
                <a:cubicBezTo>
                  <a:pt x="54" y="203"/>
                  <a:pt x="54" y="203"/>
                  <a:pt x="54" y="203"/>
                </a:cubicBezTo>
                <a:close/>
                <a:moveTo>
                  <a:pt x="54" y="82"/>
                </a:moveTo>
                <a:cubicBezTo>
                  <a:pt x="54" y="187"/>
                  <a:pt x="54" y="187"/>
                  <a:pt x="54" y="187"/>
                </a:cubicBezTo>
                <a:cubicBezTo>
                  <a:pt x="0" y="173"/>
                  <a:pt x="0" y="173"/>
                  <a:pt x="0" y="173"/>
                </a:cubicBezTo>
                <a:cubicBezTo>
                  <a:pt x="5" y="152"/>
                  <a:pt x="5" y="152"/>
                  <a:pt x="5" y="152"/>
                </a:cubicBezTo>
                <a:cubicBezTo>
                  <a:pt x="5" y="152"/>
                  <a:pt x="25" y="154"/>
                  <a:pt x="29" y="140"/>
                </a:cubicBezTo>
                <a:cubicBezTo>
                  <a:pt x="32" y="128"/>
                  <a:pt x="37" y="109"/>
                  <a:pt x="37" y="109"/>
                </a:cubicBezTo>
                <a:cubicBezTo>
                  <a:pt x="40" y="97"/>
                  <a:pt x="46" y="88"/>
                  <a:pt x="54" y="82"/>
                </a:cubicBezTo>
                <a:close/>
              </a:path>
            </a:pathLst>
          </a:custGeom>
          <a:blipFill dpi="0" rotWithShape="1">
            <a:blip r:embed="rId42" cstate="print">
              <a:extLst>
                <a:ext uri="{28A0092B-C50C-407E-A947-70E740481C1C}">
                  <a14:useLocalDpi xmlns:a14="http://schemas.microsoft.com/office/drawing/2010/main" val="0"/>
                </a:ext>
              </a:extLst>
            </a:blip>
            <a:srcRect/>
            <a:stretch>
              <a:fillRect/>
            </a:stretch>
          </a:blipFill>
          <a:ln>
            <a:noFill/>
          </a:ln>
        </p:spPr>
        <p:txBody>
          <a:bodyPr vert="horz" wrap="square" lIns="61706" tIns="30853" rIns="61706" bIns="30853" numCol="1" anchor="t" anchorCtr="0" compatLnSpc="1">
            <a:prstTxWarp prst="textNoShape">
              <a:avLst/>
            </a:prstTxWarp>
          </a:bodyPr>
          <a:lstStyle/>
          <a:p>
            <a:endParaRPr lang="id-ID" sz="1080">
              <a:solidFill>
                <a:srgbClr val="414455"/>
              </a:solidFill>
            </a:endParaRPr>
          </a:p>
        </p:txBody>
      </p:sp>
      <p:sp>
        <p:nvSpPr>
          <p:cNvPr id="64" name="Freeform 56"/>
          <p:cNvSpPr>
            <a:spLocks noEditPoints="1"/>
          </p:cNvSpPr>
          <p:nvPr/>
        </p:nvSpPr>
        <p:spPr bwMode="auto">
          <a:xfrm>
            <a:off x="3454367" y="2225398"/>
            <a:ext cx="374949" cy="408159"/>
          </a:xfrm>
          <a:custGeom>
            <a:avLst/>
            <a:gdLst>
              <a:gd name="T0" fmla="*/ 198 w 255"/>
              <a:gd name="T1" fmla="*/ 128 h 277"/>
              <a:gd name="T2" fmla="*/ 191 w 255"/>
              <a:gd name="T3" fmla="*/ 158 h 277"/>
              <a:gd name="T4" fmla="*/ 191 w 255"/>
              <a:gd name="T5" fmla="*/ 185 h 277"/>
              <a:gd name="T6" fmla="*/ 196 w 255"/>
              <a:gd name="T7" fmla="*/ 187 h 277"/>
              <a:gd name="T8" fmla="*/ 218 w 255"/>
              <a:gd name="T9" fmla="*/ 218 h 277"/>
              <a:gd name="T10" fmla="*/ 191 w 255"/>
              <a:gd name="T11" fmla="*/ 201 h 277"/>
              <a:gd name="T12" fmla="*/ 191 w 255"/>
              <a:gd name="T13" fmla="*/ 55 h 277"/>
              <a:gd name="T14" fmla="*/ 218 w 255"/>
              <a:gd name="T15" fmla="*/ 38 h 277"/>
              <a:gd name="T16" fmla="*/ 196 w 255"/>
              <a:gd name="T17" fmla="*/ 69 h 277"/>
              <a:gd name="T18" fmla="*/ 191 w 255"/>
              <a:gd name="T19" fmla="*/ 71 h 277"/>
              <a:gd name="T20" fmla="*/ 249 w 255"/>
              <a:gd name="T21" fmla="*/ 121 h 277"/>
              <a:gd name="T22" fmla="*/ 211 w 255"/>
              <a:gd name="T23" fmla="*/ 128 h 277"/>
              <a:gd name="T24" fmla="*/ 249 w 255"/>
              <a:gd name="T25" fmla="*/ 134 h 277"/>
              <a:gd name="T26" fmla="*/ 249 w 255"/>
              <a:gd name="T27" fmla="*/ 121 h 277"/>
              <a:gd name="T28" fmla="*/ 132 w 255"/>
              <a:gd name="T29" fmla="*/ 277 h 277"/>
              <a:gd name="T30" fmla="*/ 167 w 255"/>
              <a:gd name="T31" fmla="*/ 186 h 277"/>
              <a:gd name="T32" fmla="*/ 191 w 255"/>
              <a:gd name="T33" fmla="*/ 98 h 277"/>
              <a:gd name="T34" fmla="*/ 127 w 255"/>
              <a:gd name="T35" fmla="*/ 72 h 277"/>
              <a:gd name="T36" fmla="*/ 183 w 255"/>
              <a:gd name="T37" fmla="*/ 128 h 277"/>
              <a:gd name="T38" fmla="*/ 156 w 255"/>
              <a:gd name="T39" fmla="*/ 176 h 277"/>
              <a:gd name="T40" fmla="*/ 153 w 255"/>
              <a:gd name="T41" fmla="*/ 214 h 277"/>
              <a:gd name="T42" fmla="*/ 127 w 255"/>
              <a:gd name="T43" fmla="*/ 277 h 277"/>
              <a:gd name="T44" fmla="*/ 191 w 255"/>
              <a:gd name="T45" fmla="*/ 71 h 277"/>
              <a:gd name="T46" fmla="*/ 186 w 255"/>
              <a:gd name="T47" fmla="*/ 60 h 277"/>
              <a:gd name="T48" fmla="*/ 191 w 255"/>
              <a:gd name="T49" fmla="*/ 185 h 277"/>
              <a:gd name="T50" fmla="*/ 186 w 255"/>
              <a:gd name="T51" fmla="*/ 196 h 277"/>
              <a:gd name="T52" fmla="*/ 191 w 255"/>
              <a:gd name="T53" fmla="*/ 185 h 277"/>
              <a:gd name="T54" fmla="*/ 127 w 255"/>
              <a:gd name="T55" fmla="*/ 0 h 277"/>
              <a:gd name="T56" fmla="*/ 134 w 255"/>
              <a:gd name="T57" fmla="*/ 7 h 277"/>
              <a:gd name="T58" fmla="*/ 128 w 255"/>
              <a:gd name="T59" fmla="*/ 45 h 277"/>
              <a:gd name="T60" fmla="*/ 127 w 255"/>
              <a:gd name="T61" fmla="*/ 45 h 277"/>
              <a:gd name="T62" fmla="*/ 64 w 255"/>
              <a:gd name="T63" fmla="*/ 97 h 277"/>
              <a:gd name="T64" fmla="*/ 89 w 255"/>
              <a:gd name="T65" fmla="*/ 187 h 277"/>
              <a:gd name="T66" fmla="*/ 124 w 255"/>
              <a:gd name="T67" fmla="*/ 277 h 277"/>
              <a:gd name="T68" fmla="*/ 127 w 255"/>
              <a:gd name="T69" fmla="*/ 214 h 277"/>
              <a:gd name="T70" fmla="*/ 103 w 255"/>
              <a:gd name="T71" fmla="*/ 183 h 277"/>
              <a:gd name="T72" fmla="*/ 71 w 255"/>
              <a:gd name="T73" fmla="*/ 128 h 277"/>
              <a:gd name="T74" fmla="*/ 127 w 255"/>
              <a:gd name="T75" fmla="*/ 72 h 277"/>
              <a:gd name="T76" fmla="*/ 127 w 255"/>
              <a:gd name="T77" fmla="*/ 57 h 277"/>
              <a:gd name="T78" fmla="*/ 127 w 255"/>
              <a:gd name="T79" fmla="*/ 0 h 277"/>
              <a:gd name="T80" fmla="*/ 121 w 255"/>
              <a:gd name="T81" fmla="*/ 38 h 277"/>
              <a:gd name="T82" fmla="*/ 127 w 255"/>
              <a:gd name="T83" fmla="*/ 0 h 277"/>
              <a:gd name="T84" fmla="*/ 64 w 255"/>
              <a:gd name="T85" fmla="*/ 185 h 277"/>
              <a:gd name="T86" fmla="*/ 69 w 255"/>
              <a:gd name="T87" fmla="*/ 196 h 277"/>
              <a:gd name="T88" fmla="*/ 64 w 255"/>
              <a:gd name="T89" fmla="*/ 71 h 277"/>
              <a:gd name="T90" fmla="*/ 69 w 255"/>
              <a:gd name="T91" fmla="*/ 60 h 277"/>
              <a:gd name="T92" fmla="*/ 64 w 255"/>
              <a:gd name="T93" fmla="*/ 71 h 277"/>
              <a:gd name="T94" fmla="*/ 57 w 255"/>
              <a:gd name="T95" fmla="*/ 128 h 277"/>
              <a:gd name="T96" fmla="*/ 64 w 255"/>
              <a:gd name="T97" fmla="*/ 97 h 277"/>
              <a:gd name="T98" fmla="*/ 64 w 255"/>
              <a:gd name="T99" fmla="*/ 71 h 277"/>
              <a:gd name="T100" fmla="*/ 60 w 255"/>
              <a:gd name="T101" fmla="*/ 69 h 277"/>
              <a:gd name="T102" fmla="*/ 38 w 255"/>
              <a:gd name="T103" fmla="*/ 38 h 277"/>
              <a:gd name="T104" fmla="*/ 64 w 255"/>
              <a:gd name="T105" fmla="*/ 55 h 277"/>
              <a:gd name="T106" fmla="*/ 64 w 255"/>
              <a:gd name="T107" fmla="*/ 201 h 277"/>
              <a:gd name="T108" fmla="*/ 38 w 255"/>
              <a:gd name="T109" fmla="*/ 218 h 277"/>
              <a:gd name="T110" fmla="*/ 60 w 255"/>
              <a:gd name="T111" fmla="*/ 187 h 277"/>
              <a:gd name="T112" fmla="*/ 64 w 255"/>
              <a:gd name="T113" fmla="*/ 185 h 277"/>
              <a:gd name="T114" fmla="*/ 45 w 255"/>
              <a:gd name="T115" fmla="*/ 128 h 277"/>
              <a:gd name="T116" fmla="*/ 7 w 255"/>
              <a:gd name="T117" fmla="*/ 121 h 277"/>
              <a:gd name="T118" fmla="*/ 7 w 255"/>
              <a:gd name="T119" fmla="*/ 134 h 277"/>
              <a:gd name="T120" fmla="*/ 45 w 255"/>
              <a:gd name="T121" fmla="*/ 128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5" h="277">
                <a:moveTo>
                  <a:pt x="191" y="158"/>
                </a:moveTo>
                <a:cubicBezTo>
                  <a:pt x="195" y="149"/>
                  <a:pt x="198" y="139"/>
                  <a:pt x="198" y="128"/>
                </a:cubicBezTo>
                <a:cubicBezTo>
                  <a:pt x="198" y="117"/>
                  <a:pt x="195" y="107"/>
                  <a:pt x="191" y="98"/>
                </a:cubicBezTo>
                <a:cubicBezTo>
                  <a:pt x="191" y="158"/>
                  <a:pt x="191" y="158"/>
                  <a:pt x="191" y="158"/>
                </a:cubicBezTo>
                <a:close/>
                <a:moveTo>
                  <a:pt x="191" y="201"/>
                </a:moveTo>
                <a:cubicBezTo>
                  <a:pt x="191" y="185"/>
                  <a:pt x="191" y="185"/>
                  <a:pt x="191" y="185"/>
                </a:cubicBezTo>
                <a:cubicBezTo>
                  <a:pt x="193" y="185"/>
                  <a:pt x="194" y="185"/>
                  <a:pt x="196" y="187"/>
                </a:cubicBezTo>
                <a:cubicBezTo>
                  <a:pt x="196" y="187"/>
                  <a:pt x="196" y="187"/>
                  <a:pt x="196" y="187"/>
                </a:cubicBezTo>
                <a:cubicBezTo>
                  <a:pt x="218" y="209"/>
                  <a:pt x="218" y="209"/>
                  <a:pt x="218" y="209"/>
                </a:cubicBezTo>
                <a:cubicBezTo>
                  <a:pt x="220" y="211"/>
                  <a:pt x="220" y="216"/>
                  <a:pt x="218" y="218"/>
                </a:cubicBezTo>
                <a:cubicBezTo>
                  <a:pt x="215" y="221"/>
                  <a:pt x="211" y="221"/>
                  <a:pt x="209" y="218"/>
                </a:cubicBezTo>
                <a:cubicBezTo>
                  <a:pt x="191" y="201"/>
                  <a:pt x="191" y="201"/>
                  <a:pt x="191" y="201"/>
                </a:cubicBezTo>
                <a:close/>
                <a:moveTo>
                  <a:pt x="191" y="71"/>
                </a:moveTo>
                <a:cubicBezTo>
                  <a:pt x="191" y="55"/>
                  <a:pt x="191" y="55"/>
                  <a:pt x="191" y="55"/>
                </a:cubicBezTo>
                <a:cubicBezTo>
                  <a:pt x="209" y="38"/>
                  <a:pt x="209" y="38"/>
                  <a:pt x="209" y="38"/>
                </a:cubicBezTo>
                <a:cubicBezTo>
                  <a:pt x="211" y="35"/>
                  <a:pt x="215" y="35"/>
                  <a:pt x="218" y="38"/>
                </a:cubicBezTo>
                <a:cubicBezTo>
                  <a:pt x="220" y="40"/>
                  <a:pt x="220" y="44"/>
                  <a:pt x="218" y="47"/>
                </a:cubicBezTo>
                <a:cubicBezTo>
                  <a:pt x="196" y="69"/>
                  <a:pt x="196" y="69"/>
                  <a:pt x="196" y="69"/>
                </a:cubicBezTo>
                <a:cubicBezTo>
                  <a:pt x="196" y="69"/>
                  <a:pt x="196" y="69"/>
                  <a:pt x="196" y="69"/>
                </a:cubicBezTo>
                <a:cubicBezTo>
                  <a:pt x="194" y="71"/>
                  <a:pt x="193" y="71"/>
                  <a:pt x="191" y="71"/>
                </a:cubicBezTo>
                <a:close/>
                <a:moveTo>
                  <a:pt x="249" y="121"/>
                </a:moveTo>
                <a:cubicBezTo>
                  <a:pt x="249" y="121"/>
                  <a:pt x="249" y="121"/>
                  <a:pt x="249" y="121"/>
                </a:cubicBezTo>
                <a:cubicBezTo>
                  <a:pt x="217" y="121"/>
                  <a:pt x="217" y="121"/>
                  <a:pt x="217" y="121"/>
                </a:cubicBezTo>
                <a:cubicBezTo>
                  <a:pt x="214" y="121"/>
                  <a:pt x="211" y="124"/>
                  <a:pt x="211" y="128"/>
                </a:cubicBezTo>
                <a:cubicBezTo>
                  <a:pt x="211" y="132"/>
                  <a:pt x="214" y="134"/>
                  <a:pt x="217" y="134"/>
                </a:cubicBezTo>
                <a:cubicBezTo>
                  <a:pt x="249" y="134"/>
                  <a:pt x="249" y="134"/>
                  <a:pt x="249" y="134"/>
                </a:cubicBezTo>
                <a:cubicBezTo>
                  <a:pt x="252" y="134"/>
                  <a:pt x="255" y="132"/>
                  <a:pt x="255" y="128"/>
                </a:cubicBezTo>
                <a:cubicBezTo>
                  <a:pt x="255" y="124"/>
                  <a:pt x="252" y="121"/>
                  <a:pt x="249" y="121"/>
                </a:cubicBezTo>
                <a:close/>
                <a:moveTo>
                  <a:pt x="127" y="277"/>
                </a:moveTo>
                <a:cubicBezTo>
                  <a:pt x="132" y="277"/>
                  <a:pt x="132" y="277"/>
                  <a:pt x="132" y="277"/>
                </a:cubicBezTo>
                <a:cubicBezTo>
                  <a:pt x="151" y="277"/>
                  <a:pt x="167" y="262"/>
                  <a:pt x="167" y="242"/>
                </a:cubicBezTo>
                <a:cubicBezTo>
                  <a:pt x="167" y="186"/>
                  <a:pt x="167" y="186"/>
                  <a:pt x="167" y="186"/>
                </a:cubicBezTo>
                <a:cubicBezTo>
                  <a:pt x="177" y="179"/>
                  <a:pt x="186" y="169"/>
                  <a:pt x="191" y="158"/>
                </a:cubicBezTo>
                <a:cubicBezTo>
                  <a:pt x="191" y="98"/>
                  <a:pt x="191" y="98"/>
                  <a:pt x="191" y="98"/>
                </a:cubicBezTo>
                <a:cubicBezTo>
                  <a:pt x="180" y="74"/>
                  <a:pt x="156" y="57"/>
                  <a:pt x="127" y="57"/>
                </a:cubicBezTo>
                <a:cubicBezTo>
                  <a:pt x="127" y="72"/>
                  <a:pt x="127" y="72"/>
                  <a:pt x="127" y="72"/>
                </a:cubicBezTo>
                <a:cubicBezTo>
                  <a:pt x="143" y="72"/>
                  <a:pt x="157" y="78"/>
                  <a:pt x="167" y="88"/>
                </a:cubicBezTo>
                <a:cubicBezTo>
                  <a:pt x="177" y="98"/>
                  <a:pt x="183" y="112"/>
                  <a:pt x="183" y="128"/>
                </a:cubicBezTo>
                <a:cubicBezTo>
                  <a:pt x="183" y="148"/>
                  <a:pt x="172" y="166"/>
                  <a:pt x="156" y="176"/>
                </a:cubicBezTo>
                <a:cubicBezTo>
                  <a:pt x="156" y="176"/>
                  <a:pt x="156" y="176"/>
                  <a:pt x="156" y="176"/>
                </a:cubicBezTo>
                <a:cubicBezTo>
                  <a:pt x="154" y="177"/>
                  <a:pt x="153" y="180"/>
                  <a:pt x="153" y="182"/>
                </a:cubicBezTo>
                <a:cubicBezTo>
                  <a:pt x="153" y="214"/>
                  <a:pt x="153" y="214"/>
                  <a:pt x="153" y="214"/>
                </a:cubicBezTo>
                <a:cubicBezTo>
                  <a:pt x="127" y="214"/>
                  <a:pt x="127" y="214"/>
                  <a:pt x="127" y="214"/>
                </a:cubicBezTo>
                <a:cubicBezTo>
                  <a:pt x="127" y="277"/>
                  <a:pt x="127" y="277"/>
                  <a:pt x="127" y="277"/>
                </a:cubicBezTo>
                <a:close/>
                <a:moveTo>
                  <a:pt x="191" y="55"/>
                </a:moveTo>
                <a:cubicBezTo>
                  <a:pt x="191" y="71"/>
                  <a:pt x="191" y="71"/>
                  <a:pt x="191" y="71"/>
                </a:cubicBezTo>
                <a:cubicBezTo>
                  <a:pt x="189" y="71"/>
                  <a:pt x="188" y="71"/>
                  <a:pt x="186" y="69"/>
                </a:cubicBezTo>
                <a:cubicBezTo>
                  <a:pt x="184" y="67"/>
                  <a:pt x="184" y="63"/>
                  <a:pt x="186" y="60"/>
                </a:cubicBezTo>
                <a:cubicBezTo>
                  <a:pt x="191" y="55"/>
                  <a:pt x="191" y="55"/>
                  <a:pt x="191" y="55"/>
                </a:cubicBezTo>
                <a:close/>
                <a:moveTo>
                  <a:pt x="191" y="185"/>
                </a:moveTo>
                <a:cubicBezTo>
                  <a:pt x="191" y="201"/>
                  <a:pt x="191" y="201"/>
                  <a:pt x="191" y="201"/>
                </a:cubicBezTo>
                <a:cubicBezTo>
                  <a:pt x="186" y="196"/>
                  <a:pt x="186" y="196"/>
                  <a:pt x="186" y="196"/>
                </a:cubicBezTo>
                <a:cubicBezTo>
                  <a:pt x="184" y="193"/>
                  <a:pt x="184" y="189"/>
                  <a:pt x="186" y="187"/>
                </a:cubicBezTo>
                <a:cubicBezTo>
                  <a:pt x="188" y="185"/>
                  <a:pt x="189" y="185"/>
                  <a:pt x="191" y="185"/>
                </a:cubicBezTo>
                <a:close/>
                <a:moveTo>
                  <a:pt x="127" y="45"/>
                </a:moveTo>
                <a:cubicBezTo>
                  <a:pt x="127" y="0"/>
                  <a:pt x="127" y="0"/>
                  <a:pt x="127" y="0"/>
                </a:cubicBezTo>
                <a:cubicBezTo>
                  <a:pt x="127" y="0"/>
                  <a:pt x="128" y="0"/>
                  <a:pt x="128" y="0"/>
                </a:cubicBezTo>
                <a:cubicBezTo>
                  <a:pt x="131" y="0"/>
                  <a:pt x="134" y="3"/>
                  <a:pt x="134" y="7"/>
                </a:cubicBezTo>
                <a:cubicBezTo>
                  <a:pt x="134" y="38"/>
                  <a:pt x="134" y="38"/>
                  <a:pt x="134" y="38"/>
                </a:cubicBezTo>
                <a:cubicBezTo>
                  <a:pt x="134" y="42"/>
                  <a:pt x="131" y="45"/>
                  <a:pt x="128" y="45"/>
                </a:cubicBezTo>
                <a:cubicBezTo>
                  <a:pt x="128" y="45"/>
                  <a:pt x="128" y="45"/>
                  <a:pt x="128" y="45"/>
                </a:cubicBezTo>
                <a:cubicBezTo>
                  <a:pt x="128" y="45"/>
                  <a:pt x="127" y="45"/>
                  <a:pt x="127" y="45"/>
                </a:cubicBezTo>
                <a:close/>
                <a:moveTo>
                  <a:pt x="127" y="57"/>
                </a:moveTo>
                <a:cubicBezTo>
                  <a:pt x="99" y="57"/>
                  <a:pt x="75" y="74"/>
                  <a:pt x="64" y="97"/>
                </a:cubicBezTo>
                <a:cubicBezTo>
                  <a:pt x="64" y="159"/>
                  <a:pt x="64" y="159"/>
                  <a:pt x="64" y="159"/>
                </a:cubicBezTo>
                <a:cubicBezTo>
                  <a:pt x="70" y="170"/>
                  <a:pt x="78" y="180"/>
                  <a:pt x="89" y="187"/>
                </a:cubicBezTo>
                <a:cubicBezTo>
                  <a:pt x="89" y="242"/>
                  <a:pt x="89" y="242"/>
                  <a:pt x="89" y="242"/>
                </a:cubicBezTo>
                <a:cubicBezTo>
                  <a:pt x="89" y="262"/>
                  <a:pt x="104" y="277"/>
                  <a:pt x="124" y="277"/>
                </a:cubicBezTo>
                <a:cubicBezTo>
                  <a:pt x="127" y="277"/>
                  <a:pt x="127" y="277"/>
                  <a:pt x="127" y="277"/>
                </a:cubicBezTo>
                <a:cubicBezTo>
                  <a:pt x="127" y="214"/>
                  <a:pt x="127" y="214"/>
                  <a:pt x="127" y="214"/>
                </a:cubicBezTo>
                <a:cubicBezTo>
                  <a:pt x="103" y="214"/>
                  <a:pt x="103" y="214"/>
                  <a:pt x="103" y="214"/>
                </a:cubicBezTo>
                <a:cubicBezTo>
                  <a:pt x="103" y="183"/>
                  <a:pt x="103" y="183"/>
                  <a:pt x="103" y="183"/>
                </a:cubicBezTo>
                <a:cubicBezTo>
                  <a:pt x="103" y="180"/>
                  <a:pt x="102" y="178"/>
                  <a:pt x="100" y="176"/>
                </a:cubicBezTo>
                <a:cubicBezTo>
                  <a:pt x="83" y="167"/>
                  <a:pt x="71" y="149"/>
                  <a:pt x="71" y="128"/>
                </a:cubicBezTo>
                <a:cubicBezTo>
                  <a:pt x="71" y="112"/>
                  <a:pt x="78" y="98"/>
                  <a:pt x="88" y="88"/>
                </a:cubicBezTo>
                <a:cubicBezTo>
                  <a:pt x="98" y="78"/>
                  <a:pt x="112" y="72"/>
                  <a:pt x="127" y="72"/>
                </a:cubicBezTo>
                <a:cubicBezTo>
                  <a:pt x="127" y="72"/>
                  <a:pt x="127" y="72"/>
                  <a:pt x="127" y="72"/>
                </a:cubicBezTo>
                <a:cubicBezTo>
                  <a:pt x="127" y="57"/>
                  <a:pt x="127" y="57"/>
                  <a:pt x="127" y="57"/>
                </a:cubicBezTo>
                <a:cubicBezTo>
                  <a:pt x="127" y="57"/>
                  <a:pt x="127" y="57"/>
                  <a:pt x="127" y="57"/>
                </a:cubicBezTo>
                <a:close/>
                <a:moveTo>
                  <a:pt x="127" y="0"/>
                </a:moveTo>
                <a:cubicBezTo>
                  <a:pt x="127" y="45"/>
                  <a:pt x="127" y="45"/>
                  <a:pt x="127" y="45"/>
                </a:cubicBezTo>
                <a:cubicBezTo>
                  <a:pt x="124" y="45"/>
                  <a:pt x="121" y="42"/>
                  <a:pt x="121" y="38"/>
                </a:cubicBezTo>
                <a:cubicBezTo>
                  <a:pt x="121" y="7"/>
                  <a:pt x="121" y="7"/>
                  <a:pt x="121" y="7"/>
                </a:cubicBezTo>
                <a:cubicBezTo>
                  <a:pt x="121" y="4"/>
                  <a:pt x="124" y="1"/>
                  <a:pt x="127" y="0"/>
                </a:cubicBezTo>
                <a:close/>
                <a:moveTo>
                  <a:pt x="64" y="201"/>
                </a:moveTo>
                <a:cubicBezTo>
                  <a:pt x="64" y="185"/>
                  <a:pt x="64" y="185"/>
                  <a:pt x="64" y="185"/>
                </a:cubicBezTo>
                <a:cubicBezTo>
                  <a:pt x="66" y="185"/>
                  <a:pt x="68" y="185"/>
                  <a:pt x="69" y="187"/>
                </a:cubicBezTo>
                <a:cubicBezTo>
                  <a:pt x="72" y="189"/>
                  <a:pt x="72" y="193"/>
                  <a:pt x="69" y="196"/>
                </a:cubicBezTo>
                <a:cubicBezTo>
                  <a:pt x="64" y="201"/>
                  <a:pt x="64" y="201"/>
                  <a:pt x="64" y="201"/>
                </a:cubicBezTo>
                <a:close/>
                <a:moveTo>
                  <a:pt x="64" y="71"/>
                </a:moveTo>
                <a:cubicBezTo>
                  <a:pt x="64" y="55"/>
                  <a:pt x="64" y="55"/>
                  <a:pt x="64" y="55"/>
                </a:cubicBezTo>
                <a:cubicBezTo>
                  <a:pt x="69" y="60"/>
                  <a:pt x="69" y="60"/>
                  <a:pt x="69" y="60"/>
                </a:cubicBezTo>
                <a:cubicBezTo>
                  <a:pt x="72" y="63"/>
                  <a:pt x="72" y="67"/>
                  <a:pt x="69" y="69"/>
                </a:cubicBezTo>
                <a:cubicBezTo>
                  <a:pt x="68" y="71"/>
                  <a:pt x="66" y="71"/>
                  <a:pt x="64" y="71"/>
                </a:cubicBezTo>
                <a:close/>
                <a:moveTo>
                  <a:pt x="64" y="97"/>
                </a:moveTo>
                <a:cubicBezTo>
                  <a:pt x="59" y="106"/>
                  <a:pt x="57" y="117"/>
                  <a:pt x="57" y="128"/>
                </a:cubicBezTo>
                <a:cubicBezTo>
                  <a:pt x="57" y="139"/>
                  <a:pt x="59" y="149"/>
                  <a:pt x="64" y="159"/>
                </a:cubicBezTo>
                <a:cubicBezTo>
                  <a:pt x="64" y="97"/>
                  <a:pt x="64" y="97"/>
                  <a:pt x="64" y="97"/>
                </a:cubicBezTo>
                <a:close/>
                <a:moveTo>
                  <a:pt x="64" y="55"/>
                </a:moveTo>
                <a:cubicBezTo>
                  <a:pt x="64" y="71"/>
                  <a:pt x="64" y="71"/>
                  <a:pt x="64" y="71"/>
                </a:cubicBezTo>
                <a:cubicBezTo>
                  <a:pt x="62" y="71"/>
                  <a:pt x="61" y="70"/>
                  <a:pt x="60" y="69"/>
                </a:cubicBezTo>
                <a:cubicBezTo>
                  <a:pt x="60" y="69"/>
                  <a:pt x="60" y="69"/>
                  <a:pt x="60" y="69"/>
                </a:cubicBezTo>
                <a:cubicBezTo>
                  <a:pt x="38" y="47"/>
                  <a:pt x="38" y="47"/>
                  <a:pt x="38" y="47"/>
                </a:cubicBezTo>
                <a:cubicBezTo>
                  <a:pt x="35" y="44"/>
                  <a:pt x="35" y="40"/>
                  <a:pt x="38" y="38"/>
                </a:cubicBezTo>
                <a:cubicBezTo>
                  <a:pt x="40" y="35"/>
                  <a:pt x="44" y="35"/>
                  <a:pt x="47" y="38"/>
                </a:cubicBezTo>
                <a:cubicBezTo>
                  <a:pt x="64" y="55"/>
                  <a:pt x="64" y="55"/>
                  <a:pt x="64" y="55"/>
                </a:cubicBezTo>
                <a:close/>
                <a:moveTo>
                  <a:pt x="64" y="185"/>
                </a:moveTo>
                <a:cubicBezTo>
                  <a:pt x="64" y="201"/>
                  <a:pt x="64" y="201"/>
                  <a:pt x="64" y="201"/>
                </a:cubicBezTo>
                <a:cubicBezTo>
                  <a:pt x="47" y="218"/>
                  <a:pt x="47" y="218"/>
                  <a:pt x="47" y="218"/>
                </a:cubicBezTo>
                <a:cubicBezTo>
                  <a:pt x="44" y="221"/>
                  <a:pt x="40" y="221"/>
                  <a:pt x="38" y="218"/>
                </a:cubicBezTo>
                <a:cubicBezTo>
                  <a:pt x="35" y="216"/>
                  <a:pt x="35" y="211"/>
                  <a:pt x="38" y="209"/>
                </a:cubicBezTo>
                <a:cubicBezTo>
                  <a:pt x="60" y="187"/>
                  <a:pt x="60" y="187"/>
                  <a:pt x="60" y="187"/>
                </a:cubicBezTo>
                <a:cubicBezTo>
                  <a:pt x="60" y="187"/>
                  <a:pt x="60" y="187"/>
                  <a:pt x="60" y="187"/>
                </a:cubicBezTo>
                <a:cubicBezTo>
                  <a:pt x="61" y="185"/>
                  <a:pt x="62" y="185"/>
                  <a:pt x="64" y="185"/>
                </a:cubicBezTo>
                <a:close/>
                <a:moveTo>
                  <a:pt x="45" y="128"/>
                </a:moveTo>
                <a:cubicBezTo>
                  <a:pt x="45" y="128"/>
                  <a:pt x="45" y="128"/>
                  <a:pt x="45" y="128"/>
                </a:cubicBezTo>
                <a:cubicBezTo>
                  <a:pt x="45" y="124"/>
                  <a:pt x="42" y="121"/>
                  <a:pt x="38" y="121"/>
                </a:cubicBezTo>
                <a:cubicBezTo>
                  <a:pt x="7" y="121"/>
                  <a:pt x="7" y="121"/>
                  <a:pt x="7" y="121"/>
                </a:cubicBezTo>
                <a:cubicBezTo>
                  <a:pt x="3" y="121"/>
                  <a:pt x="0" y="124"/>
                  <a:pt x="0" y="128"/>
                </a:cubicBezTo>
                <a:cubicBezTo>
                  <a:pt x="0" y="132"/>
                  <a:pt x="3" y="134"/>
                  <a:pt x="7" y="134"/>
                </a:cubicBezTo>
                <a:cubicBezTo>
                  <a:pt x="38" y="134"/>
                  <a:pt x="38" y="134"/>
                  <a:pt x="38" y="134"/>
                </a:cubicBezTo>
                <a:cubicBezTo>
                  <a:pt x="42" y="134"/>
                  <a:pt x="45" y="132"/>
                  <a:pt x="45" y="128"/>
                </a:cubicBezTo>
                <a:close/>
              </a:path>
            </a:pathLst>
          </a:custGeom>
          <a:blipFill dpi="0" rotWithShape="1">
            <a:blip r:embed="rId43" cstate="print">
              <a:extLst>
                <a:ext uri="{28A0092B-C50C-407E-A947-70E740481C1C}">
                  <a14:useLocalDpi xmlns:a14="http://schemas.microsoft.com/office/drawing/2010/main" val="0"/>
                </a:ext>
              </a:extLst>
            </a:blip>
            <a:srcRect/>
            <a:stretch>
              <a:fillRect/>
            </a:stretch>
          </a:blipFill>
          <a:ln>
            <a:noFill/>
          </a:ln>
          <a:extLst/>
        </p:spPr>
        <p:txBody>
          <a:bodyPr vert="horz" wrap="square" lIns="61706" tIns="30853" rIns="61706" bIns="30853" numCol="1" anchor="t" anchorCtr="0" compatLnSpc="1">
            <a:prstTxWarp prst="textNoShape">
              <a:avLst/>
            </a:prstTxWarp>
          </a:bodyPr>
          <a:lstStyle/>
          <a:p>
            <a:endParaRPr lang="id-ID" sz="1080">
              <a:solidFill>
                <a:srgbClr val="414455"/>
              </a:solidFill>
            </a:endParaRPr>
          </a:p>
        </p:txBody>
      </p:sp>
      <p:sp>
        <p:nvSpPr>
          <p:cNvPr id="65" name="Freeform 57"/>
          <p:cNvSpPr>
            <a:spLocks noEditPoints="1"/>
          </p:cNvSpPr>
          <p:nvPr/>
        </p:nvSpPr>
        <p:spPr bwMode="auto">
          <a:xfrm>
            <a:off x="4837395" y="1170184"/>
            <a:ext cx="356738" cy="350310"/>
          </a:xfrm>
          <a:custGeom>
            <a:avLst/>
            <a:gdLst>
              <a:gd name="T0" fmla="*/ 231 w 243"/>
              <a:gd name="T1" fmla="*/ 92 h 238"/>
              <a:gd name="T2" fmla="*/ 214 w 243"/>
              <a:gd name="T3" fmla="*/ 83 h 238"/>
              <a:gd name="T4" fmla="*/ 206 w 243"/>
              <a:gd name="T5" fmla="*/ 71 h 238"/>
              <a:gd name="T6" fmla="*/ 192 w 243"/>
              <a:gd name="T7" fmla="*/ 82 h 238"/>
              <a:gd name="T8" fmla="*/ 194 w 243"/>
              <a:gd name="T9" fmla="*/ 64 h 238"/>
              <a:gd name="T10" fmla="*/ 179 w 243"/>
              <a:gd name="T11" fmla="*/ 64 h 238"/>
              <a:gd name="T12" fmla="*/ 162 w 243"/>
              <a:gd name="T13" fmla="*/ 54 h 238"/>
              <a:gd name="T14" fmla="*/ 154 w 243"/>
              <a:gd name="T15" fmla="*/ 42 h 238"/>
              <a:gd name="T16" fmla="*/ 140 w 243"/>
              <a:gd name="T17" fmla="*/ 53 h 238"/>
              <a:gd name="T18" fmla="*/ 142 w 243"/>
              <a:gd name="T19" fmla="*/ 35 h 238"/>
              <a:gd name="T20" fmla="*/ 128 w 243"/>
              <a:gd name="T21" fmla="*/ 35 h 238"/>
              <a:gd name="T22" fmla="*/ 110 w 243"/>
              <a:gd name="T23" fmla="*/ 25 h 238"/>
              <a:gd name="T24" fmla="*/ 102 w 243"/>
              <a:gd name="T25" fmla="*/ 13 h 238"/>
              <a:gd name="T26" fmla="*/ 101 w 243"/>
              <a:gd name="T27" fmla="*/ 22 h 238"/>
              <a:gd name="T28" fmla="*/ 208 w 243"/>
              <a:gd name="T29" fmla="*/ 128 h 238"/>
              <a:gd name="T30" fmla="*/ 206 w 243"/>
              <a:gd name="T31" fmla="*/ 132 h 238"/>
              <a:gd name="T32" fmla="*/ 101 w 243"/>
              <a:gd name="T33" fmla="*/ 74 h 238"/>
              <a:gd name="T34" fmla="*/ 196 w 243"/>
              <a:gd name="T35" fmla="*/ 149 h 238"/>
              <a:gd name="T36" fmla="*/ 194 w 243"/>
              <a:gd name="T37" fmla="*/ 153 h 238"/>
              <a:gd name="T38" fmla="*/ 101 w 243"/>
              <a:gd name="T39" fmla="*/ 101 h 238"/>
              <a:gd name="T40" fmla="*/ 185 w 243"/>
              <a:gd name="T41" fmla="*/ 170 h 238"/>
              <a:gd name="T42" fmla="*/ 182 w 243"/>
              <a:gd name="T43" fmla="*/ 174 h 238"/>
              <a:gd name="T44" fmla="*/ 101 w 243"/>
              <a:gd name="T45" fmla="*/ 129 h 238"/>
              <a:gd name="T46" fmla="*/ 173 w 243"/>
              <a:gd name="T47" fmla="*/ 191 h 238"/>
              <a:gd name="T48" fmla="*/ 171 w 243"/>
              <a:gd name="T49" fmla="*/ 195 h 238"/>
              <a:gd name="T50" fmla="*/ 101 w 243"/>
              <a:gd name="T51" fmla="*/ 156 h 238"/>
              <a:gd name="T52" fmla="*/ 138 w 243"/>
              <a:gd name="T53" fmla="*/ 231 h 238"/>
              <a:gd name="T54" fmla="*/ 243 w 243"/>
              <a:gd name="T55" fmla="*/ 91 h 238"/>
              <a:gd name="T56" fmla="*/ 101 w 243"/>
              <a:gd name="T57" fmla="*/ 22 h 238"/>
              <a:gd name="T58" fmla="*/ 85 w 243"/>
              <a:gd name="T59" fmla="*/ 11 h 238"/>
              <a:gd name="T60" fmla="*/ 78 w 243"/>
              <a:gd name="T61" fmla="*/ 0 h 238"/>
              <a:gd name="T62" fmla="*/ 15 w 243"/>
              <a:gd name="T63" fmla="*/ 163 h 238"/>
              <a:gd name="T64" fmla="*/ 101 w 243"/>
              <a:gd name="T65" fmla="*/ 156 h 238"/>
              <a:gd name="T66" fmla="*/ 27 w 243"/>
              <a:gd name="T67" fmla="*/ 113 h 238"/>
              <a:gd name="T68" fmla="*/ 101 w 243"/>
              <a:gd name="T69" fmla="*/ 151 h 238"/>
              <a:gd name="T70" fmla="*/ 40 w 243"/>
              <a:gd name="T71" fmla="*/ 95 h 238"/>
              <a:gd name="T72" fmla="*/ 42 w 243"/>
              <a:gd name="T73" fmla="*/ 91 h 238"/>
              <a:gd name="T74" fmla="*/ 101 w 243"/>
              <a:gd name="T75" fmla="*/ 101 h 238"/>
              <a:gd name="T76" fmla="*/ 51 w 243"/>
              <a:gd name="T77" fmla="*/ 71 h 238"/>
              <a:gd name="T78" fmla="*/ 101 w 243"/>
              <a:gd name="T79" fmla="*/ 96 h 238"/>
              <a:gd name="T80" fmla="*/ 63 w 243"/>
              <a:gd name="T81" fmla="*/ 53 h 238"/>
              <a:gd name="T82" fmla="*/ 65 w 243"/>
              <a:gd name="T83" fmla="*/ 49 h 238"/>
              <a:gd name="T84" fmla="*/ 101 w 243"/>
              <a:gd name="T85" fmla="*/ 22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3" h="238">
                <a:moveTo>
                  <a:pt x="232" y="85"/>
                </a:moveTo>
                <a:cubicBezTo>
                  <a:pt x="233" y="87"/>
                  <a:pt x="233" y="90"/>
                  <a:pt x="231" y="92"/>
                </a:cubicBezTo>
                <a:cubicBezTo>
                  <a:pt x="229" y="97"/>
                  <a:pt x="223" y="99"/>
                  <a:pt x="218" y="96"/>
                </a:cubicBezTo>
                <a:cubicBezTo>
                  <a:pt x="213" y="94"/>
                  <a:pt x="212" y="88"/>
                  <a:pt x="214" y="83"/>
                </a:cubicBezTo>
                <a:cubicBezTo>
                  <a:pt x="216" y="81"/>
                  <a:pt x="218" y="79"/>
                  <a:pt x="220" y="78"/>
                </a:cubicBezTo>
                <a:cubicBezTo>
                  <a:pt x="206" y="71"/>
                  <a:pt x="206" y="71"/>
                  <a:pt x="206" y="71"/>
                </a:cubicBezTo>
                <a:cubicBezTo>
                  <a:pt x="207" y="73"/>
                  <a:pt x="207" y="76"/>
                  <a:pt x="205" y="78"/>
                </a:cubicBezTo>
                <a:cubicBezTo>
                  <a:pt x="203" y="83"/>
                  <a:pt x="197" y="84"/>
                  <a:pt x="192" y="82"/>
                </a:cubicBezTo>
                <a:cubicBezTo>
                  <a:pt x="188" y="79"/>
                  <a:pt x="186" y="73"/>
                  <a:pt x="188" y="69"/>
                </a:cubicBezTo>
                <a:cubicBezTo>
                  <a:pt x="190" y="66"/>
                  <a:pt x="192" y="65"/>
                  <a:pt x="194" y="64"/>
                </a:cubicBezTo>
                <a:cubicBezTo>
                  <a:pt x="180" y="56"/>
                  <a:pt x="180" y="56"/>
                  <a:pt x="180" y="56"/>
                </a:cubicBezTo>
                <a:cubicBezTo>
                  <a:pt x="181" y="59"/>
                  <a:pt x="181" y="61"/>
                  <a:pt x="179" y="64"/>
                </a:cubicBezTo>
                <a:cubicBezTo>
                  <a:pt x="177" y="68"/>
                  <a:pt x="171" y="70"/>
                  <a:pt x="166" y="67"/>
                </a:cubicBezTo>
                <a:cubicBezTo>
                  <a:pt x="161" y="65"/>
                  <a:pt x="160" y="59"/>
                  <a:pt x="162" y="54"/>
                </a:cubicBezTo>
                <a:cubicBezTo>
                  <a:pt x="164" y="52"/>
                  <a:pt x="166" y="50"/>
                  <a:pt x="168" y="50"/>
                </a:cubicBezTo>
                <a:cubicBezTo>
                  <a:pt x="154" y="42"/>
                  <a:pt x="154" y="42"/>
                  <a:pt x="154" y="42"/>
                </a:cubicBezTo>
                <a:cubicBezTo>
                  <a:pt x="155" y="44"/>
                  <a:pt x="155" y="47"/>
                  <a:pt x="153" y="49"/>
                </a:cubicBezTo>
                <a:cubicBezTo>
                  <a:pt x="151" y="54"/>
                  <a:pt x="145" y="56"/>
                  <a:pt x="140" y="53"/>
                </a:cubicBezTo>
                <a:cubicBezTo>
                  <a:pt x="136" y="50"/>
                  <a:pt x="134" y="45"/>
                  <a:pt x="136" y="40"/>
                </a:cubicBezTo>
                <a:cubicBezTo>
                  <a:pt x="138" y="37"/>
                  <a:pt x="140" y="36"/>
                  <a:pt x="142" y="35"/>
                </a:cubicBezTo>
                <a:cubicBezTo>
                  <a:pt x="128" y="28"/>
                  <a:pt x="128" y="28"/>
                  <a:pt x="128" y="28"/>
                </a:cubicBezTo>
                <a:cubicBezTo>
                  <a:pt x="129" y="30"/>
                  <a:pt x="129" y="33"/>
                  <a:pt x="128" y="35"/>
                </a:cubicBezTo>
                <a:cubicBezTo>
                  <a:pt x="125" y="40"/>
                  <a:pt x="119" y="41"/>
                  <a:pt x="114" y="39"/>
                </a:cubicBezTo>
                <a:cubicBezTo>
                  <a:pt x="110" y="36"/>
                  <a:pt x="108" y="30"/>
                  <a:pt x="110" y="25"/>
                </a:cubicBezTo>
                <a:cubicBezTo>
                  <a:pt x="112" y="23"/>
                  <a:pt x="114" y="22"/>
                  <a:pt x="116" y="21"/>
                </a:cubicBezTo>
                <a:cubicBezTo>
                  <a:pt x="102" y="13"/>
                  <a:pt x="102" y="13"/>
                  <a:pt x="102" y="13"/>
                </a:cubicBezTo>
                <a:cubicBezTo>
                  <a:pt x="103" y="16"/>
                  <a:pt x="103" y="18"/>
                  <a:pt x="102" y="21"/>
                </a:cubicBezTo>
                <a:cubicBezTo>
                  <a:pt x="101" y="21"/>
                  <a:pt x="101" y="22"/>
                  <a:pt x="101" y="22"/>
                </a:cubicBezTo>
                <a:cubicBezTo>
                  <a:pt x="101" y="69"/>
                  <a:pt x="101" y="69"/>
                  <a:pt x="101" y="69"/>
                </a:cubicBezTo>
                <a:cubicBezTo>
                  <a:pt x="208" y="128"/>
                  <a:pt x="208" y="128"/>
                  <a:pt x="208" y="128"/>
                </a:cubicBezTo>
                <a:cubicBezTo>
                  <a:pt x="209" y="129"/>
                  <a:pt x="209" y="130"/>
                  <a:pt x="209" y="131"/>
                </a:cubicBezTo>
                <a:cubicBezTo>
                  <a:pt x="208" y="132"/>
                  <a:pt x="207" y="133"/>
                  <a:pt x="206" y="132"/>
                </a:cubicBezTo>
                <a:cubicBezTo>
                  <a:pt x="206" y="132"/>
                  <a:pt x="206" y="132"/>
                  <a:pt x="206" y="132"/>
                </a:cubicBezTo>
                <a:cubicBezTo>
                  <a:pt x="101" y="74"/>
                  <a:pt x="101" y="74"/>
                  <a:pt x="101" y="74"/>
                </a:cubicBezTo>
                <a:cubicBezTo>
                  <a:pt x="101" y="96"/>
                  <a:pt x="101" y="96"/>
                  <a:pt x="101" y="96"/>
                </a:cubicBezTo>
                <a:cubicBezTo>
                  <a:pt x="196" y="149"/>
                  <a:pt x="196" y="149"/>
                  <a:pt x="196" y="149"/>
                </a:cubicBezTo>
                <a:cubicBezTo>
                  <a:pt x="197" y="150"/>
                  <a:pt x="198" y="151"/>
                  <a:pt x="197" y="152"/>
                </a:cubicBezTo>
                <a:cubicBezTo>
                  <a:pt x="197" y="153"/>
                  <a:pt x="195" y="154"/>
                  <a:pt x="194" y="153"/>
                </a:cubicBezTo>
                <a:cubicBezTo>
                  <a:pt x="194" y="153"/>
                  <a:pt x="194" y="153"/>
                  <a:pt x="194" y="153"/>
                </a:cubicBezTo>
                <a:cubicBezTo>
                  <a:pt x="101" y="101"/>
                  <a:pt x="101" y="101"/>
                  <a:pt x="101" y="101"/>
                </a:cubicBezTo>
                <a:cubicBezTo>
                  <a:pt x="101" y="124"/>
                  <a:pt x="101" y="124"/>
                  <a:pt x="101" y="124"/>
                </a:cubicBezTo>
                <a:cubicBezTo>
                  <a:pt x="185" y="170"/>
                  <a:pt x="185" y="170"/>
                  <a:pt x="185" y="170"/>
                </a:cubicBezTo>
                <a:cubicBezTo>
                  <a:pt x="186" y="171"/>
                  <a:pt x="186" y="172"/>
                  <a:pt x="186" y="173"/>
                </a:cubicBezTo>
                <a:cubicBezTo>
                  <a:pt x="185" y="174"/>
                  <a:pt x="184" y="175"/>
                  <a:pt x="182" y="174"/>
                </a:cubicBezTo>
                <a:cubicBezTo>
                  <a:pt x="182" y="174"/>
                  <a:pt x="182" y="174"/>
                  <a:pt x="182" y="174"/>
                </a:cubicBezTo>
                <a:cubicBezTo>
                  <a:pt x="101" y="129"/>
                  <a:pt x="101" y="129"/>
                  <a:pt x="101" y="129"/>
                </a:cubicBezTo>
                <a:cubicBezTo>
                  <a:pt x="101" y="151"/>
                  <a:pt x="101" y="151"/>
                  <a:pt x="101" y="151"/>
                </a:cubicBezTo>
                <a:cubicBezTo>
                  <a:pt x="173" y="191"/>
                  <a:pt x="173" y="191"/>
                  <a:pt x="173" y="191"/>
                </a:cubicBezTo>
                <a:cubicBezTo>
                  <a:pt x="174" y="192"/>
                  <a:pt x="174" y="193"/>
                  <a:pt x="174" y="194"/>
                </a:cubicBezTo>
                <a:cubicBezTo>
                  <a:pt x="173" y="196"/>
                  <a:pt x="172" y="196"/>
                  <a:pt x="171" y="195"/>
                </a:cubicBezTo>
                <a:cubicBezTo>
                  <a:pt x="171" y="195"/>
                  <a:pt x="171" y="195"/>
                  <a:pt x="171" y="195"/>
                </a:cubicBezTo>
                <a:cubicBezTo>
                  <a:pt x="101" y="156"/>
                  <a:pt x="101" y="156"/>
                  <a:pt x="101" y="156"/>
                </a:cubicBezTo>
                <a:cubicBezTo>
                  <a:pt x="101" y="210"/>
                  <a:pt x="101" y="210"/>
                  <a:pt x="101" y="210"/>
                </a:cubicBezTo>
                <a:cubicBezTo>
                  <a:pt x="138" y="231"/>
                  <a:pt x="138" y="231"/>
                  <a:pt x="138" y="231"/>
                </a:cubicBezTo>
                <a:cubicBezTo>
                  <a:pt x="150" y="238"/>
                  <a:pt x="164" y="233"/>
                  <a:pt x="171" y="222"/>
                </a:cubicBezTo>
                <a:cubicBezTo>
                  <a:pt x="243" y="91"/>
                  <a:pt x="243" y="91"/>
                  <a:pt x="243" y="91"/>
                </a:cubicBezTo>
                <a:lnTo>
                  <a:pt x="232" y="85"/>
                </a:lnTo>
                <a:close/>
                <a:moveTo>
                  <a:pt x="101" y="22"/>
                </a:moveTo>
                <a:cubicBezTo>
                  <a:pt x="98" y="26"/>
                  <a:pt x="93" y="27"/>
                  <a:pt x="88" y="24"/>
                </a:cubicBezTo>
                <a:cubicBezTo>
                  <a:pt x="84" y="22"/>
                  <a:pt x="82" y="16"/>
                  <a:pt x="85" y="11"/>
                </a:cubicBezTo>
                <a:cubicBezTo>
                  <a:pt x="86" y="9"/>
                  <a:pt x="88" y="7"/>
                  <a:pt x="90" y="6"/>
                </a:cubicBezTo>
                <a:cubicBezTo>
                  <a:pt x="78" y="0"/>
                  <a:pt x="78" y="0"/>
                  <a:pt x="78" y="0"/>
                </a:cubicBezTo>
                <a:cubicBezTo>
                  <a:pt x="6" y="130"/>
                  <a:pt x="6" y="130"/>
                  <a:pt x="6" y="130"/>
                </a:cubicBezTo>
                <a:cubicBezTo>
                  <a:pt x="0" y="142"/>
                  <a:pt x="4" y="157"/>
                  <a:pt x="15" y="163"/>
                </a:cubicBezTo>
                <a:cubicBezTo>
                  <a:pt x="101" y="210"/>
                  <a:pt x="101" y="210"/>
                  <a:pt x="101" y="210"/>
                </a:cubicBezTo>
                <a:cubicBezTo>
                  <a:pt x="101" y="156"/>
                  <a:pt x="101" y="156"/>
                  <a:pt x="101" y="156"/>
                </a:cubicBezTo>
                <a:cubicBezTo>
                  <a:pt x="28" y="116"/>
                  <a:pt x="28" y="116"/>
                  <a:pt x="28" y="116"/>
                </a:cubicBezTo>
                <a:cubicBezTo>
                  <a:pt x="27" y="116"/>
                  <a:pt x="27" y="114"/>
                  <a:pt x="27" y="113"/>
                </a:cubicBezTo>
                <a:cubicBezTo>
                  <a:pt x="28" y="112"/>
                  <a:pt x="29" y="112"/>
                  <a:pt x="30" y="112"/>
                </a:cubicBezTo>
                <a:cubicBezTo>
                  <a:pt x="101" y="151"/>
                  <a:pt x="101" y="151"/>
                  <a:pt x="101" y="151"/>
                </a:cubicBezTo>
                <a:cubicBezTo>
                  <a:pt x="101" y="129"/>
                  <a:pt x="101" y="129"/>
                  <a:pt x="101" y="129"/>
                </a:cubicBezTo>
                <a:cubicBezTo>
                  <a:pt x="40" y="95"/>
                  <a:pt x="40" y="95"/>
                  <a:pt x="40" y="95"/>
                </a:cubicBezTo>
                <a:cubicBezTo>
                  <a:pt x="39" y="95"/>
                  <a:pt x="38" y="93"/>
                  <a:pt x="39" y="92"/>
                </a:cubicBezTo>
                <a:cubicBezTo>
                  <a:pt x="40" y="91"/>
                  <a:pt x="41" y="91"/>
                  <a:pt x="42" y="91"/>
                </a:cubicBezTo>
                <a:cubicBezTo>
                  <a:pt x="101" y="124"/>
                  <a:pt x="101" y="124"/>
                  <a:pt x="101" y="124"/>
                </a:cubicBezTo>
                <a:cubicBezTo>
                  <a:pt x="101" y="101"/>
                  <a:pt x="101" y="101"/>
                  <a:pt x="101" y="101"/>
                </a:cubicBezTo>
                <a:cubicBezTo>
                  <a:pt x="51" y="74"/>
                  <a:pt x="51" y="74"/>
                  <a:pt x="51" y="74"/>
                </a:cubicBezTo>
                <a:cubicBezTo>
                  <a:pt x="50" y="74"/>
                  <a:pt x="50" y="72"/>
                  <a:pt x="51" y="71"/>
                </a:cubicBezTo>
                <a:cubicBezTo>
                  <a:pt x="51" y="70"/>
                  <a:pt x="53" y="70"/>
                  <a:pt x="54" y="70"/>
                </a:cubicBezTo>
                <a:cubicBezTo>
                  <a:pt x="101" y="96"/>
                  <a:pt x="101" y="96"/>
                  <a:pt x="101" y="96"/>
                </a:cubicBezTo>
                <a:cubicBezTo>
                  <a:pt x="101" y="74"/>
                  <a:pt x="101" y="74"/>
                  <a:pt x="101" y="74"/>
                </a:cubicBezTo>
                <a:cubicBezTo>
                  <a:pt x="63" y="53"/>
                  <a:pt x="63" y="53"/>
                  <a:pt x="63" y="53"/>
                </a:cubicBezTo>
                <a:cubicBezTo>
                  <a:pt x="62" y="53"/>
                  <a:pt x="62" y="51"/>
                  <a:pt x="62" y="50"/>
                </a:cubicBezTo>
                <a:cubicBezTo>
                  <a:pt x="63" y="49"/>
                  <a:pt x="64" y="49"/>
                  <a:pt x="65" y="49"/>
                </a:cubicBezTo>
                <a:cubicBezTo>
                  <a:pt x="101" y="69"/>
                  <a:pt x="101" y="69"/>
                  <a:pt x="101" y="69"/>
                </a:cubicBezTo>
                <a:lnTo>
                  <a:pt x="101" y="22"/>
                </a:lnTo>
                <a:close/>
              </a:path>
            </a:pathLst>
          </a:custGeom>
          <a:blipFill dpi="0" rotWithShape="1">
            <a:blip r:embed="rId44" cstate="print">
              <a:extLst>
                <a:ext uri="{28A0092B-C50C-407E-A947-70E740481C1C}">
                  <a14:useLocalDpi xmlns:a14="http://schemas.microsoft.com/office/drawing/2010/main" val="0"/>
                </a:ext>
              </a:extLst>
            </a:blip>
            <a:srcRect/>
            <a:stretch>
              <a:fillRect/>
            </a:stretch>
          </a:blipFill>
          <a:ln>
            <a:noFill/>
          </a:ln>
          <a:extLst/>
        </p:spPr>
        <p:txBody>
          <a:bodyPr vert="horz" wrap="square" lIns="61706" tIns="30853" rIns="61706" bIns="30853" numCol="1" anchor="t" anchorCtr="0" compatLnSpc="1">
            <a:prstTxWarp prst="textNoShape">
              <a:avLst/>
            </a:prstTxWarp>
          </a:bodyPr>
          <a:lstStyle/>
          <a:p>
            <a:endParaRPr lang="id-ID" sz="1080">
              <a:solidFill>
                <a:srgbClr val="414455"/>
              </a:solidFill>
            </a:endParaRPr>
          </a:p>
        </p:txBody>
      </p:sp>
      <p:sp>
        <p:nvSpPr>
          <p:cNvPr id="66" name="Freeform 58"/>
          <p:cNvSpPr>
            <a:spLocks noEditPoints="1"/>
          </p:cNvSpPr>
          <p:nvPr/>
        </p:nvSpPr>
        <p:spPr bwMode="auto">
          <a:xfrm>
            <a:off x="3577222" y="2631599"/>
            <a:ext cx="347096" cy="351381"/>
          </a:xfrm>
          <a:custGeom>
            <a:avLst/>
            <a:gdLst>
              <a:gd name="T0" fmla="*/ 189 w 236"/>
              <a:gd name="T1" fmla="*/ 60 h 239"/>
              <a:gd name="T2" fmla="*/ 196 w 236"/>
              <a:gd name="T3" fmla="*/ 122 h 239"/>
              <a:gd name="T4" fmla="*/ 198 w 236"/>
              <a:gd name="T5" fmla="*/ 136 h 239"/>
              <a:gd name="T6" fmla="*/ 208 w 236"/>
              <a:gd name="T7" fmla="*/ 157 h 239"/>
              <a:gd name="T8" fmla="*/ 189 w 236"/>
              <a:gd name="T9" fmla="*/ 195 h 239"/>
              <a:gd name="T10" fmla="*/ 168 w 236"/>
              <a:gd name="T11" fmla="*/ 156 h 239"/>
              <a:gd name="T12" fmla="*/ 168 w 236"/>
              <a:gd name="T13" fmla="*/ 78 h 239"/>
              <a:gd name="T14" fmla="*/ 182 w 236"/>
              <a:gd name="T15" fmla="*/ 92 h 239"/>
              <a:gd name="T16" fmla="*/ 185 w 236"/>
              <a:gd name="T17" fmla="*/ 107 h 239"/>
              <a:gd name="T18" fmla="*/ 189 w 236"/>
              <a:gd name="T19" fmla="*/ 141 h 239"/>
              <a:gd name="T20" fmla="*/ 189 w 236"/>
              <a:gd name="T21" fmla="*/ 130 h 239"/>
              <a:gd name="T22" fmla="*/ 168 w 236"/>
              <a:gd name="T23" fmla="*/ 155 h 239"/>
              <a:gd name="T24" fmla="*/ 160 w 236"/>
              <a:gd name="T25" fmla="*/ 138 h 239"/>
              <a:gd name="T26" fmla="*/ 165 w 236"/>
              <a:gd name="T27" fmla="*/ 172 h 239"/>
              <a:gd name="T28" fmla="*/ 168 w 236"/>
              <a:gd name="T29" fmla="*/ 16 h 239"/>
              <a:gd name="T30" fmla="*/ 163 w 236"/>
              <a:gd name="T31" fmla="*/ 49 h 239"/>
              <a:gd name="T32" fmla="*/ 168 w 236"/>
              <a:gd name="T33" fmla="*/ 78 h 239"/>
              <a:gd name="T34" fmla="*/ 159 w 236"/>
              <a:gd name="T35" fmla="*/ 118 h 239"/>
              <a:gd name="T36" fmla="*/ 159 w 236"/>
              <a:gd name="T37" fmla="*/ 209 h 239"/>
              <a:gd name="T38" fmla="*/ 159 w 236"/>
              <a:gd name="T39" fmla="*/ 5 h 239"/>
              <a:gd name="T40" fmla="*/ 159 w 236"/>
              <a:gd name="T41" fmla="*/ 40 h 239"/>
              <a:gd name="T42" fmla="*/ 144 w 236"/>
              <a:gd name="T43" fmla="*/ 89 h 239"/>
              <a:gd name="T44" fmla="*/ 159 w 236"/>
              <a:gd name="T45" fmla="*/ 108 h 239"/>
              <a:gd name="T46" fmla="*/ 159 w 236"/>
              <a:gd name="T47" fmla="*/ 136 h 239"/>
              <a:gd name="T48" fmla="*/ 144 w 236"/>
              <a:gd name="T49" fmla="*/ 162 h 239"/>
              <a:gd name="T50" fmla="*/ 151 w 236"/>
              <a:gd name="T51" fmla="*/ 143 h 239"/>
              <a:gd name="T52" fmla="*/ 146 w 236"/>
              <a:gd name="T53" fmla="*/ 109 h 239"/>
              <a:gd name="T54" fmla="*/ 123 w 236"/>
              <a:gd name="T55" fmla="*/ 7 h 239"/>
              <a:gd name="T56" fmla="*/ 144 w 236"/>
              <a:gd name="T57" fmla="*/ 0 h 239"/>
              <a:gd name="T58" fmla="*/ 144 w 236"/>
              <a:gd name="T59" fmla="*/ 187 h 239"/>
              <a:gd name="T60" fmla="*/ 123 w 236"/>
              <a:gd name="T61" fmla="*/ 225 h 239"/>
              <a:gd name="T62" fmla="*/ 140 w 236"/>
              <a:gd name="T63" fmla="*/ 96 h 239"/>
              <a:gd name="T64" fmla="*/ 123 w 236"/>
              <a:gd name="T65" fmla="*/ 135 h 239"/>
              <a:gd name="T66" fmla="*/ 137 w 236"/>
              <a:gd name="T67" fmla="*/ 113 h 239"/>
              <a:gd name="T68" fmla="*/ 123 w 236"/>
              <a:gd name="T69" fmla="*/ 82 h 239"/>
              <a:gd name="T70" fmla="*/ 125 w 236"/>
              <a:gd name="T71" fmla="*/ 171 h 239"/>
              <a:gd name="T72" fmla="*/ 123 w 236"/>
              <a:gd name="T73" fmla="*/ 7 h 239"/>
              <a:gd name="T74" fmla="*/ 123 w 236"/>
              <a:gd name="T75" fmla="*/ 7 h 239"/>
              <a:gd name="T76" fmla="*/ 123 w 236"/>
              <a:gd name="T77" fmla="*/ 177 h 239"/>
              <a:gd name="T78" fmla="*/ 121 w 236"/>
              <a:gd name="T79" fmla="*/ 162 h 239"/>
              <a:gd name="T80" fmla="*/ 123 w 236"/>
              <a:gd name="T81" fmla="*/ 135 h 239"/>
              <a:gd name="T82" fmla="*/ 99 w 236"/>
              <a:gd name="T83" fmla="*/ 124 h 239"/>
              <a:gd name="T84" fmla="*/ 106 w 236"/>
              <a:gd name="T85" fmla="*/ 164 h 239"/>
              <a:gd name="T86" fmla="*/ 108 w 236"/>
              <a:gd name="T87" fmla="*/ 179 h 239"/>
              <a:gd name="T88" fmla="*/ 118 w 236"/>
              <a:gd name="T89" fmla="*/ 199 h 239"/>
              <a:gd name="T90" fmla="*/ 123 w 236"/>
              <a:gd name="T91" fmla="*/ 99 h 239"/>
              <a:gd name="T92" fmla="*/ 99 w 236"/>
              <a:gd name="T93" fmla="*/ 18 h 239"/>
              <a:gd name="T94" fmla="*/ 99 w 236"/>
              <a:gd name="T95" fmla="*/ 18 h 239"/>
              <a:gd name="T96" fmla="*/ 89 w 236"/>
              <a:gd name="T97" fmla="*/ 212 h 239"/>
              <a:gd name="T98" fmla="*/ 99 w 236"/>
              <a:gd name="T99" fmla="*/ 183 h 239"/>
              <a:gd name="T100" fmla="*/ 71 w 236"/>
              <a:gd name="T101" fmla="*/ 227 h 239"/>
              <a:gd name="T102" fmla="*/ 95 w 236"/>
              <a:gd name="T103" fmla="*/ 117 h 239"/>
              <a:gd name="T104" fmla="*/ 71 w 236"/>
              <a:gd name="T105" fmla="*/ 160 h 239"/>
              <a:gd name="T106" fmla="*/ 92 w 236"/>
              <a:gd name="T107" fmla="*/ 134 h 239"/>
              <a:gd name="T108" fmla="*/ 71 w 236"/>
              <a:gd name="T109" fmla="*/ 107 h 239"/>
              <a:gd name="T110" fmla="*/ 7 w 236"/>
              <a:gd name="T111" fmla="*/ 91 h 239"/>
              <a:gd name="T112" fmla="*/ 70 w 236"/>
              <a:gd name="T113" fmla="*/ 181 h 239"/>
              <a:gd name="T114" fmla="*/ 71 w 236"/>
              <a:gd name="T115" fmla="*/ 149 h 239"/>
              <a:gd name="T116" fmla="*/ 52 w 236"/>
              <a:gd name="T117" fmla="*/ 133 h 239"/>
              <a:gd name="T118" fmla="*/ 35 w 236"/>
              <a:gd name="T119" fmla="*/ 109 h 239"/>
              <a:gd name="T120" fmla="*/ 71 w 236"/>
              <a:gd name="T121" fmla="*/ 31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6" h="239">
                <a:moveTo>
                  <a:pt x="189" y="195"/>
                </a:moveTo>
                <a:cubicBezTo>
                  <a:pt x="216" y="182"/>
                  <a:pt x="216" y="182"/>
                  <a:pt x="216" y="182"/>
                </a:cubicBezTo>
                <a:cubicBezTo>
                  <a:pt x="230" y="176"/>
                  <a:pt x="236" y="159"/>
                  <a:pt x="229" y="146"/>
                </a:cubicBezTo>
                <a:cubicBezTo>
                  <a:pt x="189" y="60"/>
                  <a:pt x="189" y="60"/>
                  <a:pt x="189" y="60"/>
                </a:cubicBezTo>
                <a:cubicBezTo>
                  <a:pt x="189" y="107"/>
                  <a:pt x="189" y="107"/>
                  <a:pt x="189" y="107"/>
                </a:cubicBezTo>
                <a:cubicBezTo>
                  <a:pt x="190" y="108"/>
                  <a:pt x="190" y="108"/>
                  <a:pt x="190" y="109"/>
                </a:cubicBezTo>
                <a:cubicBezTo>
                  <a:pt x="196" y="122"/>
                  <a:pt x="196" y="122"/>
                  <a:pt x="196" y="122"/>
                </a:cubicBezTo>
                <a:cubicBezTo>
                  <a:pt x="196" y="122"/>
                  <a:pt x="196" y="122"/>
                  <a:pt x="196" y="122"/>
                </a:cubicBezTo>
                <a:cubicBezTo>
                  <a:pt x="197" y="124"/>
                  <a:pt x="196" y="126"/>
                  <a:pt x="194" y="127"/>
                </a:cubicBezTo>
                <a:cubicBezTo>
                  <a:pt x="189" y="130"/>
                  <a:pt x="189" y="130"/>
                  <a:pt x="189" y="130"/>
                </a:cubicBezTo>
                <a:cubicBezTo>
                  <a:pt x="189" y="141"/>
                  <a:pt x="189" y="141"/>
                  <a:pt x="189" y="141"/>
                </a:cubicBezTo>
                <a:cubicBezTo>
                  <a:pt x="198" y="136"/>
                  <a:pt x="198" y="136"/>
                  <a:pt x="198" y="136"/>
                </a:cubicBezTo>
                <a:cubicBezTo>
                  <a:pt x="201" y="135"/>
                  <a:pt x="203" y="136"/>
                  <a:pt x="204" y="138"/>
                </a:cubicBezTo>
                <a:cubicBezTo>
                  <a:pt x="210" y="151"/>
                  <a:pt x="210" y="151"/>
                  <a:pt x="210" y="151"/>
                </a:cubicBezTo>
                <a:cubicBezTo>
                  <a:pt x="210" y="151"/>
                  <a:pt x="210" y="151"/>
                  <a:pt x="210" y="151"/>
                </a:cubicBezTo>
                <a:cubicBezTo>
                  <a:pt x="211" y="153"/>
                  <a:pt x="210" y="156"/>
                  <a:pt x="208" y="157"/>
                </a:cubicBezTo>
                <a:cubicBezTo>
                  <a:pt x="189" y="166"/>
                  <a:pt x="189" y="166"/>
                  <a:pt x="189" y="166"/>
                </a:cubicBezTo>
                <a:lnTo>
                  <a:pt x="189" y="195"/>
                </a:lnTo>
                <a:close/>
                <a:moveTo>
                  <a:pt x="168" y="204"/>
                </a:moveTo>
                <a:cubicBezTo>
                  <a:pt x="189" y="195"/>
                  <a:pt x="189" y="195"/>
                  <a:pt x="189" y="195"/>
                </a:cubicBezTo>
                <a:cubicBezTo>
                  <a:pt x="189" y="166"/>
                  <a:pt x="189" y="166"/>
                  <a:pt x="189" y="166"/>
                </a:cubicBezTo>
                <a:cubicBezTo>
                  <a:pt x="180" y="170"/>
                  <a:pt x="180" y="170"/>
                  <a:pt x="180" y="170"/>
                </a:cubicBezTo>
                <a:cubicBezTo>
                  <a:pt x="178" y="171"/>
                  <a:pt x="175" y="170"/>
                  <a:pt x="174" y="168"/>
                </a:cubicBezTo>
                <a:cubicBezTo>
                  <a:pt x="168" y="156"/>
                  <a:pt x="168" y="156"/>
                  <a:pt x="168" y="156"/>
                </a:cubicBezTo>
                <a:cubicBezTo>
                  <a:pt x="168" y="204"/>
                  <a:pt x="168" y="204"/>
                  <a:pt x="168" y="204"/>
                </a:cubicBezTo>
                <a:close/>
                <a:moveTo>
                  <a:pt x="189" y="60"/>
                </a:moveTo>
                <a:cubicBezTo>
                  <a:pt x="168" y="16"/>
                  <a:pt x="168" y="16"/>
                  <a:pt x="168" y="16"/>
                </a:cubicBezTo>
                <a:cubicBezTo>
                  <a:pt x="168" y="78"/>
                  <a:pt x="168" y="78"/>
                  <a:pt x="168" y="78"/>
                </a:cubicBezTo>
                <a:cubicBezTo>
                  <a:pt x="171" y="77"/>
                  <a:pt x="171" y="77"/>
                  <a:pt x="171" y="77"/>
                </a:cubicBezTo>
                <a:cubicBezTo>
                  <a:pt x="173" y="76"/>
                  <a:pt x="175" y="77"/>
                  <a:pt x="176" y="79"/>
                </a:cubicBezTo>
                <a:cubicBezTo>
                  <a:pt x="182" y="92"/>
                  <a:pt x="182" y="92"/>
                  <a:pt x="182" y="92"/>
                </a:cubicBezTo>
                <a:cubicBezTo>
                  <a:pt x="182" y="92"/>
                  <a:pt x="182" y="92"/>
                  <a:pt x="182" y="92"/>
                </a:cubicBezTo>
                <a:cubicBezTo>
                  <a:pt x="183" y="94"/>
                  <a:pt x="182" y="97"/>
                  <a:pt x="180" y="98"/>
                </a:cubicBezTo>
                <a:cubicBezTo>
                  <a:pt x="168" y="103"/>
                  <a:pt x="168" y="103"/>
                  <a:pt x="168" y="103"/>
                </a:cubicBezTo>
                <a:cubicBezTo>
                  <a:pt x="168" y="114"/>
                  <a:pt x="168" y="114"/>
                  <a:pt x="168" y="114"/>
                </a:cubicBezTo>
                <a:cubicBezTo>
                  <a:pt x="185" y="107"/>
                  <a:pt x="185" y="107"/>
                  <a:pt x="185" y="107"/>
                </a:cubicBezTo>
                <a:cubicBezTo>
                  <a:pt x="186" y="106"/>
                  <a:pt x="188" y="106"/>
                  <a:pt x="189" y="107"/>
                </a:cubicBezTo>
                <a:cubicBezTo>
                  <a:pt x="189" y="60"/>
                  <a:pt x="189" y="60"/>
                  <a:pt x="189" y="60"/>
                </a:cubicBezTo>
                <a:close/>
                <a:moveTo>
                  <a:pt x="189" y="130"/>
                </a:moveTo>
                <a:cubicBezTo>
                  <a:pt x="189" y="141"/>
                  <a:pt x="189" y="141"/>
                  <a:pt x="189" y="141"/>
                </a:cubicBezTo>
                <a:cubicBezTo>
                  <a:pt x="170" y="150"/>
                  <a:pt x="170" y="150"/>
                  <a:pt x="170" y="150"/>
                </a:cubicBezTo>
                <a:cubicBezTo>
                  <a:pt x="169" y="150"/>
                  <a:pt x="169" y="151"/>
                  <a:pt x="168" y="151"/>
                </a:cubicBezTo>
                <a:cubicBezTo>
                  <a:pt x="168" y="139"/>
                  <a:pt x="168" y="139"/>
                  <a:pt x="168" y="139"/>
                </a:cubicBezTo>
                <a:lnTo>
                  <a:pt x="189" y="130"/>
                </a:lnTo>
                <a:close/>
                <a:moveTo>
                  <a:pt x="159" y="209"/>
                </a:moveTo>
                <a:cubicBezTo>
                  <a:pt x="168" y="204"/>
                  <a:pt x="168" y="204"/>
                  <a:pt x="168" y="204"/>
                </a:cubicBezTo>
                <a:cubicBezTo>
                  <a:pt x="168" y="156"/>
                  <a:pt x="168" y="156"/>
                  <a:pt x="168" y="156"/>
                </a:cubicBezTo>
                <a:cubicBezTo>
                  <a:pt x="168" y="155"/>
                  <a:pt x="168" y="155"/>
                  <a:pt x="168" y="155"/>
                </a:cubicBezTo>
                <a:cubicBezTo>
                  <a:pt x="168" y="154"/>
                  <a:pt x="168" y="152"/>
                  <a:pt x="168" y="151"/>
                </a:cubicBezTo>
                <a:cubicBezTo>
                  <a:pt x="168" y="139"/>
                  <a:pt x="168" y="139"/>
                  <a:pt x="168" y="139"/>
                </a:cubicBezTo>
                <a:cubicBezTo>
                  <a:pt x="166" y="141"/>
                  <a:pt x="166" y="141"/>
                  <a:pt x="166" y="141"/>
                </a:cubicBezTo>
                <a:cubicBezTo>
                  <a:pt x="164" y="142"/>
                  <a:pt x="161" y="141"/>
                  <a:pt x="160" y="138"/>
                </a:cubicBezTo>
                <a:cubicBezTo>
                  <a:pt x="159" y="136"/>
                  <a:pt x="159" y="136"/>
                  <a:pt x="159" y="136"/>
                </a:cubicBezTo>
                <a:cubicBezTo>
                  <a:pt x="159" y="160"/>
                  <a:pt x="159" y="160"/>
                  <a:pt x="159" y="160"/>
                </a:cubicBezTo>
                <a:cubicBezTo>
                  <a:pt x="165" y="172"/>
                  <a:pt x="165" y="172"/>
                  <a:pt x="165" y="172"/>
                </a:cubicBezTo>
                <a:cubicBezTo>
                  <a:pt x="165" y="172"/>
                  <a:pt x="165" y="172"/>
                  <a:pt x="165" y="172"/>
                </a:cubicBezTo>
                <a:cubicBezTo>
                  <a:pt x="166" y="175"/>
                  <a:pt x="165" y="177"/>
                  <a:pt x="163" y="178"/>
                </a:cubicBezTo>
                <a:cubicBezTo>
                  <a:pt x="159" y="180"/>
                  <a:pt x="159" y="180"/>
                  <a:pt x="159" y="180"/>
                </a:cubicBezTo>
                <a:cubicBezTo>
                  <a:pt x="159" y="209"/>
                  <a:pt x="159" y="209"/>
                  <a:pt x="159" y="209"/>
                </a:cubicBezTo>
                <a:close/>
                <a:moveTo>
                  <a:pt x="168" y="16"/>
                </a:moveTo>
                <a:cubicBezTo>
                  <a:pt x="168" y="15"/>
                  <a:pt x="168" y="15"/>
                  <a:pt x="168" y="15"/>
                </a:cubicBezTo>
                <a:cubicBezTo>
                  <a:pt x="166" y="11"/>
                  <a:pt x="163" y="7"/>
                  <a:pt x="159" y="5"/>
                </a:cubicBezTo>
                <a:cubicBezTo>
                  <a:pt x="159" y="40"/>
                  <a:pt x="159" y="40"/>
                  <a:pt x="159" y="40"/>
                </a:cubicBezTo>
                <a:cubicBezTo>
                  <a:pt x="163" y="49"/>
                  <a:pt x="163" y="49"/>
                  <a:pt x="163" y="49"/>
                </a:cubicBezTo>
                <a:cubicBezTo>
                  <a:pt x="163" y="49"/>
                  <a:pt x="163" y="49"/>
                  <a:pt x="163" y="49"/>
                </a:cubicBezTo>
                <a:cubicBezTo>
                  <a:pt x="166" y="55"/>
                  <a:pt x="164" y="61"/>
                  <a:pt x="159" y="65"/>
                </a:cubicBezTo>
                <a:cubicBezTo>
                  <a:pt x="159" y="82"/>
                  <a:pt x="159" y="82"/>
                  <a:pt x="159" y="82"/>
                </a:cubicBezTo>
                <a:cubicBezTo>
                  <a:pt x="168" y="78"/>
                  <a:pt x="168" y="78"/>
                  <a:pt x="168" y="78"/>
                </a:cubicBezTo>
                <a:cubicBezTo>
                  <a:pt x="168" y="16"/>
                  <a:pt x="168" y="16"/>
                  <a:pt x="168" y="16"/>
                </a:cubicBezTo>
                <a:close/>
                <a:moveTo>
                  <a:pt x="168" y="103"/>
                </a:moveTo>
                <a:cubicBezTo>
                  <a:pt x="168" y="114"/>
                  <a:pt x="168" y="114"/>
                  <a:pt x="168" y="114"/>
                </a:cubicBezTo>
                <a:cubicBezTo>
                  <a:pt x="159" y="118"/>
                  <a:pt x="159" y="118"/>
                  <a:pt x="159" y="118"/>
                </a:cubicBezTo>
                <a:cubicBezTo>
                  <a:pt x="159" y="108"/>
                  <a:pt x="159" y="108"/>
                  <a:pt x="159" y="108"/>
                </a:cubicBezTo>
                <a:lnTo>
                  <a:pt x="168" y="103"/>
                </a:lnTo>
                <a:close/>
                <a:moveTo>
                  <a:pt x="144" y="216"/>
                </a:moveTo>
                <a:cubicBezTo>
                  <a:pt x="159" y="209"/>
                  <a:pt x="159" y="209"/>
                  <a:pt x="159" y="209"/>
                </a:cubicBezTo>
                <a:cubicBezTo>
                  <a:pt x="159" y="180"/>
                  <a:pt x="159" y="180"/>
                  <a:pt x="159" y="180"/>
                </a:cubicBezTo>
                <a:cubicBezTo>
                  <a:pt x="144" y="187"/>
                  <a:pt x="144" y="187"/>
                  <a:pt x="144" y="187"/>
                </a:cubicBezTo>
                <a:cubicBezTo>
                  <a:pt x="144" y="216"/>
                  <a:pt x="144" y="216"/>
                  <a:pt x="144" y="216"/>
                </a:cubicBezTo>
                <a:close/>
                <a:moveTo>
                  <a:pt x="159" y="5"/>
                </a:moveTo>
                <a:cubicBezTo>
                  <a:pt x="155" y="2"/>
                  <a:pt x="149" y="0"/>
                  <a:pt x="144" y="0"/>
                </a:cubicBezTo>
                <a:cubicBezTo>
                  <a:pt x="144" y="22"/>
                  <a:pt x="144" y="22"/>
                  <a:pt x="144" y="22"/>
                </a:cubicBezTo>
                <a:cubicBezTo>
                  <a:pt x="148" y="23"/>
                  <a:pt x="152" y="25"/>
                  <a:pt x="154" y="30"/>
                </a:cubicBezTo>
                <a:cubicBezTo>
                  <a:pt x="159" y="40"/>
                  <a:pt x="159" y="40"/>
                  <a:pt x="159" y="40"/>
                </a:cubicBezTo>
                <a:cubicBezTo>
                  <a:pt x="159" y="5"/>
                  <a:pt x="159" y="5"/>
                  <a:pt x="159" y="5"/>
                </a:cubicBezTo>
                <a:close/>
                <a:moveTo>
                  <a:pt x="159" y="65"/>
                </a:moveTo>
                <a:cubicBezTo>
                  <a:pt x="159" y="82"/>
                  <a:pt x="159" y="82"/>
                  <a:pt x="159" y="82"/>
                </a:cubicBezTo>
                <a:cubicBezTo>
                  <a:pt x="144" y="89"/>
                  <a:pt x="144" y="89"/>
                  <a:pt x="144" y="89"/>
                </a:cubicBezTo>
                <a:cubicBezTo>
                  <a:pt x="144" y="72"/>
                  <a:pt x="144" y="72"/>
                  <a:pt x="144" y="72"/>
                </a:cubicBezTo>
                <a:cubicBezTo>
                  <a:pt x="157" y="66"/>
                  <a:pt x="157" y="66"/>
                  <a:pt x="157" y="66"/>
                </a:cubicBezTo>
                <a:cubicBezTo>
                  <a:pt x="158" y="66"/>
                  <a:pt x="159" y="66"/>
                  <a:pt x="159" y="65"/>
                </a:cubicBezTo>
                <a:close/>
                <a:moveTo>
                  <a:pt x="159" y="108"/>
                </a:moveTo>
                <a:cubicBezTo>
                  <a:pt x="159" y="118"/>
                  <a:pt x="159" y="118"/>
                  <a:pt x="159" y="118"/>
                </a:cubicBezTo>
                <a:cubicBezTo>
                  <a:pt x="156" y="120"/>
                  <a:pt x="156" y="120"/>
                  <a:pt x="156" y="120"/>
                </a:cubicBezTo>
                <a:cubicBezTo>
                  <a:pt x="154" y="121"/>
                  <a:pt x="153" y="123"/>
                  <a:pt x="154" y="126"/>
                </a:cubicBezTo>
                <a:cubicBezTo>
                  <a:pt x="159" y="136"/>
                  <a:pt x="159" y="136"/>
                  <a:pt x="159" y="136"/>
                </a:cubicBezTo>
                <a:cubicBezTo>
                  <a:pt x="159" y="160"/>
                  <a:pt x="159" y="160"/>
                  <a:pt x="159" y="160"/>
                </a:cubicBezTo>
                <a:cubicBezTo>
                  <a:pt x="159" y="159"/>
                  <a:pt x="159" y="159"/>
                  <a:pt x="159" y="159"/>
                </a:cubicBezTo>
                <a:cubicBezTo>
                  <a:pt x="158" y="157"/>
                  <a:pt x="155" y="156"/>
                  <a:pt x="153" y="157"/>
                </a:cubicBezTo>
                <a:cubicBezTo>
                  <a:pt x="144" y="162"/>
                  <a:pt x="144" y="162"/>
                  <a:pt x="144" y="162"/>
                </a:cubicBezTo>
                <a:cubicBezTo>
                  <a:pt x="144" y="151"/>
                  <a:pt x="144" y="151"/>
                  <a:pt x="144" y="151"/>
                </a:cubicBezTo>
                <a:cubicBezTo>
                  <a:pt x="149" y="148"/>
                  <a:pt x="149" y="148"/>
                  <a:pt x="149" y="148"/>
                </a:cubicBezTo>
                <a:cubicBezTo>
                  <a:pt x="151" y="147"/>
                  <a:pt x="152" y="145"/>
                  <a:pt x="151" y="143"/>
                </a:cubicBezTo>
                <a:cubicBezTo>
                  <a:pt x="151" y="143"/>
                  <a:pt x="151" y="143"/>
                  <a:pt x="151" y="143"/>
                </a:cubicBezTo>
                <a:cubicBezTo>
                  <a:pt x="145" y="130"/>
                  <a:pt x="145" y="130"/>
                  <a:pt x="145" y="130"/>
                </a:cubicBezTo>
                <a:cubicBezTo>
                  <a:pt x="145" y="129"/>
                  <a:pt x="144" y="129"/>
                  <a:pt x="144" y="128"/>
                </a:cubicBezTo>
                <a:cubicBezTo>
                  <a:pt x="144" y="104"/>
                  <a:pt x="144" y="104"/>
                  <a:pt x="144" y="104"/>
                </a:cubicBezTo>
                <a:cubicBezTo>
                  <a:pt x="146" y="109"/>
                  <a:pt x="146" y="109"/>
                  <a:pt x="146" y="109"/>
                </a:cubicBezTo>
                <a:cubicBezTo>
                  <a:pt x="147" y="111"/>
                  <a:pt x="150" y="112"/>
                  <a:pt x="152" y="111"/>
                </a:cubicBezTo>
                <a:lnTo>
                  <a:pt x="159" y="108"/>
                </a:lnTo>
                <a:close/>
                <a:moveTo>
                  <a:pt x="132" y="2"/>
                </a:moveTo>
                <a:cubicBezTo>
                  <a:pt x="123" y="7"/>
                  <a:pt x="123" y="7"/>
                  <a:pt x="123" y="7"/>
                </a:cubicBezTo>
                <a:cubicBezTo>
                  <a:pt x="123" y="30"/>
                  <a:pt x="123" y="30"/>
                  <a:pt x="123" y="30"/>
                </a:cubicBezTo>
                <a:cubicBezTo>
                  <a:pt x="137" y="23"/>
                  <a:pt x="137" y="23"/>
                  <a:pt x="137" y="23"/>
                </a:cubicBezTo>
                <a:cubicBezTo>
                  <a:pt x="139" y="22"/>
                  <a:pt x="142" y="22"/>
                  <a:pt x="144" y="22"/>
                </a:cubicBezTo>
                <a:cubicBezTo>
                  <a:pt x="144" y="0"/>
                  <a:pt x="144" y="0"/>
                  <a:pt x="144" y="0"/>
                </a:cubicBezTo>
                <a:cubicBezTo>
                  <a:pt x="140" y="0"/>
                  <a:pt x="136" y="1"/>
                  <a:pt x="132" y="2"/>
                </a:cubicBezTo>
                <a:close/>
                <a:moveTo>
                  <a:pt x="123" y="225"/>
                </a:moveTo>
                <a:cubicBezTo>
                  <a:pt x="144" y="216"/>
                  <a:pt x="144" y="216"/>
                  <a:pt x="144" y="216"/>
                </a:cubicBezTo>
                <a:cubicBezTo>
                  <a:pt x="144" y="187"/>
                  <a:pt x="144" y="187"/>
                  <a:pt x="144" y="187"/>
                </a:cubicBezTo>
                <a:cubicBezTo>
                  <a:pt x="135" y="191"/>
                  <a:pt x="135" y="191"/>
                  <a:pt x="135" y="191"/>
                </a:cubicBezTo>
                <a:cubicBezTo>
                  <a:pt x="133" y="192"/>
                  <a:pt x="130" y="191"/>
                  <a:pt x="129" y="189"/>
                </a:cubicBezTo>
                <a:cubicBezTo>
                  <a:pt x="123" y="177"/>
                  <a:pt x="123" y="177"/>
                  <a:pt x="123" y="177"/>
                </a:cubicBezTo>
                <a:cubicBezTo>
                  <a:pt x="123" y="225"/>
                  <a:pt x="123" y="225"/>
                  <a:pt x="123" y="225"/>
                </a:cubicBezTo>
                <a:close/>
                <a:moveTo>
                  <a:pt x="144" y="72"/>
                </a:moveTo>
                <a:cubicBezTo>
                  <a:pt x="144" y="89"/>
                  <a:pt x="144" y="89"/>
                  <a:pt x="144" y="89"/>
                </a:cubicBezTo>
                <a:cubicBezTo>
                  <a:pt x="142" y="90"/>
                  <a:pt x="142" y="90"/>
                  <a:pt x="142" y="90"/>
                </a:cubicBezTo>
                <a:cubicBezTo>
                  <a:pt x="140" y="91"/>
                  <a:pt x="139" y="94"/>
                  <a:pt x="140" y="96"/>
                </a:cubicBezTo>
                <a:cubicBezTo>
                  <a:pt x="144" y="104"/>
                  <a:pt x="144" y="104"/>
                  <a:pt x="144" y="104"/>
                </a:cubicBezTo>
                <a:cubicBezTo>
                  <a:pt x="144" y="128"/>
                  <a:pt x="144" y="128"/>
                  <a:pt x="144" y="128"/>
                </a:cubicBezTo>
                <a:cubicBezTo>
                  <a:pt x="143" y="127"/>
                  <a:pt x="141" y="127"/>
                  <a:pt x="139" y="128"/>
                </a:cubicBezTo>
                <a:cubicBezTo>
                  <a:pt x="123" y="135"/>
                  <a:pt x="123" y="135"/>
                  <a:pt x="123" y="135"/>
                </a:cubicBezTo>
                <a:cubicBezTo>
                  <a:pt x="123" y="125"/>
                  <a:pt x="123" y="125"/>
                  <a:pt x="123" y="125"/>
                </a:cubicBezTo>
                <a:cubicBezTo>
                  <a:pt x="135" y="119"/>
                  <a:pt x="135" y="119"/>
                  <a:pt x="135" y="119"/>
                </a:cubicBezTo>
                <a:cubicBezTo>
                  <a:pt x="137" y="118"/>
                  <a:pt x="138" y="115"/>
                  <a:pt x="137" y="113"/>
                </a:cubicBezTo>
                <a:cubicBezTo>
                  <a:pt x="137" y="113"/>
                  <a:pt x="137" y="113"/>
                  <a:pt x="137" y="113"/>
                </a:cubicBezTo>
                <a:cubicBezTo>
                  <a:pt x="131" y="100"/>
                  <a:pt x="131" y="100"/>
                  <a:pt x="131" y="100"/>
                </a:cubicBezTo>
                <a:cubicBezTo>
                  <a:pt x="130" y="98"/>
                  <a:pt x="128" y="97"/>
                  <a:pt x="126" y="98"/>
                </a:cubicBezTo>
                <a:cubicBezTo>
                  <a:pt x="123" y="99"/>
                  <a:pt x="123" y="99"/>
                  <a:pt x="123" y="99"/>
                </a:cubicBezTo>
                <a:cubicBezTo>
                  <a:pt x="123" y="82"/>
                  <a:pt x="123" y="82"/>
                  <a:pt x="123" y="82"/>
                </a:cubicBezTo>
                <a:cubicBezTo>
                  <a:pt x="144" y="72"/>
                  <a:pt x="144" y="72"/>
                  <a:pt x="144" y="72"/>
                </a:cubicBezTo>
                <a:close/>
                <a:moveTo>
                  <a:pt x="144" y="151"/>
                </a:moveTo>
                <a:cubicBezTo>
                  <a:pt x="144" y="162"/>
                  <a:pt x="144" y="162"/>
                  <a:pt x="144" y="162"/>
                </a:cubicBezTo>
                <a:cubicBezTo>
                  <a:pt x="125" y="171"/>
                  <a:pt x="125" y="171"/>
                  <a:pt x="125" y="171"/>
                </a:cubicBezTo>
                <a:cubicBezTo>
                  <a:pt x="124" y="171"/>
                  <a:pt x="124" y="172"/>
                  <a:pt x="123" y="172"/>
                </a:cubicBezTo>
                <a:cubicBezTo>
                  <a:pt x="123" y="161"/>
                  <a:pt x="123" y="161"/>
                  <a:pt x="123" y="161"/>
                </a:cubicBezTo>
                <a:lnTo>
                  <a:pt x="144" y="151"/>
                </a:lnTo>
                <a:close/>
                <a:moveTo>
                  <a:pt x="123" y="7"/>
                </a:moveTo>
                <a:cubicBezTo>
                  <a:pt x="99" y="18"/>
                  <a:pt x="99" y="18"/>
                  <a:pt x="99" y="18"/>
                </a:cubicBezTo>
                <a:cubicBezTo>
                  <a:pt x="99" y="41"/>
                  <a:pt x="99" y="41"/>
                  <a:pt x="99" y="41"/>
                </a:cubicBezTo>
                <a:cubicBezTo>
                  <a:pt x="123" y="30"/>
                  <a:pt x="123" y="30"/>
                  <a:pt x="123" y="30"/>
                </a:cubicBezTo>
                <a:cubicBezTo>
                  <a:pt x="123" y="7"/>
                  <a:pt x="123" y="7"/>
                  <a:pt x="123" y="7"/>
                </a:cubicBezTo>
                <a:close/>
                <a:moveTo>
                  <a:pt x="99" y="236"/>
                </a:moveTo>
                <a:cubicBezTo>
                  <a:pt x="100" y="236"/>
                  <a:pt x="102" y="235"/>
                  <a:pt x="103" y="235"/>
                </a:cubicBezTo>
                <a:cubicBezTo>
                  <a:pt x="123" y="225"/>
                  <a:pt x="123" y="225"/>
                  <a:pt x="123" y="225"/>
                </a:cubicBezTo>
                <a:cubicBezTo>
                  <a:pt x="123" y="177"/>
                  <a:pt x="123" y="177"/>
                  <a:pt x="123" y="177"/>
                </a:cubicBezTo>
                <a:cubicBezTo>
                  <a:pt x="123" y="176"/>
                  <a:pt x="123" y="176"/>
                  <a:pt x="123" y="176"/>
                </a:cubicBezTo>
                <a:cubicBezTo>
                  <a:pt x="122" y="175"/>
                  <a:pt x="123" y="174"/>
                  <a:pt x="123" y="172"/>
                </a:cubicBezTo>
                <a:cubicBezTo>
                  <a:pt x="123" y="161"/>
                  <a:pt x="123" y="161"/>
                  <a:pt x="123" y="161"/>
                </a:cubicBezTo>
                <a:cubicBezTo>
                  <a:pt x="121" y="162"/>
                  <a:pt x="121" y="162"/>
                  <a:pt x="121" y="162"/>
                </a:cubicBezTo>
                <a:cubicBezTo>
                  <a:pt x="119" y="163"/>
                  <a:pt x="116" y="162"/>
                  <a:pt x="115" y="159"/>
                </a:cubicBezTo>
                <a:cubicBezTo>
                  <a:pt x="109" y="147"/>
                  <a:pt x="109" y="147"/>
                  <a:pt x="109" y="147"/>
                </a:cubicBezTo>
                <a:cubicBezTo>
                  <a:pt x="108" y="145"/>
                  <a:pt x="109" y="142"/>
                  <a:pt x="111" y="141"/>
                </a:cubicBezTo>
                <a:cubicBezTo>
                  <a:pt x="123" y="135"/>
                  <a:pt x="123" y="135"/>
                  <a:pt x="123" y="135"/>
                </a:cubicBezTo>
                <a:cubicBezTo>
                  <a:pt x="123" y="125"/>
                  <a:pt x="123" y="125"/>
                  <a:pt x="123" y="125"/>
                </a:cubicBezTo>
                <a:cubicBezTo>
                  <a:pt x="107" y="132"/>
                  <a:pt x="107" y="132"/>
                  <a:pt x="107" y="132"/>
                </a:cubicBezTo>
                <a:cubicBezTo>
                  <a:pt x="105" y="133"/>
                  <a:pt x="102" y="132"/>
                  <a:pt x="101" y="130"/>
                </a:cubicBezTo>
                <a:cubicBezTo>
                  <a:pt x="99" y="124"/>
                  <a:pt x="99" y="124"/>
                  <a:pt x="99" y="124"/>
                </a:cubicBezTo>
                <a:cubicBezTo>
                  <a:pt x="99" y="150"/>
                  <a:pt x="99" y="150"/>
                  <a:pt x="99" y="150"/>
                </a:cubicBezTo>
                <a:cubicBezTo>
                  <a:pt x="99" y="150"/>
                  <a:pt x="99" y="151"/>
                  <a:pt x="100" y="151"/>
                </a:cubicBezTo>
                <a:cubicBezTo>
                  <a:pt x="106" y="164"/>
                  <a:pt x="106" y="164"/>
                  <a:pt x="106" y="164"/>
                </a:cubicBezTo>
                <a:cubicBezTo>
                  <a:pt x="106" y="164"/>
                  <a:pt x="106" y="164"/>
                  <a:pt x="106" y="164"/>
                </a:cubicBezTo>
                <a:cubicBezTo>
                  <a:pt x="107" y="166"/>
                  <a:pt x="106" y="169"/>
                  <a:pt x="104" y="170"/>
                </a:cubicBezTo>
                <a:cubicBezTo>
                  <a:pt x="99" y="172"/>
                  <a:pt x="99" y="172"/>
                  <a:pt x="99" y="172"/>
                </a:cubicBezTo>
                <a:cubicBezTo>
                  <a:pt x="99" y="183"/>
                  <a:pt x="99" y="183"/>
                  <a:pt x="99" y="183"/>
                </a:cubicBezTo>
                <a:cubicBezTo>
                  <a:pt x="108" y="179"/>
                  <a:pt x="108" y="179"/>
                  <a:pt x="108" y="179"/>
                </a:cubicBezTo>
                <a:cubicBezTo>
                  <a:pt x="110" y="178"/>
                  <a:pt x="113" y="179"/>
                  <a:pt x="114" y="181"/>
                </a:cubicBezTo>
                <a:cubicBezTo>
                  <a:pt x="120" y="194"/>
                  <a:pt x="120" y="194"/>
                  <a:pt x="120" y="194"/>
                </a:cubicBezTo>
                <a:cubicBezTo>
                  <a:pt x="120" y="194"/>
                  <a:pt x="120" y="194"/>
                  <a:pt x="120" y="194"/>
                </a:cubicBezTo>
                <a:cubicBezTo>
                  <a:pt x="121" y="196"/>
                  <a:pt x="120" y="198"/>
                  <a:pt x="118" y="199"/>
                </a:cubicBezTo>
                <a:cubicBezTo>
                  <a:pt x="99" y="208"/>
                  <a:pt x="99" y="208"/>
                  <a:pt x="99" y="208"/>
                </a:cubicBezTo>
                <a:cubicBezTo>
                  <a:pt x="99" y="236"/>
                  <a:pt x="99" y="236"/>
                  <a:pt x="99" y="236"/>
                </a:cubicBezTo>
                <a:close/>
                <a:moveTo>
                  <a:pt x="123" y="82"/>
                </a:moveTo>
                <a:cubicBezTo>
                  <a:pt x="123" y="99"/>
                  <a:pt x="123" y="99"/>
                  <a:pt x="123" y="99"/>
                </a:cubicBezTo>
                <a:cubicBezTo>
                  <a:pt x="99" y="111"/>
                  <a:pt x="99" y="111"/>
                  <a:pt x="99" y="111"/>
                </a:cubicBezTo>
                <a:cubicBezTo>
                  <a:pt x="99" y="94"/>
                  <a:pt x="99" y="94"/>
                  <a:pt x="99" y="94"/>
                </a:cubicBezTo>
                <a:lnTo>
                  <a:pt x="123" y="82"/>
                </a:lnTo>
                <a:close/>
                <a:moveTo>
                  <a:pt x="99" y="18"/>
                </a:moveTo>
                <a:cubicBezTo>
                  <a:pt x="71" y="31"/>
                  <a:pt x="71" y="31"/>
                  <a:pt x="71" y="31"/>
                </a:cubicBezTo>
                <a:cubicBezTo>
                  <a:pt x="71" y="54"/>
                  <a:pt x="71" y="54"/>
                  <a:pt x="71" y="54"/>
                </a:cubicBezTo>
                <a:cubicBezTo>
                  <a:pt x="99" y="41"/>
                  <a:pt x="99" y="41"/>
                  <a:pt x="99" y="41"/>
                </a:cubicBezTo>
                <a:cubicBezTo>
                  <a:pt x="99" y="18"/>
                  <a:pt x="99" y="18"/>
                  <a:pt x="99" y="18"/>
                </a:cubicBezTo>
                <a:close/>
                <a:moveTo>
                  <a:pt x="71" y="227"/>
                </a:moveTo>
                <a:cubicBezTo>
                  <a:pt x="77" y="235"/>
                  <a:pt x="88" y="239"/>
                  <a:pt x="99" y="236"/>
                </a:cubicBezTo>
                <a:cubicBezTo>
                  <a:pt x="99" y="208"/>
                  <a:pt x="99" y="208"/>
                  <a:pt x="99" y="208"/>
                </a:cubicBezTo>
                <a:cubicBezTo>
                  <a:pt x="89" y="212"/>
                  <a:pt x="89" y="212"/>
                  <a:pt x="89" y="212"/>
                </a:cubicBezTo>
                <a:cubicBezTo>
                  <a:pt x="87" y="213"/>
                  <a:pt x="85" y="213"/>
                  <a:pt x="84" y="210"/>
                </a:cubicBezTo>
                <a:cubicBezTo>
                  <a:pt x="78" y="197"/>
                  <a:pt x="78" y="197"/>
                  <a:pt x="78" y="197"/>
                </a:cubicBezTo>
                <a:cubicBezTo>
                  <a:pt x="77" y="195"/>
                  <a:pt x="78" y="193"/>
                  <a:pt x="80" y="192"/>
                </a:cubicBezTo>
                <a:cubicBezTo>
                  <a:pt x="99" y="183"/>
                  <a:pt x="99" y="183"/>
                  <a:pt x="99" y="183"/>
                </a:cubicBezTo>
                <a:cubicBezTo>
                  <a:pt x="99" y="172"/>
                  <a:pt x="99" y="172"/>
                  <a:pt x="99" y="172"/>
                </a:cubicBezTo>
                <a:cubicBezTo>
                  <a:pt x="75" y="183"/>
                  <a:pt x="75" y="183"/>
                  <a:pt x="75" y="183"/>
                </a:cubicBezTo>
                <a:cubicBezTo>
                  <a:pt x="74" y="184"/>
                  <a:pt x="72" y="183"/>
                  <a:pt x="71" y="182"/>
                </a:cubicBezTo>
                <a:cubicBezTo>
                  <a:pt x="71" y="227"/>
                  <a:pt x="71" y="227"/>
                  <a:pt x="71" y="227"/>
                </a:cubicBezTo>
                <a:close/>
                <a:moveTo>
                  <a:pt x="99" y="94"/>
                </a:moveTo>
                <a:cubicBezTo>
                  <a:pt x="99" y="111"/>
                  <a:pt x="99" y="111"/>
                  <a:pt x="99" y="111"/>
                </a:cubicBezTo>
                <a:cubicBezTo>
                  <a:pt x="97" y="111"/>
                  <a:pt x="97" y="111"/>
                  <a:pt x="97" y="111"/>
                </a:cubicBezTo>
                <a:cubicBezTo>
                  <a:pt x="95" y="112"/>
                  <a:pt x="94" y="115"/>
                  <a:pt x="95" y="117"/>
                </a:cubicBezTo>
                <a:cubicBezTo>
                  <a:pt x="99" y="124"/>
                  <a:pt x="99" y="124"/>
                  <a:pt x="99" y="124"/>
                </a:cubicBezTo>
                <a:cubicBezTo>
                  <a:pt x="99" y="150"/>
                  <a:pt x="99" y="150"/>
                  <a:pt x="99" y="150"/>
                </a:cubicBezTo>
                <a:cubicBezTo>
                  <a:pt x="97" y="149"/>
                  <a:pt x="96" y="148"/>
                  <a:pt x="94" y="149"/>
                </a:cubicBezTo>
                <a:cubicBezTo>
                  <a:pt x="71" y="160"/>
                  <a:pt x="71" y="160"/>
                  <a:pt x="71" y="160"/>
                </a:cubicBezTo>
                <a:cubicBezTo>
                  <a:pt x="71" y="149"/>
                  <a:pt x="71" y="149"/>
                  <a:pt x="71" y="149"/>
                </a:cubicBezTo>
                <a:cubicBezTo>
                  <a:pt x="90" y="140"/>
                  <a:pt x="90" y="140"/>
                  <a:pt x="90" y="140"/>
                </a:cubicBezTo>
                <a:cubicBezTo>
                  <a:pt x="92" y="139"/>
                  <a:pt x="93" y="136"/>
                  <a:pt x="92" y="134"/>
                </a:cubicBezTo>
                <a:cubicBezTo>
                  <a:pt x="92" y="134"/>
                  <a:pt x="92" y="134"/>
                  <a:pt x="92" y="134"/>
                </a:cubicBezTo>
                <a:cubicBezTo>
                  <a:pt x="86" y="122"/>
                  <a:pt x="86" y="122"/>
                  <a:pt x="86" y="122"/>
                </a:cubicBezTo>
                <a:cubicBezTo>
                  <a:pt x="85" y="119"/>
                  <a:pt x="82" y="118"/>
                  <a:pt x="80" y="119"/>
                </a:cubicBezTo>
                <a:cubicBezTo>
                  <a:pt x="71" y="124"/>
                  <a:pt x="71" y="124"/>
                  <a:pt x="71" y="124"/>
                </a:cubicBezTo>
                <a:cubicBezTo>
                  <a:pt x="71" y="107"/>
                  <a:pt x="71" y="107"/>
                  <a:pt x="71" y="107"/>
                </a:cubicBezTo>
                <a:lnTo>
                  <a:pt x="99" y="94"/>
                </a:lnTo>
                <a:close/>
                <a:moveTo>
                  <a:pt x="71" y="31"/>
                </a:moveTo>
                <a:cubicBezTo>
                  <a:pt x="20" y="55"/>
                  <a:pt x="20" y="55"/>
                  <a:pt x="20" y="55"/>
                </a:cubicBezTo>
                <a:cubicBezTo>
                  <a:pt x="6" y="62"/>
                  <a:pt x="0" y="78"/>
                  <a:pt x="7" y="91"/>
                </a:cubicBezTo>
                <a:cubicBezTo>
                  <a:pt x="68" y="222"/>
                  <a:pt x="68" y="222"/>
                  <a:pt x="68" y="222"/>
                </a:cubicBezTo>
                <a:cubicBezTo>
                  <a:pt x="69" y="223"/>
                  <a:pt x="70" y="225"/>
                  <a:pt x="71" y="227"/>
                </a:cubicBezTo>
                <a:cubicBezTo>
                  <a:pt x="71" y="182"/>
                  <a:pt x="71" y="182"/>
                  <a:pt x="71" y="182"/>
                </a:cubicBezTo>
                <a:cubicBezTo>
                  <a:pt x="71" y="182"/>
                  <a:pt x="70" y="181"/>
                  <a:pt x="70" y="181"/>
                </a:cubicBezTo>
                <a:cubicBezTo>
                  <a:pt x="64" y="168"/>
                  <a:pt x="64" y="168"/>
                  <a:pt x="64" y="168"/>
                </a:cubicBezTo>
                <a:cubicBezTo>
                  <a:pt x="63" y="166"/>
                  <a:pt x="64" y="163"/>
                  <a:pt x="66" y="162"/>
                </a:cubicBezTo>
                <a:cubicBezTo>
                  <a:pt x="71" y="160"/>
                  <a:pt x="71" y="160"/>
                  <a:pt x="71" y="160"/>
                </a:cubicBezTo>
                <a:cubicBezTo>
                  <a:pt x="71" y="149"/>
                  <a:pt x="71" y="149"/>
                  <a:pt x="71" y="149"/>
                </a:cubicBezTo>
                <a:cubicBezTo>
                  <a:pt x="62" y="153"/>
                  <a:pt x="62" y="153"/>
                  <a:pt x="62" y="153"/>
                </a:cubicBezTo>
                <a:cubicBezTo>
                  <a:pt x="60" y="154"/>
                  <a:pt x="57" y="153"/>
                  <a:pt x="56" y="151"/>
                </a:cubicBezTo>
                <a:cubicBezTo>
                  <a:pt x="50" y="138"/>
                  <a:pt x="50" y="138"/>
                  <a:pt x="50" y="138"/>
                </a:cubicBezTo>
                <a:cubicBezTo>
                  <a:pt x="49" y="136"/>
                  <a:pt x="50" y="134"/>
                  <a:pt x="52" y="133"/>
                </a:cubicBezTo>
                <a:cubicBezTo>
                  <a:pt x="71" y="124"/>
                  <a:pt x="71" y="124"/>
                  <a:pt x="71" y="124"/>
                </a:cubicBezTo>
                <a:cubicBezTo>
                  <a:pt x="71" y="107"/>
                  <a:pt x="71" y="107"/>
                  <a:pt x="71" y="107"/>
                </a:cubicBezTo>
                <a:cubicBezTo>
                  <a:pt x="53" y="115"/>
                  <a:pt x="53" y="115"/>
                  <a:pt x="53" y="115"/>
                </a:cubicBezTo>
                <a:cubicBezTo>
                  <a:pt x="46" y="118"/>
                  <a:pt x="38" y="116"/>
                  <a:pt x="35" y="109"/>
                </a:cubicBezTo>
                <a:cubicBezTo>
                  <a:pt x="26" y="89"/>
                  <a:pt x="26" y="89"/>
                  <a:pt x="26" y="89"/>
                </a:cubicBezTo>
                <a:cubicBezTo>
                  <a:pt x="23" y="83"/>
                  <a:pt x="26" y="75"/>
                  <a:pt x="33" y="72"/>
                </a:cubicBezTo>
                <a:cubicBezTo>
                  <a:pt x="71" y="54"/>
                  <a:pt x="71" y="54"/>
                  <a:pt x="71" y="54"/>
                </a:cubicBezTo>
                <a:lnTo>
                  <a:pt x="71" y="31"/>
                </a:lnTo>
                <a:close/>
              </a:path>
            </a:pathLst>
          </a:custGeom>
          <a:blipFill dpi="0" rotWithShape="1">
            <a:blip r:embed="rId45" cstate="print">
              <a:extLst>
                <a:ext uri="{28A0092B-C50C-407E-A947-70E740481C1C}">
                  <a14:useLocalDpi xmlns:a14="http://schemas.microsoft.com/office/drawing/2010/main" val="0"/>
                </a:ext>
              </a:extLst>
            </a:blip>
            <a:srcRect/>
            <a:stretch>
              <a:fillRect/>
            </a:stretch>
          </a:blipFill>
          <a:ln>
            <a:noFill/>
          </a:ln>
          <a:extLst/>
        </p:spPr>
        <p:txBody>
          <a:bodyPr vert="horz" wrap="square" lIns="61706" tIns="30853" rIns="61706" bIns="30853" numCol="1" anchor="t" anchorCtr="0" compatLnSpc="1">
            <a:prstTxWarp prst="textNoShape">
              <a:avLst/>
            </a:prstTxWarp>
          </a:bodyPr>
          <a:lstStyle/>
          <a:p>
            <a:endParaRPr lang="id-ID" sz="1080">
              <a:solidFill>
                <a:srgbClr val="414455"/>
              </a:solidFill>
            </a:endParaRPr>
          </a:p>
        </p:txBody>
      </p:sp>
      <p:sp>
        <p:nvSpPr>
          <p:cNvPr id="67" name="Rectangle 59"/>
          <p:cNvSpPr>
            <a:spLocks noChangeArrowheads="1"/>
          </p:cNvSpPr>
          <p:nvPr/>
        </p:nvSpPr>
        <p:spPr bwMode="auto">
          <a:xfrm>
            <a:off x="4924168" y="2298246"/>
            <a:ext cx="423158" cy="21425"/>
          </a:xfrm>
          <a:prstGeom prst="rect">
            <a:avLst/>
          </a:prstGeom>
          <a:blipFill dpi="0" rotWithShape="1">
            <a:blip r:embed="rId46" cstate="print">
              <a:extLst>
                <a:ext uri="{28A0092B-C50C-407E-A947-70E740481C1C}">
                  <a14:useLocalDpi xmlns:a14="http://schemas.microsoft.com/office/drawing/2010/main" val="0"/>
                </a:ext>
              </a:extLst>
            </a:blip>
            <a:srcRect/>
            <a:stretch>
              <a:fillRect/>
            </a:stretch>
          </a:blipFill>
          <a:ln>
            <a:noFill/>
          </a:ln>
          <a:extLst/>
        </p:spPr>
        <p:txBody>
          <a:bodyPr vert="horz" wrap="square" lIns="61706" tIns="30853" rIns="61706" bIns="30853" numCol="1" anchor="t" anchorCtr="0" compatLnSpc="1">
            <a:prstTxWarp prst="textNoShape">
              <a:avLst/>
            </a:prstTxWarp>
          </a:bodyPr>
          <a:lstStyle/>
          <a:p>
            <a:endParaRPr lang="id-ID" sz="1080">
              <a:solidFill>
                <a:srgbClr val="414455"/>
              </a:solidFill>
            </a:endParaRPr>
          </a:p>
        </p:txBody>
      </p:sp>
      <p:sp>
        <p:nvSpPr>
          <p:cNvPr id="68" name="Rectangle 60"/>
          <p:cNvSpPr>
            <a:spLocks noChangeArrowheads="1"/>
          </p:cNvSpPr>
          <p:nvPr/>
        </p:nvSpPr>
        <p:spPr bwMode="auto">
          <a:xfrm>
            <a:off x="4941309" y="2255394"/>
            <a:ext cx="388877" cy="21425"/>
          </a:xfrm>
          <a:prstGeom prst="rect">
            <a:avLst/>
          </a:prstGeom>
          <a:blipFill dpi="0" rotWithShape="1">
            <a:blip r:embed="rId47" cstate="print">
              <a:extLst>
                <a:ext uri="{28A0092B-C50C-407E-A947-70E740481C1C}">
                  <a14:useLocalDpi xmlns:a14="http://schemas.microsoft.com/office/drawing/2010/main" val="0"/>
                </a:ext>
              </a:extLst>
            </a:blip>
            <a:srcRect/>
            <a:stretch>
              <a:fillRect/>
            </a:stretch>
          </a:blipFill>
          <a:ln>
            <a:noFill/>
          </a:ln>
          <a:extLst/>
        </p:spPr>
        <p:txBody>
          <a:bodyPr vert="horz" wrap="square" lIns="61706" tIns="30853" rIns="61706" bIns="30853" numCol="1" anchor="t" anchorCtr="0" compatLnSpc="1">
            <a:prstTxWarp prst="textNoShape">
              <a:avLst/>
            </a:prstTxWarp>
          </a:bodyPr>
          <a:lstStyle/>
          <a:p>
            <a:endParaRPr lang="id-ID" sz="1080">
              <a:solidFill>
                <a:srgbClr val="414455"/>
              </a:solidFill>
            </a:endParaRPr>
          </a:p>
        </p:txBody>
      </p:sp>
      <p:sp>
        <p:nvSpPr>
          <p:cNvPr id="69" name="Rectangle 61"/>
          <p:cNvSpPr>
            <a:spLocks noChangeArrowheads="1"/>
          </p:cNvSpPr>
          <p:nvPr/>
        </p:nvSpPr>
        <p:spPr bwMode="auto">
          <a:xfrm>
            <a:off x="5094502" y="2211471"/>
            <a:ext cx="82490" cy="21425"/>
          </a:xfrm>
          <a:prstGeom prst="rect">
            <a:avLst/>
          </a:prstGeom>
          <a:blipFill dpi="0" rotWithShape="1">
            <a:blip r:embed="rId48" cstate="print">
              <a:extLst>
                <a:ext uri="{28A0092B-C50C-407E-A947-70E740481C1C}">
                  <a14:useLocalDpi xmlns:a14="http://schemas.microsoft.com/office/drawing/2010/main" val="0"/>
                </a:ext>
              </a:extLst>
            </a:blip>
            <a:srcRect/>
            <a:stretch>
              <a:fillRect/>
            </a:stretch>
          </a:blipFill>
          <a:ln>
            <a:noFill/>
          </a:ln>
          <a:extLst/>
        </p:spPr>
        <p:txBody>
          <a:bodyPr vert="horz" wrap="square" lIns="61706" tIns="30853" rIns="61706" bIns="30853" numCol="1" anchor="t" anchorCtr="0" compatLnSpc="1">
            <a:prstTxWarp prst="textNoShape">
              <a:avLst/>
            </a:prstTxWarp>
          </a:bodyPr>
          <a:lstStyle/>
          <a:p>
            <a:endParaRPr lang="id-ID" sz="1080">
              <a:solidFill>
                <a:srgbClr val="414455"/>
              </a:solidFill>
            </a:endParaRPr>
          </a:p>
        </p:txBody>
      </p:sp>
      <p:sp>
        <p:nvSpPr>
          <p:cNvPr id="70" name="Rectangle 62"/>
          <p:cNvSpPr>
            <a:spLocks noChangeArrowheads="1"/>
          </p:cNvSpPr>
          <p:nvPr/>
        </p:nvSpPr>
        <p:spPr bwMode="auto">
          <a:xfrm>
            <a:off x="5109500" y="2053993"/>
            <a:ext cx="52493" cy="171405"/>
          </a:xfrm>
          <a:prstGeom prst="rect">
            <a:avLst/>
          </a:prstGeom>
          <a:blipFill dpi="0" rotWithShape="1">
            <a:blip r:embed="rId49" cstate="print">
              <a:extLst>
                <a:ext uri="{28A0092B-C50C-407E-A947-70E740481C1C}">
                  <a14:useLocalDpi xmlns:a14="http://schemas.microsoft.com/office/drawing/2010/main" val="0"/>
                </a:ext>
              </a:extLst>
            </a:blip>
            <a:srcRect/>
            <a:stretch>
              <a:fillRect/>
            </a:stretch>
          </a:blipFill>
          <a:ln>
            <a:noFill/>
          </a:ln>
          <a:extLst/>
        </p:spPr>
        <p:txBody>
          <a:bodyPr vert="horz" wrap="square" lIns="61706" tIns="30853" rIns="61706" bIns="30853" numCol="1" anchor="t" anchorCtr="0" compatLnSpc="1">
            <a:prstTxWarp prst="textNoShape">
              <a:avLst/>
            </a:prstTxWarp>
          </a:bodyPr>
          <a:lstStyle/>
          <a:p>
            <a:endParaRPr lang="id-ID" sz="1080">
              <a:solidFill>
                <a:srgbClr val="414455"/>
              </a:solidFill>
            </a:endParaRPr>
          </a:p>
        </p:txBody>
      </p:sp>
      <p:sp>
        <p:nvSpPr>
          <p:cNvPr id="71" name="Rectangle 63"/>
          <p:cNvSpPr>
            <a:spLocks noChangeArrowheads="1"/>
          </p:cNvSpPr>
          <p:nvPr/>
        </p:nvSpPr>
        <p:spPr bwMode="auto">
          <a:xfrm>
            <a:off x="5094502" y="2045422"/>
            <a:ext cx="82490" cy="21425"/>
          </a:xfrm>
          <a:prstGeom prst="rect">
            <a:avLst/>
          </a:prstGeom>
          <a:blipFill dpi="0" rotWithShape="1">
            <a:blip r:embed="rId48" cstate="print">
              <a:extLst>
                <a:ext uri="{28A0092B-C50C-407E-A947-70E740481C1C}">
                  <a14:useLocalDpi xmlns:a14="http://schemas.microsoft.com/office/drawing/2010/main" val="0"/>
                </a:ext>
              </a:extLst>
            </a:blip>
            <a:srcRect/>
            <a:stretch>
              <a:fillRect/>
            </a:stretch>
          </a:blipFill>
          <a:ln>
            <a:noFill/>
          </a:ln>
          <a:extLst/>
        </p:spPr>
        <p:txBody>
          <a:bodyPr vert="horz" wrap="square" lIns="61706" tIns="30853" rIns="61706" bIns="30853" numCol="1" anchor="t" anchorCtr="0" compatLnSpc="1">
            <a:prstTxWarp prst="textNoShape">
              <a:avLst/>
            </a:prstTxWarp>
          </a:bodyPr>
          <a:lstStyle/>
          <a:p>
            <a:endParaRPr lang="id-ID" sz="1080">
              <a:solidFill>
                <a:srgbClr val="414455"/>
              </a:solidFill>
            </a:endParaRPr>
          </a:p>
        </p:txBody>
      </p:sp>
      <p:sp>
        <p:nvSpPr>
          <p:cNvPr id="72" name="Rectangle 64"/>
          <p:cNvSpPr>
            <a:spLocks noChangeArrowheads="1"/>
          </p:cNvSpPr>
          <p:nvPr/>
        </p:nvSpPr>
        <p:spPr bwMode="auto">
          <a:xfrm>
            <a:off x="5219842" y="2211471"/>
            <a:ext cx="80347" cy="21425"/>
          </a:xfrm>
          <a:prstGeom prst="rect">
            <a:avLst/>
          </a:prstGeom>
          <a:blipFill dpi="0" rotWithShape="1">
            <a:blip r:embed="rId50" cstate="print">
              <a:extLst>
                <a:ext uri="{28A0092B-C50C-407E-A947-70E740481C1C}">
                  <a14:useLocalDpi xmlns:a14="http://schemas.microsoft.com/office/drawing/2010/main" val="0"/>
                </a:ext>
              </a:extLst>
            </a:blip>
            <a:srcRect/>
            <a:stretch>
              <a:fillRect/>
            </a:stretch>
          </a:blipFill>
          <a:ln>
            <a:noFill/>
          </a:ln>
          <a:extLst/>
        </p:spPr>
        <p:txBody>
          <a:bodyPr vert="horz" wrap="square" lIns="61706" tIns="30853" rIns="61706" bIns="30853" numCol="1" anchor="t" anchorCtr="0" compatLnSpc="1">
            <a:prstTxWarp prst="textNoShape">
              <a:avLst/>
            </a:prstTxWarp>
          </a:bodyPr>
          <a:lstStyle/>
          <a:p>
            <a:endParaRPr lang="id-ID" sz="1080">
              <a:solidFill>
                <a:srgbClr val="414455"/>
              </a:solidFill>
            </a:endParaRPr>
          </a:p>
        </p:txBody>
      </p:sp>
      <p:sp>
        <p:nvSpPr>
          <p:cNvPr id="73" name="Rectangle 65"/>
          <p:cNvSpPr>
            <a:spLocks noChangeArrowheads="1"/>
          </p:cNvSpPr>
          <p:nvPr/>
        </p:nvSpPr>
        <p:spPr bwMode="auto">
          <a:xfrm>
            <a:off x="5233769" y="2053993"/>
            <a:ext cx="51422" cy="171405"/>
          </a:xfrm>
          <a:prstGeom prst="rect">
            <a:avLst/>
          </a:prstGeom>
          <a:blipFill dpi="0" rotWithShape="1">
            <a:blip r:embed="rId51" cstate="print">
              <a:extLst>
                <a:ext uri="{28A0092B-C50C-407E-A947-70E740481C1C}">
                  <a14:useLocalDpi xmlns:a14="http://schemas.microsoft.com/office/drawing/2010/main" val="0"/>
                </a:ext>
              </a:extLst>
            </a:blip>
            <a:srcRect/>
            <a:stretch>
              <a:fillRect/>
            </a:stretch>
          </a:blipFill>
          <a:ln>
            <a:noFill/>
          </a:ln>
          <a:extLst/>
        </p:spPr>
        <p:txBody>
          <a:bodyPr vert="horz" wrap="square" lIns="61706" tIns="30853" rIns="61706" bIns="30853" numCol="1" anchor="t" anchorCtr="0" compatLnSpc="1">
            <a:prstTxWarp prst="textNoShape">
              <a:avLst/>
            </a:prstTxWarp>
          </a:bodyPr>
          <a:lstStyle/>
          <a:p>
            <a:endParaRPr lang="id-ID" sz="1080">
              <a:solidFill>
                <a:srgbClr val="414455"/>
              </a:solidFill>
            </a:endParaRPr>
          </a:p>
        </p:txBody>
      </p:sp>
      <p:sp>
        <p:nvSpPr>
          <p:cNvPr id="74" name="Rectangle 66"/>
          <p:cNvSpPr>
            <a:spLocks noChangeArrowheads="1"/>
          </p:cNvSpPr>
          <p:nvPr/>
        </p:nvSpPr>
        <p:spPr bwMode="auto">
          <a:xfrm>
            <a:off x="5219842" y="2045422"/>
            <a:ext cx="80347" cy="21425"/>
          </a:xfrm>
          <a:prstGeom prst="rect">
            <a:avLst/>
          </a:prstGeom>
          <a:blipFill dpi="0" rotWithShape="1">
            <a:blip r:embed="rId50" cstate="print">
              <a:extLst>
                <a:ext uri="{28A0092B-C50C-407E-A947-70E740481C1C}">
                  <a14:useLocalDpi xmlns:a14="http://schemas.microsoft.com/office/drawing/2010/main" val="0"/>
                </a:ext>
              </a:extLst>
            </a:blip>
            <a:srcRect/>
            <a:stretch>
              <a:fillRect/>
            </a:stretch>
          </a:blipFill>
          <a:ln>
            <a:noFill/>
          </a:ln>
          <a:extLst/>
        </p:spPr>
        <p:txBody>
          <a:bodyPr vert="horz" wrap="square" lIns="61706" tIns="30853" rIns="61706" bIns="30853" numCol="1" anchor="t" anchorCtr="0" compatLnSpc="1">
            <a:prstTxWarp prst="textNoShape">
              <a:avLst/>
            </a:prstTxWarp>
          </a:bodyPr>
          <a:lstStyle/>
          <a:p>
            <a:endParaRPr lang="id-ID" sz="1080">
              <a:solidFill>
                <a:srgbClr val="414455"/>
              </a:solidFill>
            </a:endParaRPr>
          </a:p>
        </p:txBody>
      </p:sp>
      <p:sp>
        <p:nvSpPr>
          <p:cNvPr id="75" name="Rectangle 67"/>
          <p:cNvSpPr>
            <a:spLocks noChangeArrowheads="1"/>
          </p:cNvSpPr>
          <p:nvPr/>
        </p:nvSpPr>
        <p:spPr bwMode="auto">
          <a:xfrm>
            <a:off x="4971304" y="2211471"/>
            <a:ext cx="82490" cy="21425"/>
          </a:xfrm>
          <a:prstGeom prst="rect">
            <a:avLst/>
          </a:prstGeom>
          <a:blipFill dpi="0" rotWithShape="1">
            <a:blip r:embed="rId48" cstate="print">
              <a:extLst>
                <a:ext uri="{28A0092B-C50C-407E-A947-70E740481C1C}">
                  <a14:useLocalDpi xmlns:a14="http://schemas.microsoft.com/office/drawing/2010/main" val="0"/>
                </a:ext>
              </a:extLst>
            </a:blip>
            <a:srcRect/>
            <a:stretch>
              <a:fillRect/>
            </a:stretch>
          </a:blipFill>
          <a:ln>
            <a:noFill/>
          </a:ln>
          <a:extLst/>
        </p:spPr>
        <p:txBody>
          <a:bodyPr vert="horz" wrap="square" lIns="61706" tIns="30853" rIns="61706" bIns="30853" numCol="1" anchor="t" anchorCtr="0" compatLnSpc="1">
            <a:prstTxWarp prst="textNoShape">
              <a:avLst/>
            </a:prstTxWarp>
          </a:bodyPr>
          <a:lstStyle/>
          <a:p>
            <a:endParaRPr lang="id-ID" sz="1080">
              <a:solidFill>
                <a:srgbClr val="414455"/>
              </a:solidFill>
            </a:endParaRPr>
          </a:p>
        </p:txBody>
      </p:sp>
      <p:sp>
        <p:nvSpPr>
          <p:cNvPr id="76" name="Rectangle 68"/>
          <p:cNvSpPr>
            <a:spLocks noChangeArrowheads="1"/>
          </p:cNvSpPr>
          <p:nvPr/>
        </p:nvSpPr>
        <p:spPr bwMode="auto">
          <a:xfrm>
            <a:off x="4985232" y="2053993"/>
            <a:ext cx="53564" cy="171405"/>
          </a:xfrm>
          <a:prstGeom prst="rect">
            <a:avLst/>
          </a:prstGeom>
          <a:blipFill dpi="0" rotWithShape="1">
            <a:blip r:embed="rId49" cstate="print">
              <a:extLst>
                <a:ext uri="{28A0092B-C50C-407E-A947-70E740481C1C}">
                  <a14:useLocalDpi xmlns:a14="http://schemas.microsoft.com/office/drawing/2010/main" val="0"/>
                </a:ext>
              </a:extLst>
            </a:blip>
            <a:srcRect/>
            <a:stretch>
              <a:fillRect/>
            </a:stretch>
          </a:blipFill>
          <a:ln>
            <a:noFill/>
          </a:ln>
          <a:extLst/>
        </p:spPr>
        <p:txBody>
          <a:bodyPr vert="horz" wrap="square" lIns="61706" tIns="30853" rIns="61706" bIns="30853" numCol="1" anchor="t" anchorCtr="0" compatLnSpc="1">
            <a:prstTxWarp prst="textNoShape">
              <a:avLst/>
            </a:prstTxWarp>
          </a:bodyPr>
          <a:lstStyle/>
          <a:p>
            <a:endParaRPr lang="id-ID" sz="1080">
              <a:solidFill>
                <a:srgbClr val="414455"/>
              </a:solidFill>
            </a:endParaRPr>
          </a:p>
        </p:txBody>
      </p:sp>
      <p:sp>
        <p:nvSpPr>
          <p:cNvPr id="77" name="Rectangle 69"/>
          <p:cNvSpPr>
            <a:spLocks noChangeArrowheads="1"/>
          </p:cNvSpPr>
          <p:nvPr/>
        </p:nvSpPr>
        <p:spPr bwMode="auto">
          <a:xfrm>
            <a:off x="4971304" y="2045422"/>
            <a:ext cx="82490" cy="21425"/>
          </a:xfrm>
          <a:prstGeom prst="rect">
            <a:avLst/>
          </a:prstGeom>
          <a:blipFill dpi="0" rotWithShape="1">
            <a:blip r:embed="rId48" cstate="print">
              <a:extLst>
                <a:ext uri="{28A0092B-C50C-407E-A947-70E740481C1C}">
                  <a14:useLocalDpi xmlns:a14="http://schemas.microsoft.com/office/drawing/2010/main" val="0"/>
                </a:ext>
              </a:extLst>
            </a:blip>
            <a:srcRect/>
            <a:stretch>
              <a:fillRect/>
            </a:stretch>
          </a:blipFill>
          <a:ln>
            <a:noFill/>
          </a:ln>
          <a:extLst/>
        </p:spPr>
        <p:txBody>
          <a:bodyPr vert="horz" wrap="square" lIns="61706" tIns="30853" rIns="61706" bIns="30853" numCol="1" anchor="t" anchorCtr="0" compatLnSpc="1">
            <a:prstTxWarp prst="textNoShape">
              <a:avLst/>
            </a:prstTxWarp>
          </a:bodyPr>
          <a:lstStyle/>
          <a:p>
            <a:endParaRPr lang="id-ID" sz="1080">
              <a:solidFill>
                <a:srgbClr val="414455"/>
              </a:solidFill>
            </a:endParaRPr>
          </a:p>
        </p:txBody>
      </p:sp>
      <p:sp>
        <p:nvSpPr>
          <p:cNvPr id="78" name="Rectangle 70"/>
          <p:cNvSpPr>
            <a:spLocks noChangeArrowheads="1"/>
          </p:cNvSpPr>
          <p:nvPr/>
        </p:nvSpPr>
        <p:spPr bwMode="auto">
          <a:xfrm>
            <a:off x="4941309" y="1998286"/>
            <a:ext cx="388877" cy="21425"/>
          </a:xfrm>
          <a:prstGeom prst="rect">
            <a:avLst/>
          </a:prstGeom>
          <a:blipFill dpi="0" rotWithShape="1">
            <a:blip r:embed="rId47" cstate="print">
              <a:extLst>
                <a:ext uri="{28A0092B-C50C-407E-A947-70E740481C1C}">
                  <a14:useLocalDpi xmlns:a14="http://schemas.microsoft.com/office/drawing/2010/main" val="0"/>
                </a:ext>
              </a:extLst>
            </a:blip>
            <a:srcRect/>
            <a:stretch>
              <a:fillRect/>
            </a:stretch>
          </a:blipFill>
          <a:ln>
            <a:noFill/>
          </a:ln>
          <a:extLst/>
        </p:spPr>
        <p:txBody>
          <a:bodyPr vert="horz" wrap="square" lIns="61706" tIns="30853" rIns="61706" bIns="30853" numCol="1" anchor="t" anchorCtr="0" compatLnSpc="1">
            <a:prstTxWarp prst="textNoShape">
              <a:avLst/>
            </a:prstTxWarp>
          </a:bodyPr>
          <a:lstStyle/>
          <a:p>
            <a:endParaRPr lang="id-ID" sz="1080">
              <a:solidFill>
                <a:srgbClr val="414455"/>
              </a:solidFill>
            </a:endParaRPr>
          </a:p>
        </p:txBody>
      </p:sp>
      <p:sp>
        <p:nvSpPr>
          <p:cNvPr id="79" name="Freeform 71"/>
          <p:cNvSpPr>
            <a:spLocks/>
          </p:cNvSpPr>
          <p:nvPr/>
        </p:nvSpPr>
        <p:spPr bwMode="auto">
          <a:xfrm>
            <a:off x="4941309" y="1874018"/>
            <a:ext cx="388877" cy="124269"/>
          </a:xfrm>
          <a:custGeom>
            <a:avLst/>
            <a:gdLst>
              <a:gd name="T0" fmla="*/ 181 w 363"/>
              <a:gd name="T1" fmla="*/ 0 h 116"/>
              <a:gd name="T2" fmla="*/ 363 w 363"/>
              <a:gd name="T3" fmla="*/ 116 h 116"/>
              <a:gd name="T4" fmla="*/ 0 w 363"/>
              <a:gd name="T5" fmla="*/ 116 h 116"/>
              <a:gd name="T6" fmla="*/ 181 w 363"/>
              <a:gd name="T7" fmla="*/ 0 h 116"/>
            </a:gdLst>
            <a:ahLst/>
            <a:cxnLst>
              <a:cxn ang="0">
                <a:pos x="T0" y="T1"/>
              </a:cxn>
              <a:cxn ang="0">
                <a:pos x="T2" y="T3"/>
              </a:cxn>
              <a:cxn ang="0">
                <a:pos x="T4" y="T5"/>
              </a:cxn>
              <a:cxn ang="0">
                <a:pos x="T6" y="T7"/>
              </a:cxn>
            </a:cxnLst>
            <a:rect l="0" t="0" r="r" b="b"/>
            <a:pathLst>
              <a:path w="363" h="116">
                <a:moveTo>
                  <a:pt x="181" y="0"/>
                </a:moveTo>
                <a:lnTo>
                  <a:pt x="363" y="116"/>
                </a:lnTo>
                <a:lnTo>
                  <a:pt x="0" y="116"/>
                </a:lnTo>
                <a:lnTo>
                  <a:pt x="181" y="0"/>
                </a:lnTo>
                <a:close/>
              </a:path>
            </a:pathLst>
          </a:custGeom>
          <a:blipFill dpi="0" rotWithShape="1">
            <a:blip r:embed="rId52" cstate="print">
              <a:extLst>
                <a:ext uri="{28A0092B-C50C-407E-A947-70E740481C1C}">
                  <a14:useLocalDpi xmlns:a14="http://schemas.microsoft.com/office/drawing/2010/main" val="0"/>
                </a:ext>
              </a:extLst>
            </a:blip>
            <a:srcRect/>
            <a:stretch>
              <a:fillRect/>
            </a:stretch>
          </a:blipFill>
          <a:ln>
            <a:noFill/>
          </a:ln>
          <a:extLst/>
        </p:spPr>
        <p:txBody>
          <a:bodyPr vert="horz" wrap="square" lIns="61706" tIns="30853" rIns="61706" bIns="30853" numCol="1" anchor="t" anchorCtr="0" compatLnSpc="1">
            <a:prstTxWarp prst="textNoShape">
              <a:avLst/>
            </a:prstTxWarp>
          </a:bodyPr>
          <a:lstStyle/>
          <a:p>
            <a:endParaRPr lang="id-ID" sz="1080">
              <a:solidFill>
                <a:srgbClr val="414455"/>
              </a:solidFill>
            </a:endParaRPr>
          </a:p>
        </p:txBody>
      </p:sp>
      <p:sp>
        <p:nvSpPr>
          <p:cNvPr id="80" name="Freeform 72"/>
          <p:cNvSpPr>
            <a:spLocks noEditPoints="1"/>
          </p:cNvSpPr>
          <p:nvPr/>
        </p:nvSpPr>
        <p:spPr bwMode="auto">
          <a:xfrm>
            <a:off x="3872168" y="1986501"/>
            <a:ext cx="539927" cy="352453"/>
          </a:xfrm>
          <a:custGeom>
            <a:avLst/>
            <a:gdLst>
              <a:gd name="T0" fmla="*/ 82 w 367"/>
              <a:gd name="T1" fmla="*/ 27 h 240"/>
              <a:gd name="T2" fmla="*/ 367 w 367"/>
              <a:gd name="T3" fmla="*/ 120 h 240"/>
              <a:gd name="T4" fmla="*/ 82 w 367"/>
              <a:gd name="T5" fmla="*/ 213 h 240"/>
              <a:gd name="T6" fmla="*/ 82 w 367"/>
              <a:gd name="T7" fmla="*/ 177 h 240"/>
              <a:gd name="T8" fmla="*/ 127 w 367"/>
              <a:gd name="T9" fmla="*/ 143 h 240"/>
              <a:gd name="T10" fmla="*/ 127 w 367"/>
              <a:gd name="T11" fmla="*/ 87 h 240"/>
              <a:gd name="T12" fmla="*/ 138 w 367"/>
              <a:gd name="T13" fmla="*/ 87 h 240"/>
              <a:gd name="T14" fmla="*/ 138 w 367"/>
              <a:gd name="T15" fmla="*/ 64 h 240"/>
              <a:gd name="T16" fmla="*/ 127 w 367"/>
              <a:gd name="T17" fmla="*/ 64 h 240"/>
              <a:gd name="T18" fmla="*/ 102 w 367"/>
              <a:gd name="T19" fmla="*/ 64 h 240"/>
              <a:gd name="T20" fmla="*/ 91 w 367"/>
              <a:gd name="T21" fmla="*/ 64 h 240"/>
              <a:gd name="T22" fmla="*/ 91 w 367"/>
              <a:gd name="T23" fmla="*/ 87 h 240"/>
              <a:gd name="T24" fmla="*/ 102 w 367"/>
              <a:gd name="T25" fmla="*/ 87 h 240"/>
              <a:gd name="T26" fmla="*/ 102 w 367"/>
              <a:gd name="T27" fmla="*/ 143 h 240"/>
              <a:gd name="T28" fmla="*/ 82 w 367"/>
              <a:gd name="T29" fmla="*/ 156 h 240"/>
              <a:gd name="T30" fmla="*/ 82 w 367"/>
              <a:gd name="T31" fmla="*/ 27 h 240"/>
              <a:gd name="T32" fmla="*/ 0 w 367"/>
              <a:gd name="T33" fmla="*/ 0 h 240"/>
              <a:gd name="T34" fmla="*/ 82 w 367"/>
              <a:gd name="T35" fmla="*/ 27 h 240"/>
              <a:gd name="T36" fmla="*/ 82 w 367"/>
              <a:gd name="T37" fmla="*/ 156 h 240"/>
              <a:gd name="T38" fmla="*/ 82 w 367"/>
              <a:gd name="T39" fmla="*/ 156 h 240"/>
              <a:gd name="T40" fmla="*/ 62 w 367"/>
              <a:gd name="T41" fmla="*/ 143 h 240"/>
              <a:gd name="T42" fmla="*/ 62 w 367"/>
              <a:gd name="T43" fmla="*/ 87 h 240"/>
              <a:gd name="T44" fmla="*/ 73 w 367"/>
              <a:gd name="T45" fmla="*/ 87 h 240"/>
              <a:gd name="T46" fmla="*/ 73 w 367"/>
              <a:gd name="T47" fmla="*/ 64 h 240"/>
              <a:gd name="T48" fmla="*/ 62 w 367"/>
              <a:gd name="T49" fmla="*/ 64 h 240"/>
              <a:gd name="T50" fmla="*/ 37 w 367"/>
              <a:gd name="T51" fmla="*/ 64 h 240"/>
              <a:gd name="T52" fmla="*/ 26 w 367"/>
              <a:gd name="T53" fmla="*/ 64 h 240"/>
              <a:gd name="T54" fmla="*/ 26 w 367"/>
              <a:gd name="T55" fmla="*/ 87 h 240"/>
              <a:gd name="T56" fmla="*/ 37 w 367"/>
              <a:gd name="T57" fmla="*/ 87 h 240"/>
              <a:gd name="T58" fmla="*/ 37 w 367"/>
              <a:gd name="T59" fmla="*/ 143 h 240"/>
              <a:gd name="T60" fmla="*/ 82 w 367"/>
              <a:gd name="T61" fmla="*/ 177 h 240"/>
              <a:gd name="T62" fmla="*/ 82 w 367"/>
              <a:gd name="T63" fmla="*/ 177 h 240"/>
              <a:gd name="T64" fmla="*/ 82 w 367"/>
              <a:gd name="T65" fmla="*/ 213 h 240"/>
              <a:gd name="T66" fmla="*/ 0 w 367"/>
              <a:gd name="T67" fmla="*/ 240 h 240"/>
              <a:gd name="T68" fmla="*/ 0 w 367"/>
              <a:gd name="T69"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7" h="240">
                <a:moveTo>
                  <a:pt x="82" y="27"/>
                </a:moveTo>
                <a:cubicBezTo>
                  <a:pt x="367" y="120"/>
                  <a:pt x="367" y="120"/>
                  <a:pt x="367" y="120"/>
                </a:cubicBezTo>
                <a:cubicBezTo>
                  <a:pt x="82" y="213"/>
                  <a:pt x="82" y="213"/>
                  <a:pt x="82" y="213"/>
                </a:cubicBezTo>
                <a:cubicBezTo>
                  <a:pt x="82" y="177"/>
                  <a:pt x="82" y="177"/>
                  <a:pt x="82" y="177"/>
                </a:cubicBezTo>
                <a:cubicBezTo>
                  <a:pt x="107" y="177"/>
                  <a:pt x="127" y="162"/>
                  <a:pt x="127" y="143"/>
                </a:cubicBezTo>
                <a:cubicBezTo>
                  <a:pt x="127" y="87"/>
                  <a:pt x="127" y="87"/>
                  <a:pt x="127" y="87"/>
                </a:cubicBezTo>
                <a:cubicBezTo>
                  <a:pt x="138" y="87"/>
                  <a:pt x="138" y="87"/>
                  <a:pt x="138" y="87"/>
                </a:cubicBezTo>
                <a:cubicBezTo>
                  <a:pt x="138" y="64"/>
                  <a:pt x="138" y="64"/>
                  <a:pt x="138" y="64"/>
                </a:cubicBezTo>
                <a:cubicBezTo>
                  <a:pt x="127" y="64"/>
                  <a:pt x="127" y="64"/>
                  <a:pt x="127" y="64"/>
                </a:cubicBezTo>
                <a:cubicBezTo>
                  <a:pt x="102" y="64"/>
                  <a:pt x="102" y="64"/>
                  <a:pt x="102" y="64"/>
                </a:cubicBezTo>
                <a:cubicBezTo>
                  <a:pt x="91" y="64"/>
                  <a:pt x="91" y="64"/>
                  <a:pt x="91" y="64"/>
                </a:cubicBezTo>
                <a:cubicBezTo>
                  <a:pt x="91" y="87"/>
                  <a:pt x="91" y="87"/>
                  <a:pt x="91" y="87"/>
                </a:cubicBezTo>
                <a:cubicBezTo>
                  <a:pt x="102" y="87"/>
                  <a:pt x="102" y="87"/>
                  <a:pt x="102" y="87"/>
                </a:cubicBezTo>
                <a:cubicBezTo>
                  <a:pt x="102" y="143"/>
                  <a:pt x="102" y="143"/>
                  <a:pt x="102" y="143"/>
                </a:cubicBezTo>
                <a:cubicBezTo>
                  <a:pt x="102" y="150"/>
                  <a:pt x="93" y="156"/>
                  <a:pt x="82" y="156"/>
                </a:cubicBezTo>
                <a:lnTo>
                  <a:pt x="82" y="27"/>
                </a:lnTo>
                <a:close/>
                <a:moveTo>
                  <a:pt x="0" y="0"/>
                </a:moveTo>
                <a:cubicBezTo>
                  <a:pt x="82" y="27"/>
                  <a:pt x="82" y="27"/>
                  <a:pt x="82" y="27"/>
                </a:cubicBezTo>
                <a:cubicBezTo>
                  <a:pt x="82" y="156"/>
                  <a:pt x="82" y="156"/>
                  <a:pt x="82" y="156"/>
                </a:cubicBezTo>
                <a:cubicBezTo>
                  <a:pt x="82" y="156"/>
                  <a:pt x="82" y="156"/>
                  <a:pt x="82" y="156"/>
                </a:cubicBezTo>
                <a:cubicBezTo>
                  <a:pt x="71" y="156"/>
                  <a:pt x="62" y="150"/>
                  <a:pt x="62" y="143"/>
                </a:cubicBezTo>
                <a:cubicBezTo>
                  <a:pt x="62" y="87"/>
                  <a:pt x="62" y="87"/>
                  <a:pt x="62" y="87"/>
                </a:cubicBezTo>
                <a:cubicBezTo>
                  <a:pt x="73" y="87"/>
                  <a:pt x="73" y="87"/>
                  <a:pt x="73" y="87"/>
                </a:cubicBezTo>
                <a:cubicBezTo>
                  <a:pt x="73" y="64"/>
                  <a:pt x="73" y="64"/>
                  <a:pt x="73" y="64"/>
                </a:cubicBezTo>
                <a:cubicBezTo>
                  <a:pt x="62" y="64"/>
                  <a:pt x="62" y="64"/>
                  <a:pt x="62" y="64"/>
                </a:cubicBezTo>
                <a:cubicBezTo>
                  <a:pt x="37" y="64"/>
                  <a:pt x="37" y="64"/>
                  <a:pt x="37" y="64"/>
                </a:cubicBezTo>
                <a:cubicBezTo>
                  <a:pt x="26" y="64"/>
                  <a:pt x="26" y="64"/>
                  <a:pt x="26" y="64"/>
                </a:cubicBezTo>
                <a:cubicBezTo>
                  <a:pt x="26" y="87"/>
                  <a:pt x="26" y="87"/>
                  <a:pt x="26" y="87"/>
                </a:cubicBezTo>
                <a:cubicBezTo>
                  <a:pt x="37" y="87"/>
                  <a:pt x="37" y="87"/>
                  <a:pt x="37" y="87"/>
                </a:cubicBezTo>
                <a:cubicBezTo>
                  <a:pt x="37" y="143"/>
                  <a:pt x="37" y="143"/>
                  <a:pt x="37" y="143"/>
                </a:cubicBezTo>
                <a:cubicBezTo>
                  <a:pt x="37" y="162"/>
                  <a:pt x="57" y="177"/>
                  <a:pt x="82" y="177"/>
                </a:cubicBezTo>
                <a:cubicBezTo>
                  <a:pt x="82" y="177"/>
                  <a:pt x="82" y="177"/>
                  <a:pt x="82" y="177"/>
                </a:cubicBezTo>
                <a:cubicBezTo>
                  <a:pt x="82" y="213"/>
                  <a:pt x="82" y="213"/>
                  <a:pt x="82" y="213"/>
                </a:cubicBezTo>
                <a:cubicBezTo>
                  <a:pt x="0" y="240"/>
                  <a:pt x="0" y="240"/>
                  <a:pt x="0" y="240"/>
                </a:cubicBezTo>
                <a:lnTo>
                  <a:pt x="0" y="0"/>
                </a:lnTo>
                <a:close/>
              </a:path>
            </a:pathLst>
          </a:custGeom>
          <a:blipFill dpi="0" rotWithShape="1">
            <a:blip r:embed="rId53" cstate="print">
              <a:extLst>
                <a:ext uri="{28A0092B-C50C-407E-A947-70E740481C1C}">
                  <a14:useLocalDpi xmlns:a14="http://schemas.microsoft.com/office/drawing/2010/main" val="0"/>
                </a:ext>
              </a:extLst>
            </a:blip>
            <a:srcRect/>
            <a:stretch>
              <a:fillRect/>
            </a:stretch>
          </a:blipFill>
          <a:ln>
            <a:noFill/>
          </a:ln>
          <a:extLst/>
        </p:spPr>
        <p:txBody>
          <a:bodyPr vert="horz" wrap="square" lIns="61706" tIns="30853" rIns="61706" bIns="30853" numCol="1" anchor="t" anchorCtr="0" compatLnSpc="1">
            <a:prstTxWarp prst="textNoShape">
              <a:avLst/>
            </a:prstTxWarp>
          </a:bodyPr>
          <a:lstStyle/>
          <a:p>
            <a:endParaRPr lang="id-ID" sz="1080">
              <a:solidFill>
                <a:srgbClr val="414455"/>
              </a:solidFill>
            </a:endParaRPr>
          </a:p>
        </p:txBody>
      </p:sp>
      <p:sp>
        <p:nvSpPr>
          <p:cNvPr id="81" name="Freeform 73"/>
          <p:cNvSpPr>
            <a:spLocks noEditPoints="1"/>
          </p:cNvSpPr>
          <p:nvPr/>
        </p:nvSpPr>
        <p:spPr bwMode="auto">
          <a:xfrm>
            <a:off x="5063436" y="2373235"/>
            <a:ext cx="126411" cy="220685"/>
          </a:xfrm>
          <a:custGeom>
            <a:avLst/>
            <a:gdLst>
              <a:gd name="T0" fmla="*/ 37 w 86"/>
              <a:gd name="T1" fmla="*/ 128 h 150"/>
              <a:gd name="T2" fmla="*/ 34 w 86"/>
              <a:gd name="T3" fmla="*/ 127 h 150"/>
              <a:gd name="T4" fmla="*/ 34 w 86"/>
              <a:gd name="T5" fmla="*/ 150 h 150"/>
              <a:gd name="T6" fmla="*/ 45 w 86"/>
              <a:gd name="T7" fmla="*/ 142 h 150"/>
              <a:gd name="T8" fmla="*/ 37 w 86"/>
              <a:gd name="T9" fmla="*/ 128 h 150"/>
              <a:gd name="T10" fmla="*/ 34 w 86"/>
              <a:gd name="T11" fmla="*/ 118 h 150"/>
              <a:gd name="T12" fmla="*/ 34 w 86"/>
              <a:gd name="T13" fmla="*/ 51 h 150"/>
              <a:gd name="T14" fmla="*/ 51 w 86"/>
              <a:gd name="T15" fmla="*/ 46 h 150"/>
              <a:gd name="T16" fmla="*/ 61 w 86"/>
              <a:gd name="T17" fmla="*/ 8 h 150"/>
              <a:gd name="T18" fmla="*/ 72 w 86"/>
              <a:gd name="T19" fmla="*/ 1 h 150"/>
              <a:gd name="T20" fmla="*/ 78 w 86"/>
              <a:gd name="T21" fmla="*/ 12 h 150"/>
              <a:gd name="T22" fmla="*/ 69 w 86"/>
              <a:gd name="T23" fmla="*/ 51 h 150"/>
              <a:gd name="T24" fmla="*/ 82 w 86"/>
              <a:gd name="T25" fmla="*/ 84 h 150"/>
              <a:gd name="T26" fmla="*/ 77 w 86"/>
              <a:gd name="T27" fmla="*/ 103 h 150"/>
              <a:gd name="T28" fmla="*/ 77 w 86"/>
              <a:gd name="T29" fmla="*/ 103 h 150"/>
              <a:gd name="T30" fmla="*/ 86 w 86"/>
              <a:gd name="T31" fmla="*/ 117 h 150"/>
              <a:gd name="T32" fmla="*/ 83 w 86"/>
              <a:gd name="T33" fmla="*/ 130 h 150"/>
              <a:gd name="T34" fmla="*/ 34 w 86"/>
              <a:gd name="T35" fmla="*/ 118 h 150"/>
              <a:gd name="T36" fmla="*/ 34 w 86"/>
              <a:gd name="T37" fmla="*/ 127 h 150"/>
              <a:gd name="T38" fmla="*/ 23 w 86"/>
              <a:gd name="T39" fmla="*/ 136 h 150"/>
              <a:gd name="T40" fmla="*/ 31 w 86"/>
              <a:gd name="T41" fmla="*/ 150 h 150"/>
              <a:gd name="T42" fmla="*/ 34 w 86"/>
              <a:gd name="T43" fmla="*/ 150 h 150"/>
              <a:gd name="T44" fmla="*/ 34 w 86"/>
              <a:gd name="T45" fmla="*/ 127 h 150"/>
              <a:gd name="T46" fmla="*/ 34 w 86"/>
              <a:gd name="T47" fmla="*/ 51 h 150"/>
              <a:gd name="T48" fmla="*/ 34 w 86"/>
              <a:gd name="T49" fmla="*/ 118 h 150"/>
              <a:gd name="T50" fmla="*/ 0 w 86"/>
              <a:gd name="T51" fmla="*/ 109 h 150"/>
              <a:gd name="T52" fmla="*/ 3 w 86"/>
              <a:gd name="T53" fmla="*/ 96 h 150"/>
              <a:gd name="T54" fmla="*/ 18 w 86"/>
              <a:gd name="T55" fmla="*/ 88 h 150"/>
              <a:gd name="T56" fmla="*/ 23 w 86"/>
              <a:gd name="T57" fmla="*/ 69 h 150"/>
              <a:gd name="T58" fmla="*/ 34 w 86"/>
              <a:gd name="T59" fmla="*/ 51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6" h="150">
                <a:moveTo>
                  <a:pt x="37" y="128"/>
                </a:moveTo>
                <a:cubicBezTo>
                  <a:pt x="36" y="127"/>
                  <a:pt x="35" y="127"/>
                  <a:pt x="34" y="127"/>
                </a:cubicBezTo>
                <a:cubicBezTo>
                  <a:pt x="34" y="150"/>
                  <a:pt x="34" y="150"/>
                  <a:pt x="34" y="150"/>
                </a:cubicBezTo>
                <a:cubicBezTo>
                  <a:pt x="39" y="150"/>
                  <a:pt x="44" y="147"/>
                  <a:pt x="45" y="142"/>
                </a:cubicBezTo>
                <a:cubicBezTo>
                  <a:pt x="47" y="136"/>
                  <a:pt x="43" y="129"/>
                  <a:pt x="37" y="128"/>
                </a:cubicBezTo>
                <a:close/>
                <a:moveTo>
                  <a:pt x="34" y="118"/>
                </a:moveTo>
                <a:cubicBezTo>
                  <a:pt x="34" y="51"/>
                  <a:pt x="34" y="51"/>
                  <a:pt x="34" y="51"/>
                </a:cubicBezTo>
                <a:cubicBezTo>
                  <a:pt x="39" y="48"/>
                  <a:pt x="45" y="46"/>
                  <a:pt x="51" y="46"/>
                </a:cubicBezTo>
                <a:cubicBezTo>
                  <a:pt x="61" y="8"/>
                  <a:pt x="61" y="8"/>
                  <a:pt x="61" y="8"/>
                </a:cubicBezTo>
                <a:cubicBezTo>
                  <a:pt x="62" y="3"/>
                  <a:pt x="67" y="0"/>
                  <a:pt x="72" y="1"/>
                </a:cubicBezTo>
                <a:cubicBezTo>
                  <a:pt x="77" y="2"/>
                  <a:pt x="80" y="7"/>
                  <a:pt x="78" y="12"/>
                </a:cubicBezTo>
                <a:cubicBezTo>
                  <a:pt x="69" y="51"/>
                  <a:pt x="69" y="51"/>
                  <a:pt x="69" y="51"/>
                </a:cubicBezTo>
                <a:cubicBezTo>
                  <a:pt x="79" y="57"/>
                  <a:pt x="86" y="68"/>
                  <a:pt x="82" y="84"/>
                </a:cubicBezTo>
                <a:cubicBezTo>
                  <a:pt x="82" y="84"/>
                  <a:pt x="79" y="97"/>
                  <a:pt x="77" y="103"/>
                </a:cubicBezTo>
                <a:cubicBezTo>
                  <a:pt x="77" y="103"/>
                  <a:pt x="77" y="103"/>
                  <a:pt x="77" y="103"/>
                </a:cubicBezTo>
                <a:cubicBezTo>
                  <a:pt x="75" y="112"/>
                  <a:pt x="86" y="117"/>
                  <a:pt x="86" y="117"/>
                </a:cubicBezTo>
                <a:cubicBezTo>
                  <a:pt x="83" y="130"/>
                  <a:pt x="83" y="130"/>
                  <a:pt x="83" y="130"/>
                </a:cubicBezTo>
                <a:lnTo>
                  <a:pt x="34" y="118"/>
                </a:lnTo>
                <a:close/>
                <a:moveTo>
                  <a:pt x="34" y="127"/>
                </a:moveTo>
                <a:cubicBezTo>
                  <a:pt x="29" y="127"/>
                  <a:pt x="24" y="131"/>
                  <a:pt x="23" y="136"/>
                </a:cubicBezTo>
                <a:cubicBezTo>
                  <a:pt x="21" y="142"/>
                  <a:pt x="25" y="148"/>
                  <a:pt x="31" y="150"/>
                </a:cubicBezTo>
                <a:cubicBezTo>
                  <a:pt x="32" y="150"/>
                  <a:pt x="33" y="150"/>
                  <a:pt x="34" y="150"/>
                </a:cubicBezTo>
                <a:cubicBezTo>
                  <a:pt x="34" y="127"/>
                  <a:pt x="34" y="127"/>
                  <a:pt x="34" y="127"/>
                </a:cubicBezTo>
                <a:close/>
                <a:moveTo>
                  <a:pt x="34" y="51"/>
                </a:moveTo>
                <a:cubicBezTo>
                  <a:pt x="34" y="118"/>
                  <a:pt x="34" y="118"/>
                  <a:pt x="34" y="118"/>
                </a:cubicBezTo>
                <a:cubicBezTo>
                  <a:pt x="0" y="109"/>
                  <a:pt x="0" y="109"/>
                  <a:pt x="0" y="109"/>
                </a:cubicBezTo>
                <a:cubicBezTo>
                  <a:pt x="3" y="96"/>
                  <a:pt x="3" y="96"/>
                  <a:pt x="3" y="96"/>
                </a:cubicBezTo>
                <a:cubicBezTo>
                  <a:pt x="3" y="96"/>
                  <a:pt x="16" y="97"/>
                  <a:pt x="18" y="88"/>
                </a:cubicBezTo>
                <a:cubicBezTo>
                  <a:pt x="20" y="80"/>
                  <a:pt x="23" y="69"/>
                  <a:pt x="23" y="69"/>
                </a:cubicBezTo>
                <a:cubicBezTo>
                  <a:pt x="25" y="61"/>
                  <a:pt x="29" y="55"/>
                  <a:pt x="34" y="51"/>
                </a:cubicBezTo>
                <a:close/>
              </a:path>
            </a:pathLst>
          </a:custGeom>
          <a:blipFill dpi="0" rotWithShape="1">
            <a:blip r:embed="rId54" cstate="print">
              <a:extLst>
                <a:ext uri="{28A0092B-C50C-407E-A947-70E740481C1C}">
                  <a14:useLocalDpi xmlns:a14="http://schemas.microsoft.com/office/drawing/2010/main" val="0"/>
                </a:ext>
              </a:extLst>
            </a:blip>
            <a:srcRect/>
            <a:stretch>
              <a:fillRect/>
            </a:stretch>
          </a:blipFill>
          <a:ln>
            <a:noFill/>
          </a:ln>
          <a:extLst/>
        </p:spPr>
        <p:txBody>
          <a:bodyPr vert="horz" wrap="square" lIns="61706" tIns="30853" rIns="61706" bIns="30853" numCol="1" anchor="t" anchorCtr="0" compatLnSpc="1">
            <a:prstTxWarp prst="textNoShape">
              <a:avLst/>
            </a:prstTxWarp>
          </a:bodyPr>
          <a:lstStyle/>
          <a:p>
            <a:endParaRPr lang="id-ID" sz="1080">
              <a:solidFill>
                <a:srgbClr val="414455"/>
              </a:solidFill>
            </a:endParaRPr>
          </a:p>
        </p:txBody>
      </p:sp>
      <p:sp>
        <p:nvSpPr>
          <p:cNvPr id="82" name="Freeform 74"/>
          <p:cNvSpPr>
            <a:spLocks noEditPoints="1"/>
          </p:cNvSpPr>
          <p:nvPr/>
        </p:nvSpPr>
        <p:spPr bwMode="auto">
          <a:xfrm>
            <a:off x="3960013" y="1616910"/>
            <a:ext cx="253895" cy="310672"/>
          </a:xfrm>
          <a:custGeom>
            <a:avLst/>
            <a:gdLst>
              <a:gd name="T0" fmla="*/ 172 w 172"/>
              <a:gd name="T1" fmla="*/ 9 h 211"/>
              <a:gd name="T2" fmla="*/ 121 w 172"/>
              <a:gd name="T3" fmla="*/ 37 h 211"/>
              <a:gd name="T4" fmla="*/ 143 w 172"/>
              <a:gd name="T5" fmla="*/ 211 h 211"/>
              <a:gd name="T6" fmla="*/ 124 w 172"/>
              <a:gd name="T7" fmla="*/ 165 h 211"/>
              <a:gd name="T8" fmla="*/ 131 w 172"/>
              <a:gd name="T9" fmla="*/ 108 h 211"/>
              <a:gd name="T10" fmla="*/ 121 w 172"/>
              <a:gd name="T11" fmla="*/ 86 h 211"/>
              <a:gd name="T12" fmla="*/ 129 w 172"/>
              <a:gd name="T13" fmla="*/ 146 h 211"/>
              <a:gd name="T14" fmla="*/ 127 w 172"/>
              <a:gd name="T15" fmla="*/ 116 h 211"/>
              <a:gd name="T16" fmla="*/ 121 w 172"/>
              <a:gd name="T17" fmla="*/ 156 h 211"/>
              <a:gd name="T18" fmla="*/ 121 w 172"/>
              <a:gd name="T19" fmla="*/ 9 h 211"/>
              <a:gd name="T20" fmla="*/ 98 w 172"/>
              <a:gd name="T21" fmla="*/ 37 h 211"/>
              <a:gd name="T22" fmla="*/ 110 w 172"/>
              <a:gd name="T23" fmla="*/ 88 h 211"/>
              <a:gd name="T24" fmla="*/ 100 w 172"/>
              <a:gd name="T25" fmla="*/ 81 h 211"/>
              <a:gd name="T26" fmla="*/ 121 w 172"/>
              <a:gd name="T27" fmla="*/ 211 h 211"/>
              <a:gd name="T28" fmla="*/ 101 w 172"/>
              <a:gd name="T29" fmla="*/ 163 h 211"/>
              <a:gd name="T30" fmla="*/ 121 w 172"/>
              <a:gd name="T31" fmla="*/ 211 h 211"/>
              <a:gd name="T32" fmla="*/ 113 w 172"/>
              <a:gd name="T33" fmla="*/ 148 h 211"/>
              <a:gd name="T34" fmla="*/ 121 w 172"/>
              <a:gd name="T35" fmla="*/ 156 h 211"/>
              <a:gd name="T36" fmla="*/ 98 w 172"/>
              <a:gd name="T37" fmla="*/ 0 h 211"/>
              <a:gd name="T38" fmla="*/ 71 w 172"/>
              <a:gd name="T39" fmla="*/ 0 h 211"/>
              <a:gd name="T40" fmla="*/ 98 w 172"/>
              <a:gd name="T41" fmla="*/ 80 h 211"/>
              <a:gd name="T42" fmla="*/ 71 w 172"/>
              <a:gd name="T43" fmla="*/ 37 h 211"/>
              <a:gd name="T44" fmla="*/ 71 w 172"/>
              <a:gd name="T45" fmla="*/ 166 h 211"/>
              <a:gd name="T46" fmla="*/ 98 w 172"/>
              <a:gd name="T47" fmla="*/ 141 h 211"/>
              <a:gd name="T48" fmla="*/ 98 w 172"/>
              <a:gd name="T49" fmla="*/ 160 h 211"/>
              <a:gd name="T50" fmla="*/ 74 w 172"/>
              <a:gd name="T51" fmla="*/ 124 h 211"/>
              <a:gd name="T52" fmla="*/ 71 w 172"/>
              <a:gd name="T53" fmla="*/ 118 h 211"/>
              <a:gd name="T54" fmla="*/ 71 w 172"/>
              <a:gd name="T55" fmla="*/ 98 h 211"/>
              <a:gd name="T56" fmla="*/ 71 w 172"/>
              <a:gd name="T57" fmla="*/ 0 h 211"/>
              <a:gd name="T58" fmla="*/ 60 w 172"/>
              <a:gd name="T59" fmla="*/ 0 h 211"/>
              <a:gd name="T60" fmla="*/ 71 w 172"/>
              <a:gd name="T61" fmla="*/ 88 h 211"/>
              <a:gd name="T62" fmla="*/ 60 w 172"/>
              <a:gd name="T63" fmla="*/ 37 h 211"/>
              <a:gd name="T64" fmla="*/ 60 w 172"/>
              <a:gd name="T65" fmla="*/ 120 h 211"/>
              <a:gd name="T66" fmla="*/ 65 w 172"/>
              <a:gd name="T67" fmla="*/ 166 h 211"/>
              <a:gd name="T68" fmla="*/ 71 w 172"/>
              <a:gd name="T69" fmla="*/ 98 h 211"/>
              <a:gd name="T70" fmla="*/ 71 w 172"/>
              <a:gd name="T71" fmla="*/ 98 h 211"/>
              <a:gd name="T72" fmla="*/ 60 w 172"/>
              <a:gd name="T73" fmla="*/ 9 h 211"/>
              <a:gd name="T74" fmla="*/ 12 w 172"/>
              <a:gd name="T75" fmla="*/ 23 h 211"/>
              <a:gd name="T76" fmla="*/ 60 w 172"/>
              <a:gd name="T77" fmla="*/ 100 h 211"/>
              <a:gd name="T78" fmla="*/ 28 w 172"/>
              <a:gd name="T79" fmla="*/ 118 h 211"/>
              <a:gd name="T80" fmla="*/ 29 w 172"/>
              <a:gd name="T81" fmla="*/ 134 h 211"/>
              <a:gd name="T82" fmla="*/ 34 w 172"/>
              <a:gd name="T83" fmla="*/ 127 h 211"/>
              <a:gd name="T84" fmla="*/ 47 w 172"/>
              <a:gd name="T85" fmla="*/ 120 h 211"/>
              <a:gd name="T86" fmla="*/ 36 w 172"/>
              <a:gd name="T87" fmla="*/ 178 h 211"/>
              <a:gd name="T88" fmla="*/ 45 w 172"/>
              <a:gd name="T89" fmla="*/ 163 h 211"/>
              <a:gd name="T90" fmla="*/ 60 w 172"/>
              <a:gd name="T91" fmla="*/ 211 h 211"/>
              <a:gd name="T92" fmla="*/ 0 w 172"/>
              <a:gd name="T93" fmla="*/ 2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2" h="211">
                <a:moveTo>
                  <a:pt x="121" y="0"/>
                </a:moveTo>
                <a:cubicBezTo>
                  <a:pt x="172" y="0"/>
                  <a:pt x="172" y="0"/>
                  <a:pt x="172" y="0"/>
                </a:cubicBezTo>
                <a:cubicBezTo>
                  <a:pt x="172" y="9"/>
                  <a:pt x="172" y="9"/>
                  <a:pt x="172" y="9"/>
                </a:cubicBezTo>
                <a:cubicBezTo>
                  <a:pt x="121" y="9"/>
                  <a:pt x="121" y="9"/>
                  <a:pt x="121" y="9"/>
                </a:cubicBezTo>
                <a:cubicBezTo>
                  <a:pt x="121" y="0"/>
                  <a:pt x="121" y="0"/>
                  <a:pt x="121" y="0"/>
                </a:cubicBezTo>
                <a:close/>
                <a:moveTo>
                  <a:pt x="121" y="37"/>
                </a:moveTo>
                <a:cubicBezTo>
                  <a:pt x="172" y="37"/>
                  <a:pt x="172" y="37"/>
                  <a:pt x="172" y="37"/>
                </a:cubicBezTo>
                <a:cubicBezTo>
                  <a:pt x="172" y="183"/>
                  <a:pt x="172" y="183"/>
                  <a:pt x="172" y="183"/>
                </a:cubicBezTo>
                <a:cubicBezTo>
                  <a:pt x="172" y="198"/>
                  <a:pt x="159" y="211"/>
                  <a:pt x="143" y="211"/>
                </a:cubicBezTo>
                <a:cubicBezTo>
                  <a:pt x="121" y="211"/>
                  <a:pt x="121" y="211"/>
                  <a:pt x="121" y="211"/>
                </a:cubicBezTo>
                <a:cubicBezTo>
                  <a:pt x="121" y="166"/>
                  <a:pt x="121" y="166"/>
                  <a:pt x="121" y="166"/>
                </a:cubicBezTo>
                <a:cubicBezTo>
                  <a:pt x="122" y="166"/>
                  <a:pt x="123" y="166"/>
                  <a:pt x="124" y="165"/>
                </a:cubicBezTo>
                <a:cubicBezTo>
                  <a:pt x="130" y="163"/>
                  <a:pt x="134" y="159"/>
                  <a:pt x="138" y="153"/>
                </a:cubicBezTo>
                <a:cubicBezTo>
                  <a:pt x="142" y="145"/>
                  <a:pt x="145" y="137"/>
                  <a:pt x="145" y="128"/>
                </a:cubicBezTo>
                <a:cubicBezTo>
                  <a:pt x="145" y="115"/>
                  <a:pt x="140" y="108"/>
                  <a:pt x="131" y="108"/>
                </a:cubicBezTo>
                <a:cubicBezTo>
                  <a:pt x="128" y="108"/>
                  <a:pt x="125" y="109"/>
                  <a:pt x="121" y="111"/>
                </a:cubicBezTo>
                <a:cubicBezTo>
                  <a:pt x="127" y="85"/>
                  <a:pt x="127" y="85"/>
                  <a:pt x="127" y="85"/>
                </a:cubicBezTo>
                <a:cubicBezTo>
                  <a:pt x="121" y="86"/>
                  <a:pt x="121" y="86"/>
                  <a:pt x="121" y="86"/>
                </a:cubicBezTo>
                <a:cubicBezTo>
                  <a:pt x="121" y="37"/>
                  <a:pt x="121" y="37"/>
                  <a:pt x="121" y="37"/>
                </a:cubicBezTo>
                <a:close/>
                <a:moveTo>
                  <a:pt x="121" y="156"/>
                </a:moveTo>
                <a:cubicBezTo>
                  <a:pt x="123" y="155"/>
                  <a:pt x="126" y="152"/>
                  <a:pt x="129" y="146"/>
                </a:cubicBezTo>
                <a:cubicBezTo>
                  <a:pt x="131" y="140"/>
                  <a:pt x="133" y="134"/>
                  <a:pt x="133" y="129"/>
                </a:cubicBezTo>
                <a:cubicBezTo>
                  <a:pt x="133" y="123"/>
                  <a:pt x="132" y="119"/>
                  <a:pt x="129" y="117"/>
                </a:cubicBezTo>
                <a:cubicBezTo>
                  <a:pt x="129" y="117"/>
                  <a:pt x="128" y="116"/>
                  <a:pt x="127" y="116"/>
                </a:cubicBezTo>
                <a:cubicBezTo>
                  <a:pt x="126" y="116"/>
                  <a:pt x="124" y="117"/>
                  <a:pt x="123" y="117"/>
                </a:cubicBezTo>
                <a:cubicBezTo>
                  <a:pt x="122" y="117"/>
                  <a:pt x="121" y="117"/>
                  <a:pt x="121" y="118"/>
                </a:cubicBezTo>
                <a:lnTo>
                  <a:pt x="121" y="156"/>
                </a:lnTo>
                <a:close/>
                <a:moveTo>
                  <a:pt x="98" y="0"/>
                </a:moveTo>
                <a:cubicBezTo>
                  <a:pt x="121" y="0"/>
                  <a:pt x="121" y="0"/>
                  <a:pt x="121" y="0"/>
                </a:cubicBezTo>
                <a:cubicBezTo>
                  <a:pt x="121" y="9"/>
                  <a:pt x="121" y="9"/>
                  <a:pt x="121" y="9"/>
                </a:cubicBezTo>
                <a:cubicBezTo>
                  <a:pt x="98" y="9"/>
                  <a:pt x="98" y="9"/>
                  <a:pt x="98" y="9"/>
                </a:cubicBezTo>
                <a:cubicBezTo>
                  <a:pt x="98" y="0"/>
                  <a:pt x="98" y="0"/>
                  <a:pt x="98" y="0"/>
                </a:cubicBezTo>
                <a:close/>
                <a:moveTo>
                  <a:pt x="98" y="37"/>
                </a:moveTo>
                <a:cubicBezTo>
                  <a:pt x="121" y="37"/>
                  <a:pt x="121" y="37"/>
                  <a:pt x="121" y="37"/>
                </a:cubicBezTo>
                <a:cubicBezTo>
                  <a:pt x="121" y="86"/>
                  <a:pt x="121" y="86"/>
                  <a:pt x="121" y="86"/>
                </a:cubicBezTo>
                <a:cubicBezTo>
                  <a:pt x="110" y="88"/>
                  <a:pt x="110" y="88"/>
                  <a:pt x="110" y="88"/>
                </a:cubicBezTo>
                <a:cubicBezTo>
                  <a:pt x="98" y="141"/>
                  <a:pt x="98" y="141"/>
                  <a:pt x="98" y="141"/>
                </a:cubicBezTo>
                <a:cubicBezTo>
                  <a:pt x="98" y="90"/>
                  <a:pt x="98" y="90"/>
                  <a:pt x="98" y="90"/>
                </a:cubicBezTo>
                <a:cubicBezTo>
                  <a:pt x="100" y="81"/>
                  <a:pt x="100" y="81"/>
                  <a:pt x="100" y="81"/>
                </a:cubicBezTo>
                <a:cubicBezTo>
                  <a:pt x="100" y="81"/>
                  <a:pt x="99" y="81"/>
                  <a:pt x="98" y="80"/>
                </a:cubicBezTo>
                <a:cubicBezTo>
                  <a:pt x="98" y="37"/>
                  <a:pt x="98" y="37"/>
                  <a:pt x="98" y="37"/>
                </a:cubicBezTo>
                <a:close/>
                <a:moveTo>
                  <a:pt x="121" y="211"/>
                </a:moveTo>
                <a:cubicBezTo>
                  <a:pt x="98" y="211"/>
                  <a:pt x="98" y="211"/>
                  <a:pt x="98" y="211"/>
                </a:cubicBezTo>
                <a:cubicBezTo>
                  <a:pt x="98" y="160"/>
                  <a:pt x="98" y="160"/>
                  <a:pt x="98" y="160"/>
                </a:cubicBezTo>
                <a:cubicBezTo>
                  <a:pt x="99" y="161"/>
                  <a:pt x="100" y="162"/>
                  <a:pt x="101" y="163"/>
                </a:cubicBezTo>
                <a:cubicBezTo>
                  <a:pt x="103" y="166"/>
                  <a:pt x="107" y="167"/>
                  <a:pt x="112" y="167"/>
                </a:cubicBezTo>
                <a:cubicBezTo>
                  <a:pt x="115" y="167"/>
                  <a:pt x="118" y="167"/>
                  <a:pt x="121" y="166"/>
                </a:cubicBezTo>
                <a:cubicBezTo>
                  <a:pt x="121" y="211"/>
                  <a:pt x="121" y="211"/>
                  <a:pt x="121" y="211"/>
                </a:cubicBezTo>
                <a:close/>
                <a:moveTo>
                  <a:pt x="121" y="118"/>
                </a:moveTo>
                <a:cubicBezTo>
                  <a:pt x="120" y="118"/>
                  <a:pt x="120" y="118"/>
                  <a:pt x="120" y="119"/>
                </a:cubicBezTo>
                <a:cubicBezTo>
                  <a:pt x="113" y="148"/>
                  <a:pt x="113" y="148"/>
                  <a:pt x="113" y="148"/>
                </a:cubicBezTo>
                <a:cubicBezTo>
                  <a:pt x="113" y="149"/>
                  <a:pt x="113" y="150"/>
                  <a:pt x="113" y="151"/>
                </a:cubicBezTo>
                <a:cubicBezTo>
                  <a:pt x="113" y="154"/>
                  <a:pt x="115" y="156"/>
                  <a:pt x="119" y="156"/>
                </a:cubicBezTo>
                <a:cubicBezTo>
                  <a:pt x="120" y="156"/>
                  <a:pt x="120" y="156"/>
                  <a:pt x="121" y="156"/>
                </a:cubicBezTo>
                <a:lnTo>
                  <a:pt x="121" y="118"/>
                </a:lnTo>
                <a:close/>
                <a:moveTo>
                  <a:pt x="71" y="0"/>
                </a:moveTo>
                <a:cubicBezTo>
                  <a:pt x="98" y="0"/>
                  <a:pt x="98" y="0"/>
                  <a:pt x="98" y="0"/>
                </a:cubicBezTo>
                <a:cubicBezTo>
                  <a:pt x="98" y="9"/>
                  <a:pt x="98" y="9"/>
                  <a:pt x="98" y="9"/>
                </a:cubicBezTo>
                <a:cubicBezTo>
                  <a:pt x="71" y="9"/>
                  <a:pt x="71" y="9"/>
                  <a:pt x="71" y="9"/>
                </a:cubicBezTo>
                <a:cubicBezTo>
                  <a:pt x="71" y="0"/>
                  <a:pt x="71" y="0"/>
                  <a:pt x="71" y="0"/>
                </a:cubicBezTo>
                <a:close/>
                <a:moveTo>
                  <a:pt x="71" y="37"/>
                </a:moveTo>
                <a:cubicBezTo>
                  <a:pt x="98" y="37"/>
                  <a:pt x="98" y="37"/>
                  <a:pt x="98" y="37"/>
                </a:cubicBezTo>
                <a:cubicBezTo>
                  <a:pt x="98" y="80"/>
                  <a:pt x="98" y="80"/>
                  <a:pt x="98" y="80"/>
                </a:cubicBezTo>
                <a:cubicBezTo>
                  <a:pt x="96" y="80"/>
                  <a:pt x="94" y="80"/>
                  <a:pt x="91" y="80"/>
                </a:cubicBezTo>
                <a:cubicBezTo>
                  <a:pt x="85" y="80"/>
                  <a:pt x="78" y="83"/>
                  <a:pt x="71" y="88"/>
                </a:cubicBezTo>
                <a:cubicBezTo>
                  <a:pt x="71" y="37"/>
                  <a:pt x="71" y="37"/>
                  <a:pt x="71" y="37"/>
                </a:cubicBezTo>
                <a:close/>
                <a:moveTo>
                  <a:pt x="98" y="211"/>
                </a:moveTo>
                <a:cubicBezTo>
                  <a:pt x="71" y="211"/>
                  <a:pt x="71" y="211"/>
                  <a:pt x="71" y="211"/>
                </a:cubicBezTo>
                <a:cubicBezTo>
                  <a:pt x="71" y="166"/>
                  <a:pt x="71" y="166"/>
                  <a:pt x="71" y="166"/>
                </a:cubicBezTo>
                <a:cubicBezTo>
                  <a:pt x="82" y="166"/>
                  <a:pt x="82" y="166"/>
                  <a:pt x="82" y="166"/>
                </a:cubicBezTo>
                <a:cubicBezTo>
                  <a:pt x="98" y="90"/>
                  <a:pt x="98" y="90"/>
                  <a:pt x="98" y="90"/>
                </a:cubicBezTo>
                <a:cubicBezTo>
                  <a:pt x="98" y="141"/>
                  <a:pt x="98" y="141"/>
                  <a:pt x="98" y="141"/>
                </a:cubicBezTo>
                <a:cubicBezTo>
                  <a:pt x="97" y="146"/>
                  <a:pt x="97" y="146"/>
                  <a:pt x="97" y="146"/>
                </a:cubicBezTo>
                <a:cubicBezTo>
                  <a:pt x="97" y="148"/>
                  <a:pt x="97" y="150"/>
                  <a:pt x="97" y="152"/>
                </a:cubicBezTo>
                <a:cubicBezTo>
                  <a:pt x="97" y="155"/>
                  <a:pt x="97" y="158"/>
                  <a:pt x="98" y="160"/>
                </a:cubicBezTo>
                <a:cubicBezTo>
                  <a:pt x="98" y="211"/>
                  <a:pt x="98" y="211"/>
                  <a:pt x="98" y="211"/>
                </a:cubicBezTo>
                <a:close/>
                <a:moveTo>
                  <a:pt x="71" y="137"/>
                </a:moveTo>
                <a:cubicBezTo>
                  <a:pt x="74" y="124"/>
                  <a:pt x="74" y="124"/>
                  <a:pt x="74" y="124"/>
                </a:cubicBezTo>
                <a:cubicBezTo>
                  <a:pt x="73" y="124"/>
                  <a:pt x="72" y="124"/>
                  <a:pt x="71" y="123"/>
                </a:cubicBezTo>
                <a:cubicBezTo>
                  <a:pt x="71" y="137"/>
                  <a:pt x="71" y="137"/>
                  <a:pt x="71" y="137"/>
                </a:cubicBezTo>
                <a:close/>
                <a:moveTo>
                  <a:pt x="71" y="118"/>
                </a:moveTo>
                <a:cubicBezTo>
                  <a:pt x="73" y="118"/>
                  <a:pt x="74" y="119"/>
                  <a:pt x="75" y="119"/>
                </a:cubicBezTo>
                <a:cubicBezTo>
                  <a:pt x="82" y="88"/>
                  <a:pt x="82" y="88"/>
                  <a:pt x="82" y="88"/>
                </a:cubicBezTo>
                <a:cubicBezTo>
                  <a:pt x="79" y="90"/>
                  <a:pt x="75" y="93"/>
                  <a:pt x="71" y="98"/>
                </a:cubicBezTo>
                <a:lnTo>
                  <a:pt x="71" y="118"/>
                </a:lnTo>
                <a:close/>
                <a:moveTo>
                  <a:pt x="60" y="0"/>
                </a:moveTo>
                <a:cubicBezTo>
                  <a:pt x="71" y="0"/>
                  <a:pt x="71" y="0"/>
                  <a:pt x="71" y="0"/>
                </a:cubicBezTo>
                <a:cubicBezTo>
                  <a:pt x="71" y="9"/>
                  <a:pt x="71" y="9"/>
                  <a:pt x="71" y="9"/>
                </a:cubicBezTo>
                <a:cubicBezTo>
                  <a:pt x="60" y="9"/>
                  <a:pt x="60" y="9"/>
                  <a:pt x="60" y="9"/>
                </a:cubicBezTo>
                <a:cubicBezTo>
                  <a:pt x="60" y="0"/>
                  <a:pt x="60" y="0"/>
                  <a:pt x="60" y="0"/>
                </a:cubicBezTo>
                <a:close/>
                <a:moveTo>
                  <a:pt x="60" y="37"/>
                </a:moveTo>
                <a:cubicBezTo>
                  <a:pt x="71" y="37"/>
                  <a:pt x="71" y="37"/>
                  <a:pt x="71" y="37"/>
                </a:cubicBezTo>
                <a:cubicBezTo>
                  <a:pt x="71" y="88"/>
                  <a:pt x="71" y="88"/>
                  <a:pt x="71" y="88"/>
                </a:cubicBezTo>
                <a:cubicBezTo>
                  <a:pt x="71" y="89"/>
                  <a:pt x="71" y="89"/>
                  <a:pt x="71" y="89"/>
                </a:cubicBezTo>
                <a:cubicBezTo>
                  <a:pt x="67" y="92"/>
                  <a:pt x="64" y="96"/>
                  <a:pt x="60" y="100"/>
                </a:cubicBezTo>
                <a:cubicBezTo>
                  <a:pt x="60" y="37"/>
                  <a:pt x="60" y="37"/>
                  <a:pt x="60" y="37"/>
                </a:cubicBezTo>
                <a:close/>
                <a:moveTo>
                  <a:pt x="71" y="211"/>
                </a:moveTo>
                <a:cubicBezTo>
                  <a:pt x="60" y="211"/>
                  <a:pt x="60" y="211"/>
                  <a:pt x="60" y="211"/>
                </a:cubicBezTo>
                <a:cubicBezTo>
                  <a:pt x="60" y="120"/>
                  <a:pt x="60" y="120"/>
                  <a:pt x="60" y="120"/>
                </a:cubicBezTo>
                <a:cubicBezTo>
                  <a:pt x="64" y="121"/>
                  <a:pt x="68" y="122"/>
                  <a:pt x="71" y="123"/>
                </a:cubicBezTo>
                <a:cubicBezTo>
                  <a:pt x="71" y="137"/>
                  <a:pt x="71" y="137"/>
                  <a:pt x="71" y="137"/>
                </a:cubicBezTo>
                <a:cubicBezTo>
                  <a:pt x="65" y="166"/>
                  <a:pt x="65" y="166"/>
                  <a:pt x="65" y="166"/>
                </a:cubicBezTo>
                <a:cubicBezTo>
                  <a:pt x="71" y="166"/>
                  <a:pt x="71" y="166"/>
                  <a:pt x="71" y="166"/>
                </a:cubicBezTo>
                <a:cubicBezTo>
                  <a:pt x="71" y="211"/>
                  <a:pt x="71" y="211"/>
                  <a:pt x="71" y="211"/>
                </a:cubicBezTo>
                <a:close/>
                <a:moveTo>
                  <a:pt x="71" y="98"/>
                </a:moveTo>
                <a:cubicBezTo>
                  <a:pt x="68" y="102"/>
                  <a:pt x="65" y="108"/>
                  <a:pt x="61" y="115"/>
                </a:cubicBezTo>
                <a:cubicBezTo>
                  <a:pt x="65" y="116"/>
                  <a:pt x="68" y="117"/>
                  <a:pt x="71" y="118"/>
                </a:cubicBezTo>
                <a:lnTo>
                  <a:pt x="71" y="98"/>
                </a:lnTo>
                <a:close/>
                <a:moveTo>
                  <a:pt x="29" y="0"/>
                </a:moveTo>
                <a:cubicBezTo>
                  <a:pt x="60" y="0"/>
                  <a:pt x="60" y="0"/>
                  <a:pt x="60" y="0"/>
                </a:cubicBezTo>
                <a:cubicBezTo>
                  <a:pt x="60" y="9"/>
                  <a:pt x="60" y="9"/>
                  <a:pt x="60" y="9"/>
                </a:cubicBezTo>
                <a:cubicBezTo>
                  <a:pt x="26" y="9"/>
                  <a:pt x="26" y="9"/>
                  <a:pt x="26" y="9"/>
                </a:cubicBezTo>
                <a:cubicBezTo>
                  <a:pt x="18" y="9"/>
                  <a:pt x="12" y="15"/>
                  <a:pt x="12" y="23"/>
                </a:cubicBezTo>
                <a:cubicBezTo>
                  <a:pt x="12" y="23"/>
                  <a:pt x="12" y="23"/>
                  <a:pt x="12" y="23"/>
                </a:cubicBezTo>
                <a:cubicBezTo>
                  <a:pt x="12" y="30"/>
                  <a:pt x="18" y="37"/>
                  <a:pt x="26" y="37"/>
                </a:cubicBezTo>
                <a:cubicBezTo>
                  <a:pt x="60" y="37"/>
                  <a:pt x="60" y="37"/>
                  <a:pt x="60" y="37"/>
                </a:cubicBezTo>
                <a:cubicBezTo>
                  <a:pt x="60" y="100"/>
                  <a:pt x="60" y="100"/>
                  <a:pt x="60" y="100"/>
                </a:cubicBezTo>
                <a:cubicBezTo>
                  <a:pt x="57" y="104"/>
                  <a:pt x="54" y="109"/>
                  <a:pt x="51" y="114"/>
                </a:cubicBezTo>
                <a:cubicBezTo>
                  <a:pt x="48" y="114"/>
                  <a:pt x="46" y="113"/>
                  <a:pt x="45" y="113"/>
                </a:cubicBezTo>
                <a:cubicBezTo>
                  <a:pt x="38" y="113"/>
                  <a:pt x="32" y="115"/>
                  <a:pt x="28" y="118"/>
                </a:cubicBezTo>
                <a:cubicBezTo>
                  <a:pt x="23" y="120"/>
                  <a:pt x="21" y="124"/>
                  <a:pt x="21" y="128"/>
                </a:cubicBezTo>
                <a:cubicBezTo>
                  <a:pt x="21" y="130"/>
                  <a:pt x="22" y="131"/>
                  <a:pt x="23" y="133"/>
                </a:cubicBezTo>
                <a:cubicBezTo>
                  <a:pt x="24" y="134"/>
                  <a:pt x="26" y="134"/>
                  <a:pt x="29" y="134"/>
                </a:cubicBezTo>
                <a:cubicBezTo>
                  <a:pt x="30" y="134"/>
                  <a:pt x="31" y="134"/>
                  <a:pt x="33" y="133"/>
                </a:cubicBezTo>
                <a:cubicBezTo>
                  <a:pt x="34" y="132"/>
                  <a:pt x="35" y="131"/>
                  <a:pt x="35" y="130"/>
                </a:cubicBezTo>
                <a:cubicBezTo>
                  <a:pt x="35" y="129"/>
                  <a:pt x="34" y="128"/>
                  <a:pt x="34" y="127"/>
                </a:cubicBezTo>
                <a:cubicBezTo>
                  <a:pt x="34" y="127"/>
                  <a:pt x="33" y="126"/>
                  <a:pt x="33" y="126"/>
                </a:cubicBezTo>
                <a:cubicBezTo>
                  <a:pt x="34" y="124"/>
                  <a:pt x="35" y="123"/>
                  <a:pt x="38" y="122"/>
                </a:cubicBezTo>
                <a:cubicBezTo>
                  <a:pt x="40" y="121"/>
                  <a:pt x="43" y="120"/>
                  <a:pt x="47" y="120"/>
                </a:cubicBezTo>
                <a:cubicBezTo>
                  <a:pt x="44" y="125"/>
                  <a:pt x="42" y="129"/>
                  <a:pt x="40" y="134"/>
                </a:cubicBezTo>
                <a:cubicBezTo>
                  <a:pt x="33" y="148"/>
                  <a:pt x="30" y="159"/>
                  <a:pt x="30" y="167"/>
                </a:cubicBezTo>
                <a:cubicBezTo>
                  <a:pt x="30" y="173"/>
                  <a:pt x="32" y="176"/>
                  <a:pt x="36" y="178"/>
                </a:cubicBezTo>
                <a:cubicBezTo>
                  <a:pt x="37" y="179"/>
                  <a:pt x="41" y="180"/>
                  <a:pt x="45" y="180"/>
                </a:cubicBezTo>
                <a:cubicBezTo>
                  <a:pt x="44" y="178"/>
                  <a:pt x="44" y="176"/>
                  <a:pt x="44" y="173"/>
                </a:cubicBezTo>
                <a:cubicBezTo>
                  <a:pt x="44" y="170"/>
                  <a:pt x="44" y="167"/>
                  <a:pt x="45" y="163"/>
                </a:cubicBezTo>
                <a:cubicBezTo>
                  <a:pt x="47" y="150"/>
                  <a:pt x="52" y="136"/>
                  <a:pt x="59" y="120"/>
                </a:cubicBezTo>
                <a:cubicBezTo>
                  <a:pt x="59" y="120"/>
                  <a:pt x="60" y="120"/>
                  <a:pt x="60" y="120"/>
                </a:cubicBezTo>
                <a:cubicBezTo>
                  <a:pt x="60" y="211"/>
                  <a:pt x="60" y="211"/>
                  <a:pt x="60" y="211"/>
                </a:cubicBezTo>
                <a:cubicBezTo>
                  <a:pt x="29" y="211"/>
                  <a:pt x="29" y="211"/>
                  <a:pt x="29" y="211"/>
                </a:cubicBezTo>
                <a:cubicBezTo>
                  <a:pt x="13" y="211"/>
                  <a:pt x="0" y="198"/>
                  <a:pt x="0" y="183"/>
                </a:cubicBezTo>
                <a:cubicBezTo>
                  <a:pt x="0" y="29"/>
                  <a:pt x="0" y="29"/>
                  <a:pt x="0" y="29"/>
                </a:cubicBezTo>
                <a:cubicBezTo>
                  <a:pt x="0" y="13"/>
                  <a:pt x="13" y="0"/>
                  <a:pt x="29" y="0"/>
                </a:cubicBezTo>
                <a:close/>
              </a:path>
            </a:pathLst>
          </a:custGeom>
          <a:blipFill dpi="0" rotWithShape="1">
            <a:blip r:embed="rId55" cstate="print">
              <a:extLst>
                <a:ext uri="{28A0092B-C50C-407E-A947-70E740481C1C}">
                  <a14:useLocalDpi xmlns:a14="http://schemas.microsoft.com/office/drawing/2010/main" val="0"/>
                </a:ext>
              </a:extLst>
            </a:blip>
            <a:srcRect/>
            <a:stretch>
              <a:fillRect/>
            </a:stretch>
          </a:blipFill>
          <a:ln>
            <a:noFill/>
          </a:ln>
        </p:spPr>
        <p:txBody>
          <a:bodyPr vert="horz" wrap="square" lIns="61706" tIns="30853" rIns="61706" bIns="30853" numCol="1" anchor="t" anchorCtr="0" compatLnSpc="1">
            <a:prstTxWarp prst="textNoShape">
              <a:avLst/>
            </a:prstTxWarp>
          </a:bodyPr>
          <a:lstStyle/>
          <a:p>
            <a:endParaRPr lang="id-ID" sz="1080">
              <a:solidFill>
                <a:srgbClr val="414455"/>
              </a:solidFill>
            </a:endParaRPr>
          </a:p>
        </p:txBody>
      </p:sp>
      <p:sp>
        <p:nvSpPr>
          <p:cNvPr id="83" name="Freeform 75"/>
          <p:cNvSpPr>
            <a:spLocks noEditPoints="1"/>
          </p:cNvSpPr>
          <p:nvPr/>
        </p:nvSpPr>
        <p:spPr bwMode="auto">
          <a:xfrm>
            <a:off x="4448519" y="1943650"/>
            <a:ext cx="384591" cy="385662"/>
          </a:xfrm>
          <a:custGeom>
            <a:avLst/>
            <a:gdLst>
              <a:gd name="T0" fmla="*/ 249 w 261"/>
              <a:gd name="T1" fmla="*/ 220 h 262"/>
              <a:gd name="T2" fmla="*/ 261 w 261"/>
              <a:gd name="T3" fmla="*/ 70 h 262"/>
              <a:gd name="T4" fmla="*/ 249 w 261"/>
              <a:gd name="T5" fmla="*/ 70 h 262"/>
              <a:gd name="T6" fmla="*/ 249 w 261"/>
              <a:gd name="T7" fmla="*/ 154 h 262"/>
              <a:gd name="T8" fmla="*/ 227 w 261"/>
              <a:gd name="T9" fmla="*/ 180 h 262"/>
              <a:gd name="T10" fmla="*/ 209 w 261"/>
              <a:gd name="T11" fmla="*/ 262 h 262"/>
              <a:gd name="T12" fmla="*/ 209 w 261"/>
              <a:gd name="T13" fmla="*/ 262 h 262"/>
              <a:gd name="T14" fmla="*/ 209 w 261"/>
              <a:gd name="T15" fmla="*/ 15 h 262"/>
              <a:gd name="T16" fmla="*/ 203 w 261"/>
              <a:gd name="T17" fmla="*/ 28 h 262"/>
              <a:gd name="T18" fmla="*/ 209 w 261"/>
              <a:gd name="T19" fmla="*/ 50 h 262"/>
              <a:gd name="T20" fmla="*/ 201 w 261"/>
              <a:gd name="T21" fmla="*/ 120 h 262"/>
              <a:gd name="T22" fmla="*/ 209 w 261"/>
              <a:gd name="T23" fmla="*/ 197 h 262"/>
              <a:gd name="T24" fmla="*/ 209 w 261"/>
              <a:gd name="T25" fmla="*/ 197 h 262"/>
              <a:gd name="T26" fmla="*/ 195 w 261"/>
              <a:gd name="T27" fmla="*/ 232 h 262"/>
              <a:gd name="T28" fmla="*/ 168 w 261"/>
              <a:gd name="T29" fmla="*/ 36 h 262"/>
              <a:gd name="T30" fmla="*/ 195 w 261"/>
              <a:gd name="T31" fmla="*/ 20 h 262"/>
              <a:gd name="T32" fmla="*/ 195 w 261"/>
              <a:gd name="T33" fmla="*/ 50 h 262"/>
              <a:gd name="T34" fmla="*/ 195 w 261"/>
              <a:gd name="T35" fmla="*/ 120 h 262"/>
              <a:gd name="T36" fmla="*/ 168 w 261"/>
              <a:gd name="T37" fmla="*/ 220 h 262"/>
              <a:gd name="T38" fmla="*/ 192 w 261"/>
              <a:gd name="T39" fmla="*/ 249 h 262"/>
              <a:gd name="T40" fmla="*/ 168 w 261"/>
              <a:gd name="T41" fmla="*/ 21 h 262"/>
              <a:gd name="T42" fmla="*/ 168 w 261"/>
              <a:gd name="T43" fmla="*/ 44 h 262"/>
              <a:gd name="T44" fmla="*/ 135 w 261"/>
              <a:gd name="T45" fmla="*/ 120 h 262"/>
              <a:gd name="T46" fmla="*/ 167 w 261"/>
              <a:gd name="T47" fmla="*/ 198 h 262"/>
              <a:gd name="T48" fmla="*/ 167 w 261"/>
              <a:gd name="T49" fmla="*/ 167 h 262"/>
              <a:gd name="T50" fmla="*/ 130 w 261"/>
              <a:gd name="T51" fmla="*/ 147 h 262"/>
              <a:gd name="T52" fmla="*/ 93 w 261"/>
              <a:gd name="T53" fmla="*/ 44 h 262"/>
              <a:gd name="T54" fmla="*/ 130 w 261"/>
              <a:gd name="T55" fmla="*/ 0 h 262"/>
              <a:gd name="T56" fmla="*/ 126 w 261"/>
              <a:gd name="T57" fmla="*/ 120 h 262"/>
              <a:gd name="T58" fmla="*/ 130 w 261"/>
              <a:gd name="T59" fmla="*/ 159 h 262"/>
              <a:gd name="T60" fmla="*/ 130 w 261"/>
              <a:gd name="T61" fmla="*/ 179 h 262"/>
              <a:gd name="T62" fmla="*/ 130 w 261"/>
              <a:gd name="T63" fmla="*/ 198 h 262"/>
              <a:gd name="T64" fmla="*/ 93 w 261"/>
              <a:gd name="T65" fmla="*/ 3 h 262"/>
              <a:gd name="T66" fmla="*/ 93 w 261"/>
              <a:gd name="T67" fmla="*/ 36 h 262"/>
              <a:gd name="T68" fmla="*/ 67 w 261"/>
              <a:gd name="T69" fmla="*/ 20 h 262"/>
              <a:gd name="T70" fmla="*/ 67 w 261"/>
              <a:gd name="T71" fmla="*/ 70 h 262"/>
              <a:gd name="T72" fmla="*/ 92 w 261"/>
              <a:gd name="T73" fmla="*/ 147 h 262"/>
              <a:gd name="T74" fmla="*/ 92 w 261"/>
              <a:gd name="T75" fmla="*/ 179 h 262"/>
              <a:gd name="T76" fmla="*/ 93 w 261"/>
              <a:gd name="T77" fmla="*/ 198 h 262"/>
              <a:gd name="T78" fmla="*/ 67 w 261"/>
              <a:gd name="T79" fmla="*/ 171 h 262"/>
              <a:gd name="T80" fmla="*/ 69 w 261"/>
              <a:gd name="T81" fmla="*/ 232 h 262"/>
              <a:gd name="T82" fmla="*/ 58 w 261"/>
              <a:gd name="T83" fmla="*/ 28 h 262"/>
              <a:gd name="T84" fmla="*/ 67 w 261"/>
              <a:gd name="T85" fmla="*/ 9 h 262"/>
              <a:gd name="T86" fmla="*/ 67 w 261"/>
              <a:gd name="T87" fmla="*/ 120 h 262"/>
              <a:gd name="T88" fmla="*/ 67 w 261"/>
              <a:gd name="T89" fmla="*/ 188 h 262"/>
              <a:gd name="T90" fmla="*/ 67 w 261"/>
              <a:gd name="T91" fmla="*/ 232 h 262"/>
              <a:gd name="T92" fmla="*/ 67 w 261"/>
              <a:gd name="T93" fmla="*/ 232 h 262"/>
              <a:gd name="T94" fmla="*/ 52 w 261"/>
              <a:gd name="T95" fmla="*/ 50 h 262"/>
              <a:gd name="T96" fmla="*/ 12 w 261"/>
              <a:gd name="T97" fmla="*/ 220 h 262"/>
              <a:gd name="T98" fmla="*/ 52 w 261"/>
              <a:gd name="T99" fmla="*/ 232 h 262"/>
              <a:gd name="T100" fmla="*/ 52 w 261"/>
              <a:gd name="T101" fmla="*/ 232 h 262"/>
              <a:gd name="T102" fmla="*/ 12 w 261"/>
              <a:gd name="T103" fmla="*/ 114 h 262"/>
              <a:gd name="T104" fmla="*/ 0 w 261"/>
              <a:gd name="T105" fmla="*/ 104 h 262"/>
              <a:gd name="T106" fmla="*/ 12 w 261"/>
              <a:gd name="T107" fmla="*/ 154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1" h="262">
                <a:moveTo>
                  <a:pt x="249" y="220"/>
                </a:moveTo>
                <a:cubicBezTo>
                  <a:pt x="249" y="154"/>
                  <a:pt x="249" y="154"/>
                  <a:pt x="249" y="154"/>
                </a:cubicBezTo>
                <a:cubicBezTo>
                  <a:pt x="251" y="157"/>
                  <a:pt x="252" y="160"/>
                  <a:pt x="252" y="164"/>
                </a:cubicBezTo>
                <a:cubicBezTo>
                  <a:pt x="252" y="220"/>
                  <a:pt x="252" y="220"/>
                  <a:pt x="252" y="220"/>
                </a:cubicBezTo>
                <a:cubicBezTo>
                  <a:pt x="249" y="220"/>
                  <a:pt x="249" y="220"/>
                  <a:pt x="249" y="220"/>
                </a:cubicBezTo>
                <a:close/>
                <a:moveTo>
                  <a:pt x="249" y="114"/>
                </a:moveTo>
                <a:cubicBezTo>
                  <a:pt x="249" y="70"/>
                  <a:pt x="249" y="70"/>
                  <a:pt x="249" y="70"/>
                </a:cubicBezTo>
                <a:cubicBezTo>
                  <a:pt x="250" y="70"/>
                  <a:pt x="250" y="70"/>
                  <a:pt x="250" y="69"/>
                </a:cubicBezTo>
                <a:cubicBezTo>
                  <a:pt x="257" y="67"/>
                  <a:pt x="257" y="67"/>
                  <a:pt x="257" y="67"/>
                </a:cubicBezTo>
                <a:cubicBezTo>
                  <a:pt x="259" y="66"/>
                  <a:pt x="261" y="67"/>
                  <a:pt x="261" y="70"/>
                </a:cubicBezTo>
                <a:cubicBezTo>
                  <a:pt x="261" y="104"/>
                  <a:pt x="261" y="104"/>
                  <a:pt x="261" y="104"/>
                </a:cubicBezTo>
                <a:cubicBezTo>
                  <a:pt x="261" y="107"/>
                  <a:pt x="259" y="110"/>
                  <a:pt x="257" y="111"/>
                </a:cubicBezTo>
                <a:cubicBezTo>
                  <a:pt x="250" y="113"/>
                  <a:pt x="250" y="113"/>
                  <a:pt x="250" y="113"/>
                </a:cubicBezTo>
                <a:cubicBezTo>
                  <a:pt x="250" y="114"/>
                  <a:pt x="250" y="114"/>
                  <a:pt x="249" y="114"/>
                </a:cubicBezTo>
                <a:close/>
                <a:moveTo>
                  <a:pt x="249" y="70"/>
                </a:moveTo>
                <a:cubicBezTo>
                  <a:pt x="249" y="114"/>
                  <a:pt x="249" y="114"/>
                  <a:pt x="249" y="114"/>
                </a:cubicBezTo>
                <a:cubicBezTo>
                  <a:pt x="248" y="114"/>
                  <a:pt x="246" y="112"/>
                  <a:pt x="246" y="110"/>
                </a:cubicBezTo>
                <a:cubicBezTo>
                  <a:pt x="246" y="76"/>
                  <a:pt x="246" y="76"/>
                  <a:pt x="246" y="76"/>
                </a:cubicBezTo>
                <a:cubicBezTo>
                  <a:pt x="246" y="74"/>
                  <a:pt x="248" y="71"/>
                  <a:pt x="249" y="70"/>
                </a:cubicBezTo>
                <a:close/>
                <a:moveTo>
                  <a:pt x="249" y="154"/>
                </a:moveTo>
                <a:cubicBezTo>
                  <a:pt x="246" y="150"/>
                  <a:pt x="241" y="146"/>
                  <a:pt x="235" y="146"/>
                </a:cubicBezTo>
                <a:cubicBezTo>
                  <a:pt x="235" y="50"/>
                  <a:pt x="235" y="50"/>
                  <a:pt x="235" y="50"/>
                </a:cubicBezTo>
                <a:cubicBezTo>
                  <a:pt x="209" y="50"/>
                  <a:pt x="209" y="50"/>
                  <a:pt x="209" y="50"/>
                </a:cubicBezTo>
                <a:cubicBezTo>
                  <a:pt x="209" y="162"/>
                  <a:pt x="209" y="162"/>
                  <a:pt x="209" y="162"/>
                </a:cubicBezTo>
                <a:cubicBezTo>
                  <a:pt x="219" y="162"/>
                  <a:pt x="227" y="170"/>
                  <a:pt x="227" y="180"/>
                </a:cubicBezTo>
                <a:cubicBezTo>
                  <a:pt x="227" y="189"/>
                  <a:pt x="219" y="197"/>
                  <a:pt x="209" y="197"/>
                </a:cubicBezTo>
                <a:cubicBezTo>
                  <a:pt x="209" y="220"/>
                  <a:pt x="209" y="220"/>
                  <a:pt x="209" y="220"/>
                </a:cubicBezTo>
                <a:cubicBezTo>
                  <a:pt x="249" y="220"/>
                  <a:pt x="249" y="220"/>
                  <a:pt x="249" y="220"/>
                </a:cubicBezTo>
                <a:cubicBezTo>
                  <a:pt x="249" y="154"/>
                  <a:pt x="249" y="154"/>
                  <a:pt x="249" y="154"/>
                </a:cubicBezTo>
                <a:close/>
                <a:moveTo>
                  <a:pt x="209" y="262"/>
                </a:moveTo>
                <a:cubicBezTo>
                  <a:pt x="209" y="232"/>
                  <a:pt x="209" y="232"/>
                  <a:pt x="209" y="232"/>
                </a:cubicBezTo>
                <a:cubicBezTo>
                  <a:pt x="226" y="232"/>
                  <a:pt x="226" y="232"/>
                  <a:pt x="226" y="232"/>
                </a:cubicBezTo>
                <a:cubicBezTo>
                  <a:pt x="226" y="249"/>
                  <a:pt x="226" y="249"/>
                  <a:pt x="226" y="249"/>
                </a:cubicBezTo>
                <a:cubicBezTo>
                  <a:pt x="226" y="257"/>
                  <a:pt x="220" y="262"/>
                  <a:pt x="213" y="262"/>
                </a:cubicBezTo>
                <a:cubicBezTo>
                  <a:pt x="209" y="262"/>
                  <a:pt x="209" y="262"/>
                  <a:pt x="209" y="262"/>
                </a:cubicBezTo>
                <a:close/>
                <a:moveTo>
                  <a:pt x="209" y="44"/>
                </a:moveTo>
                <a:cubicBezTo>
                  <a:pt x="209" y="15"/>
                  <a:pt x="209" y="15"/>
                  <a:pt x="209" y="15"/>
                </a:cubicBezTo>
                <a:cubicBezTo>
                  <a:pt x="225" y="23"/>
                  <a:pt x="235" y="33"/>
                  <a:pt x="235" y="44"/>
                </a:cubicBezTo>
                <a:lnTo>
                  <a:pt x="209" y="44"/>
                </a:lnTo>
                <a:close/>
                <a:moveTo>
                  <a:pt x="209" y="15"/>
                </a:moveTo>
                <a:cubicBezTo>
                  <a:pt x="209" y="44"/>
                  <a:pt x="209" y="44"/>
                  <a:pt x="209" y="44"/>
                </a:cubicBezTo>
                <a:cubicBezTo>
                  <a:pt x="195" y="44"/>
                  <a:pt x="195" y="44"/>
                  <a:pt x="195" y="44"/>
                </a:cubicBezTo>
                <a:cubicBezTo>
                  <a:pt x="195" y="37"/>
                  <a:pt x="195" y="37"/>
                  <a:pt x="195" y="37"/>
                </a:cubicBezTo>
                <a:cubicBezTo>
                  <a:pt x="195" y="37"/>
                  <a:pt x="195" y="37"/>
                  <a:pt x="195" y="37"/>
                </a:cubicBezTo>
                <a:cubicBezTo>
                  <a:pt x="199" y="37"/>
                  <a:pt x="203" y="33"/>
                  <a:pt x="203" y="28"/>
                </a:cubicBezTo>
                <a:cubicBezTo>
                  <a:pt x="203" y="24"/>
                  <a:pt x="199" y="20"/>
                  <a:pt x="195" y="20"/>
                </a:cubicBezTo>
                <a:cubicBezTo>
                  <a:pt x="195" y="20"/>
                  <a:pt x="195" y="20"/>
                  <a:pt x="195" y="20"/>
                </a:cubicBezTo>
                <a:cubicBezTo>
                  <a:pt x="195" y="9"/>
                  <a:pt x="195" y="9"/>
                  <a:pt x="195" y="9"/>
                </a:cubicBezTo>
                <a:cubicBezTo>
                  <a:pt x="200" y="11"/>
                  <a:pt x="205" y="13"/>
                  <a:pt x="209" y="15"/>
                </a:cubicBezTo>
                <a:close/>
                <a:moveTo>
                  <a:pt x="209" y="50"/>
                </a:moveTo>
                <a:cubicBezTo>
                  <a:pt x="209" y="162"/>
                  <a:pt x="209" y="162"/>
                  <a:pt x="209" y="162"/>
                </a:cubicBezTo>
                <a:cubicBezTo>
                  <a:pt x="209" y="162"/>
                  <a:pt x="209" y="162"/>
                  <a:pt x="209" y="162"/>
                </a:cubicBezTo>
                <a:cubicBezTo>
                  <a:pt x="203" y="162"/>
                  <a:pt x="198" y="166"/>
                  <a:pt x="195" y="171"/>
                </a:cubicBezTo>
                <a:cubicBezTo>
                  <a:pt x="195" y="120"/>
                  <a:pt x="195" y="120"/>
                  <a:pt x="195" y="120"/>
                </a:cubicBezTo>
                <a:cubicBezTo>
                  <a:pt x="201" y="120"/>
                  <a:pt x="201" y="120"/>
                  <a:pt x="201" y="120"/>
                </a:cubicBezTo>
                <a:cubicBezTo>
                  <a:pt x="201" y="70"/>
                  <a:pt x="201" y="70"/>
                  <a:pt x="201" y="70"/>
                </a:cubicBezTo>
                <a:cubicBezTo>
                  <a:pt x="195" y="70"/>
                  <a:pt x="195" y="70"/>
                  <a:pt x="195" y="70"/>
                </a:cubicBezTo>
                <a:cubicBezTo>
                  <a:pt x="195" y="50"/>
                  <a:pt x="195" y="50"/>
                  <a:pt x="195" y="50"/>
                </a:cubicBezTo>
                <a:cubicBezTo>
                  <a:pt x="209" y="50"/>
                  <a:pt x="209" y="50"/>
                  <a:pt x="209" y="50"/>
                </a:cubicBezTo>
                <a:close/>
                <a:moveTo>
                  <a:pt x="209" y="197"/>
                </a:moveTo>
                <a:cubicBezTo>
                  <a:pt x="209" y="220"/>
                  <a:pt x="209" y="220"/>
                  <a:pt x="209" y="220"/>
                </a:cubicBezTo>
                <a:cubicBezTo>
                  <a:pt x="195" y="220"/>
                  <a:pt x="195" y="220"/>
                  <a:pt x="195" y="220"/>
                </a:cubicBezTo>
                <a:cubicBezTo>
                  <a:pt x="195" y="188"/>
                  <a:pt x="195" y="188"/>
                  <a:pt x="195" y="188"/>
                </a:cubicBezTo>
                <a:cubicBezTo>
                  <a:pt x="198" y="193"/>
                  <a:pt x="203" y="197"/>
                  <a:pt x="209" y="197"/>
                </a:cubicBezTo>
                <a:cubicBezTo>
                  <a:pt x="209" y="197"/>
                  <a:pt x="209" y="197"/>
                  <a:pt x="209" y="197"/>
                </a:cubicBezTo>
                <a:close/>
                <a:moveTo>
                  <a:pt x="209" y="232"/>
                </a:moveTo>
                <a:cubicBezTo>
                  <a:pt x="209" y="262"/>
                  <a:pt x="209" y="262"/>
                  <a:pt x="209" y="262"/>
                </a:cubicBezTo>
                <a:cubicBezTo>
                  <a:pt x="206" y="262"/>
                  <a:pt x="206" y="262"/>
                  <a:pt x="206" y="262"/>
                </a:cubicBezTo>
                <a:cubicBezTo>
                  <a:pt x="201" y="262"/>
                  <a:pt x="197" y="260"/>
                  <a:pt x="195" y="257"/>
                </a:cubicBezTo>
                <a:cubicBezTo>
                  <a:pt x="195" y="232"/>
                  <a:pt x="195" y="232"/>
                  <a:pt x="195" y="232"/>
                </a:cubicBezTo>
                <a:lnTo>
                  <a:pt x="209" y="232"/>
                </a:lnTo>
                <a:close/>
                <a:moveTo>
                  <a:pt x="171" y="20"/>
                </a:moveTo>
                <a:cubicBezTo>
                  <a:pt x="175" y="20"/>
                  <a:pt x="179" y="24"/>
                  <a:pt x="179" y="28"/>
                </a:cubicBezTo>
                <a:cubicBezTo>
                  <a:pt x="179" y="33"/>
                  <a:pt x="175" y="37"/>
                  <a:pt x="171" y="37"/>
                </a:cubicBezTo>
                <a:cubicBezTo>
                  <a:pt x="170" y="37"/>
                  <a:pt x="169" y="37"/>
                  <a:pt x="168" y="36"/>
                </a:cubicBezTo>
                <a:cubicBezTo>
                  <a:pt x="168" y="44"/>
                  <a:pt x="168" y="44"/>
                  <a:pt x="168" y="44"/>
                </a:cubicBezTo>
                <a:cubicBezTo>
                  <a:pt x="195" y="44"/>
                  <a:pt x="195" y="44"/>
                  <a:pt x="195" y="44"/>
                </a:cubicBezTo>
                <a:cubicBezTo>
                  <a:pt x="195" y="37"/>
                  <a:pt x="195" y="37"/>
                  <a:pt x="195" y="37"/>
                </a:cubicBezTo>
                <a:cubicBezTo>
                  <a:pt x="190" y="37"/>
                  <a:pt x="186" y="33"/>
                  <a:pt x="186" y="28"/>
                </a:cubicBezTo>
                <a:cubicBezTo>
                  <a:pt x="186" y="24"/>
                  <a:pt x="190" y="20"/>
                  <a:pt x="195" y="20"/>
                </a:cubicBezTo>
                <a:cubicBezTo>
                  <a:pt x="195" y="9"/>
                  <a:pt x="195" y="9"/>
                  <a:pt x="195" y="9"/>
                </a:cubicBezTo>
                <a:cubicBezTo>
                  <a:pt x="187" y="6"/>
                  <a:pt x="178" y="4"/>
                  <a:pt x="168" y="3"/>
                </a:cubicBezTo>
                <a:cubicBezTo>
                  <a:pt x="168" y="21"/>
                  <a:pt x="168" y="21"/>
                  <a:pt x="168" y="21"/>
                </a:cubicBezTo>
                <a:cubicBezTo>
                  <a:pt x="169" y="20"/>
                  <a:pt x="170" y="20"/>
                  <a:pt x="171" y="20"/>
                </a:cubicBezTo>
                <a:close/>
                <a:moveTo>
                  <a:pt x="195" y="50"/>
                </a:moveTo>
                <a:cubicBezTo>
                  <a:pt x="195" y="70"/>
                  <a:pt x="195" y="70"/>
                  <a:pt x="195" y="70"/>
                </a:cubicBezTo>
                <a:cubicBezTo>
                  <a:pt x="168" y="70"/>
                  <a:pt x="168" y="70"/>
                  <a:pt x="168" y="70"/>
                </a:cubicBezTo>
                <a:cubicBezTo>
                  <a:pt x="168" y="50"/>
                  <a:pt x="168" y="50"/>
                  <a:pt x="168" y="50"/>
                </a:cubicBezTo>
                <a:cubicBezTo>
                  <a:pt x="195" y="50"/>
                  <a:pt x="195" y="50"/>
                  <a:pt x="195" y="50"/>
                </a:cubicBezTo>
                <a:close/>
                <a:moveTo>
                  <a:pt x="195" y="120"/>
                </a:moveTo>
                <a:cubicBezTo>
                  <a:pt x="195" y="171"/>
                  <a:pt x="195" y="171"/>
                  <a:pt x="195" y="171"/>
                </a:cubicBezTo>
                <a:cubicBezTo>
                  <a:pt x="193" y="173"/>
                  <a:pt x="192" y="176"/>
                  <a:pt x="192" y="180"/>
                </a:cubicBezTo>
                <a:cubicBezTo>
                  <a:pt x="192" y="183"/>
                  <a:pt x="193" y="186"/>
                  <a:pt x="195" y="188"/>
                </a:cubicBezTo>
                <a:cubicBezTo>
                  <a:pt x="195" y="220"/>
                  <a:pt x="195" y="220"/>
                  <a:pt x="195" y="220"/>
                </a:cubicBezTo>
                <a:cubicBezTo>
                  <a:pt x="168" y="220"/>
                  <a:pt x="168" y="220"/>
                  <a:pt x="168" y="220"/>
                </a:cubicBezTo>
                <a:cubicBezTo>
                  <a:pt x="168" y="120"/>
                  <a:pt x="168" y="120"/>
                  <a:pt x="168" y="120"/>
                </a:cubicBezTo>
                <a:cubicBezTo>
                  <a:pt x="195" y="120"/>
                  <a:pt x="195" y="120"/>
                  <a:pt x="195" y="120"/>
                </a:cubicBezTo>
                <a:close/>
                <a:moveTo>
                  <a:pt x="195" y="232"/>
                </a:moveTo>
                <a:cubicBezTo>
                  <a:pt x="195" y="257"/>
                  <a:pt x="195" y="257"/>
                  <a:pt x="195" y="257"/>
                </a:cubicBezTo>
                <a:cubicBezTo>
                  <a:pt x="193" y="254"/>
                  <a:pt x="192" y="252"/>
                  <a:pt x="192" y="249"/>
                </a:cubicBezTo>
                <a:cubicBezTo>
                  <a:pt x="192" y="232"/>
                  <a:pt x="192" y="232"/>
                  <a:pt x="192" y="232"/>
                </a:cubicBezTo>
                <a:lnTo>
                  <a:pt x="195" y="232"/>
                </a:lnTo>
                <a:close/>
                <a:moveTo>
                  <a:pt x="168" y="36"/>
                </a:moveTo>
                <a:cubicBezTo>
                  <a:pt x="165" y="35"/>
                  <a:pt x="162" y="32"/>
                  <a:pt x="162" y="28"/>
                </a:cubicBezTo>
                <a:cubicBezTo>
                  <a:pt x="162" y="25"/>
                  <a:pt x="165" y="22"/>
                  <a:pt x="168" y="21"/>
                </a:cubicBezTo>
                <a:cubicBezTo>
                  <a:pt x="168" y="3"/>
                  <a:pt x="168" y="3"/>
                  <a:pt x="168" y="3"/>
                </a:cubicBezTo>
                <a:cubicBezTo>
                  <a:pt x="157" y="1"/>
                  <a:pt x="144" y="0"/>
                  <a:pt x="131" y="0"/>
                </a:cubicBezTo>
                <a:cubicBezTo>
                  <a:pt x="130" y="0"/>
                  <a:pt x="130" y="0"/>
                  <a:pt x="130" y="0"/>
                </a:cubicBezTo>
                <a:cubicBezTo>
                  <a:pt x="130" y="44"/>
                  <a:pt x="130" y="44"/>
                  <a:pt x="130" y="44"/>
                </a:cubicBezTo>
                <a:cubicBezTo>
                  <a:pt x="168" y="44"/>
                  <a:pt x="168" y="44"/>
                  <a:pt x="168" y="44"/>
                </a:cubicBezTo>
                <a:cubicBezTo>
                  <a:pt x="168" y="36"/>
                  <a:pt x="168" y="36"/>
                  <a:pt x="168" y="36"/>
                </a:cubicBezTo>
                <a:close/>
                <a:moveTo>
                  <a:pt x="168" y="50"/>
                </a:moveTo>
                <a:cubicBezTo>
                  <a:pt x="168" y="70"/>
                  <a:pt x="168" y="70"/>
                  <a:pt x="168" y="70"/>
                </a:cubicBezTo>
                <a:cubicBezTo>
                  <a:pt x="135" y="70"/>
                  <a:pt x="135" y="70"/>
                  <a:pt x="135" y="70"/>
                </a:cubicBezTo>
                <a:cubicBezTo>
                  <a:pt x="135" y="120"/>
                  <a:pt x="135" y="120"/>
                  <a:pt x="135" y="120"/>
                </a:cubicBezTo>
                <a:cubicBezTo>
                  <a:pt x="168" y="120"/>
                  <a:pt x="168" y="120"/>
                  <a:pt x="168" y="120"/>
                </a:cubicBezTo>
                <a:cubicBezTo>
                  <a:pt x="168" y="220"/>
                  <a:pt x="168" y="220"/>
                  <a:pt x="168" y="220"/>
                </a:cubicBezTo>
                <a:cubicBezTo>
                  <a:pt x="130" y="220"/>
                  <a:pt x="130" y="220"/>
                  <a:pt x="130" y="220"/>
                </a:cubicBezTo>
                <a:cubicBezTo>
                  <a:pt x="130" y="198"/>
                  <a:pt x="130" y="198"/>
                  <a:pt x="130" y="198"/>
                </a:cubicBezTo>
                <a:cubicBezTo>
                  <a:pt x="167" y="198"/>
                  <a:pt x="167" y="198"/>
                  <a:pt x="167" y="198"/>
                </a:cubicBezTo>
                <a:cubicBezTo>
                  <a:pt x="167" y="187"/>
                  <a:pt x="167" y="187"/>
                  <a:pt x="167" y="187"/>
                </a:cubicBezTo>
                <a:cubicBezTo>
                  <a:pt x="130" y="187"/>
                  <a:pt x="130" y="187"/>
                  <a:pt x="130" y="187"/>
                </a:cubicBezTo>
                <a:cubicBezTo>
                  <a:pt x="130" y="179"/>
                  <a:pt x="130" y="179"/>
                  <a:pt x="130" y="179"/>
                </a:cubicBezTo>
                <a:cubicBezTo>
                  <a:pt x="167" y="179"/>
                  <a:pt x="167" y="179"/>
                  <a:pt x="167" y="179"/>
                </a:cubicBezTo>
                <a:cubicBezTo>
                  <a:pt x="167" y="167"/>
                  <a:pt x="167" y="167"/>
                  <a:pt x="167" y="167"/>
                </a:cubicBezTo>
                <a:cubicBezTo>
                  <a:pt x="130" y="167"/>
                  <a:pt x="130" y="167"/>
                  <a:pt x="130" y="167"/>
                </a:cubicBezTo>
                <a:cubicBezTo>
                  <a:pt x="130" y="159"/>
                  <a:pt x="130" y="159"/>
                  <a:pt x="130" y="159"/>
                </a:cubicBezTo>
                <a:cubicBezTo>
                  <a:pt x="167" y="159"/>
                  <a:pt x="167" y="159"/>
                  <a:pt x="167" y="159"/>
                </a:cubicBezTo>
                <a:cubicBezTo>
                  <a:pt x="167" y="147"/>
                  <a:pt x="167" y="147"/>
                  <a:pt x="167" y="147"/>
                </a:cubicBezTo>
                <a:cubicBezTo>
                  <a:pt x="130" y="147"/>
                  <a:pt x="130" y="147"/>
                  <a:pt x="130" y="147"/>
                </a:cubicBezTo>
                <a:cubicBezTo>
                  <a:pt x="130" y="50"/>
                  <a:pt x="130" y="50"/>
                  <a:pt x="130" y="50"/>
                </a:cubicBezTo>
                <a:lnTo>
                  <a:pt x="168" y="50"/>
                </a:lnTo>
                <a:close/>
                <a:moveTo>
                  <a:pt x="130" y="0"/>
                </a:moveTo>
                <a:cubicBezTo>
                  <a:pt x="130" y="44"/>
                  <a:pt x="130" y="44"/>
                  <a:pt x="130" y="44"/>
                </a:cubicBezTo>
                <a:cubicBezTo>
                  <a:pt x="93" y="44"/>
                  <a:pt x="93" y="44"/>
                  <a:pt x="93" y="44"/>
                </a:cubicBezTo>
                <a:cubicBezTo>
                  <a:pt x="93" y="36"/>
                  <a:pt x="93" y="36"/>
                  <a:pt x="93" y="36"/>
                </a:cubicBezTo>
                <a:cubicBezTo>
                  <a:pt x="96" y="35"/>
                  <a:pt x="99" y="32"/>
                  <a:pt x="99" y="28"/>
                </a:cubicBezTo>
                <a:cubicBezTo>
                  <a:pt x="99" y="25"/>
                  <a:pt x="96" y="22"/>
                  <a:pt x="93" y="21"/>
                </a:cubicBezTo>
                <a:cubicBezTo>
                  <a:pt x="93" y="3"/>
                  <a:pt x="93" y="3"/>
                  <a:pt x="93" y="3"/>
                </a:cubicBezTo>
                <a:cubicBezTo>
                  <a:pt x="104" y="1"/>
                  <a:pt x="117" y="0"/>
                  <a:pt x="130" y="0"/>
                </a:cubicBezTo>
                <a:close/>
                <a:moveTo>
                  <a:pt x="130" y="50"/>
                </a:moveTo>
                <a:cubicBezTo>
                  <a:pt x="130" y="147"/>
                  <a:pt x="130" y="147"/>
                  <a:pt x="130" y="147"/>
                </a:cubicBezTo>
                <a:cubicBezTo>
                  <a:pt x="93" y="147"/>
                  <a:pt x="93" y="147"/>
                  <a:pt x="93" y="147"/>
                </a:cubicBezTo>
                <a:cubicBezTo>
                  <a:pt x="93" y="120"/>
                  <a:pt x="93" y="120"/>
                  <a:pt x="93" y="120"/>
                </a:cubicBezTo>
                <a:cubicBezTo>
                  <a:pt x="126" y="120"/>
                  <a:pt x="126" y="120"/>
                  <a:pt x="126" y="120"/>
                </a:cubicBezTo>
                <a:cubicBezTo>
                  <a:pt x="126" y="70"/>
                  <a:pt x="126" y="70"/>
                  <a:pt x="126" y="70"/>
                </a:cubicBezTo>
                <a:cubicBezTo>
                  <a:pt x="93" y="70"/>
                  <a:pt x="93" y="70"/>
                  <a:pt x="93" y="70"/>
                </a:cubicBezTo>
                <a:cubicBezTo>
                  <a:pt x="93" y="50"/>
                  <a:pt x="93" y="50"/>
                  <a:pt x="93" y="50"/>
                </a:cubicBezTo>
                <a:cubicBezTo>
                  <a:pt x="130" y="50"/>
                  <a:pt x="130" y="50"/>
                  <a:pt x="130" y="50"/>
                </a:cubicBezTo>
                <a:close/>
                <a:moveTo>
                  <a:pt x="130" y="159"/>
                </a:moveTo>
                <a:cubicBezTo>
                  <a:pt x="130" y="167"/>
                  <a:pt x="130" y="167"/>
                  <a:pt x="130" y="167"/>
                </a:cubicBezTo>
                <a:cubicBezTo>
                  <a:pt x="93" y="167"/>
                  <a:pt x="93" y="167"/>
                  <a:pt x="93" y="167"/>
                </a:cubicBezTo>
                <a:cubicBezTo>
                  <a:pt x="93" y="159"/>
                  <a:pt x="93" y="159"/>
                  <a:pt x="93" y="159"/>
                </a:cubicBezTo>
                <a:cubicBezTo>
                  <a:pt x="130" y="159"/>
                  <a:pt x="130" y="159"/>
                  <a:pt x="130" y="159"/>
                </a:cubicBezTo>
                <a:close/>
                <a:moveTo>
                  <a:pt x="130" y="179"/>
                </a:moveTo>
                <a:cubicBezTo>
                  <a:pt x="130" y="187"/>
                  <a:pt x="130" y="187"/>
                  <a:pt x="130" y="187"/>
                </a:cubicBezTo>
                <a:cubicBezTo>
                  <a:pt x="93" y="187"/>
                  <a:pt x="93" y="187"/>
                  <a:pt x="93" y="187"/>
                </a:cubicBezTo>
                <a:cubicBezTo>
                  <a:pt x="93" y="179"/>
                  <a:pt x="93" y="179"/>
                  <a:pt x="93" y="179"/>
                </a:cubicBezTo>
                <a:cubicBezTo>
                  <a:pt x="130" y="179"/>
                  <a:pt x="130" y="179"/>
                  <a:pt x="130" y="179"/>
                </a:cubicBezTo>
                <a:close/>
                <a:moveTo>
                  <a:pt x="130" y="198"/>
                </a:moveTo>
                <a:cubicBezTo>
                  <a:pt x="130" y="220"/>
                  <a:pt x="130" y="220"/>
                  <a:pt x="130" y="220"/>
                </a:cubicBezTo>
                <a:cubicBezTo>
                  <a:pt x="93" y="220"/>
                  <a:pt x="93" y="220"/>
                  <a:pt x="93" y="220"/>
                </a:cubicBezTo>
                <a:cubicBezTo>
                  <a:pt x="93" y="198"/>
                  <a:pt x="93" y="198"/>
                  <a:pt x="93" y="198"/>
                </a:cubicBezTo>
                <a:lnTo>
                  <a:pt x="130" y="198"/>
                </a:lnTo>
                <a:close/>
                <a:moveTo>
                  <a:pt x="93" y="3"/>
                </a:moveTo>
                <a:cubicBezTo>
                  <a:pt x="93" y="21"/>
                  <a:pt x="93" y="21"/>
                  <a:pt x="93" y="21"/>
                </a:cubicBezTo>
                <a:cubicBezTo>
                  <a:pt x="92" y="20"/>
                  <a:pt x="92" y="20"/>
                  <a:pt x="91" y="20"/>
                </a:cubicBezTo>
                <a:cubicBezTo>
                  <a:pt x="86" y="20"/>
                  <a:pt x="83" y="24"/>
                  <a:pt x="83" y="28"/>
                </a:cubicBezTo>
                <a:cubicBezTo>
                  <a:pt x="83" y="33"/>
                  <a:pt x="86" y="37"/>
                  <a:pt x="91" y="37"/>
                </a:cubicBezTo>
                <a:cubicBezTo>
                  <a:pt x="92" y="37"/>
                  <a:pt x="92" y="37"/>
                  <a:pt x="93" y="36"/>
                </a:cubicBezTo>
                <a:cubicBezTo>
                  <a:pt x="93" y="44"/>
                  <a:pt x="93" y="44"/>
                  <a:pt x="93" y="44"/>
                </a:cubicBezTo>
                <a:cubicBezTo>
                  <a:pt x="67" y="44"/>
                  <a:pt x="67" y="44"/>
                  <a:pt x="67" y="44"/>
                </a:cubicBezTo>
                <a:cubicBezTo>
                  <a:pt x="67" y="37"/>
                  <a:pt x="67" y="37"/>
                  <a:pt x="67" y="37"/>
                </a:cubicBezTo>
                <a:cubicBezTo>
                  <a:pt x="71" y="37"/>
                  <a:pt x="75" y="33"/>
                  <a:pt x="75" y="28"/>
                </a:cubicBezTo>
                <a:cubicBezTo>
                  <a:pt x="75" y="24"/>
                  <a:pt x="71" y="20"/>
                  <a:pt x="67" y="20"/>
                </a:cubicBezTo>
                <a:cubicBezTo>
                  <a:pt x="67" y="9"/>
                  <a:pt x="67" y="9"/>
                  <a:pt x="67" y="9"/>
                </a:cubicBezTo>
                <a:cubicBezTo>
                  <a:pt x="75" y="6"/>
                  <a:pt x="84" y="4"/>
                  <a:pt x="93" y="3"/>
                </a:cubicBezTo>
                <a:close/>
                <a:moveTo>
                  <a:pt x="93" y="50"/>
                </a:moveTo>
                <a:cubicBezTo>
                  <a:pt x="93" y="70"/>
                  <a:pt x="93" y="70"/>
                  <a:pt x="93" y="70"/>
                </a:cubicBezTo>
                <a:cubicBezTo>
                  <a:pt x="67" y="70"/>
                  <a:pt x="67" y="70"/>
                  <a:pt x="67" y="70"/>
                </a:cubicBezTo>
                <a:cubicBezTo>
                  <a:pt x="67" y="50"/>
                  <a:pt x="67" y="50"/>
                  <a:pt x="67" y="50"/>
                </a:cubicBezTo>
                <a:cubicBezTo>
                  <a:pt x="93" y="50"/>
                  <a:pt x="93" y="50"/>
                  <a:pt x="93" y="50"/>
                </a:cubicBezTo>
                <a:close/>
                <a:moveTo>
                  <a:pt x="93" y="120"/>
                </a:moveTo>
                <a:cubicBezTo>
                  <a:pt x="93" y="147"/>
                  <a:pt x="93" y="147"/>
                  <a:pt x="93" y="147"/>
                </a:cubicBezTo>
                <a:cubicBezTo>
                  <a:pt x="92" y="147"/>
                  <a:pt x="92" y="147"/>
                  <a:pt x="92" y="147"/>
                </a:cubicBezTo>
                <a:cubicBezTo>
                  <a:pt x="92" y="159"/>
                  <a:pt x="92" y="159"/>
                  <a:pt x="92" y="159"/>
                </a:cubicBezTo>
                <a:cubicBezTo>
                  <a:pt x="93" y="159"/>
                  <a:pt x="93" y="159"/>
                  <a:pt x="93" y="159"/>
                </a:cubicBezTo>
                <a:cubicBezTo>
                  <a:pt x="93" y="167"/>
                  <a:pt x="93" y="167"/>
                  <a:pt x="93" y="167"/>
                </a:cubicBezTo>
                <a:cubicBezTo>
                  <a:pt x="92" y="167"/>
                  <a:pt x="92" y="167"/>
                  <a:pt x="92" y="167"/>
                </a:cubicBezTo>
                <a:cubicBezTo>
                  <a:pt x="92" y="179"/>
                  <a:pt x="92" y="179"/>
                  <a:pt x="92" y="179"/>
                </a:cubicBezTo>
                <a:cubicBezTo>
                  <a:pt x="93" y="179"/>
                  <a:pt x="93" y="179"/>
                  <a:pt x="93" y="179"/>
                </a:cubicBezTo>
                <a:cubicBezTo>
                  <a:pt x="93" y="187"/>
                  <a:pt x="93" y="187"/>
                  <a:pt x="93" y="187"/>
                </a:cubicBezTo>
                <a:cubicBezTo>
                  <a:pt x="92" y="187"/>
                  <a:pt x="92" y="187"/>
                  <a:pt x="92" y="187"/>
                </a:cubicBezTo>
                <a:cubicBezTo>
                  <a:pt x="92" y="198"/>
                  <a:pt x="92" y="198"/>
                  <a:pt x="92" y="198"/>
                </a:cubicBezTo>
                <a:cubicBezTo>
                  <a:pt x="93" y="198"/>
                  <a:pt x="93" y="198"/>
                  <a:pt x="93" y="198"/>
                </a:cubicBezTo>
                <a:cubicBezTo>
                  <a:pt x="93" y="220"/>
                  <a:pt x="93" y="220"/>
                  <a:pt x="93" y="220"/>
                </a:cubicBezTo>
                <a:cubicBezTo>
                  <a:pt x="67" y="220"/>
                  <a:pt x="67" y="220"/>
                  <a:pt x="67" y="220"/>
                </a:cubicBezTo>
                <a:cubicBezTo>
                  <a:pt x="67" y="188"/>
                  <a:pt x="67" y="188"/>
                  <a:pt x="67" y="188"/>
                </a:cubicBezTo>
                <a:cubicBezTo>
                  <a:pt x="68" y="186"/>
                  <a:pt x="69" y="183"/>
                  <a:pt x="69" y="180"/>
                </a:cubicBezTo>
                <a:cubicBezTo>
                  <a:pt x="69" y="176"/>
                  <a:pt x="68" y="173"/>
                  <a:pt x="67" y="171"/>
                </a:cubicBezTo>
                <a:cubicBezTo>
                  <a:pt x="67" y="120"/>
                  <a:pt x="67" y="120"/>
                  <a:pt x="67" y="120"/>
                </a:cubicBezTo>
                <a:cubicBezTo>
                  <a:pt x="93" y="120"/>
                  <a:pt x="93" y="120"/>
                  <a:pt x="93" y="120"/>
                </a:cubicBezTo>
                <a:close/>
                <a:moveTo>
                  <a:pt x="67" y="257"/>
                </a:moveTo>
                <a:cubicBezTo>
                  <a:pt x="67" y="232"/>
                  <a:pt x="67" y="232"/>
                  <a:pt x="67" y="232"/>
                </a:cubicBezTo>
                <a:cubicBezTo>
                  <a:pt x="69" y="232"/>
                  <a:pt x="69" y="232"/>
                  <a:pt x="69" y="232"/>
                </a:cubicBezTo>
                <a:cubicBezTo>
                  <a:pt x="69" y="249"/>
                  <a:pt x="69" y="249"/>
                  <a:pt x="69" y="249"/>
                </a:cubicBezTo>
                <a:cubicBezTo>
                  <a:pt x="69" y="252"/>
                  <a:pt x="68" y="254"/>
                  <a:pt x="67" y="257"/>
                </a:cubicBezTo>
                <a:close/>
                <a:moveTo>
                  <a:pt x="67" y="9"/>
                </a:moveTo>
                <a:cubicBezTo>
                  <a:pt x="67" y="20"/>
                  <a:pt x="67" y="20"/>
                  <a:pt x="67" y="20"/>
                </a:cubicBezTo>
                <a:cubicBezTo>
                  <a:pt x="62" y="20"/>
                  <a:pt x="58" y="24"/>
                  <a:pt x="58" y="28"/>
                </a:cubicBezTo>
                <a:cubicBezTo>
                  <a:pt x="58" y="33"/>
                  <a:pt x="62" y="37"/>
                  <a:pt x="67" y="37"/>
                </a:cubicBezTo>
                <a:cubicBezTo>
                  <a:pt x="67" y="44"/>
                  <a:pt x="67" y="44"/>
                  <a:pt x="67" y="44"/>
                </a:cubicBezTo>
                <a:cubicBezTo>
                  <a:pt x="52" y="44"/>
                  <a:pt x="52" y="44"/>
                  <a:pt x="52" y="44"/>
                </a:cubicBezTo>
                <a:cubicBezTo>
                  <a:pt x="52" y="15"/>
                  <a:pt x="52" y="15"/>
                  <a:pt x="52" y="15"/>
                </a:cubicBezTo>
                <a:cubicBezTo>
                  <a:pt x="56" y="13"/>
                  <a:pt x="61" y="11"/>
                  <a:pt x="67" y="9"/>
                </a:cubicBezTo>
                <a:close/>
                <a:moveTo>
                  <a:pt x="67" y="50"/>
                </a:moveTo>
                <a:cubicBezTo>
                  <a:pt x="67" y="70"/>
                  <a:pt x="67" y="70"/>
                  <a:pt x="67" y="70"/>
                </a:cubicBezTo>
                <a:cubicBezTo>
                  <a:pt x="60" y="70"/>
                  <a:pt x="60" y="70"/>
                  <a:pt x="60" y="70"/>
                </a:cubicBezTo>
                <a:cubicBezTo>
                  <a:pt x="60" y="120"/>
                  <a:pt x="60" y="120"/>
                  <a:pt x="60" y="120"/>
                </a:cubicBezTo>
                <a:cubicBezTo>
                  <a:pt x="67" y="120"/>
                  <a:pt x="67" y="120"/>
                  <a:pt x="67" y="120"/>
                </a:cubicBezTo>
                <a:cubicBezTo>
                  <a:pt x="67" y="171"/>
                  <a:pt x="67" y="171"/>
                  <a:pt x="67" y="171"/>
                </a:cubicBezTo>
                <a:cubicBezTo>
                  <a:pt x="64" y="166"/>
                  <a:pt x="58" y="162"/>
                  <a:pt x="52" y="162"/>
                </a:cubicBezTo>
                <a:cubicBezTo>
                  <a:pt x="52" y="50"/>
                  <a:pt x="52" y="50"/>
                  <a:pt x="52" y="50"/>
                </a:cubicBezTo>
                <a:cubicBezTo>
                  <a:pt x="67" y="50"/>
                  <a:pt x="67" y="50"/>
                  <a:pt x="67" y="50"/>
                </a:cubicBezTo>
                <a:close/>
                <a:moveTo>
                  <a:pt x="67" y="188"/>
                </a:moveTo>
                <a:cubicBezTo>
                  <a:pt x="67" y="220"/>
                  <a:pt x="67" y="220"/>
                  <a:pt x="67" y="220"/>
                </a:cubicBezTo>
                <a:cubicBezTo>
                  <a:pt x="52" y="220"/>
                  <a:pt x="52" y="220"/>
                  <a:pt x="52" y="220"/>
                </a:cubicBezTo>
                <a:cubicBezTo>
                  <a:pt x="52" y="197"/>
                  <a:pt x="52" y="197"/>
                  <a:pt x="52" y="197"/>
                </a:cubicBezTo>
                <a:cubicBezTo>
                  <a:pt x="58" y="197"/>
                  <a:pt x="64" y="193"/>
                  <a:pt x="67" y="188"/>
                </a:cubicBezTo>
                <a:close/>
                <a:moveTo>
                  <a:pt x="67" y="232"/>
                </a:moveTo>
                <a:cubicBezTo>
                  <a:pt x="67" y="257"/>
                  <a:pt x="67" y="257"/>
                  <a:pt x="67" y="257"/>
                </a:cubicBezTo>
                <a:cubicBezTo>
                  <a:pt x="64" y="260"/>
                  <a:pt x="60" y="262"/>
                  <a:pt x="56" y="262"/>
                </a:cubicBezTo>
                <a:cubicBezTo>
                  <a:pt x="52" y="262"/>
                  <a:pt x="52" y="262"/>
                  <a:pt x="52" y="262"/>
                </a:cubicBezTo>
                <a:cubicBezTo>
                  <a:pt x="52" y="232"/>
                  <a:pt x="52" y="232"/>
                  <a:pt x="52" y="232"/>
                </a:cubicBezTo>
                <a:lnTo>
                  <a:pt x="67" y="232"/>
                </a:lnTo>
                <a:close/>
                <a:moveTo>
                  <a:pt x="52" y="15"/>
                </a:moveTo>
                <a:cubicBezTo>
                  <a:pt x="52" y="44"/>
                  <a:pt x="52" y="44"/>
                  <a:pt x="52" y="44"/>
                </a:cubicBezTo>
                <a:cubicBezTo>
                  <a:pt x="27" y="44"/>
                  <a:pt x="27" y="44"/>
                  <a:pt x="27" y="44"/>
                </a:cubicBezTo>
                <a:cubicBezTo>
                  <a:pt x="27" y="33"/>
                  <a:pt x="36" y="23"/>
                  <a:pt x="52" y="15"/>
                </a:cubicBezTo>
                <a:close/>
                <a:moveTo>
                  <a:pt x="52" y="50"/>
                </a:moveTo>
                <a:cubicBezTo>
                  <a:pt x="52" y="162"/>
                  <a:pt x="52" y="162"/>
                  <a:pt x="52" y="162"/>
                </a:cubicBezTo>
                <a:cubicBezTo>
                  <a:pt x="42" y="162"/>
                  <a:pt x="35" y="170"/>
                  <a:pt x="35" y="180"/>
                </a:cubicBezTo>
                <a:cubicBezTo>
                  <a:pt x="35" y="189"/>
                  <a:pt x="42" y="197"/>
                  <a:pt x="52" y="197"/>
                </a:cubicBezTo>
                <a:cubicBezTo>
                  <a:pt x="52" y="220"/>
                  <a:pt x="52" y="220"/>
                  <a:pt x="52" y="220"/>
                </a:cubicBezTo>
                <a:cubicBezTo>
                  <a:pt x="12" y="220"/>
                  <a:pt x="12" y="220"/>
                  <a:pt x="12" y="220"/>
                </a:cubicBezTo>
                <a:cubicBezTo>
                  <a:pt x="12" y="154"/>
                  <a:pt x="12" y="154"/>
                  <a:pt x="12" y="154"/>
                </a:cubicBezTo>
                <a:cubicBezTo>
                  <a:pt x="15" y="150"/>
                  <a:pt x="21" y="146"/>
                  <a:pt x="27" y="146"/>
                </a:cubicBezTo>
                <a:cubicBezTo>
                  <a:pt x="27" y="50"/>
                  <a:pt x="27" y="50"/>
                  <a:pt x="27" y="50"/>
                </a:cubicBezTo>
                <a:cubicBezTo>
                  <a:pt x="52" y="50"/>
                  <a:pt x="52" y="50"/>
                  <a:pt x="52" y="50"/>
                </a:cubicBezTo>
                <a:close/>
                <a:moveTo>
                  <a:pt x="52" y="232"/>
                </a:moveTo>
                <a:cubicBezTo>
                  <a:pt x="52" y="262"/>
                  <a:pt x="52" y="262"/>
                  <a:pt x="52" y="262"/>
                </a:cubicBezTo>
                <a:cubicBezTo>
                  <a:pt x="48" y="262"/>
                  <a:pt x="48" y="262"/>
                  <a:pt x="48" y="262"/>
                </a:cubicBezTo>
                <a:cubicBezTo>
                  <a:pt x="41" y="262"/>
                  <a:pt x="35" y="257"/>
                  <a:pt x="35" y="249"/>
                </a:cubicBezTo>
                <a:cubicBezTo>
                  <a:pt x="35" y="232"/>
                  <a:pt x="35" y="232"/>
                  <a:pt x="35" y="232"/>
                </a:cubicBezTo>
                <a:cubicBezTo>
                  <a:pt x="52" y="232"/>
                  <a:pt x="52" y="232"/>
                  <a:pt x="52" y="232"/>
                </a:cubicBezTo>
                <a:close/>
                <a:moveTo>
                  <a:pt x="12" y="114"/>
                </a:moveTo>
                <a:cubicBezTo>
                  <a:pt x="14" y="114"/>
                  <a:pt x="15" y="112"/>
                  <a:pt x="15" y="110"/>
                </a:cubicBezTo>
                <a:cubicBezTo>
                  <a:pt x="15" y="76"/>
                  <a:pt x="15" y="76"/>
                  <a:pt x="15" y="76"/>
                </a:cubicBezTo>
                <a:cubicBezTo>
                  <a:pt x="15" y="74"/>
                  <a:pt x="14" y="71"/>
                  <a:pt x="12" y="70"/>
                </a:cubicBezTo>
                <a:lnTo>
                  <a:pt x="12" y="114"/>
                </a:lnTo>
                <a:close/>
                <a:moveTo>
                  <a:pt x="12" y="70"/>
                </a:moveTo>
                <a:cubicBezTo>
                  <a:pt x="12" y="114"/>
                  <a:pt x="12" y="114"/>
                  <a:pt x="12" y="114"/>
                </a:cubicBezTo>
                <a:cubicBezTo>
                  <a:pt x="12" y="114"/>
                  <a:pt x="11" y="114"/>
                  <a:pt x="11" y="113"/>
                </a:cubicBezTo>
                <a:cubicBezTo>
                  <a:pt x="4" y="111"/>
                  <a:pt x="4" y="111"/>
                  <a:pt x="4" y="111"/>
                </a:cubicBezTo>
                <a:cubicBezTo>
                  <a:pt x="2" y="110"/>
                  <a:pt x="0" y="107"/>
                  <a:pt x="0" y="104"/>
                </a:cubicBezTo>
                <a:cubicBezTo>
                  <a:pt x="0" y="70"/>
                  <a:pt x="0" y="70"/>
                  <a:pt x="0" y="70"/>
                </a:cubicBezTo>
                <a:cubicBezTo>
                  <a:pt x="0" y="67"/>
                  <a:pt x="2" y="66"/>
                  <a:pt x="4" y="67"/>
                </a:cubicBezTo>
                <a:cubicBezTo>
                  <a:pt x="11" y="69"/>
                  <a:pt x="11" y="69"/>
                  <a:pt x="11" y="69"/>
                </a:cubicBezTo>
                <a:cubicBezTo>
                  <a:pt x="11" y="70"/>
                  <a:pt x="12" y="70"/>
                  <a:pt x="12" y="70"/>
                </a:cubicBezTo>
                <a:close/>
                <a:moveTo>
                  <a:pt x="12" y="154"/>
                </a:moveTo>
                <a:cubicBezTo>
                  <a:pt x="12" y="220"/>
                  <a:pt x="12" y="220"/>
                  <a:pt x="12" y="220"/>
                </a:cubicBezTo>
                <a:cubicBezTo>
                  <a:pt x="9" y="220"/>
                  <a:pt x="9" y="220"/>
                  <a:pt x="9" y="220"/>
                </a:cubicBezTo>
                <a:cubicBezTo>
                  <a:pt x="9" y="164"/>
                  <a:pt x="9" y="164"/>
                  <a:pt x="9" y="164"/>
                </a:cubicBezTo>
                <a:cubicBezTo>
                  <a:pt x="9" y="160"/>
                  <a:pt x="10" y="157"/>
                  <a:pt x="12" y="154"/>
                </a:cubicBezTo>
                <a:close/>
              </a:path>
            </a:pathLst>
          </a:custGeom>
          <a:blipFill dpi="0" rotWithShape="1">
            <a:blip r:embed="rId56" cstate="print">
              <a:extLst>
                <a:ext uri="{28A0092B-C50C-407E-A947-70E740481C1C}">
                  <a14:useLocalDpi xmlns:a14="http://schemas.microsoft.com/office/drawing/2010/main" val="0"/>
                </a:ext>
              </a:extLst>
            </a:blip>
            <a:srcRect/>
            <a:stretch>
              <a:fillRect/>
            </a:stretch>
          </a:blipFill>
          <a:ln>
            <a:noFill/>
          </a:ln>
        </p:spPr>
        <p:txBody>
          <a:bodyPr vert="horz" wrap="square" lIns="61706" tIns="30853" rIns="61706" bIns="30853" numCol="1" anchor="t" anchorCtr="0" compatLnSpc="1">
            <a:prstTxWarp prst="textNoShape">
              <a:avLst/>
            </a:prstTxWarp>
          </a:bodyPr>
          <a:lstStyle/>
          <a:p>
            <a:endParaRPr lang="id-ID" sz="1080">
              <a:solidFill>
                <a:srgbClr val="414455"/>
              </a:solidFill>
            </a:endParaRPr>
          </a:p>
        </p:txBody>
      </p:sp>
      <p:sp>
        <p:nvSpPr>
          <p:cNvPr id="84" name="Freeform 76"/>
          <p:cNvSpPr>
            <a:spLocks noEditPoints="1"/>
          </p:cNvSpPr>
          <p:nvPr/>
        </p:nvSpPr>
        <p:spPr bwMode="auto">
          <a:xfrm>
            <a:off x="4064999" y="2440727"/>
            <a:ext cx="433870" cy="328884"/>
          </a:xfrm>
          <a:custGeom>
            <a:avLst/>
            <a:gdLst>
              <a:gd name="T0" fmla="*/ 271 w 295"/>
              <a:gd name="T1" fmla="*/ 0 h 224"/>
              <a:gd name="T2" fmla="*/ 277 w 295"/>
              <a:gd name="T3" fmla="*/ 35 h 224"/>
              <a:gd name="T4" fmla="*/ 224 w 295"/>
              <a:gd name="T5" fmla="*/ 224 h 224"/>
              <a:gd name="T6" fmla="*/ 248 w 295"/>
              <a:gd name="T7" fmla="*/ 188 h 224"/>
              <a:gd name="T8" fmla="*/ 249 w 295"/>
              <a:gd name="T9" fmla="*/ 29 h 224"/>
              <a:gd name="T10" fmla="*/ 224 w 295"/>
              <a:gd name="T11" fmla="*/ 194 h 224"/>
              <a:gd name="T12" fmla="*/ 224 w 295"/>
              <a:gd name="T13" fmla="*/ 16 h 224"/>
              <a:gd name="T14" fmla="*/ 224 w 295"/>
              <a:gd name="T15" fmla="*/ 208 h 224"/>
              <a:gd name="T16" fmla="*/ 224 w 295"/>
              <a:gd name="T17" fmla="*/ 179 h 224"/>
              <a:gd name="T18" fmla="*/ 224 w 295"/>
              <a:gd name="T19" fmla="*/ 194 h 224"/>
              <a:gd name="T20" fmla="*/ 201 w 295"/>
              <a:gd name="T21" fmla="*/ 128 h 224"/>
              <a:gd name="T22" fmla="*/ 203 w 295"/>
              <a:gd name="T23" fmla="*/ 98 h 224"/>
              <a:gd name="T24" fmla="*/ 195 w 295"/>
              <a:gd name="T25" fmla="*/ 67 h 224"/>
              <a:gd name="T26" fmla="*/ 187 w 295"/>
              <a:gd name="T27" fmla="*/ 128 h 224"/>
              <a:gd name="T28" fmla="*/ 187 w 295"/>
              <a:gd name="T29" fmla="*/ 100 h 224"/>
              <a:gd name="T30" fmla="*/ 190 w 295"/>
              <a:gd name="T31" fmla="*/ 75 h 224"/>
              <a:gd name="T32" fmla="*/ 187 w 295"/>
              <a:gd name="T33" fmla="*/ 0 h 224"/>
              <a:gd name="T34" fmla="*/ 187 w 295"/>
              <a:gd name="T35" fmla="*/ 0 h 224"/>
              <a:gd name="T36" fmla="*/ 147 w 295"/>
              <a:gd name="T37" fmla="*/ 208 h 224"/>
              <a:gd name="T38" fmla="*/ 182 w 295"/>
              <a:gd name="T39" fmla="*/ 67 h 224"/>
              <a:gd name="T40" fmla="*/ 168 w 295"/>
              <a:gd name="T41" fmla="*/ 109 h 224"/>
              <a:gd name="T42" fmla="*/ 187 w 295"/>
              <a:gd name="T43" fmla="*/ 194 h 224"/>
              <a:gd name="T44" fmla="*/ 148 w 295"/>
              <a:gd name="T45" fmla="*/ 125 h 224"/>
              <a:gd name="T46" fmla="*/ 147 w 295"/>
              <a:gd name="T47" fmla="*/ 106 h 224"/>
              <a:gd name="T48" fmla="*/ 184 w 295"/>
              <a:gd name="T49" fmla="*/ 70 h 224"/>
              <a:gd name="T50" fmla="*/ 187 w 295"/>
              <a:gd name="T51" fmla="*/ 91 h 224"/>
              <a:gd name="T52" fmla="*/ 179 w 295"/>
              <a:gd name="T53" fmla="*/ 116 h 224"/>
              <a:gd name="T54" fmla="*/ 187 w 295"/>
              <a:gd name="T55" fmla="*/ 100 h 224"/>
              <a:gd name="T56" fmla="*/ 147 w 295"/>
              <a:gd name="T57" fmla="*/ 16 h 224"/>
              <a:gd name="T58" fmla="*/ 147 w 295"/>
              <a:gd name="T59" fmla="*/ 208 h 224"/>
              <a:gd name="T60" fmla="*/ 147 w 295"/>
              <a:gd name="T61" fmla="*/ 106 h 224"/>
              <a:gd name="T62" fmla="*/ 127 w 295"/>
              <a:gd name="T63" fmla="*/ 121 h 224"/>
              <a:gd name="T64" fmla="*/ 147 w 295"/>
              <a:gd name="T65" fmla="*/ 137 h 224"/>
              <a:gd name="T66" fmla="*/ 102 w 295"/>
              <a:gd name="T67" fmla="*/ 156 h 224"/>
              <a:gd name="T68" fmla="*/ 109 w 295"/>
              <a:gd name="T69" fmla="*/ 113 h 224"/>
              <a:gd name="T70" fmla="*/ 100 w 295"/>
              <a:gd name="T71" fmla="*/ 93 h 224"/>
              <a:gd name="T72" fmla="*/ 111 w 295"/>
              <a:gd name="T73" fmla="*/ 97 h 224"/>
              <a:gd name="T74" fmla="*/ 99 w 295"/>
              <a:gd name="T75" fmla="*/ 88 h 224"/>
              <a:gd name="T76" fmla="*/ 101 w 295"/>
              <a:gd name="T77" fmla="*/ 150 h 224"/>
              <a:gd name="T78" fmla="*/ 99 w 295"/>
              <a:gd name="T79" fmla="*/ 123 h 224"/>
              <a:gd name="T80" fmla="*/ 0 w 295"/>
              <a:gd name="T81" fmla="*/ 23 h 224"/>
              <a:gd name="T82" fmla="*/ 99 w 295"/>
              <a:gd name="T83" fmla="*/ 208 h 224"/>
              <a:gd name="T84" fmla="*/ 17 w 295"/>
              <a:gd name="T85" fmla="*/ 35 h 224"/>
              <a:gd name="T86" fmla="*/ 99 w 295"/>
              <a:gd name="T87" fmla="*/ 29 h 224"/>
              <a:gd name="T88" fmla="*/ 79 w 295"/>
              <a:gd name="T89" fmla="*/ 129 h 224"/>
              <a:gd name="T90" fmla="*/ 99 w 295"/>
              <a:gd name="T91" fmla="*/ 157 h 224"/>
              <a:gd name="T92" fmla="*/ 30 w 295"/>
              <a:gd name="T93" fmla="*/ 45 h 224"/>
              <a:gd name="T94" fmla="*/ 99 w 295"/>
              <a:gd name="T95" fmla="*/ 115 h 224"/>
              <a:gd name="T96" fmla="*/ 99 w 295"/>
              <a:gd name="T97" fmla="*/ 123 h 224"/>
              <a:gd name="T98" fmla="*/ 91 w 295"/>
              <a:gd name="T99" fmla="*/ 133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95" h="224">
                <a:moveTo>
                  <a:pt x="271" y="224"/>
                </a:moveTo>
                <a:cubicBezTo>
                  <a:pt x="284" y="224"/>
                  <a:pt x="295" y="213"/>
                  <a:pt x="295" y="200"/>
                </a:cubicBezTo>
                <a:cubicBezTo>
                  <a:pt x="295" y="23"/>
                  <a:pt x="295" y="23"/>
                  <a:pt x="295" y="23"/>
                </a:cubicBezTo>
                <a:cubicBezTo>
                  <a:pt x="295" y="10"/>
                  <a:pt x="284" y="0"/>
                  <a:pt x="271" y="0"/>
                </a:cubicBezTo>
                <a:cubicBezTo>
                  <a:pt x="224" y="0"/>
                  <a:pt x="224" y="0"/>
                  <a:pt x="224" y="0"/>
                </a:cubicBezTo>
                <a:cubicBezTo>
                  <a:pt x="224" y="16"/>
                  <a:pt x="224" y="16"/>
                  <a:pt x="224" y="16"/>
                </a:cubicBezTo>
                <a:cubicBezTo>
                  <a:pt x="258" y="16"/>
                  <a:pt x="258" y="16"/>
                  <a:pt x="258" y="16"/>
                </a:cubicBezTo>
                <a:cubicBezTo>
                  <a:pt x="268" y="16"/>
                  <a:pt x="277" y="24"/>
                  <a:pt x="277" y="35"/>
                </a:cubicBezTo>
                <a:cubicBezTo>
                  <a:pt x="277" y="189"/>
                  <a:pt x="277" y="189"/>
                  <a:pt x="277" y="189"/>
                </a:cubicBezTo>
                <a:cubicBezTo>
                  <a:pt x="277" y="199"/>
                  <a:pt x="268" y="208"/>
                  <a:pt x="258" y="208"/>
                </a:cubicBezTo>
                <a:cubicBezTo>
                  <a:pt x="224" y="208"/>
                  <a:pt x="224" y="208"/>
                  <a:pt x="224" y="208"/>
                </a:cubicBezTo>
                <a:cubicBezTo>
                  <a:pt x="224" y="224"/>
                  <a:pt x="224" y="224"/>
                  <a:pt x="224" y="224"/>
                </a:cubicBezTo>
                <a:cubicBezTo>
                  <a:pt x="271" y="224"/>
                  <a:pt x="271" y="224"/>
                  <a:pt x="271" y="224"/>
                </a:cubicBezTo>
                <a:close/>
                <a:moveTo>
                  <a:pt x="224" y="194"/>
                </a:moveTo>
                <a:cubicBezTo>
                  <a:pt x="224" y="188"/>
                  <a:pt x="224" y="188"/>
                  <a:pt x="224" y="188"/>
                </a:cubicBezTo>
                <a:cubicBezTo>
                  <a:pt x="248" y="188"/>
                  <a:pt x="248" y="188"/>
                  <a:pt x="248" y="188"/>
                </a:cubicBezTo>
                <a:cubicBezTo>
                  <a:pt x="248" y="179"/>
                  <a:pt x="248" y="179"/>
                  <a:pt x="248" y="179"/>
                </a:cubicBezTo>
                <a:cubicBezTo>
                  <a:pt x="224" y="179"/>
                  <a:pt x="224" y="179"/>
                  <a:pt x="224" y="179"/>
                </a:cubicBezTo>
                <a:cubicBezTo>
                  <a:pt x="224" y="29"/>
                  <a:pt x="224" y="29"/>
                  <a:pt x="224" y="29"/>
                </a:cubicBezTo>
                <a:cubicBezTo>
                  <a:pt x="249" y="29"/>
                  <a:pt x="249" y="29"/>
                  <a:pt x="249" y="29"/>
                </a:cubicBezTo>
                <a:cubicBezTo>
                  <a:pt x="257" y="29"/>
                  <a:pt x="264" y="36"/>
                  <a:pt x="264" y="45"/>
                </a:cubicBezTo>
                <a:cubicBezTo>
                  <a:pt x="264" y="179"/>
                  <a:pt x="264" y="179"/>
                  <a:pt x="264" y="179"/>
                </a:cubicBezTo>
                <a:cubicBezTo>
                  <a:pt x="264" y="187"/>
                  <a:pt x="257" y="194"/>
                  <a:pt x="249" y="194"/>
                </a:cubicBezTo>
                <a:lnTo>
                  <a:pt x="224" y="194"/>
                </a:lnTo>
                <a:close/>
                <a:moveTo>
                  <a:pt x="224" y="0"/>
                </a:moveTo>
                <a:cubicBezTo>
                  <a:pt x="187" y="0"/>
                  <a:pt x="187" y="0"/>
                  <a:pt x="187" y="0"/>
                </a:cubicBezTo>
                <a:cubicBezTo>
                  <a:pt x="187" y="16"/>
                  <a:pt x="187" y="16"/>
                  <a:pt x="187" y="16"/>
                </a:cubicBezTo>
                <a:cubicBezTo>
                  <a:pt x="224" y="16"/>
                  <a:pt x="224" y="16"/>
                  <a:pt x="224" y="16"/>
                </a:cubicBezTo>
                <a:cubicBezTo>
                  <a:pt x="224" y="0"/>
                  <a:pt x="224" y="0"/>
                  <a:pt x="224" y="0"/>
                </a:cubicBezTo>
                <a:close/>
                <a:moveTo>
                  <a:pt x="187" y="224"/>
                </a:moveTo>
                <a:cubicBezTo>
                  <a:pt x="224" y="224"/>
                  <a:pt x="224" y="224"/>
                  <a:pt x="224" y="224"/>
                </a:cubicBezTo>
                <a:cubicBezTo>
                  <a:pt x="224" y="208"/>
                  <a:pt x="224" y="208"/>
                  <a:pt x="224" y="208"/>
                </a:cubicBezTo>
                <a:cubicBezTo>
                  <a:pt x="187" y="208"/>
                  <a:pt x="187" y="208"/>
                  <a:pt x="187" y="208"/>
                </a:cubicBezTo>
                <a:cubicBezTo>
                  <a:pt x="187" y="224"/>
                  <a:pt x="187" y="224"/>
                  <a:pt x="187" y="224"/>
                </a:cubicBezTo>
                <a:close/>
                <a:moveTo>
                  <a:pt x="224" y="29"/>
                </a:moveTo>
                <a:cubicBezTo>
                  <a:pt x="224" y="179"/>
                  <a:pt x="224" y="179"/>
                  <a:pt x="224" y="179"/>
                </a:cubicBezTo>
                <a:cubicBezTo>
                  <a:pt x="200" y="179"/>
                  <a:pt x="200" y="179"/>
                  <a:pt x="200" y="179"/>
                </a:cubicBezTo>
                <a:cubicBezTo>
                  <a:pt x="200" y="188"/>
                  <a:pt x="200" y="188"/>
                  <a:pt x="200" y="188"/>
                </a:cubicBezTo>
                <a:cubicBezTo>
                  <a:pt x="224" y="188"/>
                  <a:pt x="224" y="188"/>
                  <a:pt x="224" y="188"/>
                </a:cubicBezTo>
                <a:cubicBezTo>
                  <a:pt x="224" y="194"/>
                  <a:pt x="224" y="194"/>
                  <a:pt x="224" y="194"/>
                </a:cubicBezTo>
                <a:cubicBezTo>
                  <a:pt x="187" y="194"/>
                  <a:pt x="187" y="194"/>
                  <a:pt x="187" y="194"/>
                </a:cubicBezTo>
                <a:cubicBezTo>
                  <a:pt x="187" y="135"/>
                  <a:pt x="187" y="135"/>
                  <a:pt x="187" y="135"/>
                </a:cubicBezTo>
                <a:cubicBezTo>
                  <a:pt x="188" y="135"/>
                  <a:pt x="189" y="134"/>
                  <a:pt x="189" y="134"/>
                </a:cubicBezTo>
                <a:cubicBezTo>
                  <a:pt x="194" y="133"/>
                  <a:pt x="197" y="131"/>
                  <a:pt x="201" y="128"/>
                </a:cubicBezTo>
                <a:cubicBezTo>
                  <a:pt x="204" y="124"/>
                  <a:pt x="206" y="121"/>
                  <a:pt x="207" y="117"/>
                </a:cubicBezTo>
                <a:cubicBezTo>
                  <a:pt x="208" y="115"/>
                  <a:pt x="208" y="113"/>
                  <a:pt x="208" y="111"/>
                </a:cubicBezTo>
                <a:cubicBezTo>
                  <a:pt x="208" y="109"/>
                  <a:pt x="208" y="107"/>
                  <a:pt x="207" y="104"/>
                </a:cubicBezTo>
                <a:cubicBezTo>
                  <a:pt x="207" y="102"/>
                  <a:pt x="205" y="100"/>
                  <a:pt x="203" y="98"/>
                </a:cubicBezTo>
                <a:cubicBezTo>
                  <a:pt x="200" y="96"/>
                  <a:pt x="197" y="94"/>
                  <a:pt x="193" y="94"/>
                </a:cubicBezTo>
                <a:cubicBezTo>
                  <a:pt x="197" y="91"/>
                  <a:pt x="199" y="88"/>
                  <a:pt x="201" y="85"/>
                </a:cubicBezTo>
                <a:cubicBezTo>
                  <a:pt x="202" y="81"/>
                  <a:pt x="202" y="78"/>
                  <a:pt x="201" y="74"/>
                </a:cubicBezTo>
                <a:cubicBezTo>
                  <a:pt x="200" y="71"/>
                  <a:pt x="198" y="69"/>
                  <a:pt x="195" y="67"/>
                </a:cubicBezTo>
                <a:cubicBezTo>
                  <a:pt x="193" y="66"/>
                  <a:pt x="190" y="66"/>
                  <a:pt x="187" y="66"/>
                </a:cubicBezTo>
                <a:cubicBezTo>
                  <a:pt x="187" y="29"/>
                  <a:pt x="187" y="29"/>
                  <a:pt x="187" y="29"/>
                </a:cubicBezTo>
                <a:cubicBezTo>
                  <a:pt x="224" y="29"/>
                  <a:pt x="224" y="29"/>
                  <a:pt x="224" y="29"/>
                </a:cubicBezTo>
                <a:close/>
                <a:moveTo>
                  <a:pt x="187" y="128"/>
                </a:moveTo>
                <a:cubicBezTo>
                  <a:pt x="187" y="128"/>
                  <a:pt x="188" y="128"/>
                  <a:pt x="188" y="128"/>
                </a:cubicBezTo>
                <a:cubicBezTo>
                  <a:pt x="191" y="127"/>
                  <a:pt x="193" y="125"/>
                  <a:pt x="194" y="122"/>
                </a:cubicBezTo>
                <a:cubicBezTo>
                  <a:pt x="195" y="118"/>
                  <a:pt x="195" y="115"/>
                  <a:pt x="194" y="111"/>
                </a:cubicBezTo>
                <a:cubicBezTo>
                  <a:pt x="193" y="106"/>
                  <a:pt x="191" y="103"/>
                  <a:pt x="187" y="100"/>
                </a:cubicBezTo>
                <a:cubicBezTo>
                  <a:pt x="187" y="128"/>
                  <a:pt x="187" y="128"/>
                  <a:pt x="187" y="128"/>
                </a:cubicBezTo>
                <a:close/>
                <a:moveTo>
                  <a:pt x="187" y="91"/>
                </a:moveTo>
                <a:cubicBezTo>
                  <a:pt x="189" y="87"/>
                  <a:pt x="190" y="84"/>
                  <a:pt x="190" y="80"/>
                </a:cubicBezTo>
                <a:cubicBezTo>
                  <a:pt x="190" y="78"/>
                  <a:pt x="190" y="77"/>
                  <a:pt x="190" y="75"/>
                </a:cubicBezTo>
                <a:cubicBezTo>
                  <a:pt x="189" y="74"/>
                  <a:pt x="189" y="72"/>
                  <a:pt x="188" y="71"/>
                </a:cubicBezTo>
                <a:cubicBezTo>
                  <a:pt x="187" y="71"/>
                  <a:pt x="187" y="71"/>
                  <a:pt x="187" y="71"/>
                </a:cubicBezTo>
                <a:lnTo>
                  <a:pt x="187" y="91"/>
                </a:lnTo>
                <a:close/>
                <a:moveTo>
                  <a:pt x="187" y="0"/>
                </a:moveTo>
                <a:cubicBezTo>
                  <a:pt x="147" y="0"/>
                  <a:pt x="147" y="0"/>
                  <a:pt x="147" y="0"/>
                </a:cubicBezTo>
                <a:cubicBezTo>
                  <a:pt x="147" y="16"/>
                  <a:pt x="147" y="16"/>
                  <a:pt x="147" y="16"/>
                </a:cubicBezTo>
                <a:cubicBezTo>
                  <a:pt x="187" y="16"/>
                  <a:pt x="187" y="16"/>
                  <a:pt x="187" y="16"/>
                </a:cubicBezTo>
                <a:cubicBezTo>
                  <a:pt x="187" y="0"/>
                  <a:pt x="187" y="0"/>
                  <a:pt x="187" y="0"/>
                </a:cubicBezTo>
                <a:close/>
                <a:moveTo>
                  <a:pt x="147" y="224"/>
                </a:moveTo>
                <a:cubicBezTo>
                  <a:pt x="187" y="224"/>
                  <a:pt x="187" y="224"/>
                  <a:pt x="187" y="224"/>
                </a:cubicBezTo>
                <a:cubicBezTo>
                  <a:pt x="187" y="208"/>
                  <a:pt x="187" y="208"/>
                  <a:pt x="187" y="208"/>
                </a:cubicBezTo>
                <a:cubicBezTo>
                  <a:pt x="147" y="208"/>
                  <a:pt x="147" y="208"/>
                  <a:pt x="147" y="208"/>
                </a:cubicBezTo>
                <a:cubicBezTo>
                  <a:pt x="147" y="224"/>
                  <a:pt x="147" y="224"/>
                  <a:pt x="147" y="224"/>
                </a:cubicBezTo>
                <a:close/>
                <a:moveTo>
                  <a:pt x="187" y="29"/>
                </a:moveTo>
                <a:cubicBezTo>
                  <a:pt x="187" y="66"/>
                  <a:pt x="187" y="66"/>
                  <a:pt x="187" y="66"/>
                </a:cubicBezTo>
                <a:cubicBezTo>
                  <a:pt x="185" y="66"/>
                  <a:pt x="184" y="66"/>
                  <a:pt x="182" y="67"/>
                </a:cubicBezTo>
                <a:cubicBezTo>
                  <a:pt x="176" y="68"/>
                  <a:pt x="172" y="71"/>
                  <a:pt x="169" y="75"/>
                </a:cubicBezTo>
                <a:cubicBezTo>
                  <a:pt x="167" y="80"/>
                  <a:pt x="166" y="84"/>
                  <a:pt x="167" y="88"/>
                </a:cubicBezTo>
                <a:cubicBezTo>
                  <a:pt x="168" y="93"/>
                  <a:pt x="172" y="97"/>
                  <a:pt x="177" y="98"/>
                </a:cubicBezTo>
                <a:cubicBezTo>
                  <a:pt x="173" y="101"/>
                  <a:pt x="169" y="105"/>
                  <a:pt x="168" y="109"/>
                </a:cubicBezTo>
                <a:cubicBezTo>
                  <a:pt x="166" y="113"/>
                  <a:pt x="165" y="117"/>
                  <a:pt x="167" y="122"/>
                </a:cubicBezTo>
                <a:cubicBezTo>
                  <a:pt x="168" y="126"/>
                  <a:pt x="170" y="130"/>
                  <a:pt x="175" y="133"/>
                </a:cubicBezTo>
                <a:cubicBezTo>
                  <a:pt x="178" y="135"/>
                  <a:pt x="182" y="135"/>
                  <a:pt x="187" y="135"/>
                </a:cubicBezTo>
                <a:cubicBezTo>
                  <a:pt x="187" y="194"/>
                  <a:pt x="187" y="194"/>
                  <a:pt x="187" y="194"/>
                </a:cubicBezTo>
                <a:cubicBezTo>
                  <a:pt x="147" y="194"/>
                  <a:pt x="147" y="194"/>
                  <a:pt x="147" y="194"/>
                </a:cubicBezTo>
                <a:cubicBezTo>
                  <a:pt x="147" y="137"/>
                  <a:pt x="147" y="137"/>
                  <a:pt x="147" y="137"/>
                </a:cubicBezTo>
                <a:cubicBezTo>
                  <a:pt x="148" y="137"/>
                  <a:pt x="148" y="137"/>
                  <a:pt x="148" y="137"/>
                </a:cubicBezTo>
                <a:cubicBezTo>
                  <a:pt x="148" y="125"/>
                  <a:pt x="148" y="125"/>
                  <a:pt x="148" y="125"/>
                </a:cubicBezTo>
                <a:cubicBezTo>
                  <a:pt x="159" y="123"/>
                  <a:pt x="159" y="123"/>
                  <a:pt x="159" y="123"/>
                </a:cubicBezTo>
                <a:cubicBezTo>
                  <a:pt x="158" y="112"/>
                  <a:pt x="158" y="112"/>
                  <a:pt x="158" y="112"/>
                </a:cubicBezTo>
                <a:cubicBezTo>
                  <a:pt x="147" y="115"/>
                  <a:pt x="147" y="115"/>
                  <a:pt x="147" y="115"/>
                </a:cubicBezTo>
                <a:cubicBezTo>
                  <a:pt x="147" y="106"/>
                  <a:pt x="147" y="106"/>
                  <a:pt x="147" y="106"/>
                </a:cubicBezTo>
                <a:cubicBezTo>
                  <a:pt x="147" y="29"/>
                  <a:pt x="147" y="29"/>
                  <a:pt x="147" y="29"/>
                </a:cubicBezTo>
                <a:cubicBezTo>
                  <a:pt x="187" y="29"/>
                  <a:pt x="187" y="29"/>
                  <a:pt x="187" y="29"/>
                </a:cubicBezTo>
                <a:close/>
                <a:moveTo>
                  <a:pt x="187" y="71"/>
                </a:moveTo>
                <a:cubicBezTo>
                  <a:pt x="186" y="70"/>
                  <a:pt x="185" y="70"/>
                  <a:pt x="184" y="70"/>
                </a:cubicBezTo>
                <a:cubicBezTo>
                  <a:pt x="181" y="71"/>
                  <a:pt x="179" y="73"/>
                  <a:pt x="178" y="76"/>
                </a:cubicBezTo>
                <a:cubicBezTo>
                  <a:pt x="177" y="78"/>
                  <a:pt x="177" y="81"/>
                  <a:pt x="178" y="83"/>
                </a:cubicBezTo>
                <a:cubicBezTo>
                  <a:pt x="179" y="88"/>
                  <a:pt x="181" y="91"/>
                  <a:pt x="185" y="93"/>
                </a:cubicBezTo>
                <a:cubicBezTo>
                  <a:pt x="186" y="92"/>
                  <a:pt x="187" y="91"/>
                  <a:pt x="187" y="91"/>
                </a:cubicBezTo>
                <a:cubicBezTo>
                  <a:pt x="187" y="71"/>
                  <a:pt x="187" y="71"/>
                  <a:pt x="187" y="71"/>
                </a:cubicBezTo>
                <a:close/>
                <a:moveTo>
                  <a:pt x="187" y="100"/>
                </a:moveTo>
                <a:cubicBezTo>
                  <a:pt x="187" y="100"/>
                  <a:pt x="186" y="100"/>
                  <a:pt x="186" y="99"/>
                </a:cubicBezTo>
                <a:cubicBezTo>
                  <a:pt x="181" y="104"/>
                  <a:pt x="179" y="110"/>
                  <a:pt x="179" y="116"/>
                </a:cubicBezTo>
                <a:cubicBezTo>
                  <a:pt x="179" y="118"/>
                  <a:pt x="179" y="120"/>
                  <a:pt x="180" y="121"/>
                </a:cubicBezTo>
                <a:cubicBezTo>
                  <a:pt x="180" y="124"/>
                  <a:pt x="182" y="126"/>
                  <a:pt x="183" y="127"/>
                </a:cubicBezTo>
                <a:cubicBezTo>
                  <a:pt x="184" y="128"/>
                  <a:pt x="186" y="128"/>
                  <a:pt x="187" y="128"/>
                </a:cubicBezTo>
                <a:lnTo>
                  <a:pt x="187" y="100"/>
                </a:lnTo>
                <a:close/>
                <a:moveTo>
                  <a:pt x="147" y="0"/>
                </a:moveTo>
                <a:cubicBezTo>
                  <a:pt x="99" y="0"/>
                  <a:pt x="99" y="0"/>
                  <a:pt x="99" y="0"/>
                </a:cubicBezTo>
                <a:cubicBezTo>
                  <a:pt x="99" y="16"/>
                  <a:pt x="99" y="16"/>
                  <a:pt x="99" y="16"/>
                </a:cubicBezTo>
                <a:cubicBezTo>
                  <a:pt x="147" y="16"/>
                  <a:pt x="147" y="16"/>
                  <a:pt x="147" y="16"/>
                </a:cubicBezTo>
                <a:cubicBezTo>
                  <a:pt x="147" y="0"/>
                  <a:pt x="147" y="0"/>
                  <a:pt x="147" y="0"/>
                </a:cubicBezTo>
                <a:close/>
                <a:moveTo>
                  <a:pt x="99" y="224"/>
                </a:moveTo>
                <a:cubicBezTo>
                  <a:pt x="147" y="224"/>
                  <a:pt x="147" y="224"/>
                  <a:pt x="147" y="224"/>
                </a:cubicBezTo>
                <a:cubicBezTo>
                  <a:pt x="147" y="208"/>
                  <a:pt x="147" y="208"/>
                  <a:pt x="147" y="208"/>
                </a:cubicBezTo>
                <a:cubicBezTo>
                  <a:pt x="99" y="208"/>
                  <a:pt x="99" y="208"/>
                  <a:pt x="99" y="208"/>
                </a:cubicBezTo>
                <a:cubicBezTo>
                  <a:pt x="99" y="224"/>
                  <a:pt x="99" y="224"/>
                  <a:pt x="99" y="224"/>
                </a:cubicBezTo>
                <a:close/>
                <a:moveTo>
                  <a:pt x="147" y="29"/>
                </a:moveTo>
                <a:cubicBezTo>
                  <a:pt x="147" y="106"/>
                  <a:pt x="147" y="106"/>
                  <a:pt x="147" y="106"/>
                </a:cubicBezTo>
                <a:cubicBezTo>
                  <a:pt x="147" y="104"/>
                  <a:pt x="147" y="104"/>
                  <a:pt x="147" y="104"/>
                </a:cubicBezTo>
                <a:cubicBezTo>
                  <a:pt x="137" y="107"/>
                  <a:pt x="137" y="107"/>
                  <a:pt x="137" y="107"/>
                </a:cubicBezTo>
                <a:cubicBezTo>
                  <a:pt x="138" y="118"/>
                  <a:pt x="138" y="118"/>
                  <a:pt x="138" y="118"/>
                </a:cubicBezTo>
                <a:cubicBezTo>
                  <a:pt x="127" y="121"/>
                  <a:pt x="127" y="121"/>
                  <a:pt x="127" y="121"/>
                </a:cubicBezTo>
                <a:cubicBezTo>
                  <a:pt x="127" y="131"/>
                  <a:pt x="127" y="131"/>
                  <a:pt x="127" y="131"/>
                </a:cubicBezTo>
                <a:cubicBezTo>
                  <a:pt x="138" y="128"/>
                  <a:pt x="138" y="128"/>
                  <a:pt x="138" y="128"/>
                </a:cubicBezTo>
                <a:cubicBezTo>
                  <a:pt x="138" y="139"/>
                  <a:pt x="138" y="139"/>
                  <a:pt x="138" y="139"/>
                </a:cubicBezTo>
                <a:cubicBezTo>
                  <a:pt x="147" y="137"/>
                  <a:pt x="147" y="137"/>
                  <a:pt x="147" y="137"/>
                </a:cubicBezTo>
                <a:cubicBezTo>
                  <a:pt x="147" y="194"/>
                  <a:pt x="147" y="194"/>
                  <a:pt x="147" y="194"/>
                </a:cubicBezTo>
                <a:cubicBezTo>
                  <a:pt x="99" y="194"/>
                  <a:pt x="99" y="194"/>
                  <a:pt x="99" y="194"/>
                </a:cubicBezTo>
                <a:cubicBezTo>
                  <a:pt x="99" y="157"/>
                  <a:pt x="99" y="157"/>
                  <a:pt x="99" y="157"/>
                </a:cubicBezTo>
                <a:cubicBezTo>
                  <a:pt x="100" y="157"/>
                  <a:pt x="101" y="157"/>
                  <a:pt x="102" y="156"/>
                </a:cubicBezTo>
                <a:cubicBezTo>
                  <a:pt x="109" y="155"/>
                  <a:pt x="113" y="151"/>
                  <a:pt x="117" y="145"/>
                </a:cubicBezTo>
                <a:cubicBezTo>
                  <a:pt x="120" y="139"/>
                  <a:pt x="121" y="132"/>
                  <a:pt x="119" y="124"/>
                </a:cubicBezTo>
                <a:cubicBezTo>
                  <a:pt x="118" y="120"/>
                  <a:pt x="116" y="117"/>
                  <a:pt x="114" y="115"/>
                </a:cubicBezTo>
                <a:cubicBezTo>
                  <a:pt x="112" y="114"/>
                  <a:pt x="111" y="113"/>
                  <a:pt x="109" y="113"/>
                </a:cubicBezTo>
                <a:cubicBezTo>
                  <a:pt x="108" y="112"/>
                  <a:pt x="105" y="113"/>
                  <a:pt x="103" y="113"/>
                </a:cubicBezTo>
                <a:cubicBezTo>
                  <a:pt x="101" y="114"/>
                  <a:pt x="100" y="114"/>
                  <a:pt x="99" y="115"/>
                </a:cubicBezTo>
                <a:cubicBezTo>
                  <a:pt x="99" y="93"/>
                  <a:pt x="99" y="93"/>
                  <a:pt x="99" y="93"/>
                </a:cubicBezTo>
                <a:cubicBezTo>
                  <a:pt x="100" y="93"/>
                  <a:pt x="100" y="93"/>
                  <a:pt x="100" y="93"/>
                </a:cubicBezTo>
                <a:cubicBezTo>
                  <a:pt x="102" y="93"/>
                  <a:pt x="103" y="93"/>
                  <a:pt x="104" y="94"/>
                </a:cubicBezTo>
                <a:cubicBezTo>
                  <a:pt x="105" y="94"/>
                  <a:pt x="106" y="95"/>
                  <a:pt x="106" y="97"/>
                </a:cubicBezTo>
                <a:cubicBezTo>
                  <a:pt x="106" y="98"/>
                  <a:pt x="106" y="99"/>
                  <a:pt x="105" y="100"/>
                </a:cubicBezTo>
                <a:cubicBezTo>
                  <a:pt x="108" y="99"/>
                  <a:pt x="110" y="98"/>
                  <a:pt x="111" y="97"/>
                </a:cubicBezTo>
                <a:cubicBezTo>
                  <a:pt x="112" y="95"/>
                  <a:pt x="112" y="93"/>
                  <a:pt x="111" y="92"/>
                </a:cubicBezTo>
                <a:cubicBezTo>
                  <a:pt x="111" y="90"/>
                  <a:pt x="110" y="89"/>
                  <a:pt x="107" y="88"/>
                </a:cubicBezTo>
                <a:cubicBezTo>
                  <a:pt x="105" y="87"/>
                  <a:pt x="103" y="87"/>
                  <a:pt x="100" y="88"/>
                </a:cubicBezTo>
                <a:cubicBezTo>
                  <a:pt x="99" y="88"/>
                  <a:pt x="99" y="88"/>
                  <a:pt x="99" y="88"/>
                </a:cubicBezTo>
                <a:cubicBezTo>
                  <a:pt x="99" y="29"/>
                  <a:pt x="99" y="29"/>
                  <a:pt x="99" y="29"/>
                </a:cubicBezTo>
                <a:cubicBezTo>
                  <a:pt x="147" y="29"/>
                  <a:pt x="147" y="29"/>
                  <a:pt x="147" y="29"/>
                </a:cubicBezTo>
                <a:close/>
                <a:moveTo>
                  <a:pt x="99" y="150"/>
                </a:moveTo>
                <a:cubicBezTo>
                  <a:pt x="100" y="150"/>
                  <a:pt x="101" y="150"/>
                  <a:pt x="101" y="150"/>
                </a:cubicBezTo>
                <a:cubicBezTo>
                  <a:pt x="105" y="149"/>
                  <a:pt x="107" y="146"/>
                  <a:pt x="109" y="142"/>
                </a:cubicBezTo>
                <a:cubicBezTo>
                  <a:pt x="110" y="137"/>
                  <a:pt x="111" y="133"/>
                  <a:pt x="110" y="129"/>
                </a:cubicBezTo>
                <a:cubicBezTo>
                  <a:pt x="108" y="123"/>
                  <a:pt x="106" y="120"/>
                  <a:pt x="103" y="121"/>
                </a:cubicBezTo>
                <a:cubicBezTo>
                  <a:pt x="101" y="121"/>
                  <a:pt x="100" y="122"/>
                  <a:pt x="99" y="123"/>
                </a:cubicBezTo>
                <a:lnTo>
                  <a:pt x="99" y="150"/>
                </a:lnTo>
                <a:close/>
                <a:moveTo>
                  <a:pt x="99" y="0"/>
                </a:moveTo>
                <a:cubicBezTo>
                  <a:pt x="23" y="0"/>
                  <a:pt x="23" y="0"/>
                  <a:pt x="23" y="0"/>
                </a:cubicBezTo>
                <a:cubicBezTo>
                  <a:pt x="10" y="0"/>
                  <a:pt x="0" y="10"/>
                  <a:pt x="0" y="23"/>
                </a:cubicBezTo>
                <a:cubicBezTo>
                  <a:pt x="0" y="200"/>
                  <a:pt x="0" y="200"/>
                  <a:pt x="0" y="200"/>
                </a:cubicBezTo>
                <a:cubicBezTo>
                  <a:pt x="0" y="213"/>
                  <a:pt x="10" y="224"/>
                  <a:pt x="23" y="224"/>
                </a:cubicBezTo>
                <a:cubicBezTo>
                  <a:pt x="99" y="224"/>
                  <a:pt x="99" y="224"/>
                  <a:pt x="99" y="224"/>
                </a:cubicBezTo>
                <a:cubicBezTo>
                  <a:pt x="99" y="208"/>
                  <a:pt x="99" y="208"/>
                  <a:pt x="99" y="208"/>
                </a:cubicBezTo>
                <a:cubicBezTo>
                  <a:pt x="37" y="208"/>
                  <a:pt x="37" y="208"/>
                  <a:pt x="37" y="208"/>
                </a:cubicBezTo>
                <a:cubicBezTo>
                  <a:pt x="37" y="208"/>
                  <a:pt x="37" y="208"/>
                  <a:pt x="37" y="208"/>
                </a:cubicBezTo>
                <a:cubicBezTo>
                  <a:pt x="26" y="208"/>
                  <a:pt x="17" y="199"/>
                  <a:pt x="17" y="189"/>
                </a:cubicBezTo>
                <a:cubicBezTo>
                  <a:pt x="17" y="35"/>
                  <a:pt x="17" y="35"/>
                  <a:pt x="17" y="35"/>
                </a:cubicBezTo>
                <a:cubicBezTo>
                  <a:pt x="17" y="24"/>
                  <a:pt x="26" y="16"/>
                  <a:pt x="37" y="16"/>
                </a:cubicBezTo>
                <a:cubicBezTo>
                  <a:pt x="99" y="16"/>
                  <a:pt x="99" y="16"/>
                  <a:pt x="99" y="16"/>
                </a:cubicBezTo>
                <a:cubicBezTo>
                  <a:pt x="99" y="0"/>
                  <a:pt x="99" y="0"/>
                  <a:pt x="99" y="0"/>
                </a:cubicBezTo>
                <a:close/>
                <a:moveTo>
                  <a:pt x="99" y="29"/>
                </a:moveTo>
                <a:cubicBezTo>
                  <a:pt x="99" y="88"/>
                  <a:pt x="99" y="88"/>
                  <a:pt x="99" y="88"/>
                </a:cubicBezTo>
                <a:cubicBezTo>
                  <a:pt x="93" y="89"/>
                  <a:pt x="89" y="93"/>
                  <a:pt x="85" y="97"/>
                </a:cubicBezTo>
                <a:cubicBezTo>
                  <a:pt x="82" y="102"/>
                  <a:pt x="80" y="109"/>
                  <a:pt x="79" y="116"/>
                </a:cubicBezTo>
                <a:cubicBezTo>
                  <a:pt x="78" y="120"/>
                  <a:pt x="78" y="124"/>
                  <a:pt x="79" y="129"/>
                </a:cubicBezTo>
                <a:cubicBezTo>
                  <a:pt x="79" y="134"/>
                  <a:pt x="80" y="138"/>
                  <a:pt x="81" y="142"/>
                </a:cubicBezTo>
                <a:cubicBezTo>
                  <a:pt x="81" y="144"/>
                  <a:pt x="81" y="144"/>
                  <a:pt x="81" y="144"/>
                </a:cubicBezTo>
                <a:cubicBezTo>
                  <a:pt x="82" y="146"/>
                  <a:pt x="82" y="148"/>
                  <a:pt x="83" y="150"/>
                </a:cubicBezTo>
                <a:cubicBezTo>
                  <a:pt x="86" y="156"/>
                  <a:pt x="92" y="158"/>
                  <a:pt x="99" y="157"/>
                </a:cubicBezTo>
                <a:cubicBezTo>
                  <a:pt x="99" y="194"/>
                  <a:pt x="99" y="194"/>
                  <a:pt x="99" y="194"/>
                </a:cubicBezTo>
                <a:cubicBezTo>
                  <a:pt x="46" y="194"/>
                  <a:pt x="46" y="194"/>
                  <a:pt x="46" y="194"/>
                </a:cubicBezTo>
                <a:cubicBezTo>
                  <a:pt x="37" y="194"/>
                  <a:pt x="30" y="187"/>
                  <a:pt x="30" y="179"/>
                </a:cubicBezTo>
                <a:cubicBezTo>
                  <a:pt x="30" y="45"/>
                  <a:pt x="30" y="45"/>
                  <a:pt x="30" y="45"/>
                </a:cubicBezTo>
                <a:cubicBezTo>
                  <a:pt x="30" y="36"/>
                  <a:pt x="37" y="29"/>
                  <a:pt x="46" y="29"/>
                </a:cubicBezTo>
                <a:cubicBezTo>
                  <a:pt x="99" y="29"/>
                  <a:pt x="99" y="29"/>
                  <a:pt x="99" y="29"/>
                </a:cubicBezTo>
                <a:close/>
                <a:moveTo>
                  <a:pt x="99" y="93"/>
                </a:moveTo>
                <a:cubicBezTo>
                  <a:pt x="99" y="115"/>
                  <a:pt x="99" y="115"/>
                  <a:pt x="99" y="115"/>
                </a:cubicBezTo>
                <a:cubicBezTo>
                  <a:pt x="98" y="115"/>
                  <a:pt x="97" y="116"/>
                  <a:pt x="96" y="118"/>
                </a:cubicBezTo>
                <a:cubicBezTo>
                  <a:pt x="94" y="120"/>
                  <a:pt x="93" y="122"/>
                  <a:pt x="94" y="125"/>
                </a:cubicBezTo>
                <a:cubicBezTo>
                  <a:pt x="94" y="127"/>
                  <a:pt x="95" y="128"/>
                  <a:pt x="97" y="129"/>
                </a:cubicBezTo>
                <a:cubicBezTo>
                  <a:pt x="97" y="127"/>
                  <a:pt x="98" y="125"/>
                  <a:pt x="99" y="123"/>
                </a:cubicBezTo>
                <a:cubicBezTo>
                  <a:pt x="99" y="150"/>
                  <a:pt x="99" y="150"/>
                  <a:pt x="99" y="150"/>
                </a:cubicBezTo>
                <a:cubicBezTo>
                  <a:pt x="98" y="150"/>
                  <a:pt x="97" y="149"/>
                  <a:pt x="96" y="149"/>
                </a:cubicBezTo>
                <a:cubicBezTo>
                  <a:pt x="95" y="148"/>
                  <a:pt x="94" y="146"/>
                  <a:pt x="93" y="142"/>
                </a:cubicBezTo>
                <a:cubicBezTo>
                  <a:pt x="92" y="140"/>
                  <a:pt x="92" y="137"/>
                  <a:pt x="91" y="133"/>
                </a:cubicBezTo>
                <a:cubicBezTo>
                  <a:pt x="91" y="128"/>
                  <a:pt x="90" y="124"/>
                  <a:pt x="90" y="119"/>
                </a:cubicBezTo>
                <a:cubicBezTo>
                  <a:pt x="90" y="111"/>
                  <a:pt x="91" y="104"/>
                  <a:pt x="93" y="100"/>
                </a:cubicBezTo>
                <a:cubicBezTo>
                  <a:pt x="95" y="97"/>
                  <a:pt x="97" y="94"/>
                  <a:pt x="99" y="93"/>
                </a:cubicBezTo>
                <a:close/>
              </a:path>
            </a:pathLst>
          </a:custGeom>
          <a:blipFill dpi="0" rotWithShape="1">
            <a:blip r:embed="rId57" cstate="print">
              <a:extLst>
                <a:ext uri="{28A0092B-C50C-407E-A947-70E740481C1C}">
                  <a14:useLocalDpi xmlns:a14="http://schemas.microsoft.com/office/drawing/2010/main" val="0"/>
                </a:ext>
              </a:extLst>
            </a:blip>
            <a:srcRect/>
            <a:stretch>
              <a:fillRect/>
            </a:stretch>
          </a:blipFill>
          <a:ln>
            <a:noFill/>
          </a:ln>
        </p:spPr>
        <p:txBody>
          <a:bodyPr vert="horz" wrap="square" lIns="61706" tIns="30853" rIns="61706" bIns="30853" numCol="1" anchor="t" anchorCtr="0" compatLnSpc="1">
            <a:prstTxWarp prst="textNoShape">
              <a:avLst/>
            </a:prstTxWarp>
          </a:bodyPr>
          <a:lstStyle/>
          <a:p>
            <a:endParaRPr lang="id-ID" sz="1080">
              <a:solidFill>
                <a:srgbClr val="414455"/>
              </a:solidFill>
            </a:endParaRPr>
          </a:p>
        </p:txBody>
      </p:sp>
      <p:sp>
        <p:nvSpPr>
          <p:cNvPr id="85" name="Freeform 77"/>
          <p:cNvSpPr>
            <a:spLocks/>
          </p:cNvSpPr>
          <p:nvPr/>
        </p:nvSpPr>
        <p:spPr bwMode="auto">
          <a:xfrm>
            <a:off x="4254616" y="1958647"/>
            <a:ext cx="144624" cy="108200"/>
          </a:xfrm>
          <a:custGeom>
            <a:avLst/>
            <a:gdLst>
              <a:gd name="T0" fmla="*/ 69 w 98"/>
              <a:gd name="T1" fmla="*/ 0 h 74"/>
              <a:gd name="T2" fmla="*/ 49 w 98"/>
              <a:gd name="T3" fmla="*/ 8 h 74"/>
              <a:gd name="T4" fmla="*/ 30 w 98"/>
              <a:gd name="T5" fmla="*/ 0 h 74"/>
              <a:gd name="T6" fmla="*/ 0 w 98"/>
              <a:gd name="T7" fmla="*/ 29 h 74"/>
              <a:gd name="T8" fmla="*/ 51 w 98"/>
              <a:gd name="T9" fmla="*/ 74 h 74"/>
              <a:gd name="T10" fmla="*/ 98 w 98"/>
              <a:gd name="T11" fmla="*/ 29 h 74"/>
              <a:gd name="T12" fmla="*/ 69 w 98"/>
              <a:gd name="T13" fmla="*/ 0 h 74"/>
            </a:gdLst>
            <a:ahLst/>
            <a:cxnLst>
              <a:cxn ang="0">
                <a:pos x="T0" y="T1"/>
              </a:cxn>
              <a:cxn ang="0">
                <a:pos x="T2" y="T3"/>
              </a:cxn>
              <a:cxn ang="0">
                <a:pos x="T4" y="T5"/>
              </a:cxn>
              <a:cxn ang="0">
                <a:pos x="T6" y="T7"/>
              </a:cxn>
              <a:cxn ang="0">
                <a:pos x="T8" y="T9"/>
              </a:cxn>
              <a:cxn ang="0">
                <a:pos x="T10" y="T11"/>
              </a:cxn>
              <a:cxn ang="0">
                <a:pos x="T12" y="T13"/>
              </a:cxn>
            </a:cxnLst>
            <a:rect l="0" t="0" r="r" b="b"/>
            <a:pathLst>
              <a:path w="98" h="74">
                <a:moveTo>
                  <a:pt x="69" y="0"/>
                </a:moveTo>
                <a:cubicBezTo>
                  <a:pt x="61" y="0"/>
                  <a:pt x="54" y="3"/>
                  <a:pt x="49" y="8"/>
                </a:cubicBezTo>
                <a:cubicBezTo>
                  <a:pt x="44" y="3"/>
                  <a:pt x="37" y="0"/>
                  <a:pt x="30" y="0"/>
                </a:cubicBezTo>
                <a:cubicBezTo>
                  <a:pt x="13" y="0"/>
                  <a:pt x="0" y="13"/>
                  <a:pt x="0" y="29"/>
                </a:cubicBezTo>
                <a:cubicBezTo>
                  <a:pt x="0" y="47"/>
                  <a:pt x="15" y="74"/>
                  <a:pt x="51" y="74"/>
                </a:cubicBezTo>
                <a:cubicBezTo>
                  <a:pt x="88" y="74"/>
                  <a:pt x="98" y="45"/>
                  <a:pt x="98" y="29"/>
                </a:cubicBezTo>
                <a:cubicBezTo>
                  <a:pt x="98" y="13"/>
                  <a:pt x="85" y="0"/>
                  <a:pt x="69" y="0"/>
                </a:cubicBezTo>
                <a:close/>
              </a:path>
            </a:pathLst>
          </a:custGeom>
          <a:blipFill dpi="0" rotWithShape="1">
            <a:blip r:embed="rId58" cstate="print">
              <a:extLst>
                <a:ext uri="{28A0092B-C50C-407E-A947-70E740481C1C}">
                  <a14:useLocalDpi xmlns:a14="http://schemas.microsoft.com/office/drawing/2010/main" val="0"/>
                </a:ext>
              </a:extLst>
            </a:blip>
            <a:srcRect/>
            <a:stretch>
              <a:fillRect/>
            </a:stretch>
          </a:blipFill>
          <a:ln>
            <a:noFill/>
          </a:ln>
          <a:extLst/>
        </p:spPr>
        <p:txBody>
          <a:bodyPr vert="horz" wrap="square" lIns="61706" tIns="30853" rIns="61706" bIns="30853" numCol="1" anchor="t" anchorCtr="0" compatLnSpc="1">
            <a:prstTxWarp prst="textNoShape">
              <a:avLst/>
            </a:prstTxWarp>
          </a:bodyPr>
          <a:lstStyle/>
          <a:p>
            <a:endParaRPr lang="id-ID" sz="1080">
              <a:solidFill>
                <a:srgbClr val="414455"/>
              </a:solidFill>
            </a:endParaRPr>
          </a:p>
        </p:txBody>
      </p:sp>
      <p:sp>
        <p:nvSpPr>
          <p:cNvPr id="86" name="Freeform 78"/>
          <p:cNvSpPr>
            <a:spLocks/>
          </p:cNvSpPr>
          <p:nvPr/>
        </p:nvSpPr>
        <p:spPr bwMode="auto">
          <a:xfrm>
            <a:off x="4318893" y="1930795"/>
            <a:ext cx="39638" cy="49279"/>
          </a:xfrm>
          <a:custGeom>
            <a:avLst/>
            <a:gdLst>
              <a:gd name="T0" fmla="*/ 6 w 27"/>
              <a:gd name="T1" fmla="*/ 34 h 34"/>
              <a:gd name="T2" fmla="*/ 13 w 27"/>
              <a:gd name="T3" fmla="*/ 0 h 34"/>
              <a:gd name="T4" fmla="*/ 27 w 27"/>
              <a:gd name="T5" fmla="*/ 3 h 34"/>
              <a:gd name="T6" fmla="*/ 6 w 27"/>
              <a:gd name="T7" fmla="*/ 34 h 34"/>
            </a:gdLst>
            <a:ahLst/>
            <a:cxnLst>
              <a:cxn ang="0">
                <a:pos x="T0" y="T1"/>
              </a:cxn>
              <a:cxn ang="0">
                <a:pos x="T2" y="T3"/>
              </a:cxn>
              <a:cxn ang="0">
                <a:pos x="T4" y="T5"/>
              </a:cxn>
              <a:cxn ang="0">
                <a:pos x="T6" y="T7"/>
              </a:cxn>
            </a:cxnLst>
            <a:rect l="0" t="0" r="r" b="b"/>
            <a:pathLst>
              <a:path w="27" h="34">
                <a:moveTo>
                  <a:pt x="6" y="34"/>
                </a:moveTo>
                <a:cubicBezTo>
                  <a:pt x="0" y="22"/>
                  <a:pt x="4" y="9"/>
                  <a:pt x="13" y="0"/>
                </a:cubicBezTo>
                <a:cubicBezTo>
                  <a:pt x="27" y="3"/>
                  <a:pt x="27" y="3"/>
                  <a:pt x="27" y="3"/>
                </a:cubicBezTo>
                <a:cubicBezTo>
                  <a:pt x="14" y="10"/>
                  <a:pt x="6" y="18"/>
                  <a:pt x="6" y="34"/>
                </a:cubicBezTo>
                <a:close/>
              </a:path>
            </a:pathLst>
          </a:custGeom>
          <a:blipFill dpi="0" rotWithShape="1">
            <a:blip r:embed="rId59" cstate="print">
              <a:extLst>
                <a:ext uri="{28A0092B-C50C-407E-A947-70E740481C1C}">
                  <a14:useLocalDpi xmlns:a14="http://schemas.microsoft.com/office/drawing/2010/main" val="0"/>
                </a:ext>
              </a:extLst>
            </a:blip>
            <a:srcRect/>
            <a:stretch>
              <a:fillRect/>
            </a:stretch>
          </a:blipFill>
          <a:ln>
            <a:noFill/>
          </a:ln>
          <a:extLst/>
        </p:spPr>
        <p:txBody>
          <a:bodyPr vert="horz" wrap="square" lIns="61706" tIns="30853" rIns="61706" bIns="30853" numCol="1" anchor="t" anchorCtr="0" compatLnSpc="1">
            <a:prstTxWarp prst="textNoShape">
              <a:avLst/>
            </a:prstTxWarp>
          </a:bodyPr>
          <a:lstStyle/>
          <a:p>
            <a:endParaRPr lang="id-ID" sz="1080">
              <a:solidFill>
                <a:srgbClr val="414455"/>
              </a:solidFill>
            </a:endParaRPr>
          </a:p>
        </p:txBody>
      </p:sp>
      <p:sp>
        <p:nvSpPr>
          <p:cNvPr id="87" name="Freeform 79"/>
          <p:cNvSpPr>
            <a:spLocks noEditPoints="1"/>
          </p:cNvSpPr>
          <p:nvPr/>
        </p:nvSpPr>
        <p:spPr bwMode="auto">
          <a:xfrm>
            <a:off x="4093924" y="2832816"/>
            <a:ext cx="152123" cy="211043"/>
          </a:xfrm>
          <a:custGeom>
            <a:avLst/>
            <a:gdLst>
              <a:gd name="T0" fmla="*/ 87 w 103"/>
              <a:gd name="T1" fmla="*/ 88 h 143"/>
              <a:gd name="T2" fmla="*/ 103 w 103"/>
              <a:gd name="T3" fmla="*/ 112 h 143"/>
              <a:gd name="T4" fmla="*/ 102 w 103"/>
              <a:gd name="T5" fmla="*/ 143 h 143"/>
              <a:gd name="T6" fmla="*/ 87 w 103"/>
              <a:gd name="T7" fmla="*/ 137 h 143"/>
              <a:gd name="T8" fmla="*/ 87 w 103"/>
              <a:gd name="T9" fmla="*/ 134 h 143"/>
              <a:gd name="T10" fmla="*/ 91 w 103"/>
              <a:gd name="T11" fmla="*/ 136 h 143"/>
              <a:gd name="T12" fmla="*/ 100 w 103"/>
              <a:gd name="T13" fmla="*/ 130 h 143"/>
              <a:gd name="T14" fmla="*/ 100 w 103"/>
              <a:gd name="T15" fmla="*/ 113 h 143"/>
              <a:gd name="T16" fmla="*/ 100 w 103"/>
              <a:gd name="T17" fmla="*/ 113 h 143"/>
              <a:gd name="T18" fmla="*/ 99 w 103"/>
              <a:gd name="T19" fmla="*/ 111 h 143"/>
              <a:gd name="T20" fmla="*/ 92 w 103"/>
              <a:gd name="T21" fmla="*/ 110 h 143"/>
              <a:gd name="T22" fmla="*/ 90 w 103"/>
              <a:gd name="T23" fmla="*/ 116 h 143"/>
              <a:gd name="T24" fmla="*/ 87 w 103"/>
              <a:gd name="T25" fmla="*/ 115 h 143"/>
              <a:gd name="T26" fmla="*/ 87 w 103"/>
              <a:gd name="T27" fmla="*/ 88 h 143"/>
              <a:gd name="T28" fmla="*/ 73 w 103"/>
              <a:gd name="T29" fmla="*/ 132 h 143"/>
              <a:gd name="T30" fmla="*/ 32 w 103"/>
              <a:gd name="T31" fmla="*/ 70 h 143"/>
              <a:gd name="T32" fmla="*/ 28 w 103"/>
              <a:gd name="T33" fmla="*/ 68 h 143"/>
              <a:gd name="T34" fmla="*/ 28 w 103"/>
              <a:gd name="T35" fmla="*/ 67 h 143"/>
              <a:gd name="T36" fmla="*/ 28 w 103"/>
              <a:gd name="T37" fmla="*/ 63 h 143"/>
              <a:gd name="T38" fmla="*/ 29 w 103"/>
              <a:gd name="T39" fmla="*/ 65 h 143"/>
              <a:gd name="T40" fmla="*/ 34 w 103"/>
              <a:gd name="T41" fmla="*/ 66 h 143"/>
              <a:gd name="T42" fmla="*/ 41 w 103"/>
              <a:gd name="T43" fmla="*/ 61 h 143"/>
              <a:gd name="T44" fmla="*/ 41 w 103"/>
              <a:gd name="T45" fmla="*/ 61 h 143"/>
              <a:gd name="T46" fmla="*/ 37 w 103"/>
              <a:gd name="T47" fmla="*/ 59 h 143"/>
              <a:gd name="T48" fmla="*/ 28 w 103"/>
              <a:gd name="T49" fmla="*/ 45 h 143"/>
              <a:gd name="T50" fmla="*/ 28 w 103"/>
              <a:gd name="T51" fmla="*/ 26 h 143"/>
              <a:gd name="T52" fmla="*/ 39 w 103"/>
              <a:gd name="T53" fmla="*/ 19 h 143"/>
              <a:gd name="T54" fmla="*/ 44 w 103"/>
              <a:gd name="T55" fmla="*/ 21 h 143"/>
              <a:gd name="T56" fmla="*/ 61 w 103"/>
              <a:gd name="T57" fmla="*/ 46 h 143"/>
              <a:gd name="T58" fmla="*/ 61 w 103"/>
              <a:gd name="T59" fmla="*/ 50 h 143"/>
              <a:gd name="T60" fmla="*/ 87 w 103"/>
              <a:gd name="T61" fmla="*/ 88 h 143"/>
              <a:gd name="T62" fmla="*/ 87 w 103"/>
              <a:gd name="T63" fmla="*/ 115 h 143"/>
              <a:gd name="T64" fmla="*/ 84 w 103"/>
              <a:gd name="T65" fmla="*/ 116 h 143"/>
              <a:gd name="T66" fmla="*/ 82 w 103"/>
              <a:gd name="T67" fmla="*/ 122 h 143"/>
              <a:gd name="T68" fmla="*/ 75 w 103"/>
              <a:gd name="T69" fmla="*/ 121 h 143"/>
              <a:gd name="T70" fmla="*/ 74 w 103"/>
              <a:gd name="T71" fmla="*/ 128 h 143"/>
              <a:gd name="T72" fmla="*/ 75 w 103"/>
              <a:gd name="T73" fmla="*/ 130 h 143"/>
              <a:gd name="T74" fmla="*/ 87 w 103"/>
              <a:gd name="T75" fmla="*/ 134 h 143"/>
              <a:gd name="T76" fmla="*/ 87 w 103"/>
              <a:gd name="T77" fmla="*/ 137 h 143"/>
              <a:gd name="T78" fmla="*/ 73 w 103"/>
              <a:gd name="T79" fmla="*/ 132 h 143"/>
              <a:gd name="T80" fmla="*/ 28 w 103"/>
              <a:gd name="T81" fmla="*/ 4 h 143"/>
              <a:gd name="T82" fmla="*/ 28 w 103"/>
              <a:gd name="T83" fmla="*/ 24 h 143"/>
              <a:gd name="T84" fmla="*/ 36 w 103"/>
              <a:gd name="T85" fmla="*/ 15 h 143"/>
              <a:gd name="T86" fmla="*/ 32 w 103"/>
              <a:gd name="T87" fmla="*/ 8 h 143"/>
              <a:gd name="T88" fmla="*/ 28 w 103"/>
              <a:gd name="T89" fmla="*/ 4 h 143"/>
              <a:gd name="T90" fmla="*/ 28 w 103"/>
              <a:gd name="T91" fmla="*/ 67 h 143"/>
              <a:gd name="T92" fmla="*/ 11 w 103"/>
              <a:gd name="T93" fmla="*/ 43 h 143"/>
              <a:gd name="T94" fmla="*/ 11 w 103"/>
              <a:gd name="T95" fmla="*/ 37 h 143"/>
              <a:gd name="T96" fmla="*/ 5 w 103"/>
              <a:gd name="T97" fmla="*/ 27 h 143"/>
              <a:gd name="T98" fmla="*/ 9 w 103"/>
              <a:gd name="T99" fmla="*/ 4 h 143"/>
              <a:gd name="T100" fmla="*/ 28 w 103"/>
              <a:gd name="T101" fmla="*/ 4 h 143"/>
              <a:gd name="T102" fmla="*/ 28 w 103"/>
              <a:gd name="T103" fmla="*/ 24 h 143"/>
              <a:gd name="T104" fmla="*/ 21 w 103"/>
              <a:gd name="T105" fmla="*/ 31 h 143"/>
              <a:gd name="T106" fmla="*/ 28 w 103"/>
              <a:gd name="T107" fmla="*/ 26 h 143"/>
              <a:gd name="T108" fmla="*/ 28 w 103"/>
              <a:gd name="T109" fmla="*/ 45 h 143"/>
              <a:gd name="T110" fmla="*/ 22 w 103"/>
              <a:gd name="T111" fmla="*/ 37 h 143"/>
              <a:gd name="T112" fmla="*/ 22 w 103"/>
              <a:gd name="T113" fmla="*/ 33 h 143"/>
              <a:gd name="T114" fmla="*/ 15 w 103"/>
              <a:gd name="T115" fmla="*/ 37 h 143"/>
              <a:gd name="T116" fmla="*/ 14 w 103"/>
              <a:gd name="T117" fmla="*/ 43 h 143"/>
              <a:gd name="T118" fmla="*/ 28 w 103"/>
              <a:gd name="T119" fmla="*/ 63 h 143"/>
              <a:gd name="T120" fmla="*/ 28 w 103"/>
              <a:gd name="T121" fmla="*/ 6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3" h="143">
                <a:moveTo>
                  <a:pt x="87" y="88"/>
                </a:moveTo>
                <a:cubicBezTo>
                  <a:pt x="103" y="112"/>
                  <a:pt x="103" y="112"/>
                  <a:pt x="103" y="112"/>
                </a:cubicBezTo>
                <a:cubicBezTo>
                  <a:pt x="102" y="143"/>
                  <a:pt x="102" y="143"/>
                  <a:pt x="102" y="143"/>
                </a:cubicBezTo>
                <a:cubicBezTo>
                  <a:pt x="87" y="137"/>
                  <a:pt x="87" y="137"/>
                  <a:pt x="87" y="137"/>
                </a:cubicBezTo>
                <a:cubicBezTo>
                  <a:pt x="87" y="134"/>
                  <a:pt x="87" y="134"/>
                  <a:pt x="87" y="134"/>
                </a:cubicBezTo>
                <a:cubicBezTo>
                  <a:pt x="91" y="136"/>
                  <a:pt x="91" y="136"/>
                  <a:pt x="91" y="136"/>
                </a:cubicBezTo>
                <a:cubicBezTo>
                  <a:pt x="100" y="130"/>
                  <a:pt x="100" y="130"/>
                  <a:pt x="100" y="130"/>
                </a:cubicBezTo>
                <a:cubicBezTo>
                  <a:pt x="100" y="113"/>
                  <a:pt x="100" y="113"/>
                  <a:pt x="100" y="113"/>
                </a:cubicBezTo>
                <a:cubicBezTo>
                  <a:pt x="100" y="113"/>
                  <a:pt x="100" y="113"/>
                  <a:pt x="100" y="113"/>
                </a:cubicBezTo>
                <a:cubicBezTo>
                  <a:pt x="99" y="111"/>
                  <a:pt x="99" y="111"/>
                  <a:pt x="99" y="111"/>
                </a:cubicBezTo>
                <a:cubicBezTo>
                  <a:pt x="98" y="109"/>
                  <a:pt x="95" y="108"/>
                  <a:pt x="92" y="110"/>
                </a:cubicBezTo>
                <a:cubicBezTo>
                  <a:pt x="90" y="111"/>
                  <a:pt x="89" y="114"/>
                  <a:pt x="90" y="116"/>
                </a:cubicBezTo>
                <a:cubicBezTo>
                  <a:pt x="89" y="115"/>
                  <a:pt x="88" y="115"/>
                  <a:pt x="87" y="115"/>
                </a:cubicBezTo>
                <a:lnTo>
                  <a:pt x="87" y="88"/>
                </a:lnTo>
                <a:close/>
                <a:moveTo>
                  <a:pt x="73" y="132"/>
                </a:moveTo>
                <a:cubicBezTo>
                  <a:pt x="32" y="70"/>
                  <a:pt x="32" y="70"/>
                  <a:pt x="32" y="70"/>
                </a:cubicBezTo>
                <a:cubicBezTo>
                  <a:pt x="30" y="70"/>
                  <a:pt x="29" y="69"/>
                  <a:pt x="28" y="68"/>
                </a:cubicBezTo>
                <a:cubicBezTo>
                  <a:pt x="28" y="67"/>
                  <a:pt x="28" y="67"/>
                  <a:pt x="28" y="67"/>
                </a:cubicBezTo>
                <a:cubicBezTo>
                  <a:pt x="28" y="63"/>
                  <a:pt x="28" y="63"/>
                  <a:pt x="28" y="63"/>
                </a:cubicBezTo>
                <a:cubicBezTo>
                  <a:pt x="29" y="65"/>
                  <a:pt x="29" y="65"/>
                  <a:pt x="29" y="65"/>
                </a:cubicBezTo>
                <a:cubicBezTo>
                  <a:pt x="30" y="67"/>
                  <a:pt x="33" y="67"/>
                  <a:pt x="34" y="66"/>
                </a:cubicBezTo>
                <a:cubicBezTo>
                  <a:pt x="41" y="61"/>
                  <a:pt x="41" y="61"/>
                  <a:pt x="41" y="61"/>
                </a:cubicBezTo>
                <a:cubicBezTo>
                  <a:pt x="41" y="61"/>
                  <a:pt x="41" y="61"/>
                  <a:pt x="41" y="61"/>
                </a:cubicBezTo>
                <a:cubicBezTo>
                  <a:pt x="40" y="61"/>
                  <a:pt x="38" y="61"/>
                  <a:pt x="37" y="59"/>
                </a:cubicBezTo>
                <a:cubicBezTo>
                  <a:pt x="28" y="45"/>
                  <a:pt x="28" y="45"/>
                  <a:pt x="28" y="45"/>
                </a:cubicBezTo>
                <a:cubicBezTo>
                  <a:pt x="28" y="26"/>
                  <a:pt x="28" y="26"/>
                  <a:pt x="28" y="26"/>
                </a:cubicBezTo>
                <a:cubicBezTo>
                  <a:pt x="39" y="19"/>
                  <a:pt x="39" y="19"/>
                  <a:pt x="39" y="19"/>
                </a:cubicBezTo>
                <a:cubicBezTo>
                  <a:pt x="41" y="18"/>
                  <a:pt x="43" y="19"/>
                  <a:pt x="44" y="21"/>
                </a:cubicBezTo>
                <a:cubicBezTo>
                  <a:pt x="61" y="46"/>
                  <a:pt x="61" y="46"/>
                  <a:pt x="61" y="46"/>
                </a:cubicBezTo>
                <a:cubicBezTo>
                  <a:pt x="62" y="47"/>
                  <a:pt x="62" y="49"/>
                  <a:pt x="61" y="50"/>
                </a:cubicBezTo>
                <a:cubicBezTo>
                  <a:pt x="87" y="88"/>
                  <a:pt x="87" y="88"/>
                  <a:pt x="87" y="88"/>
                </a:cubicBezTo>
                <a:cubicBezTo>
                  <a:pt x="87" y="115"/>
                  <a:pt x="87" y="115"/>
                  <a:pt x="87" y="115"/>
                </a:cubicBezTo>
                <a:cubicBezTo>
                  <a:pt x="86" y="115"/>
                  <a:pt x="85" y="115"/>
                  <a:pt x="84" y="116"/>
                </a:cubicBezTo>
                <a:cubicBezTo>
                  <a:pt x="82" y="117"/>
                  <a:pt x="81" y="120"/>
                  <a:pt x="82" y="122"/>
                </a:cubicBezTo>
                <a:cubicBezTo>
                  <a:pt x="80" y="120"/>
                  <a:pt x="77" y="120"/>
                  <a:pt x="75" y="121"/>
                </a:cubicBezTo>
                <a:cubicBezTo>
                  <a:pt x="73" y="123"/>
                  <a:pt x="72" y="126"/>
                  <a:pt x="74" y="128"/>
                </a:cubicBezTo>
                <a:cubicBezTo>
                  <a:pt x="75" y="130"/>
                  <a:pt x="75" y="130"/>
                  <a:pt x="75" y="130"/>
                </a:cubicBezTo>
                <a:cubicBezTo>
                  <a:pt x="87" y="134"/>
                  <a:pt x="87" y="134"/>
                  <a:pt x="87" y="134"/>
                </a:cubicBezTo>
                <a:cubicBezTo>
                  <a:pt x="87" y="137"/>
                  <a:pt x="87" y="137"/>
                  <a:pt x="87" y="137"/>
                </a:cubicBezTo>
                <a:cubicBezTo>
                  <a:pt x="73" y="132"/>
                  <a:pt x="73" y="132"/>
                  <a:pt x="73" y="132"/>
                </a:cubicBezTo>
                <a:close/>
                <a:moveTo>
                  <a:pt x="28" y="4"/>
                </a:moveTo>
                <a:cubicBezTo>
                  <a:pt x="28" y="24"/>
                  <a:pt x="28" y="24"/>
                  <a:pt x="28" y="24"/>
                </a:cubicBezTo>
                <a:cubicBezTo>
                  <a:pt x="36" y="15"/>
                  <a:pt x="36" y="15"/>
                  <a:pt x="36" y="15"/>
                </a:cubicBezTo>
                <a:cubicBezTo>
                  <a:pt x="32" y="8"/>
                  <a:pt x="32" y="8"/>
                  <a:pt x="32" y="8"/>
                </a:cubicBezTo>
                <a:cubicBezTo>
                  <a:pt x="31" y="7"/>
                  <a:pt x="29" y="5"/>
                  <a:pt x="28" y="4"/>
                </a:cubicBezTo>
                <a:close/>
                <a:moveTo>
                  <a:pt x="28" y="67"/>
                </a:moveTo>
                <a:cubicBezTo>
                  <a:pt x="11" y="43"/>
                  <a:pt x="11" y="43"/>
                  <a:pt x="11" y="43"/>
                </a:cubicBezTo>
                <a:cubicBezTo>
                  <a:pt x="10" y="41"/>
                  <a:pt x="10" y="38"/>
                  <a:pt x="11" y="37"/>
                </a:cubicBezTo>
                <a:cubicBezTo>
                  <a:pt x="5" y="27"/>
                  <a:pt x="5" y="27"/>
                  <a:pt x="5" y="27"/>
                </a:cubicBezTo>
                <a:cubicBezTo>
                  <a:pt x="0" y="19"/>
                  <a:pt x="2" y="9"/>
                  <a:pt x="9" y="4"/>
                </a:cubicBezTo>
                <a:cubicBezTo>
                  <a:pt x="15" y="0"/>
                  <a:pt x="22" y="0"/>
                  <a:pt x="28" y="4"/>
                </a:cubicBezTo>
                <a:cubicBezTo>
                  <a:pt x="28" y="24"/>
                  <a:pt x="28" y="24"/>
                  <a:pt x="28" y="24"/>
                </a:cubicBezTo>
                <a:cubicBezTo>
                  <a:pt x="21" y="31"/>
                  <a:pt x="21" y="31"/>
                  <a:pt x="21" y="31"/>
                </a:cubicBezTo>
                <a:cubicBezTo>
                  <a:pt x="28" y="26"/>
                  <a:pt x="28" y="26"/>
                  <a:pt x="28" y="26"/>
                </a:cubicBezTo>
                <a:cubicBezTo>
                  <a:pt x="28" y="45"/>
                  <a:pt x="28" y="45"/>
                  <a:pt x="28" y="45"/>
                </a:cubicBezTo>
                <a:cubicBezTo>
                  <a:pt x="22" y="37"/>
                  <a:pt x="22" y="37"/>
                  <a:pt x="22" y="37"/>
                </a:cubicBezTo>
                <a:cubicBezTo>
                  <a:pt x="21" y="36"/>
                  <a:pt x="21" y="34"/>
                  <a:pt x="22" y="33"/>
                </a:cubicBezTo>
                <a:cubicBezTo>
                  <a:pt x="15" y="37"/>
                  <a:pt x="15" y="37"/>
                  <a:pt x="15" y="37"/>
                </a:cubicBezTo>
                <a:cubicBezTo>
                  <a:pt x="14" y="39"/>
                  <a:pt x="13" y="41"/>
                  <a:pt x="14" y="43"/>
                </a:cubicBezTo>
                <a:cubicBezTo>
                  <a:pt x="28" y="63"/>
                  <a:pt x="28" y="63"/>
                  <a:pt x="28" y="63"/>
                </a:cubicBezTo>
                <a:lnTo>
                  <a:pt x="28" y="67"/>
                </a:lnTo>
                <a:close/>
              </a:path>
            </a:pathLst>
          </a:custGeom>
          <a:blipFill dpi="0" rotWithShape="1">
            <a:blip r:embed="rId60" cstate="print">
              <a:extLst>
                <a:ext uri="{28A0092B-C50C-407E-A947-70E740481C1C}">
                  <a14:useLocalDpi xmlns:a14="http://schemas.microsoft.com/office/drawing/2010/main" val="0"/>
                </a:ext>
              </a:extLst>
            </a:blip>
            <a:srcRect/>
            <a:stretch>
              <a:fillRect/>
            </a:stretch>
          </a:blipFill>
          <a:ln>
            <a:noFill/>
          </a:ln>
          <a:extLst/>
        </p:spPr>
        <p:txBody>
          <a:bodyPr vert="horz" wrap="square" lIns="61706" tIns="30853" rIns="61706" bIns="30853" numCol="1" anchor="t" anchorCtr="0" compatLnSpc="1">
            <a:prstTxWarp prst="textNoShape">
              <a:avLst/>
            </a:prstTxWarp>
          </a:bodyPr>
          <a:lstStyle/>
          <a:p>
            <a:endParaRPr lang="id-ID" sz="1080">
              <a:solidFill>
                <a:srgbClr val="414455"/>
              </a:solidFill>
            </a:endParaRPr>
          </a:p>
        </p:txBody>
      </p:sp>
      <p:sp>
        <p:nvSpPr>
          <p:cNvPr id="88" name="Freeform 80"/>
          <p:cNvSpPr>
            <a:spLocks noEditPoints="1"/>
          </p:cNvSpPr>
          <p:nvPr/>
        </p:nvSpPr>
        <p:spPr bwMode="auto">
          <a:xfrm>
            <a:off x="5262694" y="1750819"/>
            <a:ext cx="190688" cy="208901"/>
          </a:xfrm>
          <a:custGeom>
            <a:avLst/>
            <a:gdLst>
              <a:gd name="T0" fmla="*/ 101 w 130"/>
              <a:gd name="T1" fmla="*/ 65 h 142"/>
              <a:gd name="T2" fmla="*/ 97 w 130"/>
              <a:gd name="T3" fmla="*/ 81 h 142"/>
              <a:gd name="T4" fmla="*/ 97 w 130"/>
              <a:gd name="T5" fmla="*/ 94 h 142"/>
              <a:gd name="T6" fmla="*/ 100 w 130"/>
              <a:gd name="T7" fmla="*/ 95 h 142"/>
              <a:gd name="T8" fmla="*/ 111 w 130"/>
              <a:gd name="T9" fmla="*/ 112 h 142"/>
              <a:gd name="T10" fmla="*/ 97 w 130"/>
              <a:gd name="T11" fmla="*/ 103 h 142"/>
              <a:gd name="T12" fmla="*/ 97 w 130"/>
              <a:gd name="T13" fmla="*/ 28 h 142"/>
              <a:gd name="T14" fmla="*/ 111 w 130"/>
              <a:gd name="T15" fmla="*/ 19 h 142"/>
              <a:gd name="T16" fmla="*/ 100 w 130"/>
              <a:gd name="T17" fmla="*/ 35 h 142"/>
              <a:gd name="T18" fmla="*/ 97 w 130"/>
              <a:gd name="T19" fmla="*/ 36 h 142"/>
              <a:gd name="T20" fmla="*/ 127 w 130"/>
              <a:gd name="T21" fmla="*/ 62 h 142"/>
              <a:gd name="T22" fmla="*/ 108 w 130"/>
              <a:gd name="T23" fmla="*/ 65 h 142"/>
              <a:gd name="T24" fmla="*/ 127 w 130"/>
              <a:gd name="T25" fmla="*/ 69 h 142"/>
              <a:gd name="T26" fmla="*/ 127 w 130"/>
              <a:gd name="T27" fmla="*/ 62 h 142"/>
              <a:gd name="T28" fmla="*/ 67 w 130"/>
              <a:gd name="T29" fmla="*/ 142 h 142"/>
              <a:gd name="T30" fmla="*/ 85 w 130"/>
              <a:gd name="T31" fmla="*/ 95 h 142"/>
              <a:gd name="T32" fmla="*/ 97 w 130"/>
              <a:gd name="T33" fmla="*/ 50 h 142"/>
              <a:gd name="T34" fmla="*/ 65 w 130"/>
              <a:gd name="T35" fmla="*/ 37 h 142"/>
              <a:gd name="T36" fmla="*/ 93 w 130"/>
              <a:gd name="T37" fmla="*/ 65 h 142"/>
              <a:gd name="T38" fmla="*/ 79 w 130"/>
              <a:gd name="T39" fmla="*/ 90 h 142"/>
              <a:gd name="T40" fmla="*/ 78 w 130"/>
              <a:gd name="T41" fmla="*/ 110 h 142"/>
              <a:gd name="T42" fmla="*/ 65 w 130"/>
              <a:gd name="T43" fmla="*/ 142 h 142"/>
              <a:gd name="T44" fmla="*/ 97 w 130"/>
              <a:gd name="T45" fmla="*/ 36 h 142"/>
              <a:gd name="T46" fmla="*/ 95 w 130"/>
              <a:gd name="T47" fmla="*/ 31 h 142"/>
              <a:gd name="T48" fmla="*/ 97 w 130"/>
              <a:gd name="T49" fmla="*/ 94 h 142"/>
              <a:gd name="T50" fmla="*/ 95 w 130"/>
              <a:gd name="T51" fmla="*/ 100 h 142"/>
              <a:gd name="T52" fmla="*/ 97 w 130"/>
              <a:gd name="T53" fmla="*/ 94 h 142"/>
              <a:gd name="T54" fmla="*/ 65 w 130"/>
              <a:gd name="T55" fmla="*/ 0 h 142"/>
              <a:gd name="T56" fmla="*/ 68 w 130"/>
              <a:gd name="T57" fmla="*/ 3 h 142"/>
              <a:gd name="T58" fmla="*/ 65 w 130"/>
              <a:gd name="T59" fmla="*/ 23 h 142"/>
              <a:gd name="T60" fmla="*/ 65 w 130"/>
              <a:gd name="T61" fmla="*/ 23 h 142"/>
              <a:gd name="T62" fmla="*/ 32 w 130"/>
              <a:gd name="T63" fmla="*/ 50 h 142"/>
              <a:gd name="T64" fmla="*/ 45 w 130"/>
              <a:gd name="T65" fmla="*/ 96 h 142"/>
              <a:gd name="T66" fmla="*/ 63 w 130"/>
              <a:gd name="T67" fmla="*/ 142 h 142"/>
              <a:gd name="T68" fmla="*/ 65 w 130"/>
              <a:gd name="T69" fmla="*/ 110 h 142"/>
              <a:gd name="T70" fmla="*/ 52 w 130"/>
              <a:gd name="T71" fmla="*/ 93 h 142"/>
              <a:gd name="T72" fmla="*/ 36 w 130"/>
              <a:gd name="T73" fmla="*/ 65 h 142"/>
              <a:gd name="T74" fmla="*/ 65 w 130"/>
              <a:gd name="T75" fmla="*/ 37 h 142"/>
              <a:gd name="T76" fmla="*/ 65 w 130"/>
              <a:gd name="T77" fmla="*/ 29 h 142"/>
              <a:gd name="T78" fmla="*/ 65 w 130"/>
              <a:gd name="T79" fmla="*/ 0 h 142"/>
              <a:gd name="T80" fmla="*/ 62 w 130"/>
              <a:gd name="T81" fmla="*/ 20 h 142"/>
              <a:gd name="T82" fmla="*/ 65 w 130"/>
              <a:gd name="T83" fmla="*/ 0 h 142"/>
              <a:gd name="T84" fmla="*/ 32 w 130"/>
              <a:gd name="T85" fmla="*/ 94 h 142"/>
              <a:gd name="T86" fmla="*/ 35 w 130"/>
              <a:gd name="T87" fmla="*/ 100 h 142"/>
              <a:gd name="T88" fmla="*/ 32 w 130"/>
              <a:gd name="T89" fmla="*/ 36 h 142"/>
              <a:gd name="T90" fmla="*/ 35 w 130"/>
              <a:gd name="T91" fmla="*/ 31 h 142"/>
              <a:gd name="T92" fmla="*/ 32 w 130"/>
              <a:gd name="T93" fmla="*/ 36 h 142"/>
              <a:gd name="T94" fmla="*/ 29 w 130"/>
              <a:gd name="T95" fmla="*/ 65 h 142"/>
              <a:gd name="T96" fmla="*/ 32 w 130"/>
              <a:gd name="T97" fmla="*/ 50 h 142"/>
              <a:gd name="T98" fmla="*/ 32 w 130"/>
              <a:gd name="T99" fmla="*/ 36 h 142"/>
              <a:gd name="T100" fmla="*/ 30 w 130"/>
              <a:gd name="T101" fmla="*/ 35 h 142"/>
              <a:gd name="T102" fmla="*/ 19 w 130"/>
              <a:gd name="T103" fmla="*/ 19 h 142"/>
              <a:gd name="T104" fmla="*/ 32 w 130"/>
              <a:gd name="T105" fmla="*/ 28 h 142"/>
              <a:gd name="T106" fmla="*/ 32 w 130"/>
              <a:gd name="T107" fmla="*/ 103 h 142"/>
              <a:gd name="T108" fmla="*/ 19 w 130"/>
              <a:gd name="T109" fmla="*/ 112 h 142"/>
              <a:gd name="T110" fmla="*/ 30 w 130"/>
              <a:gd name="T111" fmla="*/ 95 h 142"/>
              <a:gd name="T112" fmla="*/ 32 w 130"/>
              <a:gd name="T113" fmla="*/ 94 h 142"/>
              <a:gd name="T114" fmla="*/ 22 w 130"/>
              <a:gd name="T115" fmla="*/ 65 h 142"/>
              <a:gd name="T116" fmla="*/ 3 w 130"/>
              <a:gd name="T117" fmla="*/ 62 h 142"/>
              <a:gd name="T118" fmla="*/ 3 w 130"/>
              <a:gd name="T119" fmla="*/ 69 h 142"/>
              <a:gd name="T120" fmla="*/ 22 w 130"/>
              <a:gd name="T121" fmla="*/ 6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 h="142">
                <a:moveTo>
                  <a:pt x="97" y="81"/>
                </a:moveTo>
                <a:cubicBezTo>
                  <a:pt x="100" y="76"/>
                  <a:pt x="101" y="71"/>
                  <a:pt x="101" y="65"/>
                </a:cubicBezTo>
                <a:cubicBezTo>
                  <a:pt x="101" y="60"/>
                  <a:pt x="100" y="55"/>
                  <a:pt x="97" y="50"/>
                </a:cubicBezTo>
                <a:cubicBezTo>
                  <a:pt x="97" y="81"/>
                  <a:pt x="97" y="81"/>
                  <a:pt x="97" y="81"/>
                </a:cubicBezTo>
                <a:close/>
                <a:moveTo>
                  <a:pt x="97" y="103"/>
                </a:moveTo>
                <a:cubicBezTo>
                  <a:pt x="97" y="94"/>
                  <a:pt x="97" y="94"/>
                  <a:pt x="97" y="94"/>
                </a:cubicBezTo>
                <a:cubicBezTo>
                  <a:pt x="98" y="94"/>
                  <a:pt x="99" y="95"/>
                  <a:pt x="100" y="95"/>
                </a:cubicBezTo>
                <a:cubicBezTo>
                  <a:pt x="100" y="95"/>
                  <a:pt x="100" y="95"/>
                  <a:pt x="100" y="95"/>
                </a:cubicBezTo>
                <a:cubicBezTo>
                  <a:pt x="111" y="107"/>
                  <a:pt x="111" y="107"/>
                  <a:pt x="111" y="107"/>
                </a:cubicBezTo>
                <a:cubicBezTo>
                  <a:pt x="113" y="108"/>
                  <a:pt x="113" y="110"/>
                  <a:pt x="111" y="112"/>
                </a:cubicBezTo>
                <a:cubicBezTo>
                  <a:pt x="110" y="113"/>
                  <a:pt x="108" y="113"/>
                  <a:pt x="106" y="112"/>
                </a:cubicBezTo>
                <a:cubicBezTo>
                  <a:pt x="97" y="103"/>
                  <a:pt x="97" y="103"/>
                  <a:pt x="97" y="103"/>
                </a:cubicBezTo>
                <a:close/>
                <a:moveTo>
                  <a:pt x="97" y="36"/>
                </a:moveTo>
                <a:cubicBezTo>
                  <a:pt x="97" y="28"/>
                  <a:pt x="97" y="28"/>
                  <a:pt x="97" y="28"/>
                </a:cubicBezTo>
                <a:cubicBezTo>
                  <a:pt x="106" y="19"/>
                  <a:pt x="106" y="19"/>
                  <a:pt x="106" y="19"/>
                </a:cubicBezTo>
                <a:cubicBezTo>
                  <a:pt x="108" y="18"/>
                  <a:pt x="110" y="18"/>
                  <a:pt x="111" y="19"/>
                </a:cubicBezTo>
                <a:cubicBezTo>
                  <a:pt x="113" y="20"/>
                  <a:pt x="113" y="23"/>
                  <a:pt x="111" y="24"/>
                </a:cubicBezTo>
                <a:cubicBezTo>
                  <a:pt x="100" y="35"/>
                  <a:pt x="100" y="35"/>
                  <a:pt x="100" y="35"/>
                </a:cubicBezTo>
                <a:cubicBezTo>
                  <a:pt x="100" y="35"/>
                  <a:pt x="100" y="35"/>
                  <a:pt x="100" y="35"/>
                </a:cubicBezTo>
                <a:cubicBezTo>
                  <a:pt x="99" y="36"/>
                  <a:pt x="98" y="36"/>
                  <a:pt x="97" y="36"/>
                </a:cubicBezTo>
                <a:close/>
                <a:moveTo>
                  <a:pt x="127" y="62"/>
                </a:moveTo>
                <a:cubicBezTo>
                  <a:pt x="127" y="62"/>
                  <a:pt x="127" y="62"/>
                  <a:pt x="127" y="62"/>
                </a:cubicBezTo>
                <a:cubicBezTo>
                  <a:pt x="111" y="62"/>
                  <a:pt x="111" y="62"/>
                  <a:pt x="111" y="62"/>
                </a:cubicBezTo>
                <a:cubicBezTo>
                  <a:pt x="109" y="62"/>
                  <a:pt x="108" y="64"/>
                  <a:pt x="108" y="65"/>
                </a:cubicBezTo>
                <a:cubicBezTo>
                  <a:pt x="108" y="67"/>
                  <a:pt x="109" y="69"/>
                  <a:pt x="111" y="69"/>
                </a:cubicBezTo>
                <a:cubicBezTo>
                  <a:pt x="127" y="69"/>
                  <a:pt x="127" y="69"/>
                  <a:pt x="127" y="69"/>
                </a:cubicBezTo>
                <a:cubicBezTo>
                  <a:pt x="129" y="69"/>
                  <a:pt x="130" y="67"/>
                  <a:pt x="130" y="65"/>
                </a:cubicBezTo>
                <a:cubicBezTo>
                  <a:pt x="130" y="64"/>
                  <a:pt x="129" y="62"/>
                  <a:pt x="127" y="62"/>
                </a:cubicBezTo>
                <a:close/>
                <a:moveTo>
                  <a:pt x="65" y="142"/>
                </a:moveTo>
                <a:cubicBezTo>
                  <a:pt x="67" y="142"/>
                  <a:pt x="67" y="142"/>
                  <a:pt x="67" y="142"/>
                </a:cubicBezTo>
                <a:cubicBezTo>
                  <a:pt x="77" y="142"/>
                  <a:pt x="85" y="134"/>
                  <a:pt x="85" y="124"/>
                </a:cubicBezTo>
                <a:cubicBezTo>
                  <a:pt x="85" y="95"/>
                  <a:pt x="85" y="95"/>
                  <a:pt x="85" y="95"/>
                </a:cubicBezTo>
                <a:cubicBezTo>
                  <a:pt x="90" y="92"/>
                  <a:pt x="95" y="87"/>
                  <a:pt x="97" y="81"/>
                </a:cubicBezTo>
                <a:cubicBezTo>
                  <a:pt x="97" y="50"/>
                  <a:pt x="97" y="50"/>
                  <a:pt x="97" y="50"/>
                </a:cubicBezTo>
                <a:cubicBezTo>
                  <a:pt x="92" y="38"/>
                  <a:pt x="79" y="29"/>
                  <a:pt x="65" y="29"/>
                </a:cubicBezTo>
                <a:cubicBezTo>
                  <a:pt x="65" y="37"/>
                  <a:pt x="65" y="37"/>
                  <a:pt x="65" y="37"/>
                </a:cubicBezTo>
                <a:cubicBezTo>
                  <a:pt x="73" y="37"/>
                  <a:pt x="80" y="40"/>
                  <a:pt x="85" y="45"/>
                </a:cubicBezTo>
                <a:cubicBezTo>
                  <a:pt x="90" y="50"/>
                  <a:pt x="93" y="57"/>
                  <a:pt x="93" y="65"/>
                </a:cubicBezTo>
                <a:cubicBezTo>
                  <a:pt x="93" y="76"/>
                  <a:pt x="88" y="85"/>
                  <a:pt x="79" y="90"/>
                </a:cubicBezTo>
                <a:cubicBezTo>
                  <a:pt x="79" y="90"/>
                  <a:pt x="79" y="90"/>
                  <a:pt x="79" y="90"/>
                </a:cubicBezTo>
                <a:cubicBezTo>
                  <a:pt x="78" y="91"/>
                  <a:pt x="78" y="92"/>
                  <a:pt x="78" y="93"/>
                </a:cubicBezTo>
                <a:cubicBezTo>
                  <a:pt x="78" y="110"/>
                  <a:pt x="78" y="110"/>
                  <a:pt x="78" y="110"/>
                </a:cubicBezTo>
                <a:cubicBezTo>
                  <a:pt x="65" y="110"/>
                  <a:pt x="65" y="110"/>
                  <a:pt x="65" y="110"/>
                </a:cubicBezTo>
                <a:cubicBezTo>
                  <a:pt x="65" y="142"/>
                  <a:pt x="65" y="142"/>
                  <a:pt x="65" y="142"/>
                </a:cubicBezTo>
                <a:close/>
                <a:moveTo>
                  <a:pt x="97" y="28"/>
                </a:moveTo>
                <a:cubicBezTo>
                  <a:pt x="97" y="36"/>
                  <a:pt x="97" y="36"/>
                  <a:pt x="97" y="36"/>
                </a:cubicBezTo>
                <a:cubicBezTo>
                  <a:pt x="97" y="36"/>
                  <a:pt x="96" y="36"/>
                  <a:pt x="95" y="35"/>
                </a:cubicBezTo>
                <a:cubicBezTo>
                  <a:pt x="94" y="34"/>
                  <a:pt x="94" y="32"/>
                  <a:pt x="95" y="31"/>
                </a:cubicBezTo>
                <a:cubicBezTo>
                  <a:pt x="97" y="28"/>
                  <a:pt x="97" y="28"/>
                  <a:pt x="97" y="28"/>
                </a:cubicBezTo>
                <a:close/>
                <a:moveTo>
                  <a:pt x="97" y="94"/>
                </a:moveTo>
                <a:cubicBezTo>
                  <a:pt x="97" y="103"/>
                  <a:pt x="97" y="103"/>
                  <a:pt x="97" y="103"/>
                </a:cubicBezTo>
                <a:cubicBezTo>
                  <a:pt x="95" y="100"/>
                  <a:pt x="95" y="100"/>
                  <a:pt x="95" y="100"/>
                </a:cubicBezTo>
                <a:cubicBezTo>
                  <a:pt x="94" y="99"/>
                  <a:pt x="94" y="97"/>
                  <a:pt x="95" y="95"/>
                </a:cubicBezTo>
                <a:cubicBezTo>
                  <a:pt x="96" y="95"/>
                  <a:pt x="97" y="94"/>
                  <a:pt x="97" y="94"/>
                </a:cubicBezTo>
                <a:close/>
                <a:moveTo>
                  <a:pt x="65" y="23"/>
                </a:moveTo>
                <a:cubicBezTo>
                  <a:pt x="65" y="0"/>
                  <a:pt x="65" y="0"/>
                  <a:pt x="65" y="0"/>
                </a:cubicBezTo>
                <a:cubicBezTo>
                  <a:pt x="65" y="0"/>
                  <a:pt x="65" y="0"/>
                  <a:pt x="65" y="0"/>
                </a:cubicBezTo>
                <a:cubicBezTo>
                  <a:pt x="67" y="0"/>
                  <a:pt x="68" y="2"/>
                  <a:pt x="68" y="3"/>
                </a:cubicBezTo>
                <a:cubicBezTo>
                  <a:pt x="68" y="20"/>
                  <a:pt x="68" y="20"/>
                  <a:pt x="68" y="20"/>
                </a:cubicBezTo>
                <a:cubicBezTo>
                  <a:pt x="68" y="21"/>
                  <a:pt x="67" y="23"/>
                  <a:pt x="65" y="23"/>
                </a:cubicBezTo>
                <a:cubicBezTo>
                  <a:pt x="65" y="23"/>
                  <a:pt x="65" y="23"/>
                  <a:pt x="65" y="23"/>
                </a:cubicBezTo>
                <a:cubicBezTo>
                  <a:pt x="65" y="23"/>
                  <a:pt x="65" y="23"/>
                  <a:pt x="65" y="23"/>
                </a:cubicBezTo>
                <a:close/>
                <a:moveTo>
                  <a:pt x="65" y="29"/>
                </a:moveTo>
                <a:cubicBezTo>
                  <a:pt x="50" y="29"/>
                  <a:pt x="38" y="37"/>
                  <a:pt x="32" y="50"/>
                </a:cubicBezTo>
                <a:cubicBezTo>
                  <a:pt x="32" y="81"/>
                  <a:pt x="32" y="81"/>
                  <a:pt x="32" y="81"/>
                </a:cubicBezTo>
                <a:cubicBezTo>
                  <a:pt x="35" y="87"/>
                  <a:pt x="40" y="92"/>
                  <a:pt x="45" y="96"/>
                </a:cubicBezTo>
                <a:cubicBezTo>
                  <a:pt x="45" y="124"/>
                  <a:pt x="45" y="124"/>
                  <a:pt x="45" y="124"/>
                </a:cubicBezTo>
                <a:cubicBezTo>
                  <a:pt x="45" y="134"/>
                  <a:pt x="53" y="142"/>
                  <a:pt x="63" y="142"/>
                </a:cubicBezTo>
                <a:cubicBezTo>
                  <a:pt x="65" y="142"/>
                  <a:pt x="65" y="142"/>
                  <a:pt x="65" y="142"/>
                </a:cubicBezTo>
                <a:cubicBezTo>
                  <a:pt x="65" y="110"/>
                  <a:pt x="65" y="110"/>
                  <a:pt x="65" y="110"/>
                </a:cubicBezTo>
                <a:cubicBezTo>
                  <a:pt x="52" y="110"/>
                  <a:pt x="52" y="110"/>
                  <a:pt x="52" y="110"/>
                </a:cubicBezTo>
                <a:cubicBezTo>
                  <a:pt x="52" y="93"/>
                  <a:pt x="52" y="93"/>
                  <a:pt x="52" y="93"/>
                </a:cubicBezTo>
                <a:cubicBezTo>
                  <a:pt x="52" y="92"/>
                  <a:pt x="52" y="91"/>
                  <a:pt x="51" y="90"/>
                </a:cubicBezTo>
                <a:cubicBezTo>
                  <a:pt x="42" y="85"/>
                  <a:pt x="36" y="76"/>
                  <a:pt x="36" y="65"/>
                </a:cubicBezTo>
                <a:cubicBezTo>
                  <a:pt x="36" y="57"/>
                  <a:pt x="39" y="50"/>
                  <a:pt x="44" y="45"/>
                </a:cubicBezTo>
                <a:cubicBezTo>
                  <a:pt x="50" y="40"/>
                  <a:pt x="57" y="37"/>
                  <a:pt x="65" y="37"/>
                </a:cubicBezTo>
                <a:cubicBezTo>
                  <a:pt x="65" y="37"/>
                  <a:pt x="65" y="37"/>
                  <a:pt x="65" y="37"/>
                </a:cubicBezTo>
                <a:cubicBezTo>
                  <a:pt x="65" y="29"/>
                  <a:pt x="65" y="29"/>
                  <a:pt x="65" y="29"/>
                </a:cubicBezTo>
                <a:cubicBezTo>
                  <a:pt x="65" y="29"/>
                  <a:pt x="65" y="29"/>
                  <a:pt x="65" y="29"/>
                </a:cubicBezTo>
                <a:close/>
                <a:moveTo>
                  <a:pt x="65" y="0"/>
                </a:moveTo>
                <a:cubicBezTo>
                  <a:pt x="65" y="23"/>
                  <a:pt x="65" y="23"/>
                  <a:pt x="65" y="23"/>
                </a:cubicBezTo>
                <a:cubicBezTo>
                  <a:pt x="63" y="23"/>
                  <a:pt x="62" y="21"/>
                  <a:pt x="62" y="20"/>
                </a:cubicBezTo>
                <a:cubicBezTo>
                  <a:pt x="62" y="3"/>
                  <a:pt x="62" y="3"/>
                  <a:pt x="62" y="3"/>
                </a:cubicBezTo>
                <a:cubicBezTo>
                  <a:pt x="62" y="2"/>
                  <a:pt x="63" y="0"/>
                  <a:pt x="65" y="0"/>
                </a:cubicBezTo>
                <a:close/>
                <a:moveTo>
                  <a:pt x="32" y="103"/>
                </a:moveTo>
                <a:cubicBezTo>
                  <a:pt x="32" y="94"/>
                  <a:pt x="32" y="94"/>
                  <a:pt x="32" y="94"/>
                </a:cubicBezTo>
                <a:cubicBezTo>
                  <a:pt x="33" y="94"/>
                  <a:pt x="34" y="95"/>
                  <a:pt x="35" y="95"/>
                </a:cubicBezTo>
                <a:cubicBezTo>
                  <a:pt x="36" y="97"/>
                  <a:pt x="36" y="99"/>
                  <a:pt x="35" y="100"/>
                </a:cubicBezTo>
                <a:cubicBezTo>
                  <a:pt x="32" y="103"/>
                  <a:pt x="32" y="103"/>
                  <a:pt x="32" y="103"/>
                </a:cubicBezTo>
                <a:close/>
                <a:moveTo>
                  <a:pt x="32" y="36"/>
                </a:moveTo>
                <a:cubicBezTo>
                  <a:pt x="32" y="28"/>
                  <a:pt x="32" y="28"/>
                  <a:pt x="32" y="28"/>
                </a:cubicBezTo>
                <a:cubicBezTo>
                  <a:pt x="35" y="31"/>
                  <a:pt x="35" y="31"/>
                  <a:pt x="35" y="31"/>
                </a:cubicBezTo>
                <a:cubicBezTo>
                  <a:pt x="36" y="32"/>
                  <a:pt x="36" y="34"/>
                  <a:pt x="35" y="35"/>
                </a:cubicBezTo>
                <a:cubicBezTo>
                  <a:pt x="34" y="36"/>
                  <a:pt x="33" y="36"/>
                  <a:pt x="32" y="36"/>
                </a:cubicBezTo>
                <a:close/>
                <a:moveTo>
                  <a:pt x="32" y="50"/>
                </a:moveTo>
                <a:cubicBezTo>
                  <a:pt x="30" y="54"/>
                  <a:pt x="29" y="60"/>
                  <a:pt x="29" y="65"/>
                </a:cubicBezTo>
                <a:cubicBezTo>
                  <a:pt x="29" y="71"/>
                  <a:pt x="30" y="76"/>
                  <a:pt x="32" y="81"/>
                </a:cubicBezTo>
                <a:cubicBezTo>
                  <a:pt x="32" y="50"/>
                  <a:pt x="32" y="50"/>
                  <a:pt x="32" y="50"/>
                </a:cubicBezTo>
                <a:close/>
                <a:moveTo>
                  <a:pt x="32" y="28"/>
                </a:moveTo>
                <a:cubicBezTo>
                  <a:pt x="32" y="36"/>
                  <a:pt x="32" y="36"/>
                  <a:pt x="32" y="36"/>
                </a:cubicBezTo>
                <a:cubicBezTo>
                  <a:pt x="32" y="36"/>
                  <a:pt x="31" y="36"/>
                  <a:pt x="30" y="35"/>
                </a:cubicBezTo>
                <a:cubicBezTo>
                  <a:pt x="30" y="35"/>
                  <a:pt x="30" y="35"/>
                  <a:pt x="30" y="35"/>
                </a:cubicBezTo>
                <a:cubicBezTo>
                  <a:pt x="19" y="24"/>
                  <a:pt x="19" y="24"/>
                  <a:pt x="19" y="24"/>
                </a:cubicBezTo>
                <a:cubicBezTo>
                  <a:pt x="17" y="23"/>
                  <a:pt x="17" y="20"/>
                  <a:pt x="19" y="19"/>
                </a:cubicBezTo>
                <a:cubicBezTo>
                  <a:pt x="20" y="18"/>
                  <a:pt x="22" y="18"/>
                  <a:pt x="24" y="19"/>
                </a:cubicBezTo>
                <a:cubicBezTo>
                  <a:pt x="32" y="28"/>
                  <a:pt x="32" y="28"/>
                  <a:pt x="32" y="28"/>
                </a:cubicBezTo>
                <a:close/>
                <a:moveTo>
                  <a:pt x="32" y="94"/>
                </a:moveTo>
                <a:cubicBezTo>
                  <a:pt x="32" y="103"/>
                  <a:pt x="32" y="103"/>
                  <a:pt x="32" y="103"/>
                </a:cubicBezTo>
                <a:cubicBezTo>
                  <a:pt x="24" y="112"/>
                  <a:pt x="24" y="112"/>
                  <a:pt x="24" y="112"/>
                </a:cubicBezTo>
                <a:cubicBezTo>
                  <a:pt x="22" y="113"/>
                  <a:pt x="20" y="113"/>
                  <a:pt x="19" y="112"/>
                </a:cubicBezTo>
                <a:cubicBezTo>
                  <a:pt x="17" y="110"/>
                  <a:pt x="17" y="108"/>
                  <a:pt x="19" y="107"/>
                </a:cubicBezTo>
                <a:cubicBezTo>
                  <a:pt x="30" y="95"/>
                  <a:pt x="30" y="95"/>
                  <a:pt x="30" y="95"/>
                </a:cubicBezTo>
                <a:cubicBezTo>
                  <a:pt x="30" y="95"/>
                  <a:pt x="30" y="95"/>
                  <a:pt x="30" y="95"/>
                </a:cubicBezTo>
                <a:cubicBezTo>
                  <a:pt x="31" y="95"/>
                  <a:pt x="32" y="95"/>
                  <a:pt x="32" y="94"/>
                </a:cubicBezTo>
                <a:close/>
                <a:moveTo>
                  <a:pt x="22" y="65"/>
                </a:moveTo>
                <a:cubicBezTo>
                  <a:pt x="22" y="65"/>
                  <a:pt x="22" y="65"/>
                  <a:pt x="22" y="65"/>
                </a:cubicBezTo>
                <a:cubicBezTo>
                  <a:pt x="22" y="64"/>
                  <a:pt x="21" y="62"/>
                  <a:pt x="19" y="62"/>
                </a:cubicBezTo>
                <a:cubicBezTo>
                  <a:pt x="3" y="62"/>
                  <a:pt x="3" y="62"/>
                  <a:pt x="3" y="62"/>
                </a:cubicBezTo>
                <a:cubicBezTo>
                  <a:pt x="1" y="62"/>
                  <a:pt x="0" y="64"/>
                  <a:pt x="0" y="65"/>
                </a:cubicBezTo>
                <a:cubicBezTo>
                  <a:pt x="0" y="67"/>
                  <a:pt x="1" y="69"/>
                  <a:pt x="3" y="69"/>
                </a:cubicBezTo>
                <a:cubicBezTo>
                  <a:pt x="19" y="69"/>
                  <a:pt x="19" y="69"/>
                  <a:pt x="19" y="69"/>
                </a:cubicBezTo>
                <a:cubicBezTo>
                  <a:pt x="21" y="69"/>
                  <a:pt x="22" y="67"/>
                  <a:pt x="22" y="65"/>
                </a:cubicBezTo>
                <a:close/>
              </a:path>
            </a:pathLst>
          </a:custGeom>
          <a:blipFill dpi="0" rotWithShape="1">
            <a:blip r:embed="rId61" cstate="print">
              <a:extLst>
                <a:ext uri="{28A0092B-C50C-407E-A947-70E740481C1C}">
                  <a14:useLocalDpi xmlns:a14="http://schemas.microsoft.com/office/drawing/2010/main" val="0"/>
                </a:ext>
              </a:extLst>
            </a:blip>
            <a:srcRect/>
            <a:stretch>
              <a:fillRect/>
            </a:stretch>
          </a:blipFill>
          <a:ln>
            <a:noFill/>
          </a:ln>
          <a:extLst/>
        </p:spPr>
        <p:txBody>
          <a:bodyPr vert="horz" wrap="square" lIns="61706" tIns="30853" rIns="61706" bIns="30853" numCol="1" anchor="t" anchorCtr="0" compatLnSpc="1">
            <a:prstTxWarp prst="textNoShape">
              <a:avLst/>
            </a:prstTxWarp>
          </a:bodyPr>
          <a:lstStyle/>
          <a:p>
            <a:endParaRPr lang="id-ID" sz="1080">
              <a:solidFill>
                <a:srgbClr val="414455"/>
              </a:solidFill>
            </a:endParaRPr>
          </a:p>
        </p:txBody>
      </p:sp>
      <p:sp>
        <p:nvSpPr>
          <p:cNvPr id="89" name="Freeform 81"/>
          <p:cNvSpPr>
            <a:spLocks noEditPoints="1"/>
          </p:cNvSpPr>
          <p:nvPr/>
        </p:nvSpPr>
        <p:spPr bwMode="auto">
          <a:xfrm>
            <a:off x="4309252" y="1470143"/>
            <a:ext cx="288176" cy="414587"/>
          </a:xfrm>
          <a:custGeom>
            <a:avLst/>
            <a:gdLst>
              <a:gd name="T0" fmla="*/ 98 w 196"/>
              <a:gd name="T1" fmla="*/ 5 h 282"/>
              <a:gd name="T2" fmla="*/ 113 w 196"/>
              <a:gd name="T3" fmla="*/ 0 h 282"/>
              <a:gd name="T4" fmla="*/ 155 w 196"/>
              <a:gd name="T5" fmla="*/ 128 h 282"/>
              <a:gd name="T6" fmla="*/ 108 w 196"/>
              <a:gd name="T7" fmla="*/ 143 h 282"/>
              <a:gd name="T8" fmla="*/ 98 w 196"/>
              <a:gd name="T9" fmla="*/ 111 h 282"/>
              <a:gd name="T10" fmla="*/ 98 w 196"/>
              <a:gd name="T11" fmla="*/ 5 h 282"/>
              <a:gd name="T12" fmla="*/ 98 w 196"/>
              <a:gd name="T13" fmla="*/ 222 h 282"/>
              <a:gd name="T14" fmla="*/ 136 w 196"/>
              <a:gd name="T15" fmla="*/ 209 h 282"/>
              <a:gd name="T16" fmla="*/ 107 w 196"/>
              <a:gd name="T17" fmla="*/ 209 h 282"/>
              <a:gd name="T18" fmla="*/ 107 w 196"/>
              <a:gd name="T19" fmla="*/ 192 h 282"/>
              <a:gd name="T20" fmla="*/ 152 w 196"/>
              <a:gd name="T21" fmla="*/ 192 h 282"/>
              <a:gd name="T22" fmla="*/ 189 w 196"/>
              <a:gd name="T23" fmla="*/ 192 h 282"/>
              <a:gd name="T24" fmla="*/ 196 w 196"/>
              <a:gd name="T25" fmla="*/ 192 h 282"/>
              <a:gd name="T26" fmla="*/ 196 w 196"/>
              <a:gd name="T27" fmla="*/ 209 h 282"/>
              <a:gd name="T28" fmla="*/ 180 w 196"/>
              <a:gd name="T29" fmla="*/ 209 h 282"/>
              <a:gd name="T30" fmla="*/ 134 w 196"/>
              <a:gd name="T31" fmla="*/ 247 h 282"/>
              <a:gd name="T32" fmla="*/ 169 w 196"/>
              <a:gd name="T33" fmla="*/ 267 h 282"/>
              <a:gd name="T34" fmla="*/ 169 w 196"/>
              <a:gd name="T35" fmla="*/ 282 h 282"/>
              <a:gd name="T36" fmla="*/ 98 w 196"/>
              <a:gd name="T37" fmla="*/ 282 h 282"/>
              <a:gd name="T38" fmla="*/ 98 w 196"/>
              <a:gd name="T39" fmla="*/ 268 h 282"/>
              <a:gd name="T40" fmla="*/ 111 w 196"/>
              <a:gd name="T41" fmla="*/ 255 h 282"/>
              <a:gd name="T42" fmla="*/ 98 w 196"/>
              <a:gd name="T43" fmla="*/ 242 h 282"/>
              <a:gd name="T44" fmla="*/ 98 w 196"/>
              <a:gd name="T45" fmla="*/ 222 h 282"/>
              <a:gd name="T46" fmla="*/ 67 w 196"/>
              <a:gd name="T47" fmla="*/ 15 h 282"/>
              <a:gd name="T48" fmla="*/ 98 w 196"/>
              <a:gd name="T49" fmla="*/ 5 h 282"/>
              <a:gd name="T50" fmla="*/ 98 w 196"/>
              <a:gd name="T51" fmla="*/ 111 h 282"/>
              <a:gd name="T52" fmla="*/ 92 w 196"/>
              <a:gd name="T53" fmla="*/ 92 h 282"/>
              <a:gd name="T54" fmla="*/ 33 w 196"/>
              <a:gd name="T55" fmla="*/ 157 h 282"/>
              <a:gd name="T56" fmla="*/ 98 w 196"/>
              <a:gd name="T57" fmla="*/ 222 h 282"/>
              <a:gd name="T58" fmla="*/ 98 w 196"/>
              <a:gd name="T59" fmla="*/ 222 h 282"/>
              <a:gd name="T60" fmla="*/ 98 w 196"/>
              <a:gd name="T61" fmla="*/ 242 h 282"/>
              <a:gd name="T62" fmla="*/ 85 w 196"/>
              <a:gd name="T63" fmla="*/ 255 h 282"/>
              <a:gd name="T64" fmla="*/ 98 w 196"/>
              <a:gd name="T65" fmla="*/ 268 h 282"/>
              <a:gd name="T66" fmla="*/ 98 w 196"/>
              <a:gd name="T67" fmla="*/ 282 h 282"/>
              <a:gd name="T68" fmla="*/ 27 w 196"/>
              <a:gd name="T69" fmla="*/ 282 h 282"/>
              <a:gd name="T70" fmla="*/ 27 w 196"/>
              <a:gd name="T71" fmla="*/ 267 h 282"/>
              <a:gd name="T72" fmla="*/ 61 w 196"/>
              <a:gd name="T73" fmla="*/ 247 h 282"/>
              <a:gd name="T74" fmla="*/ 0 w 196"/>
              <a:gd name="T75" fmla="*/ 157 h 282"/>
              <a:gd name="T76" fmla="*/ 82 w 196"/>
              <a:gd name="T77" fmla="*/ 61 h 282"/>
              <a:gd name="T78" fmla="*/ 67 w 196"/>
              <a:gd name="T79" fmla="*/ 15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6" h="282">
                <a:moveTo>
                  <a:pt x="98" y="5"/>
                </a:moveTo>
                <a:cubicBezTo>
                  <a:pt x="113" y="0"/>
                  <a:pt x="113" y="0"/>
                  <a:pt x="113" y="0"/>
                </a:cubicBezTo>
                <a:cubicBezTo>
                  <a:pt x="155" y="128"/>
                  <a:pt x="155" y="128"/>
                  <a:pt x="155" y="128"/>
                </a:cubicBezTo>
                <a:cubicBezTo>
                  <a:pt x="108" y="143"/>
                  <a:pt x="108" y="143"/>
                  <a:pt x="108" y="143"/>
                </a:cubicBezTo>
                <a:cubicBezTo>
                  <a:pt x="98" y="111"/>
                  <a:pt x="98" y="111"/>
                  <a:pt x="98" y="111"/>
                </a:cubicBezTo>
                <a:cubicBezTo>
                  <a:pt x="98" y="5"/>
                  <a:pt x="98" y="5"/>
                  <a:pt x="98" y="5"/>
                </a:cubicBezTo>
                <a:close/>
                <a:moveTo>
                  <a:pt x="98" y="222"/>
                </a:moveTo>
                <a:cubicBezTo>
                  <a:pt x="112" y="222"/>
                  <a:pt x="125" y="217"/>
                  <a:pt x="136" y="209"/>
                </a:cubicBezTo>
                <a:cubicBezTo>
                  <a:pt x="107" y="209"/>
                  <a:pt x="107" y="209"/>
                  <a:pt x="107" y="209"/>
                </a:cubicBezTo>
                <a:cubicBezTo>
                  <a:pt x="107" y="192"/>
                  <a:pt x="107" y="192"/>
                  <a:pt x="107" y="192"/>
                </a:cubicBezTo>
                <a:cubicBezTo>
                  <a:pt x="152" y="192"/>
                  <a:pt x="152" y="192"/>
                  <a:pt x="152" y="192"/>
                </a:cubicBezTo>
                <a:cubicBezTo>
                  <a:pt x="189" y="192"/>
                  <a:pt x="189" y="192"/>
                  <a:pt x="189" y="192"/>
                </a:cubicBezTo>
                <a:cubicBezTo>
                  <a:pt x="196" y="192"/>
                  <a:pt x="196" y="192"/>
                  <a:pt x="196" y="192"/>
                </a:cubicBezTo>
                <a:cubicBezTo>
                  <a:pt x="196" y="209"/>
                  <a:pt x="196" y="209"/>
                  <a:pt x="196" y="209"/>
                </a:cubicBezTo>
                <a:cubicBezTo>
                  <a:pt x="180" y="209"/>
                  <a:pt x="180" y="209"/>
                  <a:pt x="180" y="209"/>
                </a:cubicBezTo>
                <a:cubicBezTo>
                  <a:pt x="169" y="226"/>
                  <a:pt x="153" y="239"/>
                  <a:pt x="134" y="247"/>
                </a:cubicBezTo>
                <a:cubicBezTo>
                  <a:pt x="154" y="251"/>
                  <a:pt x="169" y="257"/>
                  <a:pt x="169" y="267"/>
                </a:cubicBezTo>
                <a:cubicBezTo>
                  <a:pt x="169" y="282"/>
                  <a:pt x="169" y="282"/>
                  <a:pt x="169" y="282"/>
                </a:cubicBezTo>
                <a:cubicBezTo>
                  <a:pt x="98" y="282"/>
                  <a:pt x="98" y="282"/>
                  <a:pt x="98" y="282"/>
                </a:cubicBezTo>
                <a:cubicBezTo>
                  <a:pt x="98" y="268"/>
                  <a:pt x="98" y="268"/>
                  <a:pt x="98" y="268"/>
                </a:cubicBezTo>
                <a:cubicBezTo>
                  <a:pt x="105" y="268"/>
                  <a:pt x="111" y="262"/>
                  <a:pt x="111" y="255"/>
                </a:cubicBezTo>
                <a:cubicBezTo>
                  <a:pt x="111" y="248"/>
                  <a:pt x="105" y="242"/>
                  <a:pt x="98" y="242"/>
                </a:cubicBezTo>
                <a:lnTo>
                  <a:pt x="98" y="222"/>
                </a:lnTo>
                <a:close/>
                <a:moveTo>
                  <a:pt x="67" y="15"/>
                </a:moveTo>
                <a:cubicBezTo>
                  <a:pt x="98" y="5"/>
                  <a:pt x="98" y="5"/>
                  <a:pt x="98" y="5"/>
                </a:cubicBezTo>
                <a:cubicBezTo>
                  <a:pt x="98" y="111"/>
                  <a:pt x="98" y="111"/>
                  <a:pt x="98" y="111"/>
                </a:cubicBezTo>
                <a:cubicBezTo>
                  <a:pt x="92" y="92"/>
                  <a:pt x="92" y="92"/>
                  <a:pt x="92" y="92"/>
                </a:cubicBezTo>
                <a:cubicBezTo>
                  <a:pt x="59" y="95"/>
                  <a:pt x="33" y="123"/>
                  <a:pt x="33" y="157"/>
                </a:cubicBezTo>
                <a:cubicBezTo>
                  <a:pt x="33" y="193"/>
                  <a:pt x="62" y="222"/>
                  <a:pt x="98" y="222"/>
                </a:cubicBezTo>
                <a:cubicBezTo>
                  <a:pt x="98" y="222"/>
                  <a:pt x="98" y="222"/>
                  <a:pt x="98" y="222"/>
                </a:cubicBezTo>
                <a:cubicBezTo>
                  <a:pt x="98" y="242"/>
                  <a:pt x="98" y="242"/>
                  <a:pt x="98" y="242"/>
                </a:cubicBezTo>
                <a:cubicBezTo>
                  <a:pt x="91" y="242"/>
                  <a:pt x="85" y="248"/>
                  <a:pt x="85" y="255"/>
                </a:cubicBezTo>
                <a:cubicBezTo>
                  <a:pt x="85" y="262"/>
                  <a:pt x="91" y="268"/>
                  <a:pt x="98" y="268"/>
                </a:cubicBezTo>
                <a:cubicBezTo>
                  <a:pt x="98" y="282"/>
                  <a:pt x="98" y="282"/>
                  <a:pt x="98" y="282"/>
                </a:cubicBezTo>
                <a:cubicBezTo>
                  <a:pt x="27" y="282"/>
                  <a:pt x="27" y="282"/>
                  <a:pt x="27" y="282"/>
                </a:cubicBezTo>
                <a:cubicBezTo>
                  <a:pt x="27" y="267"/>
                  <a:pt x="27" y="267"/>
                  <a:pt x="27" y="267"/>
                </a:cubicBezTo>
                <a:cubicBezTo>
                  <a:pt x="27" y="257"/>
                  <a:pt x="41" y="251"/>
                  <a:pt x="61" y="247"/>
                </a:cubicBezTo>
                <a:cubicBezTo>
                  <a:pt x="26" y="233"/>
                  <a:pt x="0" y="198"/>
                  <a:pt x="0" y="157"/>
                </a:cubicBezTo>
                <a:cubicBezTo>
                  <a:pt x="0" y="108"/>
                  <a:pt x="36" y="68"/>
                  <a:pt x="82" y="61"/>
                </a:cubicBezTo>
                <a:lnTo>
                  <a:pt x="67" y="15"/>
                </a:lnTo>
                <a:close/>
              </a:path>
            </a:pathLst>
          </a:custGeom>
          <a:blipFill dpi="0" rotWithShape="1">
            <a:blip r:embed="rId62" cstate="print">
              <a:extLst>
                <a:ext uri="{28A0092B-C50C-407E-A947-70E740481C1C}">
                  <a14:useLocalDpi xmlns:a14="http://schemas.microsoft.com/office/drawing/2010/main" val="0"/>
                </a:ext>
              </a:extLst>
            </a:blip>
            <a:srcRect/>
            <a:stretch>
              <a:fillRect/>
            </a:stretch>
          </a:blipFill>
          <a:ln>
            <a:noFill/>
          </a:ln>
          <a:extLst/>
        </p:spPr>
        <p:txBody>
          <a:bodyPr vert="horz" wrap="square" lIns="61706" tIns="30853" rIns="61706" bIns="30853" numCol="1" anchor="t" anchorCtr="0" compatLnSpc="1">
            <a:prstTxWarp prst="textNoShape">
              <a:avLst/>
            </a:prstTxWarp>
          </a:bodyPr>
          <a:lstStyle/>
          <a:p>
            <a:endParaRPr lang="id-ID" sz="1080">
              <a:solidFill>
                <a:srgbClr val="414455"/>
              </a:solidFill>
            </a:endParaRPr>
          </a:p>
        </p:txBody>
      </p:sp>
      <p:sp>
        <p:nvSpPr>
          <p:cNvPr id="90" name="Freeform 82"/>
          <p:cNvSpPr>
            <a:spLocks noEditPoints="1"/>
          </p:cNvSpPr>
          <p:nvPr/>
        </p:nvSpPr>
        <p:spPr bwMode="auto">
          <a:xfrm>
            <a:off x="4206409" y="1411222"/>
            <a:ext cx="166049" cy="146767"/>
          </a:xfrm>
          <a:custGeom>
            <a:avLst/>
            <a:gdLst>
              <a:gd name="T0" fmla="*/ 103 w 113"/>
              <a:gd name="T1" fmla="*/ 31 h 100"/>
              <a:gd name="T2" fmla="*/ 57 w 113"/>
              <a:gd name="T3" fmla="*/ 0 h 100"/>
              <a:gd name="T4" fmla="*/ 57 w 113"/>
              <a:gd name="T5" fmla="*/ 9 h 100"/>
              <a:gd name="T6" fmla="*/ 95 w 113"/>
              <a:gd name="T7" fmla="*/ 35 h 100"/>
              <a:gd name="T8" fmla="*/ 72 w 113"/>
              <a:gd name="T9" fmla="*/ 88 h 100"/>
              <a:gd name="T10" fmla="*/ 57 w 113"/>
              <a:gd name="T11" fmla="*/ 91 h 100"/>
              <a:gd name="T12" fmla="*/ 57 w 113"/>
              <a:gd name="T13" fmla="*/ 100 h 100"/>
              <a:gd name="T14" fmla="*/ 75 w 113"/>
              <a:gd name="T15" fmla="*/ 96 h 100"/>
              <a:gd name="T16" fmla="*/ 103 w 113"/>
              <a:gd name="T17" fmla="*/ 31 h 100"/>
              <a:gd name="T18" fmla="*/ 57 w 113"/>
              <a:gd name="T19" fmla="*/ 0 h 100"/>
              <a:gd name="T20" fmla="*/ 38 w 113"/>
              <a:gd name="T21" fmla="*/ 4 h 100"/>
              <a:gd name="T22" fmla="*/ 11 w 113"/>
              <a:gd name="T23" fmla="*/ 68 h 100"/>
              <a:gd name="T24" fmla="*/ 57 w 113"/>
              <a:gd name="T25" fmla="*/ 100 h 100"/>
              <a:gd name="T26" fmla="*/ 57 w 113"/>
              <a:gd name="T27" fmla="*/ 91 h 100"/>
              <a:gd name="T28" fmla="*/ 19 w 113"/>
              <a:gd name="T29" fmla="*/ 65 h 100"/>
              <a:gd name="T30" fmla="*/ 19 w 113"/>
              <a:gd name="T31" fmla="*/ 65 h 100"/>
              <a:gd name="T32" fmla="*/ 42 w 113"/>
              <a:gd name="T33" fmla="*/ 12 h 100"/>
              <a:gd name="T34" fmla="*/ 57 w 113"/>
              <a:gd name="T35" fmla="*/ 9 h 100"/>
              <a:gd name="T36" fmla="*/ 57 w 113"/>
              <a:gd name="T37"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100">
                <a:moveTo>
                  <a:pt x="103" y="31"/>
                </a:moveTo>
                <a:cubicBezTo>
                  <a:pt x="95" y="12"/>
                  <a:pt x="77" y="0"/>
                  <a:pt x="57" y="0"/>
                </a:cubicBezTo>
                <a:cubicBezTo>
                  <a:pt x="57" y="9"/>
                  <a:pt x="57" y="9"/>
                  <a:pt x="57" y="9"/>
                </a:cubicBezTo>
                <a:cubicBezTo>
                  <a:pt x="73" y="9"/>
                  <a:pt x="88" y="19"/>
                  <a:pt x="95" y="35"/>
                </a:cubicBezTo>
                <a:cubicBezTo>
                  <a:pt x="103" y="56"/>
                  <a:pt x="93" y="79"/>
                  <a:pt x="72" y="88"/>
                </a:cubicBezTo>
                <a:cubicBezTo>
                  <a:pt x="67" y="90"/>
                  <a:pt x="62" y="91"/>
                  <a:pt x="57" y="91"/>
                </a:cubicBezTo>
                <a:cubicBezTo>
                  <a:pt x="57" y="100"/>
                  <a:pt x="57" y="100"/>
                  <a:pt x="57" y="100"/>
                </a:cubicBezTo>
                <a:cubicBezTo>
                  <a:pt x="63" y="100"/>
                  <a:pt x="69" y="99"/>
                  <a:pt x="75" y="96"/>
                </a:cubicBezTo>
                <a:cubicBezTo>
                  <a:pt x="101" y="86"/>
                  <a:pt x="113" y="57"/>
                  <a:pt x="103" y="31"/>
                </a:cubicBezTo>
                <a:close/>
                <a:moveTo>
                  <a:pt x="57" y="0"/>
                </a:moveTo>
                <a:cubicBezTo>
                  <a:pt x="51" y="0"/>
                  <a:pt x="44" y="1"/>
                  <a:pt x="38" y="4"/>
                </a:cubicBezTo>
                <a:cubicBezTo>
                  <a:pt x="13" y="14"/>
                  <a:pt x="0" y="43"/>
                  <a:pt x="11" y="68"/>
                </a:cubicBezTo>
                <a:cubicBezTo>
                  <a:pt x="18" y="88"/>
                  <a:pt x="37" y="100"/>
                  <a:pt x="57" y="100"/>
                </a:cubicBezTo>
                <a:cubicBezTo>
                  <a:pt x="57" y="91"/>
                  <a:pt x="57" y="91"/>
                  <a:pt x="57" y="91"/>
                </a:cubicBezTo>
                <a:cubicBezTo>
                  <a:pt x="41" y="90"/>
                  <a:pt x="26" y="81"/>
                  <a:pt x="19" y="65"/>
                </a:cubicBezTo>
                <a:cubicBezTo>
                  <a:pt x="19" y="65"/>
                  <a:pt x="19" y="65"/>
                  <a:pt x="19" y="65"/>
                </a:cubicBezTo>
                <a:cubicBezTo>
                  <a:pt x="11" y="44"/>
                  <a:pt x="21" y="21"/>
                  <a:pt x="42" y="12"/>
                </a:cubicBezTo>
                <a:cubicBezTo>
                  <a:pt x="47" y="10"/>
                  <a:pt x="52" y="9"/>
                  <a:pt x="57" y="9"/>
                </a:cubicBezTo>
                <a:lnTo>
                  <a:pt x="57" y="0"/>
                </a:lnTo>
                <a:close/>
              </a:path>
            </a:pathLst>
          </a:custGeom>
          <a:blipFill dpi="0" rotWithShape="1">
            <a:blip r:embed="rId63" cstate="print">
              <a:extLst>
                <a:ext uri="{28A0092B-C50C-407E-A947-70E740481C1C}">
                  <a14:useLocalDpi xmlns:a14="http://schemas.microsoft.com/office/drawing/2010/main" val="0"/>
                </a:ext>
              </a:extLst>
            </a:blip>
            <a:srcRect/>
            <a:stretch>
              <a:fillRect/>
            </a:stretch>
          </a:blipFill>
          <a:ln>
            <a:noFill/>
          </a:ln>
          <a:extLst/>
        </p:spPr>
        <p:txBody>
          <a:bodyPr vert="horz" wrap="square" lIns="61706" tIns="30853" rIns="61706" bIns="30853" numCol="1" anchor="t" anchorCtr="0" compatLnSpc="1">
            <a:prstTxWarp prst="textNoShape">
              <a:avLst/>
            </a:prstTxWarp>
          </a:bodyPr>
          <a:lstStyle/>
          <a:p>
            <a:endParaRPr lang="id-ID" sz="1080">
              <a:solidFill>
                <a:srgbClr val="414455"/>
              </a:solidFill>
            </a:endParaRPr>
          </a:p>
        </p:txBody>
      </p:sp>
      <p:sp>
        <p:nvSpPr>
          <p:cNvPr id="91" name="Freeform 83"/>
          <p:cNvSpPr>
            <a:spLocks/>
          </p:cNvSpPr>
          <p:nvPr/>
        </p:nvSpPr>
        <p:spPr bwMode="auto">
          <a:xfrm>
            <a:off x="4159272" y="1499068"/>
            <a:ext cx="72847" cy="46066"/>
          </a:xfrm>
          <a:custGeom>
            <a:avLst/>
            <a:gdLst>
              <a:gd name="T0" fmla="*/ 7 w 68"/>
              <a:gd name="T1" fmla="*/ 43 h 43"/>
              <a:gd name="T2" fmla="*/ 0 w 68"/>
              <a:gd name="T3" fmla="*/ 25 h 43"/>
              <a:gd name="T4" fmla="*/ 62 w 68"/>
              <a:gd name="T5" fmla="*/ 0 h 43"/>
              <a:gd name="T6" fmla="*/ 68 w 68"/>
              <a:gd name="T7" fmla="*/ 18 h 43"/>
              <a:gd name="T8" fmla="*/ 7 w 68"/>
              <a:gd name="T9" fmla="*/ 43 h 43"/>
            </a:gdLst>
            <a:ahLst/>
            <a:cxnLst>
              <a:cxn ang="0">
                <a:pos x="T0" y="T1"/>
              </a:cxn>
              <a:cxn ang="0">
                <a:pos x="T2" y="T3"/>
              </a:cxn>
              <a:cxn ang="0">
                <a:pos x="T4" y="T5"/>
              </a:cxn>
              <a:cxn ang="0">
                <a:pos x="T6" y="T7"/>
              </a:cxn>
              <a:cxn ang="0">
                <a:pos x="T8" y="T9"/>
              </a:cxn>
            </a:cxnLst>
            <a:rect l="0" t="0" r="r" b="b"/>
            <a:pathLst>
              <a:path w="68" h="43">
                <a:moveTo>
                  <a:pt x="7" y="43"/>
                </a:moveTo>
                <a:lnTo>
                  <a:pt x="0" y="25"/>
                </a:lnTo>
                <a:lnTo>
                  <a:pt x="62" y="0"/>
                </a:lnTo>
                <a:lnTo>
                  <a:pt x="68" y="18"/>
                </a:lnTo>
                <a:lnTo>
                  <a:pt x="7" y="43"/>
                </a:lnTo>
                <a:close/>
              </a:path>
            </a:pathLst>
          </a:custGeom>
          <a:blipFill dpi="0" rotWithShape="1">
            <a:blip r:embed="rId64" cstate="print">
              <a:extLst>
                <a:ext uri="{28A0092B-C50C-407E-A947-70E740481C1C}">
                  <a14:useLocalDpi xmlns:a14="http://schemas.microsoft.com/office/drawing/2010/main" val="0"/>
                </a:ext>
              </a:extLst>
            </a:blip>
            <a:srcRect/>
            <a:stretch>
              <a:fillRect/>
            </a:stretch>
          </a:blipFill>
          <a:ln>
            <a:noFill/>
          </a:ln>
          <a:extLst/>
        </p:spPr>
        <p:txBody>
          <a:bodyPr vert="horz" wrap="square" lIns="61706" tIns="30853" rIns="61706" bIns="30853" numCol="1" anchor="t" anchorCtr="0" compatLnSpc="1">
            <a:prstTxWarp prst="textNoShape">
              <a:avLst/>
            </a:prstTxWarp>
          </a:bodyPr>
          <a:lstStyle/>
          <a:p>
            <a:endParaRPr lang="id-ID" sz="1080">
              <a:solidFill>
                <a:srgbClr val="414455"/>
              </a:solidFill>
            </a:endParaRPr>
          </a:p>
        </p:txBody>
      </p:sp>
      <p:sp>
        <p:nvSpPr>
          <p:cNvPr id="92" name="Freeform 84"/>
          <p:cNvSpPr>
            <a:spLocks/>
          </p:cNvSpPr>
          <p:nvPr/>
        </p:nvSpPr>
        <p:spPr bwMode="auto">
          <a:xfrm>
            <a:off x="4113207" y="1505495"/>
            <a:ext cx="98558" cy="59992"/>
          </a:xfrm>
          <a:custGeom>
            <a:avLst/>
            <a:gdLst>
              <a:gd name="T0" fmla="*/ 16 w 67"/>
              <a:gd name="T1" fmla="*/ 39 h 41"/>
              <a:gd name="T2" fmla="*/ 2 w 67"/>
              <a:gd name="T3" fmla="*/ 33 h 41"/>
              <a:gd name="T4" fmla="*/ 8 w 67"/>
              <a:gd name="T5" fmla="*/ 19 h 41"/>
              <a:gd name="T6" fmla="*/ 50 w 67"/>
              <a:gd name="T7" fmla="*/ 2 h 41"/>
              <a:gd name="T8" fmla="*/ 64 w 67"/>
              <a:gd name="T9" fmla="*/ 8 h 41"/>
              <a:gd name="T10" fmla="*/ 58 w 67"/>
              <a:gd name="T11" fmla="*/ 22 h 41"/>
              <a:gd name="T12" fmla="*/ 16 w 67"/>
              <a:gd name="T13" fmla="*/ 39 h 41"/>
            </a:gdLst>
            <a:ahLst/>
            <a:cxnLst>
              <a:cxn ang="0">
                <a:pos x="T0" y="T1"/>
              </a:cxn>
              <a:cxn ang="0">
                <a:pos x="T2" y="T3"/>
              </a:cxn>
              <a:cxn ang="0">
                <a:pos x="T4" y="T5"/>
              </a:cxn>
              <a:cxn ang="0">
                <a:pos x="T6" y="T7"/>
              </a:cxn>
              <a:cxn ang="0">
                <a:pos x="T8" y="T9"/>
              </a:cxn>
              <a:cxn ang="0">
                <a:pos x="T10" y="T11"/>
              </a:cxn>
              <a:cxn ang="0">
                <a:pos x="T12" y="T13"/>
              </a:cxn>
            </a:cxnLst>
            <a:rect l="0" t="0" r="r" b="b"/>
            <a:pathLst>
              <a:path w="67" h="41">
                <a:moveTo>
                  <a:pt x="16" y="39"/>
                </a:moveTo>
                <a:cubicBezTo>
                  <a:pt x="10" y="41"/>
                  <a:pt x="4" y="39"/>
                  <a:pt x="2" y="33"/>
                </a:cubicBezTo>
                <a:cubicBezTo>
                  <a:pt x="0" y="28"/>
                  <a:pt x="2" y="21"/>
                  <a:pt x="8" y="19"/>
                </a:cubicBezTo>
                <a:cubicBezTo>
                  <a:pt x="50" y="2"/>
                  <a:pt x="50" y="2"/>
                  <a:pt x="50" y="2"/>
                </a:cubicBezTo>
                <a:cubicBezTo>
                  <a:pt x="56" y="0"/>
                  <a:pt x="62" y="3"/>
                  <a:pt x="64" y="8"/>
                </a:cubicBezTo>
                <a:cubicBezTo>
                  <a:pt x="67" y="14"/>
                  <a:pt x="64" y="20"/>
                  <a:pt x="58" y="22"/>
                </a:cubicBezTo>
                <a:lnTo>
                  <a:pt x="16" y="39"/>
                </a:lnTo>
                <a:close/>
              </a:path>
            </a:pathLst>
          </a:custGeom>
          <a:blipFill dpi="0" rotWithShape="1">
            <a:blip r:embed="rId65" cstate="print">
              <a:extLst>
                <a:ext uri="{28A0092B-C50C-407E-A947-70E740481C1C}">
                  <a14:useLocalDpi xmlns:a14="http://schemas.microsoft.com/office/drawing/2010/main" val="0"/>
                </a:ext>
              </a:extLst>
            </a:blip>
            <a:srcRect/>
            <a:stretch>
              <a:fillRect/>
            </a:stretch>
          </a:blipFill>
          <a:ln>
            <a:noFill/>
          </a:ln>
          <a:extLst/>
        </p:spPr>
        <p:txBody>
          <a:bodyPr vert="horz" wrap="square" lIns="61706" tIns="30853" rIns="61706" bIns="30853" numCol="1" anchor="t" anchorCtr="0" compatLnSpc="1">
            <a:prstTxWarp prst="textNoShape">
              <a:avLst/>
            </a:prstTxWarp>
          </a:bodyPr>
          <a:lstStyle/>
          <a:p>
            <a:endParaRPr lang="id-ID" sz="1080">
              <a:solidFill>
                <a:srgbClr val="414455"/>
              </a:solidFill>
            </a:endParaRPr>
          </a:p>
        </p:txBody>
      </p:sp>
      <p:sp>
        <p:nvSpPr>
          <p:cNvPr id="93" name="Freeform 85"/>
          <p:cNvSpPr>
            <a:spLocks noEditPoints="1"/>
          </p:cNvSpPr>
          <p:nvPr/>
        </p:nvSpPr>
        <p:spPr bwMode="auto">
          <a:xfrm>
            <a:off x="4056428" y="2287532"/>
            <a:ext cx="301031" cy="107129"/>
          </a:xfrm>
          <a:custGeom>
            <a:avLst/>
            <a:gdLst>
              <a:gd name="T0" fmla="*/ 142 w 205"/>
              <a:gd name="T1" fmla="*/ 5 h 73"/>
              <a:gd name="T2" fmla="*/ 157 w 205"/>
              <a:gd name="T3" fmla="*/ 2 h 73"/>
              <a:gd name="T4" fmla="*/ 164 w 205"/>
              <a:gd name="T5" fmla="*/ 5 h 73"/>
              <a:gd name="T6" fmla="*/ 179 w 205"/>
              <a:gd name="T7" fmla="*/ 2 h 73"/>
              <a:gd name="T8" fmla="*/ 202 w 205"/>
              <a:gd name="T9" fmla="*/ 18 h 73"/>
              <a:gd name="T10" fmla="*/ 187 w 205"/>
              <a:gd name="T11" fmla="*/ 42 h 73"/>
              <a:gd name="T12" fmla="*/ 177 w 205"/>
              <a:gd name="T13" fmla="*/ 43 h 73"/>
              <a:gd name="T14" fmla="*/ 166 w 205"/>
              <a:gd name="T15" fmla="*/ 18 h 73"/>
              <a:gd name="T16" fmla="*/ 172 w 205"/>
              <a:gd name="T17" fmla="*/ 45 h 73"/>
              <a:gd name="T18" fmla="*/ 167 w 205"/>
              <a:gd name="T19" fmla="*/ 50 h 73"/>
              <a:gd name="T20" fmla="*/ 142 w 205"/>
              <a:gd name="T21" fmla="*/ 55 h 73"/>
              <a:gd name="T22" fmla="*/ 142 w 205"/>
              <a:gd name="T23" fmla="*/ 20 h 73"/>
              <a:gd name="T24" fmla="*/ 158 w 205"/>
              <a:gd name="T25" fmla="*/ 17 h 73"/>
              <a:gd name="T26" fmla="*/ 163 w 205"/>
              <a:gd name="T27" fmla="*/ 19 h 73"/>
              <a:gd name="T28" fmla="*/ 161 w 205"/>
              <a:gd name="T29" fmla="*/ 9 h 73"/>
              <a:gd name="T30" fmla="*/ 155 w 205"/>
              <a:gd name="T31" fmla="*/ 5 h 73"/>
              <a:gd name="T32" fmla="*/ 142 w 205"/>
              <a:gd name="T33" fmla="*/ 8 h 73"/>
              <a:gd name="T34" fmla="*/ 142 w 205"/>
              <a:gd name="T35" fmla="*/ 5 h 73"/>
              <a:gd name="T36" fmla="*/ 28 w 205"/>
              <a:gd name="T37" fmla="*/ 30 h 73"/>
              <a:gd name="T38" fmla="*/ 116 w 205"/>
              <a:gd name="T39" fmla="*/ 13 h 73"/>
              <a:gd name="T40" fmla="*/ 121 w 205"/>
              <a:gd name="T41" fmla="*/ 9 h 73"/>
              <a:gd name="T42" fmla="*/ 142 w 205"/>
              <a:gd name="T43" fmla="*/ 5 h 73"/>
              <a:gd name="T44" fmla="*/ 142 w 205"/>
              <a:gd name="T45" fmla="*/ 8 h 73"/>
              <a:gd name="T46" fmla="*/ 124 w 205"/>
              <a:gd name="T47" fmla="*/ 11 h 73"/>
              <a:gd name="T48" fmla="*/ 120 w 205"/>
              <a:gd name="T49" fmla="*/ 17 h 73"/>
              <a:gd name="T50" fmla="*/ 122 w 205"/>
              <a:gd name="T51" fmla="*/ 28 h 73"/>
              <a:gd name="T52" fmla="*/ 122 w 205"/>
              <a:gd name="T53" fmla="*/ 28 h 73"/>
              <a:gd name="T54" fmla="*/ 126 w 205"/>
              <a:gd name="T55" fmla="*/ 24 h 73"/>
              <a:gd name="T56" fmla="*/ 142 w 205"/>
              <a:gd name="T57" fmla="*/ 20 h 73"/>
              <a:gd name="T58" fmla="*/ 142 w 205"/>
              <a:gd name="T59" fmla="*/ 55 h 73"/>
              <a:gd name="T60" fmla="*/ 130 w 205"/>
              <a:gd name="T61" fmla="*/ 57 h 73"/>
              <a:gd name="T62" fmla="*/ 125 w 205"/>
              <a:gd name="T63" fmla="*/ 56 h 73"/>
              <a:gd name="T64" fmla="*/ 35 w 205"/>
              <a:gd name="T65" fmla="*/ 73 h 73"/>
              <a:gd name="T66" fmla="*/ 28 w 205"/>
              <a:gd name="T67" fmla="*/ 70 h 73"/>
              <a:gd name="T68" fmla="*/ 28 w 205"/>
              <a:gd name="T69" fmla="*/ 67 h 73"/>
              <a:gd name="T70" fmla="*/ 35 w 205"/>
              <a:gd name="T71" fmla="*/ 70 h 73"/>
              <a:gd name="T72" fmla="*/ 35 w 205"/>
              <a:gd name="T73" fmla="*/ 70 h 73"/>
              <a:gd name="T74" fmla="*/ 37 w 205"/>
              <a:gd name="T75" fmla="*/ 70 h 73"/>
              <a:gd name="T76" fmla="*/ 42 w 205"/>
              <a:gd name="T77" fmla="*/ 62 h 73"/>
              <a:gd name="T78" fmla="*/ 36 w 205"/>
              <a:gd name="T79" fmla="*/ 57 h 73"/>
              <a:gd name="T80" fmla="*/ 40 w 205"/>
              <a:gd name="T81" fmla="*/ 50 h 73"/>
              <a:gd name="T82" fmla="*/ 34 w 205"/>
              <a:gd name="T83" fmla="*/ 45 h 73"/>
              <a:gd name="T84" fmla="*/ 37 w 205"/>
              <a:gd name="T85" fmla="*/ 38 h 73"/>
              <a:gd name="T86" fmla="*/ 30 w 205"/>
              <a:gd name="T87" fmla="*/ 33 h 73"/>
              <a:gd name="T88" fmla="*/ 28 w 205"/>
              <a:gd name="T89" fmla="*/ 33 h 73"/>
              <a:gd name="T90" fmla="*/ 28 w 205"/>
              <a:gd name="T91" fmla="*/ 34 h 73"/>
              <a:gd name="T92" fmla="*/ 28 w 205"/>
              <a:gd name="T93" fmla="*/ 30 h 73"/>
              <a:gd name="T94" fmla="*/ 26 w 205"/>
              <a:gd name="T95" fmla="*/ 31 h 73"/>
              <a:gd name="T96" fmla="*/ 28 w 205"/>
              <a:gd name="T97" fmla="*/ 30 h 73"/>
              <a:gd name="T98" fmla="*/ 28 w 205"/>
              <a:gd name="T99" fmla="*/ 34 h 73"/>
              <a:gd name="T100" fmla="*/ 13 w 205"/>
              <a:gd name="T101" fmla="*/ 49 h 73"/>
              <a:gd name="T102" fmla="*/ 15 w 205"/>
              <a:gd name="T103" fmla="*/ 62 h 73"/>
              <a:gd name="T104" fmla="*/ 28 w 205"/>
              <a:gd name="T105" fmla="*/ 67 h 73"/>
              <a:gd name="T106" fmla="*/ 28 w 205"/>
              <a:gd name="T107" fmla="*/ 70 h 73"/>
              <a:gd name="T108" fmla="*/ 0 w 205"/>
              <a:gd name="T109" fmla="*/ 58 h 73"/>
              <a:gd name="T110" fmla="*/ 26 w 205"/>
              <a:gd name="T111" fmla="*/ 3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05" h="73">
                <a:moveTo>
                  <a:pt x="142" y="5"/>
                </a:moveTo>
                <a:cubicBezTo>
                  <a:pt x="157" y="2"/>
                  <a:pt x="157" y="2"/>
                  <a:pt x="157" y="2"/>
                </a:cubicBezTo>
                <a:cubicBezTo>
                  <a:pt x="160" y="1"/>
                  <a:pt x="163" y="3"/>
                  <a:pt x="164" y="5"/>
                </a:cubicBezTo>
                <a:cubicBezTo>
                  <a:pt x="179" y="2"/>
                  <a:pt x="179" y="2"/>
                  <a:pt x="179" y="2"/>
                </a:cubicBezTo>
                <a:cubicBezTo>
                  <a:pt x="190" y="0"/>
                  <a:pt x="200" y="7"/>
                  <a:pt x="202" y="18"/>
                </a:cubicBezTo>
                <a:cubicBezTo>
                  <a:pt x="205" y="29"/>
                  <a:pt x="197" y="39"/>
                  <a:pt x="187" y="42"/>
                </a:cubicBezTo>
                <a:cubicBezTo>
                  <a:pt x="177" y="43"/>
                  <a:pt x="177" y="43"/>
                  <a:pt x="177" y="43"/>
                </a:cubicBezTo>
                <a:cubicBezTo>
                  <a:pt x="166" y="18"/>
                  <a:pt x="166" y="18"/>
                  <a:pt x="166" y="18"/>
                </a:cubicBezTo>
                <a:cubicBezTo>
                  <a:pt x="172" y="45"/>
                  <a:pt x="172" y="45"/>
                  <a:pt x="172" y="45"/>
                </a:cubicBezTo>
                <a:cubicBezTo>
                  <a:pt x="172" y="47"/>
                  <a:pt x="170" y="50"/>
                  <a:pt x="167" y="50"/>
                </a:cubicBezTo>
                <a:cubicBezTo>
                  <a:pt x="142" y="55"/>
                  <a:pt x="142" y="55"/>
                  <a:pt x="142" y="55"/>
                </a:cubicBezTo>
                <a:cubicBezTo>
                  <a:pt x="142" y="20"/>
                  <a:pt x="142" y="20"/>
                  <a:pt x="142" y="20"/>
                </a:cubicBezTo>
                <a:cubicBezTo>
                  <a:pt x="158" y="17"/>
                  <a:pt x="158" y="17"/>
                  <a:pt x="158" y="17"/>
                </a:cubicBezTo>
                <a:cubicBezTo>
                  <a:pt x="160" y="17"/>
                  <a:pt x="162" y="18"/>
                  <a:pt x="163" y="19"/>
                </a:cubicBezTo>
                <a:cubicBezTo>
                  <a:pt x="161" y="9"/>
                  <a:pt x="161" y="9"/>
                  <a:pt x="161" y="9"/>
                </a:cubicBezTo>
                <a:cubicBezTo>
                  <a:pt x="161" y="6"/>
                  <a:pt x="158" y="5"/>
                  <a:pt x="155" y="5"/>
                </a:cubicBezTo>
                <a:cubicBezTo>
                  <a:pt x="142" y="8"/>
                  <a:pt x="142" y="8"/>
                  <a:pt x="142" y="8"/>
                </a:cubicBezTo>
                <a:lnTo>
                  <a:pt x="142" y="5"/>
                </a:lnTo>
                <a:close/>
                <a:moveTo>
                  <a:pt x="28" y="30"/>
                </a:moveTo>
                <a:cubicBezTo>
                  <a:pt x="116" y="13"/>
                  <a:pt x="116" y="13"/>
                  <a:pt x="116" y="13"/>
                </a:cubicBezTo>
                <a:cubicBezTo>
                  <a:pt x="117" y="11"/>
                  <a:pt x="119" y="9"/>
                  <a:pt x="121" y="9"/>
                </a:cubicBezTo>
                <a:cubicBezTo>
                  <a:pt x="142" y="5"/>
                  <a:pt x="142" y="5"/>
                  <a:pt x="142" y="5"/>
                </a:cubicBezTo>
                <a:cubicBezTo>
                  <a:pt x="142" y="8"/>
                  <a:pt x="142" y="8"/>
                  <a:pt x="142" y="8"/>
                </a:cubicBezTo>
                <a:cubicBezTo>
                  <a:pt x="124" y="11"/>
                  <a:pt x="124" y="11"/>
                  <a:pt x="124" y="11"/>
                </a:cubicBezTo>
                <a:cubicBezTo>
                  <a:pt x="121" y="12"/>
                  <a:pt x="119" y="15"/>
                  <a:pt x="120" y="17"/>
                </a:cubicBezTo>
                <a:cubicBezTo>
                  <a:pt x="122" y="28"/>
                  <a:pt x="122" y="28"/>
                  <a:pt x="122" y="28"/>
                </a:cubicBezTo>
                <a:cubicBezTo>
                  <a:pt x="122" y="28"/>
                  <a:pt x="122" y="28"/>
                  <a:pt x="122" y="28"/>
                </a:cubicBezTo>
                <a:cubicBezTo>
                  <a:pt x="122" y="26"/>
                  <a:pt x="124" y="24"/>
                  <a:pt x="126" y="24"/>
                </a:cubicBezTo>
                <a:cubicBezTo>
                  <a:pt x="142" y="20"/>
                  <a:pt x="142" y="20"/>
                  <a:pt x="142" y="20"/>
                </a:cubicBezTo>
                <a:cubicBezTo>
                  <a:pt x="142" y="55"/>
                  <a:pt x="142" y="55"/>
                  <a:pt x="142" y="55"/>
                </a:cubicBezTo>
                <a:cubicBezTo>
                  <a:pt x="130" y="57"/>
                  <a:pt x="130" y="57"/>
                  <a:pt x="130" y="57"/>
                </a:cubicBezTo>
                <a:cubicBezTo>
                  <a:pt x="128" y="58"/>
                  <a:pt x="126" y="57"/>
                  <a:pt x="125" y="56"/>
                </a:cubicBezTo>
                <a:cubicBezTo>
                  <a:pt x="35" y="73"/>
                  <a:pt x="35" y="73"/>
                  <a:pt x="35" y="73"/>
                </a:cubicBezTo>
                <a:cubicBezTo>
                  <a:pt x="28" y="70"/>
                  <a:pt x="28" y="70"/>
                  <a:pt x="28" y="70"/>
                </a:cubicBezTo>
                <a:cubicBezTo>
                  <a:pt x="28" y="67"/>
                  <a:pt x="28" y="67"/>
                  <a:pt x="28" y="67"/>
                </a:cubicBezTo>
                <a:cubicBezTo>
                  <a:pt x="35" y="70"/>
                  <a:pt x="35" y="70"/>
                  <a:pt x="35" y="70"/>
                </a:cubicBezTo>
                <a:cubicBezTo>
                  <a:pt x="35" y="70"/>
                  <a:pt x="35" y="70"/>
                  <a:pt x="35" y="70"/>
                </a:cubicBezTo>
                <a:cubicBezTo>
                  <a:pt x="37" y="70"/>
                  <a:pt x="37" y="70"/>
                  <a:pt x="37" y="70"/>
                </a:cubicBezTo>
                <a:cubicBezTo>
                  <a:pt x="41" y="69"/>
                  <a:pt x="43" y="66"/>
                  <a:pt x="42" y="62"/>
                </a:cubicBezTo>
                <a:cubicBezTo>
                  <a:pt x="42" y="59"/>
                  <a:pt x="39" y="57"/>
                  <a:pt x="36" y="57"/>
                </a:cubicBezTo>
                <a:cubicBezTo>
                  <a:pt x="39" y="56"/>
                  <a:pt x="40" y="53"/>
                  <a:pt x="40" y="50"/>
                </a:cubicBezTo>
                <a:cubicBezTo>
                  <a:pt x="39" y="47"/>
                  <a:pt x="37" y="45"/>
                  <a:pt x="34" y="45"/>
                </a:cubicBezTo>
                <a:cubicBezTo>
                  <a:pt x="36" y="44"/>
                  <a:pt x="38" y="41"/>
                  <a:pt x="37" y="38"/>
                </a:cubicBezTo>
                <a:cubicBezTo>
                  <a:pt x="37" y="34"/>
                  <a:pt x="33" y="32"/>
                  <a:pt x="30" y="33"/>
                </a:cubicBezTo>
                <a:cubicBezTo>
                  <a:pt x="28" y="33"/>
                  <a:pt x="28" y="33"/>
                  <a:pt x="28" y="33"/>
                </a:cubicBezTo>
                <a:cubicBezTo>
                  <a:pt x="28" y="34"/>
                  <a:pt x="28" y="34"/>
                  <a:pt x="28" y="34"/>
                </a:cubicBezTo>
                <a:lnTo>
                  <a:pt x="28" y="30"/>
                </a:lnTo>
                <a:close/>
                <a:moveTo>
                  <a:pt x="26" y="31"/>
                </a:moveTo>
                <a:cubicBezTo>
                  <a:pt x="28" y="30"/>
                  <a:pt x="28" y="30"/>
                  <a:pt x="28" y="30"/>
                </a:cubicBezTo>
                <a:cubicBezTo>
                  <a:pt x="28" y="34"/>
                  <a:pt x="28" y="34"/>
                  <a:pt x="28" y="34"/>
                </a:cubicBezTo>
                <a:cubicBezTo>
                  <a:pt x="13" y="49"/>
                  <a:pt x="13" y="49"/>
                  <a:pt x="13" y="49"/>
                </a:cubicBezTo>
                <a:cubicBezTo>
                  <a:pt x="15" y="62"/>
                  <a:pt x="15" y="62"/>
                  <a:pt x="15" y="62"/>
                </a:cubicBezTo>
                <a:cubicBezTo>
                  <a:pt x="28" y="67"/>
                  <a:pt x="28" y="67"/>
                  <a:pt x="28" y="67"/>
                </a:cubicBezTo>
                <a:cubicBezTo>
                  <a:pt x="28" y="70"/>
                  <a:pt x="28" y="70"/>
                  <a:pt x="28" y="70"/>
                </a:cubicBezTo>
                <a:cubicBezTo>
                  <a:pt x="0" y="58"/>
                  <a:pt x="0" y="58"/>
                  <a:pt x="0" y="58"/>
                </a:cubicBezTo>
                <a:lnTo>
                  <a:pt x="26" y="31"/>
                </a:lnTo>
                <a:close/>
              </a:path>
            </a:pathLst>
          </a:custGeom>
          <a:blipFill dpi="0" rotWithShape="1">
            <a:blip r:embed="rId66" cstate="print">
              <a:extLst>
                <a:ext uri="{28A0092B-C50C-407E-A947-70E740481C1C}">
                  <a14:useLocalDpi xmlns:a14="http://schemas.microsoft.com/office/drawing/2010/main" val="0"/>
                </a:ext>
              </a:extLst>
            </a:blip>
            <a:srcRect/>
            <a:stretch>
              <a:fillRect/>
            </a:stretch>
          </a:blipFill>
          <a:ln>
            <a:noFill/>
          </a:ln>
          <a:extLst/>
        </p:spPr>
        <p:txBody>
          <a:bodyPr vert="horz" wrap="square" lIns="61706" tIns="30853" rIns="61706" bIns="30853" numCol="1" anchor="t" anchorCtr="0" compatLnSpc="1">
            <a:prstTxWarp prst="textNoShape">
              <a:avLst/>
            </a:prstTxWarp>
          </a:bodyPr>
          <a:lstStyle/>
          <a:p>
            <a:endParaRPr lang="id-ID" sz="1080">
              <a:solidFill>
                <a:srgbClr val="414455"/>
              </a:solidFill>
            </a:endParaRPr>
          </a:p>
        </p:txBody>
      </p:sp>
      <p:sp>
        <p:nvSpPr>
          <p:cNvPr id="94" name="Freeform 86"/>
          <p:cNvSpPr>
            <a:spLocks/>
          </p:cNvSpPr>
          <p:nvPr/>
        </p:nvSpPr>
        <p:spPr bwMode="auto">
          <a:xfrm>
            <a:off x="5303404" y="2563924"/>
            <a:ext cx="166049" cy="213186"/>
          </a:xfrm>
          <a:custGeom>
            <a:avLst/>
            <a:gdLst>
              <a:gd name="T0" fmla="*/ 113 w 113"/>
              <a:gd name="T1" fmla="*/ 25 h 145"/>
              <a:gd name="T2" fmla="*/ 108 w 113"/>
              <a:gd name="T3" fmla="*/ 22 h 145"/>
              <a:gd name="T4" fmla="*/ 42 w 113"/>
              <a:gd name="T5" fmla="*/ 128 h 145"/>
              <a:gd name="T6" fmla="*/ 19 w 113"/>
              <a:gd name="T7" fmla="*/ 132 h 145"/>
              <a:gd name="T8" fmla="*/ 12 w 113"/>
              <a:gd name="T9" fmla="*/ 109 h 145"/>
              <a:gd name="T10" fmla="*/ 78 w 113"/>
              <a:gd name="T11" fmla="*/ 3 h 145"/>
              <a:gd name="T12" fmla="*/ 73 w 113"/>
              <a:gd name="T13" fmla="*/ 0 h 145"/>
              <a:gd name="T14" fmla="*/ 6 w 113"/>
              <a:gd name="T15" fmla="*/ 107 h 145"/>
              <a:gd name="T16" fmla="*/ 15 w 113"/>
              <a:gd name="T17" fmla="*/ 138 h 145"/>
              <a:gd name="T18" fmla="*/ 47 w 113"/>
              <a:gd name="T19" fmla="*/ 132 h 145"/>
              <a:gd name="T20" fmla="*/ 113 w 113"/>
              <a:gd name="T21" fmla="*/ 2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3" h="145">
                <a:moveTo>
                  <a:pt x="113" y="25"/>
                </a:moveTo>
                <a:cubicBezTo>
                  <a:pt x="108" y="22"/>
                  <a:pt x="108" y="22"/>
                  <a:pt x="108" y="22"/>
                </a:cubicBezTo>
                <a:cubicBezTo>
                  <a:pt x="42" y="128"/>
                  <a:pt x="42" y="128"/>
                  <a:pt x="42" y="128"/>
                </a:cubicBezTo>
                <a:cubicBezTo>
                  <a:pt x="38" y="135"/>
                  <a:pt x="27" y="137"/>
                  <a:pt x="19" y="132"/>
                </a:cubicBezTo>
                <a:cubicBezTo>
                  <a:pt x="11" y="127"/>
                  <a:pt x="8" y="117"/>
                  <a:pt x="12" y="109"/>
                </a:cubicBezTo>
                <a:cubicBezTo>
                  <a:pt x="78" y="3"/>
                  <a:pt x="78" y="3"/>
                  <a:pt x="78" y="3"/>
                </a:cubicBezTo>
                <a:cubicBezTo>
                  <a:pt x="73" y="0"/>
                  <a:pt x="73" y="0"/>
                  <a:pt x="73" y="0"/>
                </a:cubicBezTo>
                <a:cubicBezTo>
                  <a:pt x="6" y="107"/>
                  <a:pt x="6" y="107"/>
                  <a:pt x="6" y="107"/>
                </a:cubicBezTo>
                <a:cubicBezTo>
                  <a:pt x="0" y="117"/>
                  <a:pt x="4" y="131"/>
                  <a:pt x="15" y="138"/>
                </a:cubicBezTo>
                <a:cubicBezTo>
                  <a:pt x="26" y="145"/>
                  <a:pt x="40" y="142"/>
                  <a:pt x="47" y="132"/>
                </a:cubicBezTo>
                <a:lnTo>
                  <a:pt x="113" y="25"/>
                </a:lnTo>
                <a:close/>
              </a:path>
            </a:pathLst>
          </a:custGeom>
          <a:blipFill dpi="0" rotWithShape="1">
            <a:blip r:embed="rId67" cstate="print">
              <a:extLst>
                <a:ext uri="{28A0092B-C50C-407E-A947-70E740481C1C}">
                  <a14:useLocalDpi xmlns:a14="http://schemas.microsoft.com/office/drawing/2010/main" val="0"/>
                </a:ext>
              </a:extLst>
            </a:blip>
            <a:srcRect/>
            <a:stretch>
              <a:fillRect/>
            </a:stretch>
          </a:blipFill>
          <a:ln>
            <a:noFill/>
          </a:ln>
          <a:extLst/>
        </p:spPr>
        <p:txBody>
          <a:bodyPr vert="horz" wrap="square" lIns="61706" tIns="30853" rIns="61706" bIns="30853" numCol="1" anchor="t" anchorCtr="0" compatLnSpc="1">
            <a:prstTxWarp prst="textNoShape">
              <a:avLst/>
            </a:prstTxWarp>
          </a:bodyPr>
          <a:lstStyle/>
          <a:p>
            <a:endParaRPr lang="id-ID" sz="1080">
              <a:solidFill>
                <a:srgbClr val="414455"/>
              </a:solidFill>
            </a:endParaRPr>
          </a:p>
        </p:txBody>
      </p:sp>
      <p:sp>
        <p:nvSpPr>
          <p:cNvPr id="95" name="Freeform 87"/>
          <p:cNvSpPr>
            <a:spLocks/>
          </p:cNvSpPr>
          <p:nvPr/>
        </p:nvSpPr>
        <p:spPr bwMode="auto">
          <a:xfrm>
            <a:off x="5397675" y="2556424"/>
            <a:ext cx="80347" cy="55706"/>
          </a:xfrm>
          <a:custGeom>
            <a:avLst/>
            <a:gdLst>
              <a:gd name="T0" fmla="*/ 54 w 55"/>
              <a:gd name="T1" fmla="*/ 35 h 38"/>
              <a:gd name="T2" fmla="*/ 48 w 55"/>
              <a:gd name="T3" fmla="*/ 37 h 38"/>
              <a:gd name="T4" fmla="*/ 3 w 55"/>
              <a:gd name="T5" fmla="*/ 9 h 38"/>
              <a:gd name="T6" fmla="*/ 2 w 55"/>
              <a:gd name="T7" fmla="*/ 3 h 38"/>
              <a:gd name="T8" fmla="*/ 8 w 55"/>
              <a:gd name="T9" fmla="*/ 1 h 38"/>
              <a:gd name="T10" fmla="*/ 53 w 55"/>
              <a:gd name="T11" fmla="*/ 29 h 38"/>
              <a:gd name="T12" fmla="*/ 54 w 55"/>
              <a:gd name="T13" fmla="*/ 35 h 38"/>
            </a:gdLst>
            <a:ahLst/>
            <a:cxnLst>
              <a:cxn ang="0">
                <a:pos x="T0" y="T1"/>
              </a:cxn>
              <a:cxn ang="0">
                <a:pos x="T2" y="T3"/>
              </a:cxn>
              <a:cxn ang="0">
                <a:pos x="T4" y="T5"/>
              </a:cxn>
              <a:cxn ang="0">
                <a:pos x="T6" y="T7"/>
              </a:cxn>
              <a:cxn ang="0">
                <a:pos x="T8" y="T9"/>
              </a:cxn>
              <a:cxn ang="0">
                <a:pos x="T10" y="T11"/>
              </a:cxn>
              <a:cxn ang="0">
                <a:pos x="T12" y="T13"/>
              </a:cxn>
            </a:cxnLst>
            <a:rect l="0" t="0" r="r" b="b"/>
            <a:pathLst>
              <a:path w="55" h="38">
                <a:moveTo>
                  <a:pt x="54" y="35"/>
                </a:moveTo>
                <a:cubicBezTo>
                  <a:pt x="53" y="37"/>
                  <a:pt x="50" y="38"/>
                  <a:pt x="48" y="37"/>
                </a:cubicBezTo>
                <a:cubicBezTo>
                  <a:pt x="3" y="9"/>
                  <a:pt x="3" y="9"/>
                  <a:pt x="3" y="9"/>
                </a:cubicBezTo>
                <a:cubicBezTo>
                  <a:pt x="1" y="7"/>
                  <a:pt x="0" y="5"/>
                  <a:pt x="2" y="3"/>
                </a:cubicBezTo>
                <a:cubicBezTo>
                  <a:pt x="3" y="1"/>
                  <a:pt x="6" y="0"/>
                  <a:pt x="8" y="1"/>
                </a:cubicBezTo>
                <a:cubicBezTo>
                  <a:pt x="53" y="29"/>
                  <a:pt x="53" y="29"/>
                  <a:pt x="53" y="29"/>
                </a:cubicBezTo>
                <a:cubicBezTo>
                  <a:pt x="55" y="31"/>
                  <a:pt x="55" y="33"/>
                  <a:pt x="54" y="35"/>
                </a:cubicBezTo>
                <a:close/>
              </a:path>
            </a:pathLst>
          </a:custGeom>
          <a:blipFill dpi="0" rotWithShape="1">
            <a:blip r:embed="rId68" cstate="print">
              <a:extLst>
                <a:ext uri="{28A0092B-C50C-407E-A947-70E740481C1C}">
                  <a14:useLocalDpi xmlns:a14="http://schemas.microsoft.com/office/drawing/2010/main" val="0"/>
                </a:ext>
              </a:extLst>
            </a:blip>
            <a:srcRect/>
            <a:stretch>
              <a:fillRect/>
            </a:stretch>
          </a:blipFill>
          <a:ln>
            <a:noFill/>
          </a:ln>
          <a:extLst/>
        </p:spPr>
        <p:txBody>
          <a:bodyPr vert="horz" wrap="square" lIns="61706" tIns="30853" rIns="61706" bIns="30853" numCol="1" anchor="t" anchorCtr="0" compatLnSpc="1">
            <a:prstTxWarp prst="textNoShape">
              <a:avLst/>
            </a:prstTxWarp>
          </a:bodyPr>
          <a:lstStyle/>
          <a:p>
            <a:endParaRPr lang="id-ID" sz="1080">
              <a:solidFill>
                <a:srgbClr val="414455"/>
              </a:solidFill>
            </a:endParaRPr>
          </a:p>
        </p:txBody>
      </p:sp>
      <p:sp>
        <p:nvSpPr>
          <p:cNvPr id="96" name="Freeform 88"/>
          <p:cNvSpPr>
            <a:spLocks/>
          </p:cNvSpPr>
          <p:nvPr/>
        </p:nvSpPr>
        <p:spPr bwMode="auto">
          <a:xfrm>
            <a:off x="5335541" y="2600348"/>
            <a:ext cx="110343" cy="153194"/>
          </a:xfrm>
          <a:custGeom>
            <a:avLst/>
            <a:gdLst>
              <a:gd name="T0" fmla="*/ 75 w 75"/>
              <a:gd name="T1" fmla="*/ 4 h 104"/>
              <a:gd name="T2" fmla="*/ 69 w 75"/>
              <a:gd name="T3" fmla="*/ 0 h 104"/>
              <a:gd name="T4" fmla="*/ 10 w 75"/>
              <a:gd name="T5" fmla="*/ 95 h 104"/>
              <a:gd name="T6" fmla="*/ 0 w 75"/>
              <a:gd name="T7" fmla="*/ 100 h 104"/>
              <a:gd name="T8" fmla="*/ 1 w 75"/>
              <a:gd name="T9" fmla="*/ 101 h 104"/>
              <a:gd name="T10" fmla="*/ 17 w 75"/>
              <a:gd name="T11" fmla="*/ 98 h 104"/>
              <a:gd name="T12" fmla="*/ 75 w 75"/>
              <a:gd name="T13" fmla="*/ 4 h 104"/>
            </a:gdLst>
            <a:ahLst/>
            <a:cxnLst>
              <a:cxn ang="0">
                <a:pos x="T0" y="T1"/>
              </a:cxn>
              <a:cxn ang="0">
                <a:pos x="T2" y="T3"/>
              </a:cxn>
              <a:cxn ang="0">
                <a:pos x="T4" y="T5"/>
              </a:cxn>
              <a:cxn ang="0">
                <a:pos x="T6" y="T7"/>
              </a:cxn>
              <a:cxn ang="0">
                <a:pos x="T8" y="T9"/>
              </a:cxn>
              <a:cxn ang="0">
                <a:pos x="T10" y="T11"/>
              </a:cxn>
              <a:cxn ang="0">
                <a:pos x="T12" y="T13"/>
              </a:cxn>
            </a:cxnLst>
            <a:rect l="0" t="0" r="r" b="b"/>
            <a:pathLst>
              <a:path w="75" h="104">
                <a:moveTo>
                  <a:pt x="75" y="4"/>
                </a:moveTo>
                <a:cubicBezTo>
                  <a:pt x="69" y="0"/>
                  <a:pt x="69" y="0"/>
                  <a:pt x="69" y="0"/>
                </a:cubicBezTo>
                <a:cubicBezTo>
                  <a:pt x="10" y="95"/>
                  <a:pt x="10" y="95"/>
                  <a:pt x="10" y="95"/>
                </a:cubicBezTo>
                <a:cubicBezTo>
                  <a:pt x="8" y="98"/>
                  <a:pt x="4" y="100"/>
                  <a:pt x="0" y="100"/>
                </a:cubicBezTo>
                <a:cubicBezTo>
                  <a:pt x="0" y="100"/>
                  <a:pt x="1" y="100"/>
                  <a:pt x="1" y="101"/>
                </a:cubicBezTo>
                <a:cubicBezTo>
                  <a:pt x="7" y="104"/>
                  <a:pt x="14" y="103"/>
                  <a:pt x="17" y="98"/>
                </a:cubicBezTo>
                <a:lnTo>
                  <a:pt x="75" y="4"/>
                </a:lnTo>
                <a:close/>
              </a:path>
            </a:pathLst>
          </a:custGeom>
          <a:blipFill dpi="0" rotWithShape="1">
            <a:blip r:embed="rId69" cstate="print">
              <a:extLst>
                <a:ext uri="{28A0092B-C50C-407E-A947-70E740481C1C}">
                  <a14:useLocalDpi xmlns:a14="http://schemas.microsoft.com/office/drawing/2010/main" val="0"/>
                </a:ext>
              </a:extLst>
            </a:blip>
            <a:srcRect/>
            <a:stretch>
              <a:fillRect/>
            </a:stretch>
          </a:blipFill>
          <a:ln>
            <a:noFill/>
          </a:ln>
          <a:extLst/>
        </p:spPr>
        <p:txBody>
          <a:bodyPr vert="horz" wrap="square" lIns="61706" tIns="30853" rIns="61706" bIns="30853" numCol="1" anchor="t" anchorCtr="0" compatLnSpc="1">
            <a:prstTxWarp prst="textNoShape">
              <a:avLst/>
            </a:prstTxWarp>
          </a:bodyPr>
          <a:lstStyle/>
          <a:p>
            <a:endParaRPr lang="id-ID" sz="1080">
              <a:solidFill>
                <a:srgbClr val="414455"/>
              </a:solidFill>
            </a:endParaRPr>
          </a:p>
        </p:txBody>
      </p:sp>
      <p:sp>
        <p:nvSpPr>
          <p:cNvPr id="97" name="Freeform 89"/>
          <p:cNvSpPr>
            <a:spLocks noEditPoints="1"/>
          </p:cNvSpPr>
          <p:nvPr/>
        </p:nvSpPr>
        <p:spPr bwMode="auto">
          <a:xfrm>
            <a:off x="5078433" y="1728322"/>
            <a:ext cx="149980" cy="109271"/>
          </a:xfrm>
          <a:custGeom>
            <a:avLst/>
            <a:gdLst>
              <a:gd name="T0" fmla="*/ 84 w 102"/>
              <a:gd name="T1" fmla="*/ 71 h 74"/>
              <a:gd name="T2" fmla="*/ 79 w 102"/>
              <a:gd name="T3" fmla="*/ 69 h 74"/>
              <a:gd name="T4" fmla="*/ 79 w 102"/>
              <a:gd name="T5" fmla="*/ 69 h 74"/>
              <a:gd name="T6" fmla="*/ 79 w 102"/>
              <a:gd name="T7" fmla="*/ 52 h 74"/>
              <a:gd name="T8" fmla="*/ 86 w 102"/>
              <a:gd name="T9" fmla="*/ 49 h 74"/>
              <a:gd name="T10" fmla="*/ 90 w 102"/>
              <a:gd name="T11" fmla="*/ 38 h 74"/>
              <a:gd name="T12" fmla="*/ 79 w 102"/>
              <a:gd name="T13" fmla="*/ 31 h 74"/>
              <a:gd name="T14" fmla="*/ 85 w 102"/>
              <a:gd name="T15" fmla="*/ 20 h 74"/>
              <a:gd name="T16" fmla="*/ 79 w 102"/>
              <a:gd name="T17" fmla="*/ 16 h 74"/>
              <a:gd name="T18" fmla="*/ 72 w 102"/>
              <a:gd name="T19" fmla="*/ 3 h 74"/>
              <a:gd name="T20" fmla="*/ 79 w 102"/>
              <a:gd name="T21" fmla="*/ 16 h 74"/>
              <a:gd name="T22" fmla="*/ 72 w 102"/>
              <a:gd name="T23" fmla="*/ 21 h 74"/>
              <a:gd name="T24" fmla="*/ 72 w 102"/>
              <a:gd name="T25" fmla="*/ 9 h 74"/>
              <a:gd name="T26" fmla="*/ 79 w 102"/>
              <a:gd name="T27" fmla="*/ 73 h 74"/>
              <a:gd name="T28" fmla="*/ 72 w 102"/>
              <a:gd name="T29" fmla="*/ 69 h 74"/>
              <a:gd name="T30" fmla="*/ 79 w 102"/>
              <a:gd name="T31" fmla="*/ 73 h 74"/>
              <a:gd name="T32" fmla="*/ 79 w 102"/>
              <a:gd name="T33" fmla="*/ 34 h 74"/>
              <a:gd name="T34" fmla="*/ 75 w 102"/>
              <a:gd name="T35" fmla="*/ 45 h 74"/>
              <a:gd name="T36" fmla="*/ 79 w 102"/>
              <a:gd name="T37" fmla="*/ 52 h 74"/>
              <a:gd name="T38" fmla="*/ 72 w 102"/>
              <a:gd name="T39" fmla="*/ 25 h 74"/>
              <a:gd name="T40" fmla="*/ 79 w 102"/>
              <a:gd name="T41" fmla="*/ 31 h 74"/>
              <a:gd name="T42" fmla="*/ 72 w 102"/>
              <a:gd name="T43" fmla="*/ 3 h 74"/>
              <a:gd name="T44" fmla="*/ 71 w 102"/>
              <a:gd name="T45" fmla="*/ 8 h 74"/>
              <a:gd name="T46" fmla="*/ 66 w 102"/>
              <a:gd name="T47" fmla="*/ 2 h 74"/>
              <a:gd name="T48" fmla="*/ 66 w 102"/>
              <a:gd name="T49" fmla="*/ 73 h 74"/>
              <a:gd name="T50" fmla="*/ 67 w 102"/>
              <a:gd name="T51" fmla="*/ 65 h 74"/>
              <a:gd name="T52" fmla="*/ 72 w 102"/>
              <a:gd name="T53" fmla="*/ 74 h 74"/>
              <a:gd name="T54" fmla="*/ 72 w 102"/>
              <a:gd name="T55" fmla="*/ 21 h 74"/>
              <a:gd name="T56" fmla="*/ 72 w 102"/>
              <a:gd name="T57" fmla="*/ 52 h 74"/>
              <a:gd name="T58" fmla="*/ 66 w 102"/>
              <a:gd name="T59" fmla="*/ 57 h 74"/>
              <a:gd name="T60" fmla="*/ 69 w 102"/>
              <a:gd name="T61" fmla="*/ 16 h 74"/>
              <a:gd name="T62" fmla="*/ 22 w 102"/>
              <a:gd name="T63" fmla="*/ 10 h 74"/>
              <a:gd name="T64" fmla="*/ 66 w 102"/>
              <a:gd name="T65" fmla="*/ 5 h 74"/>
              <a:gd name="T66" fmla="*/ 64 w 102"/>
              <a:gd name="T67" fmla="*/ 6 h 74"/>
              <a:gd name="T68" fmla="*/ 66 w 102"/>
              <a:gd name="T69" fmla="*/ 16 h 74"/>
              <a:gd name="T70" fmla="*/ 66 w 102"/>
              <a:gd name="T71" fmla="*/ 64 h 74"/>
              <a:gd name="T72" fmla="*/ 37 w 102"/>
              <a:gd name="T73" fmla="*/ 57 h 74"/>
              <a:gd name="T74" fmla="*/ 22 w 102"/>
              <a:gd name="T75" fmla="*/ 49 h 74"/>
              <a:gd name="T76" fmla="*/ 27 w 102"/>
              <a:gd name="T77" fmla="*/ 48 h 74"/>
              <a:gd name="T78" fmla="*/ 22 w 102"/>
              <a:gd name="T79" fmla="*/ 27 h 74"/>
              <a:gd name="T80" fmla="*/ 2 w 102"/>
              <a:gd name="T81" fmla="*/ 41 h 74"/>
              <a:gd name="T82" fmla="*/ 22 w 102"/>
              <a:gd name="T83" fmla="*/ 10 h 74"/>
              <a:gd name="T84" fmla="*/ 17 w 102"/>
              <a:gd name="T85" fmla="*/ 28 h 74"/>
              <a:gd name="T86" fmla="*/ 22 w 102"/>
              <a:gd name="T87" fmla="*/ 49 h 74"/>
              <a:gd name="T88" fmla="*/ 2 w 102"/>
              <a:gd name="T89" fmla="*/ 4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2" h="74">
                <a:moveTo>
                  <a:pt x="79" y="7"/>
                </a:moveTo>
                <a:cubicBezTo>
                  <a:pt x="102" y="22"/>
                  <a:pt x="98" y="62"/>
                  <a:pt x="84" y="71"/>
                </a:cubicBezTo>
                <a:cubicBezTo>
                  <a:pt x="82" y="72"/>
                  <a:pt x="80" y="73"/>
                  <a:pt x="79" y="73"/>
                </a:cubicBezTo>
                <a:cubicBezTo>
                  <a:pt x="79" y="69"/>
                  <a:pt x="79" y="69"/>
                  <a:pt x="79" y="69"/>
                </a:cubicBezTo>
                <a:cubicBezTo>
                  <a:pt x="79" y="69"/>
                  <a:pt x="79" y="69"/>
                  <a:pt x="79" y="69"/>
                </a:cubicBezTo>
                <a:cubicBezTo>
                  <a:pt x="79" y="69"/>
                  <a:pt x="79" y="69"/>
                  <a:pt x="79" y="69"/>
                </a:cubicBezTo>
                <a:cubicBezTo>
                  <a:pt x="83" y="67"/>
                  <a:pt x="85" y="61"/>
                  <a:pt x="83" y="57"/>
                </a:cubicBezTo>
                <a:cubicBezTo>
                  <a:pt x="82" y="55"/>
                  <a:pt x="80" y="53"/>
                  <a:pt x="79" y="52"/>
                </a:cubicBezTo>
                <a:cubicBezTo>
                  <a:pt x="79" y="49"/>
                  <a:pt x="79" y="49"/>
                  <a:pt x="79" y="49"/>
                </a:cubicBezTo>
                <a:cubicBezTo>
                  <a:pt x="81" y="50"/>
                  <a:pt x="84" y="50"/>
                  <a:pt x="86" y="49"/>
                </a:cubicBezTo>
                <a:cubicBezTo>
                  <a:pt x="86" y="49"/>
                  <a:pt x="86" y="49"/>
                  <a:pt x="86" y="49"/>
                </a:cubicBezTo>
                <a:cubicBezTo>
                  <a:pt x="90" y="47"/>
                  <a:pt x="92" y="42"/>
                  <a:pt x="90" y="38"/>
                </a:cubicBezTo>
                <a:cubicBezTo>
                  <a:pt x="88" y="34"/>
                  <a:pt x="83" y="32"/>
                  <a:pt x="79" y="34"/>
                </a:cubicBezTo>
                <a:cubicBezTo>
                  <a:pt x="79" y="31"/>
                  <a:pt x="79" y="31"/>
                  <a:pt x="79" y="31"/>
                </a:cubicBezTo>
                <a:cubicBezTo>
                  <a:pt x="80" y="31"/>
                  <a:pt x="81" y="30"/>
                  <a:pt x="82" y="30"/>
                </a:cubicBezTo>
                <a:cubicBezTo>
                  <a:pt x="86" y="28"/>
                  <a:pt x="87" y="24"/>
                  <a:pt x="85" y="20"/>
                </a:cubicBezTo>
                <a:cubicBezTo>
                  <a:pt x="85" y="20"/>
                  <a:pt x="85" y="20"/>
                  <a:pt x="85" y="20"/>
                </a:cubicBezTo>
                <a:cubicBezTo>
                  <a:pt x="84" y="17"/>
                  <a:pt x="81" y="16"/>
                  <a:pt x="79" y="16"/>
                </a:cubicBezTo>
                <a:lnTo>
                  <a:pt x="79" y="7"/>
                </a:lnTo>
                <a:close/>
                <a:moveTo>
                  <a:pt x="72" y="3"/>
                </a:moveTo>
                <a:cubicBezTo>
                  <a:pt x="74" y="4"/>
                  <a:pt x="76" y="5"/>
                  <a:pt x="79" y="7"/>
                </a:cubicBezTo>
                <a:cubicBezTo>
                  <a:pt x="79" y="16"/>
                  <a:pt x="79" y="16"/>
                  <a:pt x="79" y="16"/>
                </a:cubicBezTo>
                <a:cubicBezTo>
                  <a:pt x="77" y="16"/>
                  <a:pt x="76" y="16"/>
                  <a:pt x="75" y="17"/>
                </a:cubicBezTo>
                <a:cubicBezTo>
                  <a:pt x="73" y="17"/>
                  <a:pt x="72" y="19"/>
                  <a:pt x="72" y="21"/>
                </a:cubicBezTo>
                <a:cubicBezTo>
                  <a:pt x="72" y="13"/>
                  <a:pt x="72" y="13"/>
                  <a:pt x="72" y="13"/>
                </a:cubicBezTo>
                <a:cubicBezTo>
                  <a:pt x="72" y="12"/>
                  <a:pt x="72" y="10"/>
                  <a:pt x="72" y="9"/>
                </a:cubicBezTo>
                <a:cubicBezTo>
                  <a:pt x="72" y="3"/>
                  <a:pt x="72" y="3"/>
                  <a:pt x="72" y="3"/>
                </a:cubicBezTo>
                <a:close/>
                <a:moveTo>
                  <a:pt x="79" y="73"/>
                </a:moveTo>
                <a:cubicBezTo>
                  <a:pt x="76" y="74"/>
                  <a:pt x="74" y="74"/>
                  <a:pt x="72" y="74"/>
                </a:cubicBezTo>
                <a:cubicBezTo>
                  <a:pt x="72" y="69"/>
                  <a:pt x="72" y="69"/>
                  <a:pt x="72" y="69"/>
                </a:cubicBezTo>
                <a:cubicBezTo>
                  <a:pt x="74" y="70"/>
                  <a:pt x="76" y="70"/>
                  <a:pt x="79" y="69"/>
                </a:cubicBezTo>
                <a:cubicBezTo>
                  <a:pt x="79" y="73"/>
                  <a:pt x="79" y="73"/>
                  <a:pt x="79" y="73"/>
                </a:cubicBezTo>
                <a:close/>
                <a:moveTo>
                  <a:pt x="79" y="31"/>
                </a:moveTo>
                <a:cubicBezTo>
                  <a:pt x="79" y="34"/>
                  <a:pt x="79" y="34"/>
                  <a:pt x="79" y="34"/>
                </a:cubicBezTo>
                <a:cubicBezTo>
                  <a:pt x="78" y="34"/>
                  <a:pt x="78" y="34"/>
                  <a:pt x="78" y="34"/>
                </a:cubicBezTo>
                <a:cubicBezTo>
                  <a:pt x="74" y="36"/>
                  <a:pt x="73" y="41"/>
                  <a:pt x="75" y="45"/>
                </a:cubicBezTo>
                <a:cubicBezTo>
                  <a:pt x="76" y="47"/>
                  <a:pt x="77" y="48"/>
                  <a:pt x="79" y="49"/>
                </a:cubicBezTo>
                <a:cubicBezTo>
                  <a:pt x="79" y="52"/>
                  <a:pt x="79" y="52"/>
                  <a:pt x="79" y="52"/>
                </a:cubicBezTo>
                <a:cubicBezTo>
                  <a:pt x="76" y="51"/>
                  <a:pt x="74" y="51"/>
                  <a:pt x="72" y="52"/>
                </a:cubicBezTo>
                <a:cubicBezTo>
                  <a:pt x="72" y="25"/>
                  <a:pt x="72" y="25"/>
                  <a:pt x="72" y="25"/>
                </a:cubicBezTo>
                <a:cubicBezTo>
                  <a:pt x="72" y="26"/>
                  <a:pt x="72" y="26"/>
                  <a:pt x="72" y="26"/>
                </a:cubicBezTo>
                <a:cubicBezTo>
                  <a:pt x="73" y="29"/>
                  <a:pt x="76" y="31"/>
                  <a:pt x="79" y="31"/>
                </a:cubicBezTo>
                <a:close/>
                <a:moveTo>
                  <a:pt x="66" y="2"/>
                </a:moveTo>
                <a:cubicBezTo>
                  <a:pt x="68" y="2"/>
                  <a:pt x="70" y="3"/>
                  <a:pt x="72" y="3"/>
                </a:cubicBezTo>
                <a:cubicBezTo>
                  <a:pt x="72" y="9"/>
                  <a:pt x="72" y="9"/>
                  <a:pt x="72" y="9"/>
                </a:cubicBezTo>
                <a:cubicBezTo>
                  <a:pt x="71" y="9"/>
                  <a:pt x="71" y="9"/>
                  <a:pt x="71" y="8"/>
                </a:cubicBezTo>
                <a:cubicBezTo>
                  <a:pt x="70" y="7"/>
                  <a:pt x="68" y="5"/>
                  <a:pt x="66" y="5"/>
                </a:cubicBezTo>
                <a:cubicBezTo>
                  <a:pt x="66" y="2"/>
                  <a:pt x="66" y="2"/>
                  <a:pt x="66" y="2"/>
                </a:cubicBezTo>
                <a:close/>
                <a:moveTo>
                  <a:pt x="72" y="74"/>
                </a:moveTo>
                <a:cubicBezTo>
                  <a:pt x="70" y="74"/>
                  <a:pt x="68" y="73"/>
                  <a:pt x="66" y="73"/>
                </a:cubicBezTo>
                <a:cubicBezTo>
                  <a:pt x="66" y="64"/>
                  <a:pt x="66" y="64"/>
                  <a:pt x="66" y="64"/>
                </a:cubicBezTo>
                <a:cubicBezTo>
                  <a:pt x="66" y="64"/>
                  <a:pt x="67" y="64"/>
                  <a:pt x="67" y="65"/>
                </a:cubicBezTo>
                <a:cubicBezTo>
                  <a:pt x="68" y="67"/>
                  <a:pt x="70" y="68"/>
                  <a:pt x="72" y="69"/>
                </a:cubicBezTo>
                <a:cubicBezTo>
                  <a:pt x="72" y="74"/>
                  <a:pt x="72" y="74"/>
                  <a:pt x="72" y="74"/>
                </a:cubicBezTo>
                <a:close/>
                <a:moveTo>
                  <a:pt x="72" y="13"/>
                </a:moveTo>
                <a:cubicBezTo>
                  <a:pt x="72" y="21"/>
                  <a:pt x="72" y="21"/>
                  <a:pt x="72" y="21"/>
                </a:cubicBezTo>
                <a:cubicBezTo>
                  <a:pt x="71" y="22"/>
                  <a:pt x="71" y="24"/>
                  <a:pt x="72" y="25"/>
                </a:cubicBezTo>
                <a:cubicBezTo>
                  <a:pt x="72" y="52"/>
                  <a:pt x="72" y="52"/>
                  <a:pt x="72" y="52"/>
                </a:cubicBezTo>
                <a:cubicBezTo>
                  <a:pt x="71" y="52"/>
                  <a:pt x="71" y="52"/>
                  <a:pt x="71" y="52"/>
                </a:cubicBezTo>
                <a:cubicBezTo>
                  <a:pt x="69" y="54"/>
                  <a:pt x="67" y="55"/>
                  <a:pt x="66" y="57"/>
                </a:cubicBezTo>
                <a:cubicBezTo>
                  <a:pt x="66" y="16"/>
                  <a:pt x="66" y="16"/>
                  <a:pt x="66" y="16"/>
                </a:cubicBezTo>
                <a:cubicBezTo>
                  <a:pt x="67" y="16"/>
                  <a:pt x="68" y="16"/>
                  <a:pt x="69" y="16"/>
                </a:cubicBezTo>
                <a:cubicBezTo>
                  <a:pt x="70" y="15"/>
                  <a:pt x="71" y="14"/>
                  <a:pt x="72" y="13"/>
                </a:cubicBezTo>
                <a:close/>
                <a:moveTo>
                  <a:pt x="22" y="10"/>
                </a:moveTo>
                <a:cubicBezTo>
                  <a:pt x="41" y="2"/>
                  <a:pt x="55" y="0"/>
                  <a:pt x="66" y="2"/>
                </a:cubicBezTo>
                <a:cubicBezTo>
                  <a:pt x="66" y="5"/>
                  <a:pt x="66" y="5"/>
                  <a:pt x="66" y="5"/>
                </a:cubicBezTo>
                <a:cubicBezTo>
                  <a:pt x="65" y="5"/>
                  <a:pt x="65" y="6"/>
                  <a:pt x="64" y="6"/>
                </a:cubicBezTo>
                <a:cubicBezTo>
                  <a:pt x="64" y="6"/>
                  <a:pt x="64" y="6"/>
                  <a:pt x="64" y="6"/>
                </a:cubicBezTo>
                <a:cubicBezTo>
                  <a:pt x="61" y="7"/>
                  <a:pt x="60" y="11"/>
                  <a:pt x="61" y="13"/>
                </a:cubicBezTo>
                <a:cubicBezTo>
                  <a:pt x="62" y="15"/>
                  <a:pt x="64" y="16"/>
                  <a:pt x="66" y="16"/>
                </a:cubicBezTo>
                <a:cubicBezTo>
                  <a:pt x="66" y="57"/>
                  <a:pt x="66" y="57"/>
                  <a:pt x="66" y="57"/>
                </a:cubicBezTo>
                <a:cubicBezTo>
                  <a:pt x="66" y="59"/>
                  <a:pt x="66" y="62"/>
                  <a:pt x="66" y="64"/>
                </a:cubicBezTo>
                <a:cubicBezTo>
                  <a:pt x="66" y="73"/>
                  <a:pt x="66" y="73"/>
                  <a:pt x="66" y="73"/>
                </a:cubicBezTo>
                <a:cubicBezTo>
                  <a:pt x="56" y="68"/>
                  <a:pt x="48" y="56"/>
                  <a:pt x="37" y="57"/>
                </a:cubicBezTo>
                <a:cubicBezTo>
                  <a:pt x="32" y="57"/>
                  <a:pt x="27" y="58"/>
                  <a:pt x="22" y="57"/>
                </a:cubicBezTo>
                <a:cubicBezTo>
                  <a:pt x="22" y="49"/>
                  <a:pt x="22" y="49"/>
                  <a:pt x="22" y="49"/>
                </a:cubicBezTo>
                <a:cubicBezTo>
                  <a:pt x="24" y="49"/>
                  <a:pt x="25" y="48"/>
                  <a:pt x="27" y="48"/>
                </a:cubicBezTo>
                <a:cubicBezTo>
                  <a:pt x="27" y="48"/>
                  <a:pt x="27" y="48"/>
                  <a:pt x="27" y="48"/>
                </a:cubicBezTo>
                <a:cubicBezTo>
                  <a:pt x="32" y="45"/>
                  <a:pt x="34" y="38"/>
                  <a:pt x="32" y="33"/>
                </a:cubicBezTo>
                <a:cubicBezTo>
                  <a:pt x="30" y="29"/>
                  <a:pt x="26" y="27"/>
                  <a:pt x="22" y="27"/>
                </a:cubicBezTo>
                <a:lnTo>
                  <a:pt x="22" y="10"/>
                </a:lnTo>
                <a:close/>
                <a:moveTo>
                  <a:pt x="2" y="41"/>
                </a:moveTo>
                <a:cubicBezTo>
                  <a:pt x="0" y="23"/>
                  <a:pt x="18" y="12"/>
                  <a:pt x="18" y="12"/>
                </a:cubicBezTo>
                <a:cubicBezTo>
                  <a:pt x="20" y="12"/>
                  <a:pt x="21" y="11"/>
                  <a:pt x="22" y="10"/>
                </a:cubicBezTo>
                <a:cubicBezTo>
                  <a:pt x="22" y="27"/>
                  <a:pt x="22" y="27"/>
                  <a:pt x="22" y="27"/>
                </a:cubicBezTo>
                <a:cubicBezTo>
                  <a:pt x="20" y="27"/>
                  <a:pt x="19" y="27"/>
                  <a:pt x="17" y="28"/>
                </a:cubicBezTo>
                <a:cubicBezTo>
                  <a:pt x="12" y="31"/>
                  <a:pt x="9" y="37"/>
                  <a:pt x="12" y="43"/>
                </a:cubicBezTo>
                <a:cubicBezTo>
                  <a:pt x="14" y="47"/>
                  <a:pt x="18" y="49"/>
                  <a:pt x="22" y="49"/>
                </a:cubicBezTo>
                <a:cubicBezTo>
                  <a:pt x="22" y="57"/>
                  <a:pt x="22" y="57"/>
                  <a:pt x="22" y="57"/>
                </a:cubicBezTo>
                <a:cubicBezTo>
                  <a:pt x="12" y="57"/>
                  <a:pt x="4" y="53"/>
                  <a:pt x="2" y="41"/>
                </a:cubicBezTo>
                <a:close/>
              </a:path>
            </a:pathLst>
          </a:custGeom>
          <a:blipFill dpi="0" rotWithShape="1">
            <a:blip r:embed="rId70" cstate="print">
              <a:extLst>
                <a:ext uri="{28A0092B-C50C-407E-A947-70E740481C1C}">
                  <a14:useLocalDpi xmlns:a14="http://schemas.microsoft.com/office/drawing/2010/main" val="0"/>
                </a:ext>
              </a:extLst>
            </a:blip>
            <a:srcRect/>
            <a:stretch>
              <a:fillRect/>
            </a:stretch>
          </a:blipFill>
          <a:ln>
            <a:noFill/>
          </a:ln>
          <a:extLst/>
        </p:spPr>
        <p:txBody>
          <a:bodyPr vert="horz" wrap="square" lIns="61706" tIns="30853" rIns="61706" bIns="30853" numCol="1" anchor="t" anchorCtr="0" compatLnSpc="1">
            <a:prstTxWarp prst="textNoShape">
              <a:avLst/>
            </a:prstTxWarp>
          </a:bodyPr>
          <a:lstStyle/>
          <a:p>
            <a:endParaRPr lang="id-ID" sz="1080">
              <a:solidFill>
                <a:srgbClr val="414455"/>
              </a:solidFill>
            </a:endParaRPr>
          </a:p>
        </p:txBody>
      </p:sp>
      <p:sp>
        <p:nvSpPr>
          <p:cNvPr id="98" name="Freeform 90"/>
          <p:cNvSpPr>
            <a:spLocks/>
          </p:cNvSpPr>
          <p:nvPr/>
        </p:nvSpPr>
        <p:spPr bwMode="auto">
          <a:xfrm>
            <a:off x="3828246" y="2443940"/>
            <a:ext cx="139267" cy="179976"/>
          </a:xfrm>
          <a:custGeom>
            <a:avLst/>
            <a:gdLst>
              <a:gd name="T0" fmla="*/ 0 w 95"/>
              <a:gd name="T1" fmla="*/ 21 h 123"/>
              <a:gd name="T2" fmla="*/ 4 w 95"/>
              <a:gd name="T3" fmla="*/ 19 h 123"/>
              <a:gd name="T4" fmla="*/ 59 w 95"/>
              <a:gd name="T5" fmla="*/ 109 h 123"/>
              <a:gd name="T6" fmla="*/ 79 w 95"/>
              <a:gd name="T7" fmla="*/ 112 h 123"/>
              <a:gd name="T8" fmla="*/ 85 w 95"/>
              <a:gd name="T9" fmla="*/ 93 h 123"/>
              <a:gd name="T10" fmla="*/ 29 w 95"/>
              <a:gd name="T11" fmla="*/ 3 h 123"/>
              <a:gd name="T12" fmla="*/ 34 w 95"/>
              <a:gd name="T13" fmla="*/ 0 h 123"/>
              <a:gd name="T14" fmla="*/ 90 w 95"/>
              <a:gd name="T15" fmla="*/ 91 h 123"/>
              <a:gd name="T16" fmla="*/ 82 w 95"/>
              <a:gd name="T17" fmla="*/ 117 h 123"/>
              <a:gd name="T18" fmla="*/ 56 w 95"/>
              <a:gd name="T19" fmla="*/ 112 h 123"/>
              <a:gd name="T20" fmla="*/ 0 w 95"/>
              <a:gd name="T21" fmla="*/ 2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 h="123">
                <a:moveTo>
                  <a:pt x="0" y="21"/>
                </a:moveTo>
                <a:cubicBezTo>
                  <a:pt x="4" y="19"/>
                  <a:pt x="4" y="19"/>
                  <a:pt x="4" y="19"/>
                </a:cubicBezTo>
                <a:cubicBezTo>
                  <a:pt x="59" y="109"/>
                  <a:pt x="59" y="109"/>
                  <a:pt x="59" y="109"/>
                </a:cubicBezTo>
                <a:cubicBezTo>
                  <a:pt x="63" y="115"/>
                  <a:pt x="72" y="117"/>
                  <a:pt x="79" y="112"/>
                </a:cubicBezTo>
                <a:cubicBezTo>
                  <a:pt x="87" y="108"/>
                  <a:pt x="89" y="99"/>
                  <a:pt x="85" y="93"/>
                </a:cubicBezTo>
                <a:cubicBezTo>
                  <a:pt x="29" y="3"/>
                  <a:pt x="29" y="3"/>
                  <a:pt x="29" y="3"/>
                </a:cubicBezTo>
                <a:cubicBezTo>
                  <a:pt x="34" y="0"/>
                  <a:pt x="34" y="0"/>
                  <a:pt x="34" y="0"/>
                </a:cubicBezTo>
                <a:cubicBezTo>
                  <a:pt x="90" y="91"/>
                  <a:pt x="90" y="91"/>
                  <a:pt x="90" y="91"/>
                </a:cubicBezTo>
                <a:cubicBezTo>
                  <a:pt x="95" y="100"/>
                  <a:pt x="92" y="111"/>
                  <a:pt x="82" y="117"/>
                </a:cubicBezTo>
                <a:cubicBezTo>
                  <a:pt x="73" y="123"/>
                  <a:pt x="61" y="121"/>
                  <a:pt x="56" y="112"/>
                </a:cubicBezTo>
                <a:lnTo>
                  <a:pt x="0" y="21"/>
                </a:lnTo>
                <a:close/>
              </a:path>
            </a:pathLst>
          </a:custGeom>
          <a:blipFill dpi="0" rotWithShape="1">
            <a:blip r:embed="rId71" cstate="print">
              <a:extLst>
                <a:ext uri="{28A0092B-C50C-407E-A947-70E740481C1C}">
                  <a14:useLocalDpi xmlns:a14="http://schemas.microsoft.com/office/drawing/2010/main" val="0"/>
                </a:ext>
              </a:extLst>
            </a:blip>
            <a:srcRect/>
            <a:stretch>
              <a:fillRect/>
            </a:stretch>
          </a:blipFill>
          <a:ln>
            <a:noFill/>
          </a:ln>
          <a:extLst/>
        </p:spPr>
        <p:txBody>
          <a:bodyPr vert="horz" wrap="square" lIns="61706" tIns="30853" rIns="61706" bIns="30853" numCol="1" anchor="t" anchorCtr="0" compatLnSpc="1">
            <a:prstTxWarp prst="textNoShape">
              <a:avLst/>
            </a:prstTxWarp>
          </a:bodyPr>
          <a:lstStyle/>
          <a:p>
            <a:endParaRPr lang="id-ID" sz="1080">
              <a:solidFill>
                <a:srgbClr val="414455"/>
              </a:solidFill>
            </a:endParaRPr>
          </a:p>
        </p:txBody>
      </p:sp>
      <p:sp>
        <p:nvSpPr>
          <p:cNvPr id="99" name="Freeform 91"/>
          <p:cNvSpPr>
            <a:spLocks/>
          </p:cNvSpPr>
          <p:nvPr/>
        </p:nvSpPr>
        <p:spPr bwMode="auto">
          <a:xfrm>
            <a:off x="3819675" y="2437512"/>
            <a:ext cx="68562" cy="47137"/>
          </a:xfrm>
          <a:custGeom>
            <a:avLst/>
            <a:gdLst>
              <a:gd name="T0" fmla="*/ 1 w 47"/>
              <a:gd name="T1" fmla="*/ 30 h 32"/>
              <a:gd name="T2" fmla="*/ 6 w 47"/>
              <a:gd name="T3" fmla="*/ 31 h 32"/>
              <a:gd name="T4" fmla="*/ 44 w 47"/>
              <a:gd name="T5" fmla="*/ 7 h 32"/>
              <a:gd name="T6" fmla="*/ 46 w 47"/>
              <a:gd name="T7" fmla="*/ 2 h 32"/>
              <a:gd name="T8" fmla="*/ 41 w 47"/>
              <a:gd name="T9" fmla="*/ 1 h 32"/>
              <a:gd name="T10" fmla="*/ 2 w 47"/>
              <a:gd name="T11" fmla="*/ 25 h 32"/>
              <a:gd name="T12" fmla="*/ 1 w 47"/>
              <a:gd name="T13" fmla="*/ 30 h 32"/>
            </a:gdLst>
            <a:ahLst/>
            <a:cxnLst>
              <a:cxn ang="0">
                <a:pos x="T0" y="T1"/>
              </a:cxn>
              <a:cxn ang="0">
                <a:pos x="T2" y="T3"/>
              </a:cxn>
              <a:cxn ang="0">
                <a:pos x="T4" y="T5"/>
              </a:cxn>
              <a:cxn ang="0">
                <a:pos x="T6" y="T7"/>
              </a:cxn>
              <a:cxn ang="0">
                <a:pos x="T8" y="T9"/>
              </a:cxn>
              <a:cxn ang="0">
                <a:pos x="T10" y="T11"/>
              </a:cxn>
              <a:cxn ang="0">
                <a:pos x="T12" y="T13"/>
              </a:cxn>
            </a:cxnLst>
            <a:rect l="0" t="0" r="r" b="b"/>
            <a:pathLst>
              <a:path w="47" h="32">
                <a:moveTo>
                  <a:pt x="1" y="30"/>
                </a:moveTo>
                <a:cubicBezTo>
                  <a:pt x="2" y="32"/>
                  <a:pt x="4" y="32"/>
                  <a:pt x="6" y="31"/>
                </a:cubicBezTo>
                <a:cubicBezTo>
                  <a:pt x="44" y="7"/>
                  <a:pt x="44" y="7"/>
                  <a:pt x="44" y="7"/>
                </a:cubicBezTo>
                <a:cubicBezTo>
                  <a:pt x="46" y="6"/>
                  <a:pt x="47" y="4"/>
                  <a:pt x="46" y="2"/>
                </a:cubicBezTo>
                <a:cubicBezTo>
                  <a:pt x="45" y="1"/>
                  <a:pt x="42" y="0"/>
                  <a:pt x="41" y="1"/>
                </a:cubicBezTo>
                <a:cubicBezTo>
                  <a:pt x="2" y="25"/>
                  <a:pt x="2" y="25"/>
                  <a:pt x="2" y="25"/>
                </a:cubicBezTo>
                <a:cubicBezTo>
                  <a:pt x="1" y="26"/>
                  <a:pt x="0" y="28"/>
                  <a:pt x="1" y="30"/>
                </a:cubicBezTo>
                <a:close/>
              </a:path>
            </a:pathLst>
          </a:custGeom>
          <a:blipFill dpi="0" rotWithShape="1">
            <a:blip r:embed="rId72" cstate="print">
              <a:extLst>
                <a:ext uri="{28A0092B-C50C-407E-A947-70E740481C1C}">
                  <a14:useLocalDpi xmlns:a14="http://schemas.microsoft.com/office/drawing/2010/main" val="0"/>
                </a:ext>
              </a:extLst>
            </a:blip>
            <a:srcRect/>
            <a:stretch>
              <a:fillRect/>
            </a:stretch>
          </a:blipFill>
          <a:ln>
            <a:noFill/>
          </a:ln>
          <a:extLst/>
        </p:spPr>
        <p:txBody>
          <a:bodyPr vert="horz" wrap="square" lIns="61706" tIns="30853" rIns="61706" bIns="30853" numCol="1" anchor="t" anchorCtr="0" compatLnSpc="1">
            <a:prstTxWarp prst="textNoShape">
              <a:avLst/>
            </a:prstTxWarp>
          </a:bodyPr>
          <a:lstStyle/>
          <a:p>
            <a:endParaRPr lang="id-ID" sz="1080">
              <a:solidFill>
                <a:srgbClr val="414455"/>
              </a:solidFill>
            </a:endParaRPr>
          </a:p>
        </p:txBody>
      </p:sp>
      <p:sp>
        <p:nvSpPr>
          <p:cNvPr id="100" name="Freeform 92"/>
          <p:cNvSpPr>
            <a:spLocks/>
          </p:cNvSpPr>
          <p:nvPr/>
        </p:nvSpPr>
        <p:spPr bwMode="auto">
          <a:xfrm>
            <a:off x="3847528" y="2476078"/>
            <a:ext cx="94273" cy="129625"/>
          </a:xfrm>
          <a:custGeom>
            <a:avLst/>
            <a:gdLst>
              <a:gd name="T0" fmla="*/ 0 w 64"/>
              <a:gd name="T1" fmla="*/ 3 h 88"/>
              <a:gd name="T2" fmla="*/ 5 w 64"/>
              <a:gd name="T3" fmla="*/ 0 h 88"/>
              <a:gd name="T4" fmla="*/ 55 w 64"/>
              <a:gd name="T5" fmla="*/ 80 h 88"/>
              <a:gd name="T6" fmla="*/ 64 w 64"/>
              <a:gd name="T7" fmla="*/ 85 h 88"/>
              <a:gd name="T8" fmla="*/ 63 w 64"/>
              <a:gd name="T9" fmla="*/ 85 h 88"/>
              <a:gd name="T10" fmla="*/ 49 w 64"/>
              <a:gd name="T11" fmla="*/ 82 h 88"/>
              <a:gd name="T12" fmla="*/ 0 w 64"/>
              <a:gd name="T13" fmla="*/ 3 h 88"/>
            </a:gdLst>
            <a:ahLst/>
            <a:cxnLst>
              <a:cxn ang="0">
                <a:pos x="T0" y="T1"/>
              </a:cxn>
              <a:cxn ang="0">
                <a:pos x="T2" y="T3"/>
              </a:cxn>
              <a:cxn ang="0">
                <a:pos x="T4" y="T5"/>
              </a:cxn>
              <a:cxn ang="0">
                <a:pos x="T6" y="T7"/>
              </a:cxn>
              <a:cxn ang="0">
                <a:pos x="T8" y="T9"/>
              </a:cxn>
              <a:cxn ang="0">
                <a:pos x="T10" y="T11"/>
              </a:cxn>
              <a:cxn ang="0">
                <a:pos x="T12" y="T13"/>
              </a:cxn>
            </a:cxnLst>
            <a:rect l="0" t="0" r="r" b="b"/>
            <a:pathLst>
              <a:path w="64" h="88">
                <a:moveTo>
                  <a:pt x="0" y="3"/>
                </a:moveTo>
                <a:cubicBezTo>
                  <a:pt x="5" y="0"/>
                  <a:pt x="5" y="0"/>
                  <a:pt x="5" y="0"/>
                </a:cubicBezTo>
                <a:cubicBezTo>
                  <a:pt x="55" y="80"/>
                  <a:pt x="55" y="80"/>
                  <a:pt x="55" y="80"/>
                </a:cubicBezTo>
                <a:cubicBezTo>
                  <a:pt x="57" y="83"/>
                  <a:pt x="60" y="85"/>
                  <a:pt x="64" y="85"/>
                </a:cubicBezTo>
                <a:cubicBezTo>
                  <a:pt x="63" y="85"/>
                  <a:pt x="63" y="85"/>
                  <a:pt x="63" y="85"/>
                </a:cubicBezTo>
                <a:cubicBezTo>
                  <a:pt x="58" y="88"/>
                  <a:pt x="52" y="87"/>
                  <a:pt x="49" y="82"/>
                </a:cubicBezTo>
                <a:lnTo>
                  <a:pt x="0" y="3"/>
                </a:lnTo>
                <a:close/>
              </a:path>
            </a:pathLst>
          </a:custGeom>
          <a:blipFill dpi="0" rotWithShape="1">
            <a:blip r:embed="rId73" cstate="print">
              <a:extLst>
                <a:ext uri="{28A0092B-C50C-407E-A947-70E740481C1C}">
                  <a14:useLocalDpi xmlns:a14="http://schemas.microsoft.com/office/drawing/2010/main" val="0"/>
                </a:ext>
              </a:extLst>
            </a:blip>
            <a:srcRect/>
            <a:stretch>
              <a:fillRect/>
            </a:stretch>
          </a:blipFill>
          <a:ln>
            <a:noFill/>
          </a:ln>
          <a:extLst/>
        </p:spPr>
        <p:txBody>
          <a:bodyPr vert="horz" wrap="square" lIns="61706" tIns="30853" rIns="61706" bIns="30853" numCol="1" anchor="t" anchorCtr="0" compatLnSpc="1">
            <a:prstTxWarp prst="textNoShape">
              <a:avLst/>
            </a:prstTxWarp>
          </a:bodyPr>
          <a:lstStyle/>
          <a:p>
            <a:endParaRPr lang="id-ID" sz="1080">
              <a:solidFill>
                <a:srgbClr val="414455"/>
              </a:solidFill>
            </a:endParaRPr>
          </a:p>
        </p:txBody>
      </p:sp>
      <p:sp>
        <p:nvSpPr>
          <p:cNvPr id="101" name="Freeform 93"/>
          <p:cNvSpPr>
            <a:spLocks noEditPoints="1"/>
          </p:cNvSpPr>
          <p:nvPr/>
        </p:nvSpPr>
        <p:spPr bwMode="auto">
          <a:xfrm>
            <a:off x="4746336" y="3558075"/>
            <a:ext cx="147837" cy="161764"/>
          </a:xfrm>
          <a:custGeom>
            <a:avLst/>
            <a:gdLst>
              <a:gd name="T0" fmla="*/ 78 w 101"/>
              <a:gd name="T1" fmla="*/ 51 h 110"/>
              <a:gd name="T2" fmla="*/ 75 w 101"/>
              <a:gd name="T3" fmla="*/ 63 h 110"/>
              <a:gd name="T4" fmla="*/ 75 w 101"/>
              <a:gd name="T5" fmla="*/ 73 h 110"/>
              <a:gd name="T6" fmla="*/ 77 w 101"/>
              <a:gd name="T7" fmla="*/ 74 h 110"/>
              <a:gd name="T8" fmla="*/ 86 w 101"/>
              <a:gd name="T9" fmla="*/ 86 h 110"/>
              <a:gd name="T10" fmla="*/ 75 w 101"/>
              <a:gd name="T11" fmla="*/ 80 h 110"/>
              <a:gd name="T12" fmla="*/ 75 w 101"/>
              <a:gd name="T13" fmla="*/ 22 h 110"/>
              <a:gd name="T14" fmla="*/ 86 w 101"/>
              <a:gd name="T15" fmla="*/ 15 h 110"/>
              <a:gd name="T16" fmla="*/ 77 w 101"/>
              <a:gd name="T17" fmla="*/ 28 h 110"/>
              <a:gd name="T18" fmla="*/ 75 w 101"/>
              <a:gd name="T19" fmla="*/ 28 h 110"/>
              <a:gd name="T20" fmla="*/ 98 w 101"/>
              <a:gd name="T21" fmla="*/ 48 h 110"/>
              <a:gd name="T22" fmla="*/ 83 w 101"/>
              <a:gd name="T23" fmla="*/ 51 h 110"/>
              <a:gd name="T24" fmla="*/ 98 w 101"/>
              <a:gd name="T25" fmla="*/ 53 h 110"/>
              <a:gd name="T26" fmla="*/ 98 w 101"/>
              <a:gd name="T27" fmla="*/ 48 h 110"/>
              <a:gd name="T28" fmla="*/ 52 w 101"/>
              <a:gd name="T29" fmla="*/ 110 h 110"/>
              <a:gd name="T30" fmla="*/ 66 w 101"/>
              <a:gd name="T31" fmla="*/ 74 h 110"/>
              <a:gd name="T32" fmla="*/ 75 w 101"/>
              <a:gd name="T33" fmla="*/ 39 h 110"/>
              <a:gd name="T34" fmla="*/ 50 w 101"/>
              <a:gd name="T35" fmla="*/ 29 h 110"/>
              <a:gd name="T36" fmla="*/ 72 w 101"/>
              <a:gd name="T37" fmla="*/ 51 h 110"/>
              <a:gd name="T38" fmla="*/ 62 w 101"/>
              <a:gd name="T39" fmla="*/ 70 h 110"/>
              <a:gd name="T40" fmla="*/ 60 w 101"/>
              <a:gd name="T41" fmla="*/ 85 h 110"/>
              <a:gd name="T42" fmla="*/ 50 w 101"/>
              <a:gd name="T43" fmla="*/ 110 h 110"/>
              <a:gd name="T44" fmla="*/ 75 w 101"/>
              <a:gd name="T45" fmla="*/ 28 h 110"/>
              <a:gd name="T46" fmla="*/ 74 w 101"/>
              <a:gd name="T47" fmla="*/ 24 h 110"/>
              <a:gd name="T48" fmla="*/ 75 w 101"/>
              <a:gd name="T49" fmla="*/ 73 h 110"/>
              <a:gd name="T50" fmla="*/ 74 w 101"/>
              <a:gd name="T51" fmla="*/ 78 h 110"/>
              <a:gd name="T52" fmla="*/ 75 w 101"/>
              <a:gd name="T53" fmla="*/ 73 h 110"/>
              <a:gd name="T54" fmla="*/ 50 w 101"/>
              <a:gd name="T55" fmla="*/ 0 h 110"/>
              <a:gd name="T56" fmla="*/ 53 w 101"/>
              <a:gd name="T57" fmla="*/ 3 h 110"/>
              <a:gd name="T58" fmla="*/ 50 w 101"/>
              <a:gd name="T59" fmla="*/ 18 h 110"/>
              <a:gd name="T60" fmla="*/ 50 w 101"/>
              <a:gd name="T61" fmla="*/ 23 h 110"/>
              <a:gd name="T62" fmla="*/ 25 w 101"/>
              <a:gd name="T63" fmla="*/ 63 h 110"/>
              <a:gd name="T64" fmla="*/ 35 w 101"/>
              <a:gd name="T65" fmla="*/ 96 h 110"/>
              <a:gd name="T66" fmla="*/ 50 w 101"/>
              <a:gd name="T67" fmla="*/ 110 h 110"/>
              <a:gd name="T68" fmla="*/ 41 w 101"/>
              <a:gd name="T69" fmla="*/ 85 h 110"/>
              <a:gd name="T70" fmla="*/ 39 w 101"/>
              <a:gd name="T71" fmla="*/ 70 h 110"/>
              <a:gd name="T72" fmla="*/ 34 w 101"/>
              <a:gd name="T73" fmla="*/ 35 h 110"/>
              <a:gd name="T74" fmla="*/ 50 w 101"/>
              <a:gd name="T75" fmla="*/ 23 h 110"/>
              <a:gd name="T76" fmla="*/ 50 w 101"/>
              <a:gd name="T77" fmla="*/ 18 h 110"/>
              <a:gd name="T78" fmla="*/ 48 w 101"/>
              <a:gd name="T79" fmla="*/ 3 h 110"/>
              <a:gd name="T80" fmla="*/ 25 w 101"/>
              <a:gd name="T81" fmla="*/ 80 h 110"/>
              <a:gd name="T82" fmla="*/ 27 w 101"/>
              <a:gd name="T83" fmla="*/ 74 h 110"/>
              <a:gd name="T84" fmla="*/ 25 w 101"/>
              <a:gd name="T85" fmla="*/ 80 h 110"/>
              <a:gd name="T86" fmla="*/ 25 w 101"/>
              <a:gd name="T87" fmla="*/ 22 h 110"/>
              <a:gd name="T88" fmla="*/ 27 w 101"/>
              <a:gd name="T89" fmla="*/ 28 h 110"/>
              <a:gd name="T90" fmla="*/ 25 w 101"/>
              <a:gd name="T91" fmla="*/ 39 h 110"/>
              <a:gd name="T92" fmla="*/ 25 w 101"/>
              <a:gd name="T93" fmla="*/ 63 h 110"/>
              <a:gd name="T94" fmla="*/ 25 w 101"/>
              <a:gd name="T95" fmla="*/ 22 h 110"/>
              <a:gd name="T96" fmla="*/ 23 w 101"/>
              <a:gd name="T97" fmla="*/ 28 h 110"/>
              <a:gd name="T98" fmla="*/ 15 w 101"/>
              <a:gd name="T99" fmla="*/ 19 h 110"/>
              <a:gd name="T100" fmla="*/ 18 w 101"/>
              <a:gd name="T101" fmla="*/ 15 h 110"/>
              <a:gd name="T102" fmla="*/ 25 w 101"/>
              <a:gd name="T103" fmla="*/ 73 h 110"/>
              <a:gd name="T104" fmla="*/ 18 w 101"/>
              <a:gd name="T105" fmla="*/ 86 h 110"/>
              <a:gd name="T106" fmla="*/ 15 w 101"/>
              <a:gd name="T107" fmla="*/ 83 h 110"/>
              <a:gd name="T108" fmla="*/ 23 w 101"/>
              <a:gd name="T109" fmla="*/ 74 h 110"/>
              <a:gd name="T110" fmla="*/ 18 w 101"/>
              <a:gd name="T111" fmla="*/ 51 h 110"/>
              <a:gd name="T112" fmla="*/ 15 w 101"/>
              <a:gd name="T113" fmla="*/ 48 h 110"/>
              <a:gd name="T114" fmla="*/ 0 w 101"/>
              <a:gd name="T115" fmla="*/ 51 h 110"/>
              <a:gd name="T116" fmla="*/ 15 w 101"/>
              <a:gd name="T117" fmla="*/ 5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10">
                <a:moveTo>
                  <a:pt x="75" y="63"/>
                </a:moveTo>
                <a:cubicBezTo>
                  <a:pt x="77" y="59"/>
                  <a:pt x="78" y="55"/>
                  <a:pt x="78" y="51"/>
                </a:cubicBezTo>
                <a:cubicBezTo>
                  <a:pt x="78" y="47"/>
                  <a:pt x="77" y="43"/>
                  <a:pt x="75" y="39"/>
                </a:cubicBezTo>
                <a:cubicBezTo>
                  <a:pt x="75" y="63"/>
                  <a:pt x="75" y="63"/>
                  <a:pt x="75" y="63"/>
                </a:cubicBezTo>
                <a:close/>
                <a:moveTo>
                  <a:pt x="75" y="80"/>
                </a:moveTo>
                <a:cubicBezTo>
                  <a:pt x="75" y="73"/>
                  <a:pt x="75" y="73"/>
                  <a:pt x="75" y="73"/>
                </a:cubicBezTo>
                <a:cubicBezTo>
                  <a:pt x="76" y="73"/>
                  <a:pt x="77" y="73"/>
                  <a:pt x="77" y="74"/>
                </a:cubicBezTo>
                <a:cubicBezTo>
                  <a:pt x="77" y="74"/>
                  <a:pt x="77" y="74"/>
                  <a:pt x="77" y="74"/>
                </a:cubicBezTo>
                <a:cubicBezTo>
                  <a:pt x="86" y="83"/>
                  <a:pt x="86" y="83"/>
                  <a:pt x="86" y="83"/>
                </a:cubicBezTo>
                <a:cubicBezTo>
                  <a:pt x="87" y="84"/>
                  <a:pt x="87" y="85"/>
                  <a:pt x="86" y="86"/>
                </a:cubicBezTo>
                <a:cubicBezTo>
                  <a:pt x="85" y="87"/>
                  <a:pt x="83" y="87"/>
                  <a:pt x="82" y="86"/>
                </a:cubicBezTo>
                <a:cubicBezTo>
                  <a:pt x="75" y="80"/>
                  <a:pt x="75" y="80"/>
                  <a:pt x="75" y="80"/>
                </a:cubicBezTo>
                <a:close/>
                <a:moveTo>
                  <a:pt x="75" y="28"/>
                </a:moveTo>
                <a:cubicBezTo>
                  <a:pt x="75" y="22"/>
                  <a:pt x="75" y="22"/>
                  <a:pt x="75" y="22"/>
                </a:cubicBezTo>
                <a:cubicBezTo>
                  <a:pt x="82" y="15"/>
                  <a:pt x="82" y="15"/>
                  <a:pt x="82" y="15"/>
                </a:cubicBezTo>
                <a:cubicBezTo>
                  <a:pt x="83" y="14"/>
                  <a:pt x="85" y="14"/>
                  <a:pt x="86" y="15"/>
                </a:cubicBezTo>
                <a:cubicBezTo>
                  <a:pt x="87" y="16"/>
                  <a:pt x="87" y="18"/>
                  <a:pt x="86" y="19"/>
                </a:cubicBezTo>
                <a:cubicBezTo>
                  <a:pt x="77" y="28"/>
                  <a:pt x="77" y="28"/>
                  <a:pt x="77" y="28"/>
                </a:cubicBezTo>
                <a:cubicBezTo>
                  <a:pt x="77" y="28"/>
                  <a:pt x="77" y="28"/>
                  <a:pt x="77" y="28"/>
                </a:cubicBezTo>
                <a:cubicBezTo>
                  <a:pt x="77" y="28"/>
                  <a:pt x="76" y="28"/>
                  <a:pt x="75" y="28"/>
                </a:cubicBezTo>
                <a:close/>
                <a:moveTo>
                  <a:pt x="98" y="48"/>
                </a:moveTo>
                <a:cubicBezTo>
                  <a:pt x="98" y="48"/>
                  <a:pt x="98" y="48"/>
                  <a:pt x="98" y="48"/>
                </a:cubicBezTo>
                <a:cubicBezTo>
                  <a:pt x="86" y="48"/>
                  <a:pt x="86" y="48"/>
                  <a:pt x="86" y="48"/>
                </a:cubicBezTo>
                <a:cubicBezTo>
                  <a:pt x="84" y="48"/>
                  <a:pt x="83" y="49"/>
                  <a:pt x="83" y="51"/>
                </a:cubicBezTo>
                <a:cubicBezTo>
                  <a:pt x="83" y="52"/>
                  <a:pt x="84" y="53"/>
                  <a:pt x="86" y="53"/>
                </a:cubicBezTo>
                <a:cubicBezTo>
                  <a:pt x="98" y="53"/>
                  <a:pt x="98" y="53"/>
                  <a:pt x="98" y="53"/>
                </a:cubicBezTo>
                <a:cubicBezTo>
                  <a:pt x="100" y="53"/>
                  <a:pt x="101" y="52"/>
                  <a:pt x="101" y="51"/>
                </a:cubicBezTo>
                <a:cubicBezTo>
                  <a:pt x="101" y="49"/>
                  <a:pt x="100" y="48"/>
                  <a:pt x="98" y="48"/>
                </a:cubicBezTo>
                <a:close/>
                <a:moveTo>
                  <a:pt x="50" y="110"/>
                </a:moveTo>
                <a:cubicBezTo>
                  <a:pt x="52" y="110"/>
                  <a:pt x="52" y="110"/>
                  <a:pt x="52" y="110"/>
                </a:cubicBezTo>
                <a:cubicBezTo>
                  <a:pt x="60" y="110"/>
                  <a:pt x="66" y="104"/>
                  <a:pt x="66" y="96"/>
                </a:cubicBezTo>
                <a:cubicBezTo>
                  <a:pt x="66" y="74"/>
                  <a:pt x="66" y="74"/>
                  <a:pt x="66" y="74"/>
                </a:cubicBezTo>
                <a:cubicBezTo>
                  <a:pt x="70" y="71"/>
                  <a:pt x="73" y="67"/>
                  <a:pt x="75" y="63"/>
                </a:cubicBezTo>
                <a:cubicBezTo>
                  <a:pt x="75" y="39"/>
                  <a:pt x="75" y="39"/>
                  <a:pt x="75" y="39"/>
                </a:cubicBezTo>
                <a:cubicBezTo>
                  <a:pt x="71" y="29"/>
                  <a:pt x="61" y="23"/>
                  <a:pt x="50" y="23"/>
                </a:cubicBezTo>
                <a:cubicBezTo>
                  <a:pt x="50" y="29"/>
                  <a:pt x="50" y="29"/>
                  <a:pt x="50" y="29"/>
                </a:cubicBezTo>
                <a:cubicBezTo>
                  <a:pt x="56" y="29"/>
                  <a:pt x="62" y="31"/>
                  <a:pt x="66" y="35"/>
                </a:cubicBezTo>
                <a:cubicBezTo>
                  <a:pt x="70" y="39"/>
                  <a:pt x="72" y="45"/>
                  <a:pt x="72" y="51"/>
                </a:cubicBezTo>
                <a:cubicBezTo>
                  <a:pt x="72" y="59"/>
                  <a:pt x="68" y="66"/>
                  <a:pt x="62" y="70"/>
                </a:cubicBezTo>
                <a:cubicBezTo>
                  <a:pt x="62" y="70"/>
                  <a:pt x="62" y="70"/>
                  <a:pt x="62" y="70"/>
                </a:cubicBezTo>
                <a:cubicBezTo>
                  <a:pt x="61" y="70"/>
                  <a:pt x="60" y="71"/>
                  <a:pt x="60" y="72"/>
                </a:cubicBezTo>
                <a:cubicBezTo>
                  <a:pt x="60" y="85"/>
                  <a:pt x="60" y="85"/>
                  <a:pt x="60" y="85"/>
                </a:cubicBezTo>
                <a:cubicBezTo>
                  <a:pt x="50" y="85"/>
                  <a:pt x="50" y="85"/>
                  <a:pt x="50" y="85"/>
                </a:cubicBezTo>
                <a:cubicBezTo>
                  <a:pt x="50" y="110"/>
                  <a:pt x="50" y="110"/>
                  <a:pt x="50" y="110"/>
                </a:cubicBezTo>
                <a:close/>
                <a:moveTo>
                  <a:pt x="75" y="22"/>
                </a:moveTo>
                <a:cubicBezTo>
                  <a:pt x="75" y="28"/>
                  <a:pt x="75" y="28"/>
                  <a:pt x="75" y="28"/>
                </a:cubicBezTo>
                <a:cubicBezTo>
                  <a:pt x="75" y="28"/>
                  <a:pt x="74" y="28"/>
                  <a:pt x="74" y="28"/>
                </a:cubicBezTo>
                <a:cubicBezTo>
                  <a:pt x="72" y="27"/>
                  <a:pt x="72" y="25"/>
                  <a:pt x="74" y="24"/>
                </a:cubicBezTo>
                <a:cubicBezTo>
                  <a:pt x="75" y="22"/>
                  <a:pt x="75" y="22"/>
                  <a:pt x="75" y="22"/>
                </a:cubicBezTo>
                <a:close/>
                <a:moveTo>
                  <a:pt x="75" y="73"/>
                </a:moveTo>
                <a:cubicBezTo>
                  <a:pt x="75" y="80"/>
                  <a:pt x="75" y="80"/>
                  <a:pt x="75" y="80"/>
                </a:cubicBezTo>
                <a:cubicBezTo>
                  <a:pt x="74" y="78"/>
                  <a:pt x="74" y="78"/>
                  <a:pt x="74" y="78"/>
                </a:cubicBezTo>
                <a:cubicBezTo>
                  <a:pt x="72" y="77"/>
                  <a:pt x="72" y="75"/>
                  <a:pt x="74" y="74"/>
                </a:cubicBezTo>
                <a:cubicBezTo>
                  <a:pt x="74" y="73"/>
                  <a:pt x="75" y="73"/>
                  <a:pt x="75" y="73"/>
                </a:cubicBezTo>
                <a:close/>
                <a:moveTo>
                  <a:pt x="50" y="18"/>
                </a:moveTo>
                <a:cubicBezTo>
                  <a:pt x="50" y="0"/>
                  <a:pt x="50" y="0"/>
                  <a:pt x="50" y="0"/>
                </a:cubicBezTo>
                <a:cubicBezTo>
                  <a:pt x="50" y="0"/>
                  <a:pt x="50" y="0"/>
                  <a:pt x="50" y="0"/>
                </a:cubicBezTo>
                <a:cubicBezTo>
                  <a:pt x="52" y="0"/>
                  <a:pt x="53" y="2"/>
                  <a:pt x="53" y="3"/>
                </a:cubicBezTo>
                <a:cubicBezTo>
                  <a:pt x="53" y="15"/>
                  <a:pt x="53" y="15"/>
                  <a:pt x="53" y="15"/>
                </a:cubicBezTo>
                <a:cubicBezTo>
                  <a:pt x="53" y="17"/>
                  <a:pt x="52" y="18"/>
                  <a:pt x="50" y="18"/>
                </a:cubicBezTo>
                <a:cubicBezTo>
                  <a:pt x="50" y="18"/>
                  <a:pt x="50" y="18"/>
                  <a:pt x="50" y="18"/>
                </a:cubicBezTo>
                <a:close/>
                <a:moveTo>
                  <a:pt x="50" y="23"/>
                </a:moveTo>
                <a:cubicBezTo>
                  <a:pt x="39" y="23"/>
                  <a:pt x="30" y="29"/>
                  <a:pt x="25" y="39"/>
                </a:cubicBezTo>
                <a:cubicBezTo>
                  <a:pt x="25" y="63"/>
                  <a:pt x="25" y="63"/>
                  <a:pt x="25" y="63"/>
                </a:cubicBezTo>
                <a:cubicBezTo>
                  <a:pt x="27" y="68"/>
                  <a:pt x="31" y="71"/>
                  <a:pt x="35" y="74"/>
                </a:cubicBezTo>
                <a:cubicBezTo>
                  <a:pt x="35" y="96"/>
                  <a:pt x="35" y="96"/>
                  <a:pt x="35" y="96"/>
                </a:cubicBezTo>
                <a:cubicBezTo>
                  <a:pt x="35" y="104"/>
                  <a:pt x="41" y="110"/>
                  <a:pt x="49" y="110"/>
                </a:cubicBezTo>
                <a:cubicBezTo>
                  <a:pt x="50" y="110"/>
                  <a:pt x="50" y="110"/>
                  <a:pt x="50" y="110"/>
                </a:cubicBezTo>
                <a:cubicBezTo>
                  <a:pt x="50" y="85"/>
                  <a:pt x="50" y="85"/>
                  <a:pt x="50" y="85"/>
                </a:cubicBezTo>
                <a:cubicBezTo>
                  <a:pt x="41" y="85"/>
                  <a:pt x="41" y="85"/>
                  <a:pt x="41" y="85"/>
                </a:cubicBezTo>
                <a:cubicBezTo>
                  <a:pt x="41" y="72"/>
                  <a:pt x="41" y="72"/>
                  <a:pt x="41" y="72"/>
                </a:cubicBezTo>
                <a:cubicBezTo>
                  <a:pt x="41" y="71"/>
                  <a:pt x="40" y="71"/>
                  <a:pt x="39" y="70"/>
                </a:cubicBezTo>
                <a:cubicBezTo>
                  <a:pt x="33" y="66"/>
                  <a:pt x="28" y="59"/>
                  <a:pt x="28" y="51"/>
                </a:cubicBezTo>
                <a:cubicBezTo>
                  <a:pt x="28" y="45"/>
                  <a:pt x="30" y="39"/>
                  <a:pt x="34" y="35"/>
                </a:cubicBezTo>
                <a:cubicBezTo>
                  <a:pt x="39" y="31"/>
                  <a:pt x="44" y="29"/>
                  <a:pt x="50" y="29"/>
                </a:cubicBezTo>
                <a:cubicBezTo>
                  <a:pt x="50" y="23"/>
                  <a:pt x="50" y="23"/>
                  <a:pt x="50" y="23"/>
                </a:cubicBezTo>
                <a:close/>
                <a:moveTo>
                  <a:pt x="50" y="0"/>
                </a:moveTo>
                <a:cubicBezTo>
                  <a:pt x="50" y="18"/>
                  <a:pt x="50" y="18"/>
                  <a:pt x="50" y="18"/>
                </a:cubicBezTo>
                <a:cubicBezTo>
                  <a:pt x="49" y="18"/>
                  <a:pt x="48" y="17"/>
                  <a:pt x="48" y="15"/>
                </a:cubicBezTo>
                <a:cubicBezTo>
                  <a:pt x="48" y="3"/>
                  <a:pt x="48" y="3"/>
                  <a:pt x="48" y="3"/>
                </a:cubicBezTo>
                <a:cubicBezTo>
                  <a:pt x="48" y="2"/>
                  <a:pt x="49" y="1"/>
                  <a:pt x="50" y="0"/>
                </a:cubicBezTo>
                <a:close/>
                <a:moveTo>
                  <a:pt x="25" y="80"/>
                </a:moveTo>
                <a:cubicBezTo>
                  <a:pt x="25" y="73"/>
                  <a:pt x="25" y="73"/>
                  <a:pt x="25" y="73"/>
                </a:cubicBezTo>
                <a:cubicBezTo>
                  <a:pt x="26" y="73"/>
                  <a:pt x="27" y="73"/>
                  <a:pt x="27" y="74"/>
                </a:cubicBezTo>
                <a:cubicBezTo>
                  <a:pt x="28" y="75"/>
                  <a:pt x="28" y="77"/>
                  <a:pt x="27" y="78"/>
                </a:cubicBezTo>
                <a:cubicBezTo>
                  <a:pt x="25" y="80"/>
                  <a:pt x="25" y="80"/>
                  <a:pt x="25" y="80"/>
                </a:cubicBezTo>
                <a:close/>
                <a:moveTo>
                  <a:pt x="25" y="28"/>
                </a:moveTo>
                <a:cubicBezTo>
                  <a:pt x="25" y="22"/>
                  <a:pt x="25" y="22"/>
                  <a:pt x="25" y="22"/>
                </a:cubicBezTo>
                <a:cubicBezTo>
                  <a:pt x="27" y="24"/>
                  <a:pt x="27" y="24"/>
                  <a:pt x="27" y="24"/>
                </a:cubicBezTo>
                <a:cubicBezTo>
                  <a:pt x="28" y="25"/>
                  <a:pt x="28" y="27"/>
                  <a:pt x="27" y="28"/>
                </a:cubicBezTo>
                <a:cubicBezTo>
                  <a:pt x="27" y="28"/>
                  <a:pt x="26" y="28"/>
                  <a:pt x="25" y="28"/>
                </a:cubicBezTo>
                <a:close/>
                <a:moveTo>
                  <a:pt x="25" y="39"/>
                </a:moveTo>
                <a:cubicBezTo>
                  <a:pt x="23" y="42"/>
                  <a:pt x="22" y="46"/>
                  <a:pt x="22" y="51"/>
                </a:cubicBezTo>
                <a:cubicBezTo>
                  <a:pt x="22" y="55"/>
                  <a:pt x="23" y="59"/>
                  <a:pt x="25" y="63"/>
                </a:cubicBezTo>
                <a:cubicBezTo>
                  <a:pt x="25" y="39"/>
                  <a:pt x="25" y="39"/>
                  <a:pt x="25" y="39"/>
                </a:cubicBezTo>
                <a:close/>
                <a:moveTo>
                  <a:pt x="25" y="22"/>
                </a:moveTo>
                <a:cubicBezTo>
                  <a:pt x="25" y="28"/>
                  <a:pt x="25" y="28"/>
                  <a:pt x="25" y="28"/>
                </a:cubicBezTo>
                <a:cubicBezTo>
                  <a:pt x="25" y="28"/>
                  <a:pt x="24" y="28"/>
                  <a:pt x="23" y="28"/>
                </a:cubicBezTo>
                <a:cubicBezTo>
                  <a:pt x="23" y="28"/>
                  <a:pt x="23" y="28"/>
                  <a:pt x="23" y="28"/>
                </a:cubicBezTo>
                <a:cubicBezTo>
                  <a:pt x="15" y="19"/>
                  <a:pt x="15" y="19"/>
                  <a:pt x="15" y="19"/>
                </a:cubicBezTo>
                <a:cubicBezTo>
                  <a:pt x="14" y="18"/>
                  <a:pt x="14" y="16"/>
                  <a:pt x="15" y="15"/>
                </a:cubicBezTo>
                <a:cubicBezTo>
                  <a:pt x="16" y="14"/>
                  <a:pt x="17" y="14"/>
                  <a:pt x="18" y="15"/>
                </a:cubicBezTo>
                <a:cubicBezTo>
                  <a:pt x="25" y="22"/>
                  <a:pt x="25" y="22"/>
                  <a:pt x="25" y="22"/>
                </a:cubicBezTo>
                <a:close/>
                <a:moveTo>
                  <a:pt x="25" y="73"/>
                </a:moveTo>
                <a:cubicBezTo>
                  <a:pt x="25" y="80"/>
                  <a:pt x="25" y="80"/>
                  <a:pt x="25" y="80"/>
                </a:cubicBezTo>
                <a:cubicBezTo>
                  <a:pt x="18" y="86"/>
                  <a:pt x="18" y="86"/>
                  <a:pt x="18" y="86"/>
                </a:cubicBezTo>
                <a:cubicBezTo>
                  <a:pt x="17" y="87"/>
                  <a:pt x="16" y="87"/>
                  <a:pt x="15" y="86"/>
                </a:cubicBezTo>
                <a:cubicBezTo>
                  <a:pt x="14" y="85"/>
                  <a:pt x="14" y="84"/>
                  <a:pt x="15" y="83"/>
                </a:cubicBezTo>
                <a:cubicBezTo>
                  <a:pt x="23" y="74"/>
                  <a:pt x="23" y="74"/>
                  <a:pt x="23" y="74"/>
                </a:cubicBezTo>
                <a:cubicBezTo>
                  <a:pt x="23" y="74"/>
                  <a:pt x="23" y="74"/>
                  <a:pt x="23" y="74"/>
                </a:cubicBezTo>
                <a:cubicBezTo>
                  <a:pt x="24" y="74"/>
                  <a:pt x="25" y="73"/>
                  <a:pt x="25" y="73"/>
                </a:cubicBezTo>
                <a:close/>
                <a:moveTo>
                  <a:pt x="18" y="51"/>
                </a:moveTo>
                <a:cubicBezTo>
                  <a:pt x="18" y="51"/>
                  <a:pt x="18" y="51"/>
                  <a:pt x="18" y="51"/>
                </a:cubicBezTo>
                <a:cubicBezTo>
                  <a:pt x="18" y="49"/>
                  <a:pt x="16" y="48"/>
                  <a:pt x="15" y="48"/>
                </a:cubicBezTo>
                <a:cubicBezTo>
                  <a:pt x="3" y="48"/>
                  <a:pt x="3" y="48"/>
                  <a:pt x="3" y="48"/>
                </a:cubicBezTo>
                <a:cubicBezTo>
                  <a:pt x="1" y="48"/>
                  <a:pt x="0" y="49"/>
                  <a:pt x="0" y="51"/>
                </a:cubicBezTo>
                <a:cubicBezTo>
                  <a:pt x="0" y="52"/>
                  <a:pt x="1" y="53"/>
                  <a:pt x="3" y="53"/>
                </a:cubicBezTo>
                <a:cubicBezTo>
                  <a:pt x="15" y="53"/>
                  <a:pt x="15" y="53"/>
                  <a:pt x="15" y="53"/>
                </a:cubicBezTo>
                <a:cubicBezTo>
                  <a:pt x="16" y="53"/>
                  <a:pt x="18" y="52"/>
                  <a:pt x="18" y="51"/>
                </a:cubicBezTo>
                <a:close/>
              </a:path>
            </a:pathLst>
          </a:custGeom>
          <a:blipFill dpi="0" rotWithShape="1">
            <a:blip r:embed="rId74" cstate="print">
              <a:extLst>
                <a:ext uri="{28A0092B-C50C-407E-A947-70E740481C1C}">
                  <a14:useLocalDpi xmlns:a14="http://schemas.microsoft.com/office/drawing/2010/main" val="0"/>
                </a:ext>
              </a:extLst>
            </a:blip>
            <a:srcRect/>
            <a:stretch>
              <a:fillRect/>
            </a:stretch>
          </a:blipFill>
          <a:ln>
            <a:noFill/>
          </a:ln>
          <a:extLst/>
        </p:spPr>
        <p:txBody>
          <a:bodyPr vert="horz" wrap="square" lIns="61706" tIns="30853" rIns="61706" bIns="30853" numCol="1" anchor="t" anchorCtr="0" compatLnSpc="1">
            <a:prstTxWarp prst="textNoShape">
              <a:avLst/>
            </a:prstTxWarp>
          </a:bodyPr>
          <a:lstStyle/>
          <a:p>
            <a:endParaRPr lang="id-ID" sz="1080">
              <a:solidFill>
                <a:srgbClr val="414455"/>
              </a:solidFill>
            </a:endParaRPr>
          </a:p>
        </p:txBody>
      </p:sp>
      <p:sp>
        <p:nvSpPr>
          <p:cNvPr id="102" name="Freeform 94"/>
          <p:cNvSpPr>
            <a:spLocks/>
          </p:cNvSpPr>
          <p:nvPr/>
        </p:nvSpPr>
        <p:spPr bwMode="auto">
          <a:xfrm>
            <a:off x="4567431" y="2492148"/>
            <a:ext cx="42852" cy="40709"/>
          </a:xfrm>
          <a:custGeom>
            <a:avLst/>
            <a:gdLst>
              <a:gd name="T0" fmla="*/ 28 w 29"/>
              <a:gd name="T1" fmla="*/ 16 h 28"/>
              <a:gd name="T2" fmla="*/ 12 w 29"/>
              <a:gd name="T3" fmla="*/ 27 h 28"/>
              <a:gd name="T4" fmla="*/ 1 w 29"/>
              <a:gd name="T5" fmla="*/ 12 h 28"/>
              <a:gd name="T6" fmla="*/ 17 w 29"/>
              <a:gd name="T7" fmla="*/ 1 h 28"/>
              <a:gd name="T8" fmla="*/ 28 w 29"/>
              <a:gd name="T9" fmla="*/ 16 h 28"/>
            </a:gdLst>
            <a:ahLst/>
            <a:cxnLst>
              <a:cxn ang="0">
                <a:pos x="T0" y="T1"/>
              </a:cxn>
              <a:cxn ang="0">
                <a:pos x="T2" y="T3"/>
              </a:cxn>
              <a:cxn ang="0">
                <a:pos x="T4" y="T5"/>
              </a:cxn>
              <a:cxn ang="0">
                <a:pos x="T6" y="T7"/>
              </a:cxn>
              <a:cxn ang="0">
                <a:pos x="T8" y="T9"/>
              </a:cxn>
            </a:cxnLst>
            <a:rect l="0" t="0" r="r" b="b"/>
            <a:pathLst>
              <a:path w="29" h="28">
                <a:moveTo>
                  <a:pt x="28" y="16"/>
                </a:moveTo>
                <a:cubicBezTo>
                  <a:pt x="26" y="23"/>
                  <a:pt x="19" y="28"/>
                  <a:pt x="12" y="27"/>
                </a:cubicBezTo>
                <a:cubicBezTo>
                  <a:pt x="5" y="26"/>
                  <a:pt x="0" y="19"/>
                  <a:pt x="1" y="12"/>
                </a:cubicBezTo>
                <a:cubicBezTo>
                  <a:pt x="3" y="4"/>
                  <a:pt x="10" y="0"/>
                  <a:pt x="17" y="1"/>
                </a:cubicBezTo>
                <a:cubicBezTo>
                  <a:pt x="24" y="2"/>
                  <a:pt x="29" y="9"/>
                  <a:pt x="28" y="16"/>
                </a:cubicBezTo>
                <a:close/>
              </a:path>
            </a:pathLst>
          </a:custGeom>
          <a:blipFill dpi="0" rotWithShape="1">
            <a:blip r:embed="rId75" cstate="print">
              <a:extLst>
                <a:ext uri="{28A0092B-C50C-407E-A947-70E740481C1C}">
                  <a14:useLocalDpi xmlns:a14="http://schemas.microsoft.com/office/drawing/2010/main" val="0"/>
                </a:ext>
              </a:extLst>
            </a:blip>
            <a:srcRect/>
            <a:stretch>
              <a:fillRect/>
            </a:stretch>
          </a:blipFill>
          <a:ln>
            <a:noFill/>
          </a:ln>
          <a:extLst/>
        </p:spPr>
        <p:txBody>
          <a:bodyPr vert="horz" wrap="square" lIns="61706" tIns="30853" rIns="61706" bIns="30853" numCol="1" anchor="t" anchorCtr="0" compatLnSpc="1">
            <a:prstTxWarp prst="textNoShape">
              <a:avLst/>
            </a:prstTxWarp>
          </a:bodyPr>
          <a:lstStyle/>
          <a:p>
            <a:endParaRPr lang="id-ID" sz="1080">
              <a:solidFill>
                <a:srgbClr val="414455"/>
              </a:solidFill>
            </a:endParaRPr>
          </a:p>
        </p:txBody>
      </p:sp>
      <p:sp>
        <p:nvSpPr>
          <p:cNvPr id="103" name="Freeform 95"/>
          <p:cNvSpPr>
            <a:spLocks/>
          </p:cNvSpPr>
          <p:nvPr/>
        </p:nvSpPr>
        <p:spPr bwMode="auto">
          <a:xfrm>
            <a:off x="4557789" y="2368950"/>
            <a:ext cx="39638" cy="132839"/>
          </a:xfrm>
          <a:custGeom>
            <a:avLst/>
            <a:gdLst>
              <a:gd name="T0" fmla="*/ 27 w 27"/>
              <a:gd name="T1" fmla="*/ 90 h 91"/>
              <a:gd name="T2" fmla="*/ 12 w 27"/>
              <a:gd name="T3" fmla="*/ 14 h 91"/>
              <a:gd name="T4" fmla="*/ 1 w 27"/>
              <a:gd name="T5" fmla="*/ 0 h 91"/>
              <a:gd name="T6" fmla="*/ 17 w 27"/>
              <a:gd name="T7" fmla="*/ 91 h 91"/>
              <a:gd name="T8" fmla="*/ 27 w 27"/>
              <a:gd name="T9" fmla="*/ 90 h 91"/>
            </a:gdLst>
            <a:ahLst/>
            <a:cxnLst>
              <a:cxn ang="0">
                <a:pos x="T0" y="T1"/>
              </a:cxn>
              <a:cxn ang="0">
                <a:pos x="T2" y="T3"/>
              </a:cxn>
              <a:cxn ang="0">
                <a:pos x="T4" y="T5"/>
              </a:cxn>
              <a:cxn ang="0">
                <a:pos x="T6" y="T7"/>
              </a:cxn>
              <a:cxn ang="0">
                <a:pos x="T8" y="T9"/>
              </a:cxn>
            </a:cxnLst>
            <a:rect l="0" t="0" r="r" b="b"/>
            <a:pathLst>
              <a:path w="27" h="91">
                <a:moveTo>
                  <a:pt x="27" y="90"/>
                </a:moveTo>
                <a:cubicBezTo>
                  <a:pt x="27" y="90"/>
                  <a:pt x="12" y="14"/>
                  <a:pt x="12" y="14"/>
                </a:cubicBezTo>
                <a:cubicBezTo>
                  <a:pt x="12" y="14"/>
                  <a:pt x="3" y="0"/>
                  <a:pt x="1" y="0"/>
                </a:cubicBezTo>
                <a:cubicBezTo>
                  <a:pt x="0" y="0"/>
                  <a:pt x="17" y="91"/>
                  <a:pt x="17" y="91"/>
                </a:cubicBezTo>
                <a:lnTo>
                  <a:pt x="27" y="90"/>
                </a:lnTo>
                <a:close/>
              </a:path>
            </a:pathLst>
          </a:custGeom>
          <a:blipFill dpi="0" rotWithShape="1">
            <a:blip r:embed="rId76" cstate="print">
              <a:extLst>
                <a:ext uri="{28A0092B-C50C-407E-A947-70E740481C1C}">
                  <a14:useLocalDpi xmlns:a14="http://schemas.microsoft.com/office/drawing/2010/main" val="0"/>
                </a:ext>
              </a:extLst>
            </a:blip>
            <a:srcRect/>
            <a:stretch>
              <a:fillRect/>
            </a:stretch>
          </a:blipFill>
          <a:ln>
            <a:noFill/>
          </a:ln>
          <a:extLst/>
        </p:spPr>
        <p:txBody>
          <a:bodyPr vert="horz" wrap="square" lIns="61706" tIns="30853" rIns="61706" bIns="30853" numCol="1" anchor="t" anchorCtr="0" compatLnSpc="1">
            <a:prstTxWarp prst="textNoShape">
              <a:avLst/>
            </a:prstTxWarp>
          </a:bodyPr>
          <a:lstStyle/>
          <a:p>
            <a:endParaRPr lang="id-ID" sz="1080">
              <a:solidFill>
                <a:srgbClr val="414455"/>
              </a:solidFill>
            </a:endParaRPr>
          </a:p>
        </p:txBody>
      </p:sp>
      <p:sp>
        <p:nvSpPr>
          <p:cNvPr id="104" name="Freeform 96"/>
          <p:cNvSpPr>
            <a:spLocks/>
          </p:cNvSpPr>
          <p:nvPr/>
        </p:nvSpPr>
        <p:spPr bwMode="auto">
          <a:xfrm>
            <a:off x="4585642" y="2390376"/>
            <a:ext cx="85703" cy="114628"/>
          </a:xfrm>
          <a:custGeom>
            <a:avLst/>
            <a:gdLst>
              <a:gd name="T0" fmla="*/ 1 w 80"/>
              <a:gd name="T1" fmla="*/ 99 h 107"/>
              <a:gd name="T2" fmla="*/ 60 w 80"/>
              <a:gd name="T3" fmla="*/ 13 h 107"/>
              <a:gd name="T4" fmla="*/ 80 w 80"/>
              <a:gd name="T5" fmla="*/ 0 h 107"/>
              <a:gd name="T6" fmla="*/ 71 w 80"/>
              <a:gd name="T7" fmla="*/ 21 h 107"/>
              <a:gd name="T8" fmla="*/ 12 w 80"/>
              <a:gd name="T9" fmla="*/ 107 h 107"/>
              <a:gd name="T10" fmla="*/ 0 w 80"/>
              <a:gd name="T11" fmla="*/ 100 h 107"/>
              <a:gd name="T12" fmla="*/ 1 w 80"/>
              <a:gd name="T13" fmla="*/ 99 h 107"/>
            </a:gdLst>
            <a:ahLst/>
            <a:cxnLst>
              <a:cxn ang="0">
                <a:pos x="T0" y="T1"/>
              </a:cxn>
              <a:cxn ang="0">
                <a:pos x="T2" y="T3"/>
              </a:cxn>
              <a:cxn ang="0">
                <a:pos x="T4" y="T5"/>
              </a:cxn>
              <a:cxn ang="0">
                <a:pos x="T6" y="T7"/>
              </a:cxn>
              <a:cxn ang="0">
                <a:pos x="T8" y="T9"/>
              </a:cxn>
              <a:cxn ang="0">
                <a:pos x="T10" y="T11"/>
              </a:cxn>
              <a:cxn ang="0">
                <a:pos x="T12" y="T13"/>
              </a:cxn>
            </a:cxnLst>
            <a:rect l="0" t="0" r="r" b="b"/>
            <a:pathLst>
              <a:path w="80" h="107">
                <a:moveTo>
                  <a:pt x="1" y="99"/>
                </a:moveTo>
                <a:lnTo>
                  <a:pt x="60" y="13"/>
                </a:lnTo>
                <a:lnTo>
                  <a:pt x="80" y="0"/>
                </a:lnTo>
                <a:lnTo>
                  <a:pt x="71" y="21"/>
                </a:lnTo>
                <a:lnTo>
                  <a:pt x="12" y="107"/>
                </a:lnTo>
                <a:lnTo>
                  <a:pt x="0" y="100"/>
                </a:lnTo>
                <a:lnTo>
                  <a:pt x="1" y="99"/>
                </a:lnTo>
                <a:close/>
              </a:path>
            </a:pathLst>
          </a:custGeom>
          <a:blipFill dpi="0" rotWithShape="1">
            <a:blip r:embed="rId77" cstate="print">
              <a:extLst>
                <a:ext uri="{28A0092B-C50C-407E-A947-70E740481C1C}">
                  <a14:useLocalDpi xmlns:a14="http://schemas.microsoft.com/office/drawing/2010/main" val="0"/>
                </a:ext>
              </a:extLst>
            </a:blip>
            <a:srcRect/>
            <a:stretch>
              <a:fillRect/>
            </a:stretch>
          </a:blipFill>
          <a:ln>
            <a:noFill/>
          </a:ln>
          <a:extLst/>
        </p:spPr>
        <p:txBody>
          <a:bodyPr vert="horz" wrap="square" lIns="61706" tIns="30853" rIns="61706" bIns="30853" numCol="1" anchor="t" anchorCtr="0" compatLnSpc="1">
            <a:prstTxWarp prst="textNoShape">
              <a:avLst/>
            </a:prstTxWarp>
          </a:bodyPr>
          <a:lstStyle/>
          <a:p>
            <a:endParaRPr lang="id-ID" sz="1080">
              <a:solidFill>
                <a:srgbClr val="414455"/>
              </a:solidFill>
            </a:endParaRPr>
          </a:p>
        </p:txBody>
      </p:sp>
      <p:sp>
        <p:nvSpPr>
          <p:cNvPr id="105" name="Freeform 97"/>
          <p:cNvSpPr>
            <a:spLocks/>
          </p:cNvSpPr>
          <p:nvPr/>
        </p:nvSpPr>
        <p:spPr bwMode="auto">
          <a:xfrm>
            <a:off x="4578145" y="2523215"/>
            <a:ext cx="10713" cy="21425"/>
          </a:xfrm>
          <a:custGeom>
            <a:avLst/>
            <a:gdLst>
              <a:gd name="T0" fmla="*/ 2 w 7"/>
              <a:gd name="T1" fmla="*/ 3 h 15"/>
              <a:gd name="T2" fmla="*/ 5 w 7"/>
              <a:gd name="T3" fmla="*/ 1 h 15"/>
              <a:gd name="T4" fmla="*/ 7 w 7"/>
              <a:gd name="T5" fmla="*/ 3 h 15"/>
              <a:gd name="T6" fmla="*/ 5 w 7"/>
              <a:gd name="T7" fmla="*/ 13 h 15"/>
              <a:gd name="T8" fmla="*/ 3 w 7"/>
              <a:gd name="T9" fmla="*/ 15 h 15"/>
              <a:gd name="T10" fmla="*/ 1 w 7"/>
              <a:gd name="T11" fmla="*/ 12 h 15"/>
              <a:gd name="T12" fmla="*/ 2 w 7"/>
              <a:gd name="T13" fmla="*/ 3 h 15"/>
            </a:gdLst>
            <a:ahLst/>
            <a:cxnLst>
              <a:cxn ang="0">
                <a:pos x="T0" y="T1"/>
              </a:cxn>
              <a:cxn ang="0">
                <a:pos x="T2" y="T3"/>
              </a:cxn>
              <a:cxn ang="0">
                <a:pos x="T4" y="T5"/>
              </a:cxn>
              <a:cxn ang="0">
                <a:pos x="T6" y="T7"/>
              </a:cxn>
              <a:cxn ang="0">
                <a:pos x="T8" y="T9"/>
              </a:cxn>
              <a:cxn ang="0">
                <a:pos x="T10" y="T11"/>
              </a:cxn>
              <a:cxn ang="0">
                <a:pos x="T12" y="T13"/>
              </a:cxn>
            </a:cxnLst>
            <a:rect l="0" t="0" r="r" b="b"/>
            <a:pathLst>
              <a:path w="7" h="15">
                <a:moveTo>
                  <a:pt x="2" y="3"/>
                </a:moveTo>
                <a:cubicBezTo>
                  <a:pt x="3" y="1"/>
                  <a:pt x="4" y="0"/>
                  <a:pt x="5" y="1"/>
                </a:cubicBezTo>
                <a:cubicBezTo>
                  <a:pt x="6" y="1"/>
                  <a:pt x="7" y="2"/>
                  <a:pt x="7" y="3"/>
                </a:cubicBezTo>
                <a:cubicBezTo>
                  <a:pt x="5" y="13"/>
                  <a:pt x="5" y="13"/>
                  <a:pt x="5" y="13"/>
                </a:cubicBezTo>
                <a:cubicBezTo>
                  <a:pt x="5" y="14"/>
                  <a:pt x="4" y="15"/>
                  <a:pt x="3" y="15"/>
                </a:cubicBezTo>
                <a:cubicBezTo>
                  <a:pt x="1" y="15"/>
                  <a:pt x="0" y="13"/>
                  <a:pt x="1" y="12"/>
                </a:cubicBezTo>
                <a:lnTo>
                  <a:pt x="2" y="3"/>
                </a:lnTo>
                <a:close/>
              </a:path>
            </a:pathLst>
          </a:custGeom>
          <a:blipFill dpi="0" rotWithShape="1">
            <a:blip r:embed="rId78" cstate="print">
              <a:extLst>
                <a:ext uri="{28A0092B-C50C-407E-A947-70E740481C1C}">
                  <a14:useLocalDpi xmlns:a14="http://schemas.microsoft.com/office/drawing/2010/main" val="0"/>
                </a:ext>
              </a:extLst>
            </a:blip>
            <a:srcRect/>
            <a:stretch>
              <a:fillRect/>
            </a:stretch>
          </a:blipFill>
          <a:ln>
            <a:noFill/>
          </a:ln>
          <a:extLst/>
        </p:spPr>
        <p:txBody>
          <a:bodyPr vert="horz" wrap="square" lIns="61706" tIns="30853" rIns="61706" bIns="30853" numCol="1" anchor="t" anchorCtr="0" compatLnSpc="1">
            <a:prstTxWarp prst="textNoShape">
              <a:avLst/>
            </a:prstTxWarp>
          </a:bodyPr>
          <a:lstStyle/>
          <a:p>
            <a:endParaRPr lang="id-ID" sz="1080">
              <a:solidFill>
                <a:srgbClr val="414455"/>
              </a:solidFill>
            </a:endParaRPr>
          </a:p>
        </p:txBody>
      </p:sp>
      <p:sp>
        <p:nvSpPr>
          <p:cNvPr id="106" name="Freeform 98"/>
          <p:cNvSpPr>
            <a:spLocks noEditPoints="1"/>
          </p:cNvSpPr>
          <p:nvPr/>
        </p:nvSpPr>
        <p:spPr bwMode="auto">
          <a:xfrm>
            <a:off x="4543863" y="1438004"/>
            <a:ext cx="148909" cy="159621"/>
          </a:xfrm>
          <a:custGeom>
            <a:avLst/>
            <a:gdLst>
              <a:gd name="T0" fmla="*/ 78 w 101"/>
              <a:gd name="T1" fmla="*/ 50 h 109"/>
              <a:gd name="T2" fmla="*/ 76 w 101"/>
              <a:gd name="T3" fmla="*/ 62 h 109"/>
              <a:gd name="T4" fmla="*/ 76 w 101"/>
              <a:gd name="T5" fmla="*/ 73 h 109"/>
              <a:gd name="T6" fmla="*/ 78 w 101"/>
              <a:gd name="T7" fmla="*/ 73 h 109"/>
              <a:gd name="T8" fmla="*/ 86 w 101"/>
              <a:gd name="T9" fmla="*/ 86 h 109"/>
              <a:gd name="T10" fmla="*/ 76 w 101"/>
              <a:gd name="T11" fmla="*/ 79 h 109"/>
              <a:gd name="T12" fmla="*/ 76 w 101"/>
              <a:gd name="T13" fmla="*/ 22 h 109"/>
              <a:gd name="T14" fmla="*/ 86 w 101"/>
              <a:gd name="T15" fmla="*/ 15 h 109"/>
              <a:gd name="T16" fmla="*/ 78 w 101"/>
              <a:gd name="T17" fmla="*/ 27 h 109"/>
              <a:gd name="T18" fmla="*/ 76 w 101"/>
              <a:gd name="T19" fmla="*/ 28 h 109"/>
              <a:gd name="T20" fmla="*/ 99 w 101"/>
              <a:gd name="T21" fmla="*/ 48 h 109"/>
              <a:gd name="T22" fmla="*/ 84 w 101"/>
              <a:gd name="T23" fmla="*/ 50 h 109"/>
              <a:gd name="T24" fmla="*/ 99 w 101"/>
              <a:gd name="T25" fmla="*/ 53 h 109"/>
              <a:gd name="T26" fmla="*/ 99 w 101"/>
              <a:gd name="T27" fmla="*/ 48 h 109"/>
              <a:gd name="T28" fmla="*/ 53 w 101"/>
              <a:gd name="T29" fmla="*/ 109 h 109"/>
              <a:gd name="T30" fmla="*/ 66 w 101"/>
              <a:gd name="T31" fmla="*/ 73 h 109"/>
              <a:gd name="T32" fmla="*/ 76 w 101"/>
              <a:gd name="T33" fmla="*/ 38 h 109"/>
              <a:gd name="T34" fmla="*/ 51 w 101"/>
              <a:gd name="T35" fmla="*/ 28 h 109"/>
              <a:gd name="T36" fmla="*/ 73 w 101"/>
              <a:gd name="T37" fmla="*/ 50 h 109"/>
              <a:gd name="T38" fmla="*/ 62 w 101"/>
              <a:gd name="T39" fmla="*/ 69 h 109"/>
              <a:gd name="T40" fmla="*/ 61 w 101"/>
              <a:gd name="T41" fmla="*/ 84 h 109"/>
              <a:gd name="T42" fmla="*/ 51 w 101"/>
              <a:gd name="T43" fmla="*/ 109 h 109"/>
              <a:gd name="T44" fmla="*/ 76 w 101"/>
              <a:gd name="T45" fmla="*/ 28 h 109"/>
              <a:gd name="T46" fmla="*/ 74 w 101"/>
              <a:gd name="T47" fmla="*/ 23 h 109"/>
              <a:gd name="T48" fmla="*/ 76 w 101"/>
              <a:gd name="T49" fmla="*/ 73 h 109"/>
              <a:gd name="T50" fmla="*/ 74 w 101"/>
              <a:gd name="T51" fmla="*/ 77 h 109"/>
              <a:gd name="T52" fmla="*/ 76 w 101"/>
              <a:gd name="T53" fmla="*/ 73 h 109"/>
              <a:gd name="T54" fmla="*/ 51 w 101"/>
              <a:gd name="T55" fmla="*/ 0 h 109"/>
              <a:gd name="T56" fmla="*/ 53 w 101"/>
              <a:gd name="T57" fmla="*/ 2 h 109"/>
              <a:gd name="T58" fmla="*/ 51 w 101"/>
              <a:gd name="T59" fmla="*/ 17 h 109"/>
              <a:gd name="T60" fmla="*/ 51 w 101"/>
              <a:gd name="T61" fmla="*/ 22 h 109"/>
              <a:gd name="T62" fmla="*/ 26 w 101"/>
              <a:gd name="T63" fmla="*/ 62 h 109"/>
              <a:gd name="T64" fmla="*/ 35 w 101"/>
              <a:gd name="T65" fmla="*/ 95 h 109"/>
              <a:gd name="T66" fmla="*/ 51 w 101"/>
              <a:gd name="T67" fmla="*/ 109 h 109"/>
              <a:gd name="T68" fmla="*/ 41 w 101"/>
              <a:gd name="T69" fmla="*/ 84 h 109"/>
              <a:gd name="T70" fmla="*/ 40 w 101"/>
              <a:gd name="T71" fmla="*/ 69 h 109"/>
              <a:gd name="T72" fmla="*/ 35 w 101"/>
              <a:gd name="T73" fmla="*/ 35 h 109"/>
              <a:gd name="T74" fmla="*/ 51 w 101"/>
              <a:gd name="T75" fmla="*/ 22 h 109"/>
              <a:gd name="T76" fmla="*/ 51 w 101"/>
              <a:gd name="T77" fmla="*/ 17 h 109"/>
              <a:gd name="T78" fmla="*/ 48 w 101"/>
              <a:gd name="T79" fmla="*/ 2 h 109"/>
              <a:gd name="T80" fmla="*/ 26 w 101"/>
              <a:gd name="T81" fmla="*/ 79 h 109"/>
              <a:gd name="T82" fmla="*/ 28 w 101"/>
              <a:gd name="T83" fmla="*/ 73 h 109"/>
              <a:gd name="T84" fmla="*/ 26 w 101"/>
              <a:gd name="T85" fmla="*/ 79 h 109"/>
              <a:gd name="T86" fmla="*/ 26 w 101"/>
              <a:gd name="T87" fmla="*/ 21 h 109"/>
              <a:gd name="T88" fmla="*/ 28 w 101"/>
              <a:gd name="T89" fmla="*/ 27 h 109"/>
              <a:gd name="T90" fmla="*/ 26 w 101"/>
              <a:gd name="T91" fmla="*/ 38 h 109"/>
              <a:gd name="T92" fmla="*/ 26 w 101"/>
              <a:gd name="T93" fmla="*/ 62 h 109"/>
              <a:gd name="T94" fmla="*/ 26 w 101"/>
              <a:gd name="T95" fmla="*/ 21 h 109"/>
              <a:gd name="T96" fmla="*/ 24 w 101"/>
              <a:gd name="T97" fmla="*/ 27 h 109"/>
              <a:gd name="T98" fmla="*/ 15 w 101"/>
              <a:gd name="T99" fmla="*/ 18 h 109"/>
              <a:gd name="T100" fmla="*/ 19 w 101"/>
              <a:gd name="T101" fmla="*/ 15 h 109"/>
              <a:gd name="T102" fmla="*/ 26 w 101"/>
              <a:gd name="T103" fmla="*/ 73 h 109"/>
              <a:gd name="T104" fmla="*/ 19 w 101"/>
              <a:gd name="T105" fmla="*/ 86 h 109"/>
              <a:gd name="T106" fmla="*/ 15 w 101"/>
              <a:gd name="T107" fmla="*/ 82 h 109"/>
              <a:gd name="T108" fmla="*/ 24 w 101"/>
              <a:gd name="T109" fmla="*/ 73 h 109"/>
              <a:gd name="T110" fmla="*/ 18 w 101"/>
              <a:gd name="T111" fmla="*/ 50 h 109"/>
              <a:gd name="T112" fmla="*/ 15 w 101"/>
              <a:gd name="T113" fmla="*/ 48 h 109"/>
              <a:gd name="T114" fmla="*/ 0 w 101"/>
              <a:gd name="T115" fmla="*/ 50 h 109"/>
              <a:gd name="T116" fmla="*/ 15 w 101"/>
              <a:gd name="T117"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09">
                <a:moveTo>
                  <a:pt x="76" y="62"/>
                </a:moveTo>
                <a:cubicBezTo>
                  <a:pt x="78" y="58"/>
                  <a:pt x="78" y="54"/>
                  <a:pt x="78" y="50"/>
                </a:cubicBezTo>
                <a:cubicBezTo>
                  <a:pt x="78" y="46"/>
                  <a:pt x="78" y="42"/>
                  <a:pt x="76" y="38"/>
                </a:cubicBezTo>
                <a:cubicBezTo>
                  <a:pt x="76" y="62"/>
                  <a:pt x="76" y="62"/>
                  <a:pt x="76" y="62"/>
                </a:cubicBezTo>
                <a:close/>
                <a:moveTo>
                  <a:pt x="76" y="79"/>
                </a:moveTo>
                <a:cubicBezTo>
                  <a:pt x="76" y="73"/>
                  <a:pt x="76" y="73"/>
                  <a:pt x="76" y="73"/>
                </a:cubicBezTo>
                <a:cubicBezTo>
                  <a:pt x="77" y="73"/>
                  <a:pt x="77" y="73"/>
                  <a:pt x="78" y="73"/>
                </a:cubicBezTo>
                <a:cubicBezTo>
                  <a:pt x="78" y="73"/>
                  <a:pt x="78" y="73"/>
                  <a:pt x="78" y="73"/>
                </a:cubicBezTo>
                <a:cubicBezTo>
                  <a:pt x="86" y="82"/>
                  <a:pt x="86" y="82"/>
                  <a:pt x="86" y="82"/>
                </a:cubicBezTo>
                <a:cubicBezTo>
                  <a:pt x="87" y="83"/>
                  <a:pt x="87" y="85"/>
                  <a:pt x="86" y="86"/>
                </a:cubicBezTo>
                <a:cubicBezTo>
                  <a:pt x="85" y="87"/>
                  <a:pt x="84" y="87"/>
                  <a:pt x="83" y="86"/>
                </a:cubicBezTo>
                <a:cubicBezTo>
                  <a:pt x="76" y="79"/>
                  <a:pt x="76" y="79"/>
                  <a:pt x="76" y="79"/>
                </a:cubicBezTo>
                <a:close/>
                <a:moveTo>
                  <a:pt x="76" y="28"/>
                </a:moveTo>
                <a:cubicBezTo>
                  <a:pt x="76" y="22"/>
                  <a:pt x="76" y="22"/>
                  <a:pt x="76" y="22"/>
                </a:cubicBezTo>
                <a:cubicBezTo>
                  <a:pt x="83" y="15"/>
                  <a:pt x="83" y="15"/>
                  <a:pt x="83" y="15"/>
                </a:cubicBezTo>
                <a:cubicBezTo>
                  <a:pt x="84" y="14"/>
                  <a:pt x="85" y="14"/>
                  <a:pt x="86" y="15"/>
                </a:cubicBezTo>
                <a:cubicBezTo>
                  <a:pt x="87" y="16"/>
                  <a:pt x="87" y="17"/>
                  <a:pt x="86" y="18"/>
                </a:cubicBezTo>
                <a:cubicBezTo>
                  <a:pt x="78" y="27"/>
                  <a:pt x="78" y="27"/>
                  <a:pt x="78" y="27"/>
                </a:cubicBezTo>
                <a:cubicBezTo>
                  <a:pt x="78" y="27"/>
                  <a:pt x="78" y="27"/>
                  <a:pt x="78" y="27"/>
                </a:cubicBezTo>
                <a:cubicBezTo>
                  <a:pt x="77" y="28"/>
                  <a:pt x="77" y="28"/>
                  <a:pt x="76" y="28"/>
                </a:cubicBezTo>
                <a:close/>
                <a:moveTo>
                  <a:pt x="99" y="48"/>
                </a:moveTo>
                <a:cubicBezTo>
                  <a:pt x="99" y="48"/>
                  <a:pt x="99" y="48"/>
                  <a:pt x="99" y="48"/>
                </a:cubicBezTo>
                <a:cubicBezTo>
                  <a:pt x="86" y="48"/>
                  <a:pt x="86" y="48"/>
                  <a:pt x="86" y="48"/>
                </a:cubicBezTo>
                <a:cubicBezTo>
                  <a:pt x="85" y="48"/>
                  <a:pt x="84" y="49"/>
                  <a:pt x="84" y="50"/>
                </a:cubicBezTo>
                <a:cubicBezTo>
                  <a:pt x="84" y="52"/>
                  <a:pt x="85" y="53"/>
                  <a:pt x="86" y="53"/>
                </a:cubicBezTo>
                <a:cubicBezTo>
                  <a:pt x="99" y="53"/>
                  <a:pt x="99" y="53"/>
                  <a:pt x="99" y="53"/>
                </a:cubicBezTo>
                <a:cubicBezTo>
                  <a:pt x="100" y="53"/>
                  <a:pt x="101" y="52"/>
                  <a:pt x="101" y="50"/>
                </a:cubicBezTo>
                <a:cubicBezTo>
                  <a:pt x="101" y="49"/>
                  <a:pt x="100" y="48"/>
                  <a:pt x="99" y="48"/>
                </a:cubicBezTo>
                <a:close/>
                <a:moveTo>
                  <a:pt x="51" y="109"/>
                </a:moveTo>
                <a:cubicBezTo>
                  <a:pt x="53" y="109"/>
                  <a:pt x="53" y="109"/>
                  <a:pt x="53" y="109"/>
                </a:cubicBezTo>
                <a:cubicBezTo>
                  <a:pt x="60" y="109"/>
                  <a:pt x="66" y="103"/>
                  <a:pt x="66" y="95"/>
                </a:cubicBezTo>
                <a:cubicBezTo>
                  <a:pt x="66" y="73"/>
                  <a:pt x="66" y="73"/>
                  <a:pt x="66" y="73"/>
                </a:cubicBezTo>
                <a:cubicBezTo>
                  <a:pt x="70" y="70"/>
                  <a:pt x="74" y="67"/>
                  <a:pt x="76" y="62"/>
                </a:cubicBezTo>
                <a:cubicBezTo>
                  <a:pt x="76" y="38"/>
                  <a:pt x="76" y="38"/>
                  <a:pt x="76" y="38"/>
                </a:cubicBezTo>
                <a:cubicBezTo>
                  <a:pt x="71" y="29"/>
                  <a:pt x="62" y="22"/>
                  <a:pt x="51" y="22"/>
                </a:cubicBezTo>
                <a:cubicBezTo>
                  <a:pt x="51" y="28"/>
                  <a:pt x="51" y="28"/>
                  <a:pt x="51" y="28"/>
                </a:cubicBezTo>
                <a:cubicBezTo>
                  <a:pt x="57" y="28"/>
                  <a:pt x="62" y="31"/>
                  <a:pt x="66" y="35"/>
                </a:cubicBezTo>
                <a:cubicBezTo>
                  <a:pt x="70" y="39"/>
                  <a:pt x="73" y="44"/>
                  <a:pt x="73" y="50"/>
                </a:cubicBezTo>
                <a:cubicBezTo>
                  <a:pt x="73" y="58"/>
                  <a:pt x="68" y="65"/>
                  <a:pt x="62" y="69"/>
                </a:cubicBezTo>
                <a:cubicBezTo>
                  <a:pt x="62" y="69"/>
                  <a:pt x="62" y="69"/>
                  <a:pt x="62" y="69"/>
                </a:cubicBezTo>
                <a:cubicBezTo>
                  <a:pt x="61" y="70"/>
                  <a:pt x="61" y="71"/>
                  <a:pt x="61" y="72"/>
                </a:cubicBezTo>
                <a:cubicBezTo>
                  <a:pt x="61" y="84"/>
                  <a:pt x="61" y="84"/>
                  <a:pt x="61" y="84"/>
                </a:cubicBezTo>
                <a:cubicBezTo>
                  <a:pt x="51" y="84"/>
                  <a:pt x="51" y="84"/>
                  <a:pt x="51" y="84"/>
                </a:cubicBezTo>
                <a:cubicBezTo>
                  <a:pt x="51" y="109"/>
                  <a:pt x="51" y="109"/>
                  <a:pt x="51" y="109"/>
                </a:cubicBezTo>
                <a:close/>
                <a:moveTo>
                  <a:pt x="76" y="22"/>
                </a:moveTo>
                <a:cubicBezTo>
                  <a:pt x="76" y="28"/>
                  <a:pt x="76" y="28"/>
                  <a:pt x="76" y="28"/>
                </a:cubicBezTo>
                <a:cubicBezTo>
                  <a:pt x="75" y="28"/>
                  <a:pt x="75" y="28"/>
                  <a:pt x="74" y="27"/>
                </a:cubicBezTo>
                <a:cubicBezTo>
                  <a:pt x="73" y="26"/>
                  <a:pt x="73" y="24"/>
                  <a:pt x="74" y="23"/>
                </a:cubicBezTo>
                <a:cubicBezTo>
                  <a:pt x="76" y="22"/>
                  <a:pt x="76" y="22"/>
                  <a:pt x="76" y="22"/>
                </a:cubicBezTo>
                <a:close/>
                <a:moveTo>
                  <a:pt x="76" y="73"/>
                </a:moveTo>
                <a:cubicBezTo>
                  <a:pt x="76" y="79"/>
                  <a:pt x="76" y="79"/>
                  <a:pt x="76" y="79"/>
                </a:cubicBezTo>
                <a:cubicBezTo>
                  <a:pt x="74" y="77"/>
                  <a:pt x="74" y="77"/>
                  <a:pt x="74" y="77"/>
                </a:cubicBezTo>
                <a:cubicBezTo>
                  <a:pt x="73" y="76"/>
                  <a:pt x="73" y="74"/>
                  <a:pt x="74" y="73"/>
                </a:cubicBezTo>
                <a:cubicBezTo>
                  <a:pt x="75" y="73"/>
                  <a:pt x="75" y="73"/>
                  <a:pt x="76" y="73"/>
                </a:cubicBezTo>
                <a:close/>
                <a:moveTo>
                  <a:pt x="51" y="17"/>
                </a:moveTo>
                <a:cubicBezTo>
                  <a:pt x="51" y="0"/>
                  <a:pt x="51" y="0"/>
                  <a:pt x="51" y="0"/>
                </a:cubicBezTo>
                <a:cubicBezTo>
                  <a:pt x="51" y="0"/>
                  <a:pt x="51" y="0"/>
                  <a:pt x="51" y="0"/>
                </a:cubicBezTo>
                <a:cubicBezTo>
                  <a:pt x="52" y="0"/>
                  <a:pt x="53" y="1"/>
                  <a:pt x="53" y="2"/>
                </a:cubicBezTo>
                <a:cubicBezTo>
                  <a:pt x="53" y="15"/>
                  <a:pt x="53" y="15"/>
                  <a:pt x="53" y="15"/>
                </a:cubicBezTo>
                <a:cubicBezTo>
                  <a:pt x="53" y="16"/>
                  <a:pt x="52" y="17"/>
                  <a:pt x="51" y="17"/>
                </a:cubicBezTo>
                <a:cubicBezTo>
                  <a:pt x="51" y="17"/>
                  <a:pt x="51" y="17"/>
                  <a:pt x="51" y="17"/>
                </a:cubicBezTo>
                <a:close/>
                <a:moveTo>
                  <a:pt x="51" y="22"/>
                </a:moveTo>
                <a:cubicBezTo>
                  <a:pt x="40" y="22"/>
                  <a:pt x="30" y="29"/>
                  <a:pt x="26" y="38"/>
                </a:cubicBezTo>
                <a:cubicBezTo>
                  <a:pt x="26" y="62"/>
                  <a:pt x="26" y="62"/>
                  <a:pt x="26" y="62"/>
                </a:cubicBezTo>
                <a:cubicBezTo>
                  <a:pt x="28" y="67"/>
                  <a:pt x="31" y="71"/>
                  <a:pt x="35" y="74"/>
                </a:cubicBezTo>
                <a:cubicBezTo>
                  <a:pt x="35" y="95"/>
                  <a:pt x="35" y="95"/>
                  <a:pt x="35" y="95"/>
                </a:cubicBezTo>
                <a:cubicBezTo>
                  <a:pt x="35" y="103"/>
                  <a:pt x="42" y="109"/>
                  <a:pt x="49" y="109"/>
                </a:cubicBezTo>
                <a:cubicBezTo>
                  <a:pt x="51" y="109"/>
                  <a:pt x="51" y="109"/>
                  <a:pt x="51" y="109"/>
                </a:cubicBezTo>
                <a:cubicBezTo>
                  <a:pt x="51" y="84"/>
                  <a:pt x="51" y="84"/>
                  <a:pt x="51" y="84"/>
                </a:cubicBezTo>
                <a:cubicBezTo>
                  <a:pt x="41" y="84"/>
                  <a:pt x="41" y="84"/>
                  <a:pt x="41" y="84"/>
                </a:cubicBezTo>
                <a:cubicBezTo>
                  <a:pt x="41" y="72"/>
                  <a:pt x="41" y="72"/>
                  <a:pt x="41" y="72"/>
                </a:cubicBezTo>
                <a:cubicBezTo>
                  <a:pt x="41" y="71"/>
                  <a:pt x="41" y="70"/>
                  <a:pt x="40" y="69"/>
                </a:cubicBezTo>
                <a:cubicBezTo>
                  <a:pt x="33" y="66"/>
                  <a:pt x="28" y="58"/>
                  <a:pt x="28" y="50"/>
                </a:cubicBezTo>
                <a:cubicBezTo>
                  <a:pt x="28" y="44"/>
                  <a:pt x="31" y="39"/>
                  <a:pt x="35" y="35"/>
                </a:cubicBezTo>
                <a:cubicBezTo>
                  <a:pt x="39" y="31"/>
                  <a:pt x="44" y="28"/>
                  <a:pt x="51" y="28"/>
                </a:cubicBezTo>
                <a:cubicBezTo>
                  <a:pt x="51" y="22"/>
                  <a:pt x="51" y="22"/>
                  <a:pt x="51" y="22"/>
                </a:cubicBezTo>
                <a:close/>
                <a:moveTo>
                  <a:pt x="51" y="0"/>
                </a:moveTo>
                <a:cubicBezTo>
                  <a:pt x="51" y="17"/>
                  <a:pt x="51" y="17"/>
                  <a:pt x="51" y="17"/>
                </a:cubicBezTo>
                <a:cubicBezTo>
                  <a:pt x="49" y="17"/>
                  <a:pt x="48" y="16"/>
                  <a:pt x="48" y="15"/>
                </a:cubicBezTo>
                <a:cubicBezTo>
                  <a:pt x="48" y="2"/>
                  <a:pt x="48" y="2"/>
                  <a:pt x="48" y="2"/>
                </a:cubicBezTo>
                <a:cubicBezTo>
                  <a:pt x="48" y="1"/>
                  <a:pt x="49" y="0"/>
                  <a:pt x="51" y="0"/>
                </a:cubicBezTo>
                <a:close/>
                <a:moveTo>
                  <a:pt x="26" y="79"/>
                </a:moveTo>
                <a:cubicBezTo>
                  <a:pt x="26" y="73"/>
                  <a:pt x="26" y="73"/>
                  <a:pt x="26" y="73"/>
                </a:cubicBezTo>
                <a:cubicBezTo>
                  <a:pt x="26" y="73"/>
                  <a:pt x="27" y="73"/>
                  <a:pt x="28" y="73"/>
                </a:cubicBezTo>
                <a:cubicBezTo>
                  <a:pt x="29" y="74"/>
                  <a:pt x="29" y="76"/>
                  <a:pt x="28" y="77"/>
                </a:cubicBezTo>
                <a:cubicBezTo>
                  <a:pt x="26" y="79"/>
                  <a:pt x="26" y="79"/>
                  <a:pt x="26" y="79"/>
                </a:cubicBezTo>
                <a:close/>
                <a:moveTo>
                  <a:pt x="26" y="28"/>
                </a:moveTo>
                <a:cubicBezTo>
                  <a:pt x="26" y="21"/>
                  <a:pt x="26" y="21"/>
                  <a:pt x="26" y="21"/>
                </a:cubicBezTo>
                <a:cubicBezTo>
                  <a:pt x="28" y="23"/>
                  <a:pt x="28" y="23"/>
                  <a:pt x="28" y="23"/>
                </a:cubicBezTo>
                <a:cubicBezTo>
                  <a:pt x="29" y="24"/>
                  <a:pt x="29" y="26"/>
                  <a:pt x="28" y="27"/>
                </a:cubicBezTo>
                <a:cubicBezTo>
                  <a:pt x="27" y="28"/>
                  <a:pt x="26" y="28"/>
                  <a:pt x="26" y="28"/>
                </a:cubicBezTo>
                <a:close/>
                <a:moveTo>
                  <a:pt x="26" y="38"/>
                </a:moveTo>
                <a:cubicBezTo>
                  <a:pt x="24" y="42"/>
                  <a:pt x="23" y="46"/>
                  <a:pt x="23" y="50"/>
                </a:cubicBezTo>
                <a:cubicBezTo>
                  <a:pt x="23" y="55"/>
                  <a:pt x="24" y="59"/>
                  <a:pt x="26" y="62"/>
                </a:cubicBezTo>
                <a:cubicBezTo>
                  <a:pt x="26" y="38"/>
                  <a:pt x="26" y="38"/>
                  <a:pt x="26" y="38"/>
                </a:cubicBezTo>
                <a:close/>
                <a:moveTo>
                  <a:pt x="26" y="21"/>
                </a:moveTo>
                <a:cubicBezTo>
                  <a:pt x="26" y="28"/>
                  <a:pt x="26" y="28"/>
                  <a:pt x="26" y="28"/>
                </a:cubicBezTo>
                <a:cubicBezTo>
                  <a:pt x="25" y="28"/>
                  <a:pt x="24" y="27"/>
                  <a:pt x="24" y="27"/>
                </a:cubicBezTo>
                <a:cubicBezTo>
                  <a:pt x="24" y="27"/>
                  <a:pt x="24" y="27"/>
                  <a:pt x="24" y="27"/>
                </a:cubicBezTo>
                <a:cubicBezTo>
                  <a:pt x="15" y="18"/>
                  <a:pt x="15" y="18"/>
                  <a:pt x="15" y="18"/>
                </a:cubicBezTo>
                <a:cubicBezTo>
                  <a:pt x="14" y="17"/>
                  <a:pt x="14" y="16"/>
                  <a:pt x="15" y="15"/>
                </a:cubicBezTo>
                <a:cubicBezTo>
                  <a:pt x="16" y="14"/>
                  <a:pt x="18" y="14"/>
                  <a:pt x="19" y="15"/>
                </a:cubicBezTo>
                <a:cubicBezTo>
                  <a:pt x="26" y="21"/>
                  <a:pt x="26" y="21"/>
                  <a:pt x="26" y="21"/>
                </a:cubicBezTo>
                <a:close/>
                <a:moveTo>
                  <a:pt x="26" y="73"/>
                </a:moveTo>
                <a:cubicBezTo>
                  <a:pt x="26" y="79"/>
                  <a:pt x="26" y="79"/>
                  <a:pt x="26" y="79"/>
                </a:cubicBezTo>
                <a:cubicBezTo>
                  <a:pt x="19" y="86"/>
                  <a:pt x="19" y="86"/>
                  <a:pt x="19" y="86"/>
                </a:cubicBezTo>
                <a:cubicBezTo>
                  <a:pt x="18" y="87"/>
                  <a:pt x="16" y="87"/>
                  <a:pt x="15" y="86"/>
                </a:cubicBezTo>
                <a:cubicBezTo>
                  <a:pt x="14" y="85"/>
                  <a:pt x="14" y="83"/>
                  <a:pt x="15" y="82"/>
                </a:cubicBezTo>
                <a:cubicBezTo>
                  <a:pt x="24" y="73"/>
                  <a:pt x="24" y="73"/>
                  <a:pt x="24" y="73"/>
                </a:cubicBezTo>
                <a:cubicBezTo>
                  <a:pt x="24" y="73"/>
                  <a:pt x="24" y="73"/>
                  <a:pt x="24" y="73"/>
                </a:cubicBezTo>
                <a:cubicBezTo>
                  <a:pt x="24" y="73"/>
                  <a:pt x="25" y="73"/>
                  <a:pt x="26" y="73"/>
                </a:cubicBezTo>
                <a:close/>
                <a:moveTo>
                  <a:pt x="18" y="50"/>
                </a:moveTo>
                <a:cubicBezTo>
                  <a:pt x="18" y="50"/>
                  <a:pt x="18" y="50"/>
                  <a:pt x="18" y="50"/>
                </a:cubicBezTo>
                <a:cubicBezTo>
                  <a:pt x="18" y="49"/>
                  <a:pt x="17" y="48"/>
                  <a:pt x="15" y="48"/>
                </a:cubicBezTo>
                <a:cubicBezTo>
                  <a:pt x="3" y="48"/>
                  <a:pt x="3" y="48"/>
                  <a:pt x="3" y="48"/>
                </a:cubicBezTo>
                <a:cubicBezTo>
                  <a:pt x="2" y="48"/>
                  <a:pt x="0" y="49"/>
                  <a:pt x="0" y="50"/>
                </a:cubicBezTo>
                <a:cubicBezTo>
                  <a:pt x="0" y="52"/>
                  <a:pt x="2" y="53"/>
                  <a:pt x="3" y="53"/>
                </a:cubicBezTo>
                <a:cubicBezTo>
                  <a:pt x="15" y="53"/>
                  <a:pt x="15" y="53"/>
                  <a:pt x="15" y="53"/>
                </a:cubicBezTo>
                <a:cubicBezTo>
                  <a:pt x="17" y="53"/>
                  <a:pt x="18" y="52"/>
                  <a:pt x="18" y="50"/>
                </a:cubicBezTo>
                <a:close/>
              </a:path>
            </a:pathLst>
          </a:custGeom>
          <a:blipFill dpi="0" rotWithShape="1">
            <a:blip r:embed="rId79" cstate="print">
              <a:extLst>
                <a:ext uri="{28A0092B-C50C-407E-A947-70E740481C1C}">
                  <a14:useLocalDpi xmlns:a14="http://schemas.microsoft.com/office/drawing/2010/main" val="0"/>
                </a:ext>
              </a:extLst>
            </a:blip>
            <a:srcRect/>
            <a:stretch>
              <a:fillRect/>
            </a:stretch>
          </a:blipFill>
          <a:ln>
            <a:noFill/>
          </a:ln>
          <a:extLst/>
        </p:spPr>
        <p:txBody>
          <a:bodyPr vert="horz" wrap="square" lIns="61706" tIns="30853" rIns="61706" bIns="30853" numCol="1" anchor="t" anchorCtr="0" compatLnSpc="1">
            <a:prstTxWarp prst="textNoShape">
              <a:avLst/>
            </a:prstTxWarp>
          </a:bodyPr>
          <a:lstStyle/>
          <a:p>
            <a:endParaRPr lang="id-ID" sz="1080">
              <a:solidFill>
                <a:srgbClr val="414455"/>
              </a:solidFill>
            </a:endParaRPr>
          </a:p>
        </p:txBody>
      </p:sp>
      <p:grpSp>
        <p:nvGrpSpPr>
          <p:cNvPr id="107" name="组合 106"/>
          <p:cNvGrpSpPr/>
          <p:nvPr/>
        </p:nvGrpSpPr>
        <p:grpSpPr>
          <a:xfrm>
            <a:off x="5903503" y="1480847"/>
            <a:ext cx="452510" cy="407989"/>
            <a:chOff x="5424755" y="1340768"/>
            <a:chExt cx="670560" cy="604586"/>
          </a:xfrm>
          <a:blipFill dpi="0" rotWithShape="1">
            <a:blip r:embed="rId80">
              <a:extLst>
                <a:ext uri="{28A0092B-C50C-407E-A947-70E740481C1C}">
                  <a14:useLocalDpi xmlns:a14="http://schemas.microsoft.com/office/drawing/2010/main" val="0"/>
                </a:ext>
              </a:extLst>
            </a:blip>
            <a:srcRect/>
            <a:stretch>
              <a:fillRect/>
            </a:stretch>
          </a:blipFill>
        </p:grpSpPr>
        <p:grpSp>
          <p:nvGrpSpPr>
            <p:cNvPr id="108" name="组合 107"/>
            <p:cNvGrpSpPr/>
            <p:nvPr/>
          </p:nvGrpSpPr>
          <p:grpSpPr>
            <a:xfrm>
              <a:off x="5424755" y="1340768"/>
              <a:ext cx="670560" cy="604586"/>
              <a:chOff x="5424755" y="1340768"/>
              <a:chExt cx="670560" cy="604586"/>
            </a:xfrm>
            <a:grpFill/>
          </p:grpSpPr>
          <p:grpSp>
            <p:nvGrpSpPr>
              <p:cNvPr id="110" name="组合 109"/>
              <p:cNvGrpSpPr/>
              <p:nvPr/>
            </p:nvGrpSpPr>
            <p:grpSpPr>
              <a:xfrm>
                <a:off x="5424755" y="1340768"/>
                <a:ext cx="670560" cy="604586"/>
                <a:chOff x="3720691" y="2824413"/>
                <a:chExt cx="1341120" cy="1209172"/>
              </a:xfrm>
              <a:grpFill/>
            </p:grpSpPr>
            <p:sp>
              <p:nvSpPr>
                <p:cNvPr id="112" name="Freeform 5"/>
                <p:cNvSpPr>
                  <a:spLocks/>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190500" dist="114300" dir="2700000" algn="tl" rotWithShape="0">
                    <a:prstClr val="black">
                      <a:alpha val="40000"/>
                    </a:prstClr>
                  </a:outerShdw>
                </a:effectLst>
                <a:extLst/>
              </p:spPr>
              <p:txBody>
                <a:bodyPr vert="horz" wrap="square" lIns="61706" tIns="30853" rIns="61706" bIns="30853" numCol="1" anchor="t" anchorCtr="0" compatLnSpc="1">
                  <a:prstTxWarp prst="textNoShape">
                    <a:avLst/>
                  </a:prstTxWarp>
                </a:bodyPr>
                <a:lstStyle/>
                <a:p>
                  <a:endParaRPr lang="zh-CN" altLang="en-US" sz="1080">
                    <a:solidFill>
                      <a:srgbClr val="414455"/>
                    </a:solidFill>
                  </a:endParaRPr>
                </a:p>
              </p:txBody>
            </p:sp>
            <p:sp>
              <p:nvSpPr>
                <p:cNvPr id="113" name="Freeform 5"/>
                <p:cNvSpPr>
                  <a:spLocks/>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50800" dist="38100" dir="2700000" algn="tl" rotWithShape="0">
                    <a:prstClr val="black">
                      <a:alpha val="40000"/>
                    </a:prstClr>
                  </a:outerShdw>
                </a:effectLst>
                <a:extLst/>
              </p:spPr>
              <p:txBody>
                <a:bodyPr vert="horz" wrap="square" lIns="61706" tIns="30853" rIns="61706" bIns="30853" numCol="1" anchor="t" anchorCtr="0" compatLnSpc="1">
                  <a:prstTxWarp prst="textNoShape">
                    <a:avLst/>
                  </a:prstTxWarp>
                </a:bodyPr>
                <a:lstStyle/>
                <a:p>
                  <a:endParaRPr lang="zh-CN" altLang="en-US" sz="1080">
                    <a:solidFill>
                      <a:srgbClr val="414455"/>
                    </a:solidFill>
                  </a:endParaRPr>
                </a:p>
              </p:txBody>
            </p:sp>
          </p:grpSp>
          <p:sp>
            <p:nvSpPr>
              <p:cNvPr id="111" name="Freeform 5"/>
              <p:cNvSpPr>
                <a:spLocks/>
              </p:cNvSpPr>
              <p:nvPr/>
            </p:nvSpPr>
            <p:spPr bwMode="auto">
              <a:xfrm rot="1855731">
                <a:off x="5470180" y="1383052"/>
                <a:ext cx="576760" cy="52001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9525" cap="flat">
                <a:solidFill>
                  <a:srgbClr val="414455"/>
                </a:solidFill>
                <a:prstDash val="sysDash"/>
                <a:miter lim="800000"/>
                <a:headEnd/>
                <a:tailEnd/>
              </a:ln>
              <a:effectLst/>
              <a:extLst/>
            </p:spPr>
            <p:txBody>
              <a:bodyPr vert="horz" wrap="square" lIns="61706" tIns="30853" rIns="61706" bIns="30853" numCol="1" anchor="t" anchorCtr="0" compatLnSpc="1">
                <a:prstTxWarp prst="textNoShape">
                  <a:avLst/>
                </a:prstTxWarp>
              </a:bodyPr>
              <a:lstStyle/>
              <a:p>
                <a:endParaRPr lang="zh-CN" altLang="en-US" sz="1080">
                  <a:solidFill>
                    <a:srgbClr val="414455"/>
                  </a:solidFill>
                </a:endParaRPr>
              </a:p>
            </p:txBody>
          </p:sp>
        </p:grpSp>
        <p:sp>
          <p:nvSpPr>
            <p:cNvPr id="109" name="TextBox 7"/>
            <p:cNvSpPr>
              <a:spLocks noChangeArrowheads="1"/>
            </p:cNvSpPr>
            <p:nvPr/>
          </p:nvSpPr>
          <p:spPr bwMode="auto">
            <a:xfrm>
              <a:off x="5472003" y="1484783"/>
              <a:ext cx="576063" cy="30785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1350" b="1" dirty="0">
                  <a:solidFill>
                    <a:schemeClr val="bg1"/>
                  </a:solidFill>
                  <a:latin typeface="方正兰亭黑简体" panose="02000000000000000000" pitchFamily="2" charset="-122"/>
                  <a:ea typeface="方正兰亭黑简体" panose="02000000000000000000" pitchFamily="2" charset="-122"/>
                  <a:sym typeface="微软雅黑" pitchFamily="34" charset="-122"/>
                </a:rPr>
                <a:t>01</a:t>
              </a:r>
              <a:endParaRPr lang="zh-CN" altLang="en-US" sz="1350" b="1" dirty="0">
                <a:solidFill>
                  <a:schemeClr val="bg1"/>
                </a:solidFill>
                <a:latin typeface="方正兰亭黑简体" panose="02000000000000000000" pitchFamily="2" charset="-122"/>
                <a:ea typeface="方正兰亭黑简体" panose="02000000000000000000" pitchFamily="2" charset="-122"/>
                <a:sym typeface="微软雅黑" pitchFamily="34" charset="-122"/>
              </a:endParaRPr>
            </a:p>
          </p:txBody>
        </p:sp>
      </p:grpSp>
      <p:sp>
        <p:nvSpPr>
          <p:cNvPr id="114" name="矩形 113"/>
          <p:cNvSpPr/>
          <p:nvPr/>
        </p:nvSpPr>
        <p:spPr>
          <a:xfrm>
            <a:off x="6418525" y="1356932"/>
            <a:ext cx="1047170" cy="228502"/>
          </a:xfrm>
          <a:prstGeom prst="rect">
            <a:avLst/>
          </a:prstGeom>
        </p:spPr>
        <p:txBody>
          <a:bodyPr wrap="square" lIns="61700" tIns="30850" rIns="61700" bIns="30850">
            <a:spAutoFit/>
          </a:bodyPr>
          <a:lstStyle/>
          <a:p>
            <a:r>
              <a:rPr lang="zh-CN" altLang="en-US" sz="1080" b="1" dirty="0">
                <a:solidFill>
                  <a:schemeClr val="bg1"/>
                </a:solidFill>
                <a:latin typeface="微软雅黑" pitchFamily="34" charset="-122"/>
                <a:ea typeface="微软雅黑" pitchFamily="34" charset="-122"/>
              </a:rPr>
              <a:t>添加标题</a:t>
            </a:r>
            <a:endParaRPr lang="en-US" altLang="zh-CN" sz="1080" b="1" dirty="0">
              <a:solidFill>
                <a:schemeClr val="bg1"/>
              </a:solidFill>
              <a:latin typeface="微软雅黑" pitchFamily="34" charset="-122"/>
              <a:ea typeface="微软雅黑" pitchFamily="34" charset="-122"/>
            </a:endParaRPr>
          </a:p>
        </p:txBody>
      </p:sp>
      <p:sp>
        <p:nvSpPr>
          <p:cNvPr id="115" name="矩形 47"/>
          <p:cNvSpPr>
            <a:spLocks noChangeArrowheads="1"/>
          </p:cNvSpPr>
          <p:nvPr/>
        </p:nvSpPr>
        <p:spPr bwMode="auto">
          <a:xfrm>
            <a:off x="6418525" y="1574899"/>
            <a:ext cx="1825972" cy="4113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1700" tIns="30850" rIns="61700" bIns="30850">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945" dirty="0">
                <a:solidFill>
                  <a:schemeClr val="bg1"/>
                </a:solidFill>
                <a:sym typeface="微软雅黑" pitchFamily="34" charset="-122"/>
              </a:rPr>
              <a:t>在此录入上述图表的描述说明，录入上述图表的描述说明</a:t>
            </a:r>
            <a:r>
              <a:rPr lang="zh-CN" altLang="en-US" sz="945" dirty="0">
                <a:solidFill>
                  <a:schemeClr val="bg1">
                    <a:lumMod val="50000"/>
                  </a:schemeClr>
                </a:solidFill>
                <a:sym typeface="微软雅黑" pitchFamily="34" charset="-122"/>
              </a:rPr>
              <a:t>。</a:t>
            </a:r>
          </a:p>
        </p:txBody>
      </p:sp>
      <p:cxnSp>
        <p:nvCxnSpPr>
          <p:cNvPr id="116" name="直接连接符 115"/>
          <p:cNvCxnSpPr/>
          <p:nvPr/>
        </p:nvCxnSpPr>
        <p:spPr>
          <a:xfrm>
            <a:off x="5438771" y="1595483"/>
            <a:ext cx="493827" cy="1071"/>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grpSp>
        <p:nvGrpSpPr>
          <p:cNvPr id="117" name="组合 116"/>
          <p:cNvGrpSpPr/>
          <p:nvPr/>
        </p:nvGrpSpPr>
        <p:grpSpPr>
          <a:xfrm>
            <a:off x="5959995" y="2824790"/>
            <a:ext cx="452510" cy="407989"/>
            <a:chOff x="5424755" y="1340768"/>
            <a:chExt cx="670560" cy="604586"/>
          </a:xfrm>
          <a:blipFill dpi="0" rotWithShape="1">
            <a:blip r:embed="rId81">
              <a:extLst>
                <a:ext uri="{28A0092B-C50C-407E-A947-70E740481C1C}">
                  <a14:useLocalDpi xmlns:a14="http://schemas.microsoft.com/office/drawing/2010/main" val="0"/>
                </a:ext>
              </a:extLst>
            </a:blip>
            <a:srcRect/>
            <a:stretch>
              <a:fillRect/>
            </a:stretch>
          </a:blipFill>
        </p:grpSpPr>
        <p:grpSp>
          <p:nvGrpSpPr>
            <p:cNvPr id="118" name="组合 117"/>
            <p:cNvGrpSpPr/>
            <p:nvPr/>
          </p:nvGrpSpPr>
          <p:grpSpPr>
            <a:xfrm>
              <a:off x="5424755" y="1340768"/>
              <a:ext cx="670560" cy="604586"/>
              <a:chOff x="5424755" y="1340768"/>
              <a:chExt cx="670560" cy="604586"/>
            </a:xfrm>
            <a:grpFill/>
          </p:grpSpPr>
          <p:grpSp>
            <p:nvGrpSpPr>
              <p:cNvPr id="120" name="组合 119"/>
              <p:cNvGrpSpPr/>
              <p:nvPr/>
            </p:nvGrpSpPr>
            <p:grpSpPr>
              <a:xfrm>
                <a:off x="5424755" y="1340768"/>
                <a:ext cx="670560" cy="604586"/>
                <a:chOff x="3720691" y="2824413"/>
                <a:chExt cx="1341120" cy="1209172"/>
              </a:xfrm>
              <a:grpFill/>
            </p:grpSpPr>
            <p:sp>
              <p:nvSpPr>
                <p:cNvPr id="122" name="Freeform 5"/>
                <p:cNvSpPr>
                  <a:spLocks/>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190500" dist="114300" dir="2700000" algn="tl" rotWithShape="0">
                    <a:prstClr val="black">
                      <a:alpha val="40000"/>
                    </a:prstClr>
                  </a:outerShdw>
                </a:effectLst>
                <a:extLst/>
              </p:spPr>
              <p:txBody>
                <a:bodyPr vert="horz" wrap="square" lIns="61706" tIns="30853" rIns="61706" bIns="30853" numCol="1" anchor="t" anchorCtr="0" compatLnSpc="1">
                  <a:prstTxWarp prst="textNoShape">
                    <a:avLst/>
                  </a:prstTxWarp>
                </a:bodyPr>
                <a:lstStyle/>
                <a:p>
                  <a:endParaRPr lang="zh-CN" altLang="en-US" sz="1080">
                    <a:solidFill>
                      <a:srgbClr val="414455"/>
                    </a:solidFill>
                  </a:endParaRPr>
                </a:p>
              </p:txBody>
            </p:sp>
            <p:sp>
              <p:nvSpPr>
                <p:cNvPr id="123" name="Freeform 5"/>
                <p:cNvSpPr>
                  <a:spLocks/>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50800" dist="38100" dir="2700000" algn="tl" rotWithShape="0">
                    <a:prstClr val="black">
                      <a:alpha val="40000"/>
                    </a:prstClr>
                  </a:outerShdw>
                </a:effectLst>
                <a:extLst/>
              </p:spPr>
              <p:txBody>
                <a:bodyPr vert="horz" wrap="square" lIns="61706" tIns="30853" rIns="61706" bIns="30853" numCol="1" anchor="t" anchorCtr="0" compatLnSpc="1">
                  <a:prstTxWarp prst="textNoShape">
                    <a:avLst/>
                  </a:prstTxWarp>
                </a:bodyPr>
                <a:lstStyle/>
                <a:p>
                  <a:endParaRPr lang="zh-CN" altLang="en-US" sz="1080">
                    <a:solidFill>
                      <a:srgbClr val="414455"/>
                    </a:solidFill>
                  </a:endParaRPr>
                </a:p>
              </p:txBody>
            </p:sp>
          </p:grpSp>
          <p:sp>
            <p:nvSpPr>
              <p:cNvPr id="121" name="Freeform 5"/>
              <p:cNvSpPr>
                <a:spLocks/>
              </p:cNvSpPr>
              <p:nvPr/>
            </p:nvSpPr>
            <p:spPr bwMode="auto">
              <a:xfrm rot="1855731">
                <a:off x="5470180" y="1383052"/>
                <a:ext cx="576760" cy="52001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9525" cap="flat">
                <a:solidFill>
                  <a:srgbClr val="414455"/>
                </a:solidFill>
                <a:prstDash val="sysDash"/>
                <a:miter lim="800000"/>
                <a:headEnd/>
                <a:tailEnd/>
              </a:ln>
              <a:effectLst/>
              <a:extLst/>
            </p:spPr>
            <p:txBody>
              <a:bodyPr vert="horz" wrap="square" lIns="61706" tIns="30853" rIns="61706" bIns="30853" numCol="1" anchor="t" anchorCtr="0" compatLnSpc="1">
                <a:prstTxWarp prst="textNoShape">
                  <a:avLst/>
                </a:prstTxWarp>
              </a:bodyPr>
              <a:lstStyle/>
              <a:p>
                <a:endParaRPr lang="zh-CN" altLang="en-US" sz="1080">
                  <a:solidFill>
                    <a:srgbClr val="414455"/>
                  </a:solidFill>
                </a:endParaRPr>
              </a:p>
            </p:txBody>
          </p:sp>
        </p:grpSp>
        <p:sp>
          <p:nvSpPr>
            <p:cNvPr id="119" name="TextBox 7"/>
            <p:cNvSpPr>
              <a:spLocks noChangeArrowheads="1"/>
            </p:cNvSpPr>
            <p:nvPr/>
          </p:nvSpPr>
          <p:spPr bwMode="auto">
            <a:xfrm>
              <a:off x="5472003" y="1484783"/>
              <a:ext cx="576063" cy="30785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1350" b="1" dirty="0">
                  <a:solidFill>
                    <a:schemeClr val="bg1"/>
                  </a:solidFill>
                  <a:latin typeface="方正兰亭黑简体" panose="02000000000000000000" pitchFamily="2" charset="-122"/>
                  <a:ea typeface="方正兰亭黑简体" panose="02000000000000000000" pitchFamily="2" charset="-122"/>
                  <a:sym typeface="微软雅黑" pitchFamily="34" charset="-122"/>
                </a:rPr>
                <a:t>02</a:t>
              </a:r>
              <a:endParaRPr lang="zh-CN" altLang="en-US" sz="1350" b="1" dirty="0">
                <a:solidFill>
                  <a:schemeClr val="bg1"/>
                </a:solidFill>
                <a:latin typeface="方正兰亭黑简体" panose="02000000000000000000" pitchFamily="2" charset="-122"/>
                <a:ea typeface="方正兰亭黑简体" panose="02000000000000000000" pitchFamily="2" charset="-122"/>
                <a:sym typeface="微软雅黑" pitchFamily="34" charset="-122"/>
              </a:endParaRPr>
            </a:p>
          </p:txBody>
        </p:sp>
      </p:grpSp>
      <p:sp>
        <p:nvSpPr>
          <p:cNvPr id="124" name="矩形 123"/>
          <p:cNvSpPr/>
          <p:nvPr/>
        </p:nvSpPr>
        <p:spPr>
          <a:xfrm>
            <a:off x="6475018" y="2720037"/>
            <a:ext cx="1047170" cy="228502"/>
          </a:xfrm>
          <a:prstGeom prst="rect">
            <a:avLst/>
          </a:prstGeom>
        </p:spPr>
        <p:txBody>
          <a:bodyPr wrap="square" lIns="61700" tIns="30850" rIns="61700" bIns="30850">
            <a:spAutoFit/>
          </a:bodyPr>
          <a:lstStyle/>
          <a:p>
            <a:r>
              <a:rPr lang="zh-CN" altLang="en-US" sz="1080" b="1" dirty="0">
                <a:solidFill>
                  <a:schemeClr val="bg1"/>
                </a:solidFill>
                <a:latin typeface="微软雅黑" pitchFamily="34" charset="-122"/>
                <a:ea typeface="微软雅黑" pitchFamily="34" charset="-122"/>
              </a:rPr>
              <a:t>添加标题</a:t>
            </a:r>
            <a:endParaRPr lang="en-US" altLang="zh-CN" sz="1080" b="1" dirty="0">
              <a:solidFill>
                <a:schemeClr val="bg1"/>
              </a:solidFill>
              <a:latin typeface="微软雅黑" pitchFamily="34" charset="-122"/>
              <a:ea typeface="微软雅黑" pitchFamily="34" charset="-122"/>
            </a:endParaRPr>
          </a:p>
        </p:txBody>
      </p:sp>
      <p:sp>
        <p:nvSpPr>
          <p:cNvPr id="125" name="矩形 47"/>
          <p:cNvSpPr>
            <a:spLocks noChangeArrowheads="1"/>
          </p:cNvSpPr>
          <p:nvPr/>
        </p:nvSpPr>
        <p:spPr bwMode="auto">
          <a:xfrm>
            <a:off x="6475017" y="2938003"/>
            <a:ext cx="1825972" cy="4113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1700" tIns="30850" rIns="61700" bIns="30850">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945" dirty="0">
                <a:solidFill>
                  <a:schemeClr val="bg1"/>
                </a:solidFill>
                <a:sym typeface="微软雅黑" pitchFamily="34" charset="-122"/>
              </a:rPr>
              <a:t>在此录入上述图表的描述说明，录入上述图表的描述说明</a:t>
            </a:r>
            <a:r>
              <a:rPr lang="zh-CN" altLang="en-US" sz="945" dirty="0">
                <a:solidFill>
                  <a:schemeClr val="bg1">
                    <a:lumMod val="50000"/>
                  </a:schemeClr>
                </a:solidFill>
                <a:sym typeface="微软雅黑" pitchFamily="34" charset="-122"/>
              </a:rPr>
              <a:t>。</a:t>
            </a:r>
          </a:p>
        </p:txBody>
      </p:sp>
      <p:cxnSp>
        <p:nvCxnSpPr>
          <p:cNvPr id="126" name="直接连接符 125"/>
          <p:cNvCxnSpPr/>
          <p:nvPr/>
        </p:nvCxnSpPr>
        <p:spPr>
          <a:xfrm>
            <a:off x="5495263" y="2959659"/>
            <a:ext cx="493827"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127" name="直接连接符 126"/>
          <p:cNvCxnSpPr/>
          <p:nvPr/>
        </p:nvCxnSpPr>
        <p:spPr>
          <a:xfrm>
            <a:off x="3203504" y="1598825"/>
            <a:ext cx="493827" cy="1071"/>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grpSp>
        <p:nvGrpSpPr>
          <p:cNvPr id="128" name="组合 127"/>
          <p:cNvGrpSpPr/>
          <p:nvPr/>
        </p:nvGrpSpPr>
        <p:grpSpPr>
          <a:xfrm>
            <a:off x="2826984" y="1473279"/>
            <a:ext cx="452510" cy="407989"/>
            <a:chOff x="5424755" y="1340768"/>
            <a:chExt cx="670560" cy="604586"/>
          </a:xfrm>
          <a:blipFill dpi="0" rotWithShape="1">
            <a:blip r:embed="rId82">
              <a:extLst>
                <a:ext uri="{28A0092B-C50C-407E-A947-70E740481C1C}">
                  <a14:useLocalDpi xmlns:a14="http://schemas.microsoft.com/office/drawing/2010/main" val="0"/>
                </a:ext>
              </a:extLst>
            </a:blip>
            <a:srcRect/>
            <a:stretch>
              <a:fillRect/>
            </a:stretch>
          </a:blipFill>
        </p:grpSpPr>
        <p:grpSp>
          <p:nvGrpSpPr>
            <p:cNvPr id="129" name="组合 128"/>
            <p:cNvGrpSpPr/>
            <p:nvPr/>
          </p:nvGrpSpPr>
          <p:grpSpPr>
            <a:xfrm>
              <a:off x="5424755" y="1340768"/>
              <a:ext cx="670560" cy="604586"/>
              <a:chOff x="5424755" y="1340768"/>
              <a:chExt cx="670560" cy="604586"/>
            </a:xfrm>
            <a:grpFill/>
          </p:grpSpPr>
          <p:grpSp>
            <p:nvGrpSpPr>
              <p:cNvPr id="131" name="组合 130"/>
              <p:cNvGrpSpPr/>
              <p:nvPr/>
            </p:nvGrpSpPr>
            <p:grpSpPr>
              <a:xfrm>
                <a:off x="5424755" y="1340768"/>
                <a:ext cx="670560" cy="604586"/>
                <a:chOff x="3720691" y="2824413"/>
                <a:chExt cx="1341120" cy="1209172"/>
              </a:xfrm>
              <a:grpFill/>
            </p:grpSpPr>
            <p:sp>
              <p:nvSpPr>
                <p:cNvPr id="133" name="Freeform 5"/>
                <p:cNvSpPr>
                  <a:spLocks/>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190500" dist="114300" dir="2700000" algn="tl" rotWithShape="0">
                    <a:prstClr val="black">
                      <a:alpha val="40000"/>
                    </a:prstClr>
                  </a:outerShdw>
                </a:effectLst>
                <a:extLst/>
              </p:spPr>
              <p:txBody>
                <a:bodyPr vert="horz" wrap="square" lIns="61706" tIns="30853" rIns="61706" bIns="30853" numCol="1" anchor="t" anchorCtr="0" compatLnSpc="1">
                  <a:prstTxWarp prst="textNoShape">
                    <a:avLst/>
                  </a:prstTxWarp>
                </a:bodyPr>
                <a:lstStyle/>
                <a:p>
                  <a:endParaRPr lang="zh-CN" altLang="en-US" sz="1080">
                    <a:solidFill>
                      <a:srgbClr val="414455"/>
                    </a:solidFill>
                  </a:endParaRPr>
                </a:p>
              </p:txBody>
            </p:sp>
            <p:sp>
              <p:nvSpPr>
                <p:cNvPr id="134" name="Freeform 5"/>
                <p:cNvSpPr>
                  <a:spLocks/>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50800" dist="38100" dir="2700000" algn="tl" rotWithShape="0">
                    <a:prstClr val="black">
                      <a:alpha val="40000"/>
                    </a:prstClr>
                  </a:outerShdw>
                </a:effectLst>
                <a:extLst/>
              </p:spPr>
              <p:txBody>
                <a:bodyPr vert="horz" wrap="square" lIns="61706" tIns="30853" rIns="61706" bIns="30853" numCol="1" anchor="t" anchorCtr="0" compatLnSpc="1">
                  <a:prstTxWarp prst="textNoShape">
                    <a:avLst/>
                  </a:prstTxWarp>
                </a:bodyPr>
                <a:lstStyle/>
                <a:p>
                  <a:endParaRPr lang="zh-CN" altLang="en-US" sz="1080">
                    <a:solidFill>
                      <a:srgbClr val="414455"/>
                    </a:solidFill>
                  </a:endParaRPr>
                </a:p>
              </p:txBody>
            </p:sp>
          </p:grpSp>
          <p:sp>
            <p:nvSpPr>
              <p:cNvPr id="132" name="Freeform 5"/>
              <p:cNvSpPr>
                <a:spLocks/>
              </p:cNvSpPr>
              <p:nvPr/>
            </p:nvSpPr>
            <p:spPr bwMode="auto">
              <a:xfrm rot="1855731">
                <a:off x="5470180" y="1383052"/>
                <a:ext cx="576760" cy="52001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9525" cap="flat">
                <a:solidFill>
                  <a:srgbClr val="414455"/>
                </a:solidFill>
                <a:prstDash val="sysDash"/>
                <a:miter lim="800000"/>
                <a:headEnd/>
                <a:tailEnd/>
              </a:ln>
              <a:effectLst/>
              <a:extLst/>
            </p:spPr>
            <p:txBody>
              <a:bodyPr vert="horz" wrap="square" lIns="61706" tIns="30853" rIns="61706" bIns="30853" numCol="1" anchor="t" anchorCtr="0" compatLnSpc="1">
                <a:prstTxWarp prst="textNoShape">
                  <a:avLst/>
                </a:prstTxWarp>
              </a:bodyPr>
              <a:lstStyle/>
              <a:p>
                <a:endParaRPr lang="zh-CN" altLang="en-US" sz="1080">
                  <a:solidFill>
                    <a:srgbClr val="414455"/>
                  </a:solidFill>
                </a:endParaRPr>
              </a:p>
            </p:txBody>
          </p:sp>
        </p:grpSp>
        <p:sp>
          <p:nvSpPr>
            <p:cNvPr id="130" name="TextBox 7"/>
            <p:cNvSpPr>
              <a:spLocks noChangeArrowheads="1"/>
            </p:cNvSpPr>
            <p:nvPr/>
          </p:nvSpPr>
          <p:spPr bwMode="auto">
            <a:xfrm>
              <a:off x="5472003" y="1484783"/>
              <a:ext cx="576063" cy="30785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1350" b="1" dirty="0">
                  <a:solidFill>
                    <a:schemeClr val="bg1"/>
                  </a:solidFill>
                  <a:latin typeface="方正兰亭黑简体" panose="02000000000000000000" pitchFamily="2" charset="-122"/>
                  <a:ea typeface="方正兰亭黑简体" panose="02000000000000000000" pitchFamily="2" charset="-122"/>
                  <a:sym typeface="微软雅黑" pitchFamily="34" charset="-122"/>
                </a:rPr>
                <a:t>03</a:t>
              </a:r>
              <a:endParaRPr lang="zh-CN" altLang="en-US" sz="1350" b="1" dirty="0">
                <a:solidFill>
                  <a:schemeClr val="bg1"/>
                </a:solidFill>
                <a:latin typeface="方正兰亭黑简体" panose="02000000000000000000" pitchFamily="2" charset="-122"/>
                <a:ea typeface="方正兰亭黑简体" panose="02000000000000000000" pitchFamily="2" charset="-122"/>
                <a:sym typeface="微软雅黑" pitchFamily="34" charset="-122"/>
              </a:endParaRPr>
            </a:p>
          </p:txBody>
        </p:sp>
      </p:grpSp>
      <p:sp>
        <p:nvSpPr>
          <p:cNvPr id="135" name="矩形 134"/>
          <p:cNvSpPr/>
          <p:nvPr/>
        </p:nvSpPr>
        <p:spPr>
          <a:xfrm>
            <a:off x="1024730" y="1356932"/>
            <a:ext cx="1047170" cy="228502"/>
          </a:xfrm>
          <a:prstGeom prst="rect">
            <a:avLst/>
          </a:prstGeom>
        </p:spPr>
        <p:txBody>
          <a:bodyPr wrap="square" lIns="61700" tIns="30850" rIns="61700" bIns="30850">
            <a:spAutoFit/>
          </a:bodyPr>
          <a:lstStyle/>
          <a:p>
            <a:r>
              <a:rPr lang="zh-CN" altLang="en-US" sz="1080" b="1" dirty="0">
                <a:solidFill>
                  <a:schemeClr val="bg1"/>
                </a:solidFill>
                <a:latin typeface="微软雅黑" pitchFamily="34" charset="-122"/>
                <a:ea typeface="微软雅黑" pitchFamily="34" charset="-122"/>
              </a:rPr>
              <a:t>添加标题</a:t>
            </a:r>
            <a:endParaRPr lang="en-US" altLang="zh-CN" sz="1080" b="1" dirty="0">
              <a:solidFill>
                <a:schemeClr val="bg1"/>
              </a:solidFill>
              <a:latin typeface="微软雅黑" pitchFamily="34" charset="-122"/>
              <a:ea typeface="微软雅黑" pitchFamily="34" charset="-122"/>
            </a:endParaRPr>
          </a:p>
        </p:txBody>
      </p:sp>
      <p:sp>
        <p:nvSpPr>
          <p:cNvPr id="136" name="矩形 47"/>
          <p:cNvSpPr>
            <a:spLocks noChangeArrowheads="1"/>
          </p:cNvSpPr>
          <p:nvPr/>
        </p:nvSpPr>
        <p:spPr bwMode="auto">
          <a:xfrm>
            <a:off x="1024729" y="1574899"/>
            <a:ext cx="1825972" cy="4113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1700" tIns="30850" rIns="61700" bIns="30850">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945" dirty="0">
                <a:solidFill>
                  <a:schemeClr val="bg1"/>
                </a:solidFill>
                <a:sym typeface="微软雅黑" pitchFamily="34" charset="-122"/>
              </a:rPr>
              <a:t>在此录入上述图表的描述说明，录入上述图表的描述说明。</a:t>
            </a:r>
          </a:p>
        </p:txBody>
      </p:sp>
      <p:cxnSp>
        <p:nvCxnSpPr>
          <p:cNvPr id="137" name="直接连接符 136"/>
          <p:cNvCxnSpPr/>
          <p:nvPr/>
        </p:nvCxnSpPr>
        <p:spPr>
          <a:xfrm>
            <a:off x="3211404" y="2960492"/>
            <a:ext cx="493827" cy="1071"/>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grpSp>
        <p:nvGrpSpPr>
          <p:cNvPr id="138" name="组合 137"/>
          <p:cNvGrpSpPr/>
          <p:nvPr/>
        </p:nvGrpSpPr>
        <p:grpSpPr>
          <a:xfrm>
            <a:off x="2826984" y="2787790"/>
            <a:ext cx="452510" cy="407989"/>
            <a:chOff x="5424755" y="1340768"/>
            <a:chExt cx="670560" cy="604586"/>
          </a:xfrm>
          <a:blipFill dpi="0" rotWithShape="1">
            <a:blip r:embed="rId83">
              <a:extLst>
                <a:ext uri="{28A0092B-C50C-407E-A947-70E740481C1C}">
                  <a14:useLocalDpi xmlns:a14="http://schemas.microsoft.com/office/drawing/2010/main" val="0"/>
                </a:ext>
              </a:extLst>
            </a:blip>
            <a:srcRect/>
            <a:stretch>
              <a:fillRect/>
            </a:stretch>
          </a:blipFill>
        </p:grpSpPr>
        <p:grpSp>
          <p:nvGrpSpPr>
            <p:cNvPr id="139" name="组合 138"/>
            <p:cNvGrpSpPr/>
            <p:nvPr/>
          </p:nvGrpSpPr>
          <p:grpSpPr>
            <a:xfrm>
              <a:off x="5424755" y="1340768"/>
              <a:ext cx="670560" cy="604586"/>
              <a:chOff x="5424755" y="1340768"/>
              <a:chExt cx="670560" cy="604586"/>
            </a:xfrm>
            <a:grpFill/>
          </p:grpSpPr>
          <p:grpSp>
            <p:nvGrpSpPr>
              <p:cNvPr id="141" name="组合 140"/>
              <p:cNvGrpSpPr/>
              <p:nvPr/>
            </p:nvGrpSpPr>
            <p:grpSpPr>
              <a:xfrm>
                <a:off x="5424755" y="1340768"/>
                <a:ext cx="670560" cy="604586"/>
                <a:chOff x="3720691" y="2824413"/>
                <a:chExt cx="1341120" cy="1209172"/>
              </a:xfrm>
              <a:grpFill/>
            </p:grpSpPr>
            <p:sp>
              <p:nvSpPr>
                <p:cNvPr id="143" name="Freeform 5"/>
                <p:cNvSpPr>
                  <a:spLocks/>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190500" dist="114300" dir="2700000" algn="tl" rotWithShape="0">
                    <a:prstClr val="black">
                      <a:alpha val="40000"/>
                    </a:prstClr>
                  </a:outerShdw>
                </a:effectLst>
                <a:extLst/>
              </p:spPr>
              <p:txBody>
                <a:bodyPr vert="horz" wrap="square" lIns="61706" tIns="30853" rIns="61706" bIns="30853" numCol="1" anchor="t" anchorCtr="0" compatLnSpc="1">
                  <a:prstTxWarp prst="textNoShape">
                    <a:avLst/>
                  </a:prstTxWarp>
                </a:bodyPr>
                <a:lstStyle/>
                <a:p>
                  <a:endParaRPr lang="zh-CN" altLang="en-US" sz="1080">
                    <a:solidFill>
                      <a:srgbClr val="414455"/>
                    </a:solidFill>
                  </a:endParaRPr>
                </a:p>
              </p:txBody>
            </p:sp>
            <p:sp>
              <p:nvSpPr>
                <p:cNvPr id="144" name="Freeform 5"/>
                <p:cNvSpPr>
                  <a:spLocks/>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50800" dist="38100" dir="2700000" algn="tl" rotWithShape="0">
                    <a:prstClr val="black">
                      <a:alpha val="40000"/>
                    </a:prstClr>
                  </a:outerShdw>
                </a:effectLst>
                <a:extLst/>
              </p:spPr>
              <p:txBody>
                <a:bodyPr vert="horz" wrap="square" lIns="61706" tIns="30853" rIns="61706" bIns="30853" numCol="1" anchor="t" anchorCtr="0" compatLnSpc="1">
                  <a:prstTxWarp prst="textNoShape">
                    <a:avLst/>
                  </a:prstTxWarp>
                </a:bodyPr>
                <a:lstStyle/>
                <a:p>
                  <a:endParaRPr lang="zh-CN" altLang="en-US" sz="1080">
                    <a:solidFill>
                      <a:srgbClr val="414455"/>
                    </a:solidFill>
                  </a:endParaRPr>
                </a:p>
              </p:txBody>
            </p:sp>
          </p:grpSp>
          <p:sp>
            <p:nvSpPr>
              <p:cNvPr id="142" name="Freeform 5"/>
              <p:cNvSpPr>
                <a:spLocks/>
              </p:cNvSpPr>
              <p:nvPr/>
            </p:nvSpPr>
            <p:spPr bwMode="auto">
              <a:xfrm rot="1855731">
                <a:off x="5470180" y="1383052"/>
                <a:ext cx="576760" cy="52001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9525" cap="flat">
                <a:solidFill>
                  <a:srgbClr val="414455"/>
                </a:solidFill>
                <a:prstDash val="sysDash"/>
                <a:miter lim="800000"/>
                <a:headEnd/>
                <a:tailEnd/>
              </a:ln>
              <a:effectLst/>
              <a:extLst/>
            </p:spPr>
            <p:txBody>
              <a:bodyPr vert="horz" wrap="square" lIns="61706" tIns="30853" rIns="61706" bIns="30853" numCol="1" anchor="t" anchorCtr="0" compatLnSpc="1">
                <a:prstTxWarp prst="textNoShape">
                  <a:avLst/>
                </a:prstTxWarp>
              </a:bodyPr>
              <a:lstStyle/>
              <a:p>
                <a:endParaRPr lang="zh-CN" altLang="en-US" sz="1080">
                  <a:solidFill>
                    <a:srgbClr val="414455"/>
                  </a:solidFill>
                </a:endParaRPr>
              </a:p>
            </p:txBody>
          </p:sp>
        </p:grpSp>
        <p:sp>
          <p:nvSpPr>
            <p:cNvPr id="140" name="TextBox 7"/>
            <p:cNvSpPr>
              <a:spLocks noChangeArrowheads="1"/>
            </p:cNvSpPr>
            <p:nvPr/>
          </p:nvSpPr>
          <p:spPr bwMode="auto">
            <a:xfrm>
              <a:off x="5472003" y="1484783"/>
              <a:ext cx="576063" cy="30785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1350" b="1" dirty="0">
                  <a:solidFill>
                    <a:schemeClr val="bg1"/>
                  </a:solidFill>
                  <a:latin typeface="方正兰亭黑简体" panose="02000000000000000000" pitchFamily="2" charset="-122"/>
                  <a:ea typeface="方正兰亭黑简体" panose="02000000000000000000" pitchFamily="2" charset="-122"/>
                  <a:sym typeface="微软雅黑" pitchFamily="34" charset="-122"/>
                </a:rPr>
                <a:t>04</a:t>
              </a:r>
              <a:endParaRPr lang="zh-CN" altLang="en-US" sz="1350" b="1" dirty="0">
                <a:solidFill>
                  <a:schemeClr val="bg1"/>
                </a:solidFill>
                <a:latin typeface="方正兰亭黑简体" panose="02000000000000000000" pitchFamily="2" charset="-122"/>
                <a:ea typeface="方正兰亭黑简体" panose="02000000000000000000" pitchFamily="2" charset="-122"/>
                <a:sym typeface="微软雅黑" pitchFamily="34" charset="-122"/>
              </a:endParaRPr>
            </a:p>
          </p:txBody>
        </p:sp>
      </p:grpSp>
      <p:sp>
        <p:nvSpPr>
          <p:cNvPr id="145" name="矩形 144"/>
          <p:cNvSpPr/>
          <p:nvPr/>
        </p:nvSpPr>
        <p:spPr>
          <a:xfrm>
            <a:off x="1050728" y="2640182"/>
            <a:ext cx="1047170" cy="228502"/>
          </a:xfrm>
          <a:prstGeom prst="rect">
            <a:avLst/>
          </a:prstGeom>
        </p:spPr>
        <p:txBody>
          <a:bodyPr wrap="square" lIns="61700" tIns="30850" rIns="61700" bIns="30850">
            <a:spAutoFit/>
          </a:bodyPr>
          <a:lstStyle/>
          <a:p>
            <a:r>
              <a:rPr lang="zh-CN" altLang="en-US" sz="1080" b="1" dirty="0">
                <a:solidFill>
                  <a:schemeClr val="bg1"/>
                </a:solidFill>
                <a:latin typeface="微软雅黑" pitchFamily="34" charset="-122"/>
                <a:ea typeface="微软雅黑" pitchFamily="34" charset="-122"/>
              </a:rPr>
              <a:t>添加标题</a:t>
            </a:r>
            <a:endParaRPr lang="en-US" altLang="zh-CN" sz="1080" b="1" dirty="0">
              <a:solidFill>
                <a:schemeClr val="bg1"/>
              </a:solidFill>
              <a:latin typeface="微软雅黑" pitchFamily="34" charset="-122"/>
              <a:ea typeface="微软雅黑" pitchFamily="34" charset="-122"/>
            </a:endParaRPr>
          </a:p>
        </p:txBody>
      </p:sp>
      <p:sp>
        <p:nvSpPr>
          <p:cNvPr id="146" name="矩形 47"/>
          <p:cNvSpPr>
            <a:spLocks noChangeArrowheads="1"/>
          </p:cNvSpPr>
          <p:nvPr/>
        </p:nvSpPr>
        <p:spPr bwMode="auto">
          <a:xfrm>
            <a:off x="1024729" y="2889411"/>
            <a:ext cx="1825972" cy="4113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1700" tIns="30850" rIns="61700" bIns="30850">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945" dirty="0">
                <a:solidFill>
                  <a:schemeClr val="bg1"/>
                </a:solidFill>
                <a:sym typeface="微软雅黑" pitchFamily="34" charset="-122"/>
              </a:rPr>
              <a:t>在此录入上述图表的描述说明，录入上述图表的描述说明</a:t>
            </a:r>
            <a:r>
              <a:rPr lang="zh-CN" altLang="en-US" sz="945" dirty="0">
                <a:solidFill>
                  <a:schemeClr val="bg1">
                    <a:lumMod val="50000"/>
                  </a:schemeClr>
                </a:solidFill>
                <a:sym typeface="微软雅黑" pitchFamily="34" charset="-122"/>
              </a:rPr>
              <a:t>。</a:t>
            </a:r>
          </a:p>
        </p:txBody>
      </p:sp>
      <p:grpSp>
        <p:nvGrpSpPr>
          <p:cNvPr id="147" name="组合 146"/>
          <p:cNvGrpSpPr/>
          <p:nvPr/>
        </p:nvGrpSpPr>
        <p:grpSpPr>
          <a:xfrm>
            <a:off x="5424085" y="1308340"/>
            <a:ext cx="187861" cy="124512"/>
            <a:chOff x="9482595" y="2565731"/>
            <a:chExt cx="278384" cy="184511"/>
          </a:xfrm>
          <a:blipFill dpi="0" rotWithShape="1">
            <a:blip r:embed="rId17">
              <a:extLst>
                <a:ext uri="{28A0092B-C50C-407E-A947-70E740481C1C}">
                  <a14:useLocalDpi xmlns:a14="http://schemas.microsoft.com/office/drawing/2010/main" val="0"/>
                </a:ext>
              </a:extLst>
            </a:blip>
            <a:srcRect/>
            <a:stretch>
              <a:fillRect/>
            </a:stretch>
          </a:blipFill>
        </p:grpSpPr>
        <p:sp>
          <p:nvSpPr>
            <p:cNvPr id="148" name="椭圆 147"/>
            <p:cNvSpPr/>
            <p:nvPr/>
          </p:nvSpPr>
          <p:spPr>
            <a:xfrm>
              <a:off x="9482595" y="2565731"/>
              <a:ext cx="71376" cy="71376"/>
            </a:xfrm>
            <a:prstGeom prst="ellipse">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80">
                <a:solidFill>
                  <a:srgbClr val="414455"/>
                </a:solidFill>
              </a:endParaRPr>
            </a:p>
          </p:txBody>
        </p:sp>
        <p:sp>
          <p:nvSpPr>
            <p:cNvPr id="149" name="椭圆 148"/>
            <p:cNvSpPr/>
            <p:nvPr/>
          </p:nvSpPr>
          <p:spPr>
            <a:xfrm>
              <a:off x="9625979" y="2615242"/>
              <a:ext cx="135000" cy="135000"/>
            </a:xfrm>
            <a:prstGeom prst="ellipse">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80">
                <a:solidFill>
                  <a:srgbClr val="414455"/>
                </a:solidFill>
              </a:endParaRPr>
            </a:p>
          </p:txBody>
        </p:sp>
      </p:grpSp>
    </p:spTree>
    <p:extLst>
      <p:ext uri="{BB962C8B-B14F-4D97-AF65-F5344CB8AC3E}">
        <p14:creationId xmlns:p14="http://schemas.microsoft.com/office/powerpoint/2010/main" val="3856427450"/>
      </p:ext>
    </p:extLst>
  </p:cSld>
  <p:clrMapOvr>
    <a:masterClrMapping/>
  </p:clrMapOvr>
  <mc:AlternateContent xmlns:mc="http://schemas.openxmlformats.org/markup-compatibility/2006" xmlns:p14="http://schemas.microsoft.com/office/powerpoint/2010/main">
    <mc:Choice Requires="p14">
      <p:transition spd="slow" p14:dur="2000" advClick="0" advTm="3000">
        <p:fad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par>
                          <p:cTn id="13" fill="hold">
                            <p:stCondLst>
                              <p:cond delay="500"/>
                            </p:stCondLst>
                            <p:childTnLst>
                              <p:par>
                                <p:cTn id="14" presetID="2" presetClass="entr" presetSubtype="4"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ppt_x"/>
                                          </p:val>
                                        </p:tav>
                                        <p:tav tm="100000">
                                          <p:val>
                                            <p:strVal val="#ppt_x"/>
                                          </p:val>
                                        </p:tav>
                                      </p:tavLst>
                                    </p:anim>
                                    <p:anim calcmode="lin" valueType="num">
                                      <p:cBhvr additive="base">
                                        <p:cTn id="17" dur="500" fill="hold"/>
                                        <p:tgtEl>
                                          <p:spTgt spid="7"/>
                                        </p:tgtEl>
                                        <p:attrNameLst>
                                          <p:attrName>ppt_y</p:attrName>
                                        </p:attrNameLst>
                                      </p:cBhvr>
                                      <p:tavLst>
                                        <p:tav tm="0">
                                          <p:val>
                                            <p:strVal val="1+#ppt_h/2"/>
                                          </p:val>
                                        </p:tav>
                                        <p:tav tm="100000">
                                          <p:val>
                                            <p:strVal val="#ppt_y"/>
                                          </p:val>
                                        </p:tav>
                                      </p:tavLst>
                                    </p:anim>
                                  </p:childTnLst>
                                </p:cTn>
                              </p:par>
                            </p:childTnLst>
                          </p:cTn>
                        </p:par>
                        <p:par>
                          <p:cTn id="18" fill="hold">
                            <p:stCondLst>
                              <p:cond delay="1000"/>
                            </p:stCondLst>
                            <p:childTnLst>
                              <p:par>
                                <p:cTn id="19" presetID="2" presetClass="entr" presetSubtype="4"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ppt_x"/>
                                          </p:val>
                                        </p:tav>
                                        <p:tav tm="100000">
                                          <p:val>
                                            <p:strVal val="#ppt_x"/>
                                          </p:val>
                                        </p:tav>
                                      </p:tavLst>
                                    </p:anim>
                                    <p:anim calcmode="lin" valueType="num">
                                      <p:cBhvr additive="base">
                                        <p:cTn id="22" dur="500" fill="hold"/>
                                        <p:tgtEl>
                                          <p:spTgt spid="5"/>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2" presetClass="entr" presetSubtype="4"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ppt_x"/>
                                          </p:val>
                                        </p:tav>
                                        <p:tav tm="100000">
                                          <p:val>
                                            <p:strVal val="#ppt_x"/>
                                          </p:val>
                                        </p:tav>
                                      </p:tavLst>
                                    </p:anim>
                                    <p:anim calcmode="lin" valueType="num">
                                      <p:cBhvr additive="base">
                                        <p:cTn id="27" dur="500" fill="hold"/>
                                        <p:tgtEl>
                                          <p:spTgt spid="6"/>
                                        </p:tgtEl>
                                        <p:attrNameLst>
                                          <p:attrName>ppt_y</p:attrName>
                                        </p:attrNameLst>
                                      </p:cBhvr>
                                      <p:tavLst>
                                        <p:tav tm="0">
                                          <p:val>
                                            <p:strVal val="1+#ppt_h/2"/>
                                          </p:val>
                                        </p:tav>
                                        <p:tav tm="100000">
                                          <p:val>
                                            <p:strVal val="#ppt_y"/>
                                          </p:val>
                                        </p:tav>
                                      </p:tavLst>
                                    </p:anim>
                                  </p:childTnLst>
                                </p:cTn>
                              </p:par>
                            </p:childTnLst>
                          </p:cTn>
                        </p:par>
                        <p:par>
                          <p:cTn id="28" fill="hold">
                            <p:stCondLst>
                              <p:cond delay="2000"/>
                            </p:stCondLst>
                            <p:childTnLst>
                              <p:par>
                                <p:cTn id="29" presetID="2" presetClass="entr" presetSubtype="2"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1+#ppt_w/2"/>
                                          </p:val>
                                        </p:tav>
                                        <p:tav tm="100000">
                                          <p:val>
                                            <p:strVal val="#ppt_x"/>
                                          </p:val>
                                        </p:tav>
                                      </p:tavLst>
                                    </p:anim>
                                    <p:anim calcmode="lin" valueType="num">
                                      <p:cBhvr additive="base">
                                        <p:cTn id="32" dur="500" fill="hold"/>
                                        <p:tgtEl>
                                          <p:spTgt spid="10"/>
                                        </p:tgtEl>
                                        <p:attrNameLst>
                                          <p:attrName>ppt_y</p:attrName>
                                        </p:attrNameLst>
                                      </p:cBhvr>
                                      <p:tavLst>
                                        <p:tav tm="0">
                                          <p:val>
                                            <p:strVal val="#ppt_y"/>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fill="hold"/>
                                        <p:tgtEl>
                                          <p:spTgt spid="11"/>
                                        </p:tgtEl>
                                        <p:attrNameLst>
                                          <p:attrName>ppt_x</p:attrName>
                                        </p:attrNameLst>
                                      </p:cBhvr>
                                      <p:tavLst>
                                        <p:tav tm="0">
                                          <p:val>
                                            <p:strVal val="#ppt_x"/>
                                          </p:val>
                                        </p:tav>
                                        <p:tav tm="100000">
                                          <p:val>
                                            <p:strVal val="#ppt_x"/>
                                          </p:val>
                                        </p:tav>
                                      </p:tavLst>
                                    </p:anim>
                                    <p:anim calcmode="lin" valueType="num">
                                      <p:cBhvr additive="base">
                                        <p:cTn id="36" dur="500" fill="hold"/>
                                        <p:tgtEl>
                                          <p:spTgt spid="11"/>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500" fill="hold"/>
                                        <p:tgtEl>
                                          <p:spTgt spid="12"/>
                                        </p:tgtEl>
                                        <p:attrNameLst>
                                          <p:attrName>ppt_x</p:attrName>
                                        </p:attrNameLst>
                                      </p:cBhvr>
                                      <p:tavLst>
                                        <p:tav tm="0">
                                          <p:val>
                                            <p:strVal val="#ppt_x"/>
                                          </p:val>
                                        </p:tav>
                                        <p:tav tm="100000">
                                          <p:val>
                                            <p:strVal val="#ppt_x"/>
                                          </p:val>
                                        </p:tav>
                                      </p:tavLst>
                                    </p:anim>
                                    <p:anim calcmode="lin" valueType="num">
                                      <p:cBhvr additive="base">
                                        <p:cTn id="40" dur="500" fill="hold"/>
                                        <p:tgtEl>
                                          <p:spTgt spid="12"/>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500" fill="hold"/>
                                        <p:tgtEl>
                                          <p:spTgt spid="13"/>
                                        </p:tgtEl>
                                        <p:attrNameLst>
                                          <p:attrName>ppt_x</p:attrName>
                                        </p:attrNameLst>
                                      </p:cBhvr>
                                      <p:tavLst>
                                        <p:tav tm="0">
                                          <p:val>
                                            <p:strVal val="#ppt_x"/>
                                          </p:val>
                                        </p:tav>
                                        <p:tav tm="100000">
                                          <p:val>
                                            <p:strVal val="#ppt_x"/>
                                          </p:val>
                                        </p:tav>
                                      </p:tavLst>
                                    </p:anim>
                                    <p:anim calcmode="lin" valueType="num">
                                      <p:cBhvr additive="base">
                                        <p:cTn id="44" dur="500" fill="hold"/>
                                        <p:tgtEl>
                                          <p:spTgt spid="13"/>
                                        </p:tgtEl>
                                        <p:attrNameLst>
                                          <p:attrName>ppt_y</p:attrName>
                                        </p:attrNameLst>
                                      </p:cBhvr>
                                      <p:tavLst>
                                        <p:tav tm="0">
                                          <p:val>
                                            <p:strVal val="1+#ppt_h/2"/>
                                          </p:val>
                                        </p:tav>
                                        <p:tav tm="100000">
                                          <p:val>
                                            <p:strVal val="#ppt_y"/>
                                          </p:val>
                                        </p:tav>
                                      </p:tavLst>
                                    </p:anim>
                                  </p:childTnLst>
                                </p:cTn>
                              </p:par>
                              <p:par>
                                <p:cTn id="45" presetID="2" presetClass="entr" presetSubtype="3"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fill="hold"/>
                                        <p:tgtEl>
                                          <p:spTgt spid="14"/>
                                        </p:tgtEl>
                                        <p:attrNameLst>
                                          <p:attrName>ppt_x</p:attrName>
                                        </p:attrNameLst>
                                      </p:cBhvr>
                                      <p:tavLst>
                                        <p:tav tm="0">
                                          <p:val>
                                            <p:strVal val="1+#ppt_w/2"/>
                                          </p:val>
                                        </p:tav>
                                        <p:tav tm="100000">
                                          <p:val>
                                            <p:strVal val="#ppt_x"/>
                                          </p:val>
                                        </p:tav>
                                      </p:tavLst>
                                    </p:anim>
                                    <p:anim calcmode="lin" valueType="num">
                                      <p:cBhvr additive="base">
                                        <p:cTn id="48" dur="500" fill="hold"/>
                                        <p:tgtEl>
                                          <p:spTgt spid="14"/>
                                        </p:tgtEl>
                                        <p:attrNameLst>
                                          <p:attrName>ppt_y</p:attrName>
                                        </p:attrNameLst>
                                      </p:cBhvr>
                                      <p:tavLst>
                                        <p:tav tm="0">
                                          <p:val>
                                            <p:strVal val="0-#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additive="base">
                                        <p:cTn id="51" dur="500" fill="hold"/>
                                        <p:tgtEl>
                                          <p:spTgt spid="15"/>
                                        </p:tgtEl>
                                        <p:attrNameLst>
                                          <p:attrName>ppt_x</p:attrName>
                                        </p:attrNameLst>
                                      </p:cBhvr>
                                      <p:tavLst>
                                        <p:tav tm="0">
                                          <p:val>
                                            <p:strVal val="#ppt_x"/>
                                          </p:val>
                                        </p:tav>
                                        <p:tav tm="100000">
                                          <p:val>
                                            <p:strVal val="#ppt_x"/>
                                          </p:val>
                                        </p:tav>
                                      </p:tavLst>
                                    </p:anim>
                                    <p:anim calcmode="lin" valueType="num">
                                      <p:cBhvr additive="base">
                                        <p:cTn id="52" dur="500" fill="hold"/>
                                        <p:tgtEl>
                                          <p:spTgt spid="15"/>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additive="base">
                                        <p:cTn id="55" dur="500" fill="hold"/>
                                        <p:tgtEl>
                                          <p:spTgt spid="16"/>
                                        </p:tgtEl>
                                        <p:attrNameLst>
                                          <p:attrName>ppt_x</p:attrName>
                                        </p:attrNameLst>
                                      </p:cBhvr>
                                      <p:tavLst>
                                        <p:tav tm="0">
                                          <p:val>
                                            <p:strVal val="#ppt_x"/>
                                          </p:val>
                                        </p:tav>
                                        <p:tav tm="100000">
                                          <p:val>
                                            <p:strVal val="#ppt_x"/>
                                          </p:val>
                                        </p:tav>
                                      </p:tavLst>
                                    </p:anim>
                                    <p:anim calcmode="lin" valueType="num">
                                      <p:cBhvr additive="base">
                                        <p:cTn id="56" dur="500" fill="hold"/>
                                        <p:tgtEl>
                                          <p:spTgt spid="16"/>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17"/>
                                        </p:tgtEl>
                                        <p:attrNameLst>
                                          <p:attrName>style.visibility</p:attrName>
                                        </p:attrNameLst>
                                      </p:cBhvr>
                                      <p:to>
                                        <p:strVal val="visible"/>
                                      </p:to>
                                    </p:set>
                                    <p:anim calcmode="lin" valueType="num">
                                      <p:cBhvr additive="base">
                                        <p:cTn id="59" dur="500" fill="hold"/>
                                        <p:tgtEl>
                                          <p:spTgt spid="17"/>
                                        </p:tgtEl>
                                        <p:attrNameLst>
                                          <p:attrName>ppt_x</p:attrName>
                                        </p:attrNameLst>
                                      </p:cBhvr>
                                      <p:tavLst>
                                        <p:tav tm="0">
                                          <p:val>
                                            <p:strVal val="#ppt_x"/>
                                          </p:val>
                                        </p:tav>
                                        <p:tav tm="100000">
                                          <p:val>
                                            <p:strVal val="#ppt_x"/>
                                          </p:val>
                                        </p:tav>
                                      </p:tavLst>
                                    </p:anim>
                                    <p:anim calcmode="lin" valueType="num">
                                      <p:cBhvr additive="base">
                                        <p:cTn id="60" dur="500" fill="hold"/>
                                        <p:tgtEl>
                                          <p:spTgt spid="17"/>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18"/>
                                        </p:tgtEl>
                                        <p:attrNameLst>
                                          <p:attrName>style.visibility</p:attrName>
                                        </p:attrNameLst>
                                      </p:cBhvr>
                                      <p:to>
                                        <p:strVal val="visible"/>
                                      </p:to>
                                    </p:set>
                                    <p:anim calcmode="lin" valueType="num">
                                      <p:cBhvr additive="base">
                                        <p:cTn id="63" dur="500" fill="hold"/>
                                        <p:tgtEl>
                                          <p:spTgt spid="18"/>
                                        </p:tgtEl>
                                        <p:attrNameLst>
                                          <p:attrName>ppt_x</p:attrName>
                                        </p:attrNameLst>
                                      </p:cBhvr>
                                      <p:tavLst>
                                        <p:tav tm="0">
                                          <p:val>
                                            <p:strVal val="#ppt_x"/>
                                          </p:val>
                                        </p:tav>
                                        <p:tav tm="100000">
                                          <p:val>
                                            <p:strVal val="#ppt_x"/>
                                          </p:val>
                                        </p:tav>
                                      </p:tavLst>
                                    </p:anim>
                                    <p:anim calcmode="lin" valueType="num">
                                      <p:cBhvr additive="base">
                                        <p:cTn id="64" dur="500" fill="hold"/>
                                        <p:tgtEl>
                                          <p:spTgt spid="18"/>
                                        </p:tgtEl>
                                        <p:attrNameLst>
                                          <p:attrName>ppt_y</p:attrName>
                                        </p:attrNameLst>
                                      </p:cBhvr>
                                      <p:tavLst>
                                        <p:tav tm="0">
                                          <p:val>
                                            <p:strVal val="1+#ppt_h/2"/>
                                          </p:val>
                                        </p:tav>
                                        <p:tav tm="100000">
                                          <p:val>
                                            <p:strVal val="#ppt_y"/>
                                          </p:val>
                                        </p:tav>
                                      </p:tavLst>
                                    </p:anim>
                                  </p:childTnLst>
                                </p:cTn>
                              </p:par>
                              <p:par>
                                <p:cTn id="65" presetID="2" presetClass="entr" presetSubtype="6" fill="hold" nodeType="withEffect">
                                  <p:stCondLst>
                                    <p:cond delay="0"/>
                                  </p:stCondLst>
                                  <p:childTnLst>
                                    <p:set>
                                      <p:cBhvr>
                                        <p:cTn id="66" dur="1" fill="hold">
                                          <p:stCondLst>
                                            <p:cond delay="0"/>
                                          </p:stCondLst>
                                        </p:cTn>
                                        <p:tgtEl>
                                          <p:spTgt spid="19"/>
                                        </p:tgtEl>
                                        <p:attrNameLst>
                                          <p:attrName>style.visibility</p:attrName>
                                        </p:attrNameLst>
                                      </p:cBhvr>
                                      <p:to>
                                        <p:strVal val="visible"/>
                                      </p:to>
                                    </p:set>
                                    <p:anim calcmode="lin" valueType="num">
                                      <p:cBhvr additive="base">
                                        <p:cTn id="67" dur="500" fill="hold"/>
                                        <p:tgtEl>
                                          <p:spTgt spid="19"/>
                                        </p:tgtEl>
                                        <p:attrNameLst>
                                          <p:attrName>ppt_x</p:attrName>
                                        </p:attrNameLst>
                                      </p:cBhvr>
                                      <p:tavLst>
                                        <p:tav tm="0">
                                          <p:val>
                                            <p:strVal val="1+#ppt_w/2"/>
                                          </p:val>
                                        </p:tav>
                                        <p:tav tm="100000">
                                          <p:val>
                                            <p:strVal val="#ppt_x"/>
                                          </p:val>
                                        </p:tav>
                                      </p:tavLst>
                                    </p:anim>
                                    <p:anim calcmode="lin" valueType="num">
                                      <p:cBhvr additive="base">
                                        <p:cTn id="68" dur="500" fill="hold"/>
                                        <p:tgtEl>
                                          <p:spTgt spid="19"/>
                                        </p:tgtEl>
                                        <p:attrNameLst>
                                          <p:attrName>ppt_y</p:attrName>
                                        </p:attrNameLst>
                                      </p:cBhvr>
                                      <p:tavLst>
                                        <p:tav tm="0">
                                          <p:val>
                                            <p:strVal val="1+#ppt_h/2"/>
                                          </p:val>
                                        </p:tav>
                                        <p:tav tm="100000">
                                          <p:val>
                                            <p:strVal val="#ppt_y"/>
                                          </p:val>
                                        </p:tav>
                                      </p:tavLst>
                                    </p:anim>
                                  </p:childTnLst>
                                </p:cTn>
                              </p:par>
                              <p:par>
                                <p:cTn id="69" presetID="2" presetClass="entr" presetSubtype="6" fill="hold" grpId="0" nodeType="withEffect">
                                  <p:stCondLst>
                                    <p:cond delay="0"/>
                                  </p:stCondLst>
                                  <p:childTnLst>
                                    <p:set>
                                      <p:cBhvr>
                                        <p:cTn id="70" dur="1" fill="hold">
                                          <p:stCondLst>
                                            <p:cond delay="0"/>
                                          </p:stCondLst>
                                        </p:cTn>
                                        <p:tgtEl>
                                          <p:spTgt spid="26"/>
                                        </p:tgtEl>
                                        <p:attrNameLst>
                                          <p:attrName>style.visibility</p:attrName>
                                        </p:attrNameLst>
                                      </p:cBhvr>
                                      <p:to>
                                        <p:strVal val="visible"/>
                                      </p:to>
                                    </p:set>
                                    <p:anim calcmode="lin" valueType="num">
                                      <p:cBhvr additive="base">
                                        <p:cTn id="71" dur="500" fill="hold"/>
                                        <p:tgtEl>
                                          <p:spTgt spid="26"/>
                                        </p:tgtEl>
                                        <p:attrNameLst>
                                          <p:attrName>ppt_x</p:attrName>
                                        </p:attrNameLst>
                                      </p:cBhvr>
                                      <p:tavLst>
                                        <p:tav tm="0">
                                          <p:val>
                                            <p:strVal val="1+#ppt_w/2"/>
                                          </p:val>
                                        </p:tav>
                                        <p:tav tm="100000">
                                          <p:val>
                                            <p:strVal val="#ppt_x"/>
                                          </p:val>
                                        </p:tav>
                                      </p:tavLst>
                                    </p:anim>
                                    <p:anim calcmode="lin" valueType="num">
                                      <p:cBhvr additive="base">
                                        <p:cTn id="72" dur="500" fill="hold"/>
                                        <p:tgtEl>
                                          <p:spTgt spid="26"/>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27"/>
                                        </p:tgtEl>
                                        <p:attrNameLst>
                                          <p:attrName>style.visibility</p:attrName>
                                        </p:attrNameLst>
                                      </p:cBhvr>
                                      <p:to>
                                        <p:strVal val="visible"/>
                                      </p:to>
                                    </p:set>
                                    <p:anim calcmode="lin" valueType="num">
                                      <p:cBhvr additive="base">
                                        <p:cTn id="75" dur="500" fill="hold"/>
                                        <p:tgtEl>
                                          <p:spTgt spid="27"/>
                                        </p:tgtEl>
                                        <p:attrNameLst>
                                          <p:attrName>ppt_x</p:attrName>
                                        </p:attrNameLst>
                                      </p:cBhvr>
                                      <p:tavLst>
                                        <p:tav tm="0">
                                          <p:val>
                                            <p:strVal val="#ppt_x"/>
                                          </p:val>
                                        </p:tav>
                                        <p:tav tm="100000">
                                          <p:val>
                                            <p:strVal val="#ppt_x"/>
                                          </p:val>
                                        </p:tav>
                                      </p:tavLst>
                                    </p:anim>
                                    <p:anim calcmode="lin" valueType="num">
                                      <p:cBhvr additive="base">
                                        <p:cTn id="76" dur="500" fill="hold"/>
                                        <p:tgtEl>
                                          <p:spTgt spid="27"/>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28"/>
                                        </p:tgtEl>
                                        <p:attrNameLst>
                                          <p:attrName>style.visibility</p:attrName>
                                        </p:attrNameLst>
                                      </p:cBhvr>
                                      <p:to>
                                        <p:strVal val="visible"/>
                                      </p:to>
                                    </p:set>
                                    <p:anim calcmode="lin" valueType="num">
                                      <p:cBhvr additive="base">
                                        <p:cTn id="79" dur="500" fill="hold"/>
                                        <p:tgtEl>
                                          <p:spTgt spid="28"/>
                                        </p:tgtEl>
                                        <p:attrNameLst>
                                          <p:attrName>ppt_x</p:attrName>
                                        </p:attrNameLst>
                                      </p:cBhvr>
                                      <p:tavLst>
                                        <p:tav tm="0">
                                          <p:val>
                                            <p:strVal val="#ppt_x"/>
                                          </p:val>
                                        </p:tav>
                                        <p:tav tm="100000">
                                          <p:val>
                                            <p:strVal val="#ppt_x"/>
                                          </p:val>
                                        </p:tav>
                                      </p:tavLst>
                                    </p:anim>
                                    <p:anim calcmode="lin" valueType="num">
                                      <p:cBhvr additive="base">
                                        <p:cTn id="80" dur="500" fill="hold"/>
                                        <p:tgtEl>
                                          <p:spTgt spid="28"/>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29"/>
                                        </p:tgtEl>
                                        <p:attrNameLst>
                                          <p:attrName>style.visibility</p:attrName>
                                        </p:attrNameLst>
                                      </p:cBhvr>
                                      <p:to>
                                        <p:strVal val="visible"/>
                                      </p:to>
                                    </p:set>
                                    <p:anim calcmode="lin" valueType="num">
                                      <p:cBhvr additive="base">
                                        <p:cTn id="83" dur="500" fill="hold"/>
                                        <p:tgtEl>
                                          <p:spTgt spid="29"/>
                                        </p:tgtEl>
                                        <p:attrNameLst>
                                          <p:attrName>ppt_x</p:attrName>
                                        </p:attrNameLst>
                                      </p:cBhvr>
                                      <p:tavLst>
                                        <p:tav tm="0">
                                          <p:val>
                                            <p:strVal val="#ppt_x"/>
                                          </p:val>
                                        </p:tav>
                                        <p:tav tm="100000">
                                          <p:val>
                                            <p:strVal val="#ppt_x"/>
                                          </p:val>
                                        </p:tav>
                                      </p:tavLst>
                                    </p:anim>
                                    <p:anim calcmode="lin" valueType="num">
                                      <p:cBhvr additive="base">
                                        <p:cTn id="84" dur="500" fill="hold"/>
                                        <p:tgtEl>
                                          <p:spTgt spid="29"/>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30"/>
                                        </p:tgtEl>
                                        <p:attrNameLst>
                                          <p:attrName>style.visibility</p:attrName>
                                        </p:attrNameLst>
                                      </p:cBhvr>
                                      <p:to>
                                        <p:strVal val="visible"/>
                                      </p:to>
                                    </p:set>
                                    <p:anim calcmode="lin" valueType="num">
                                      <p:cBhvr additive="base">
                                        <p:cTn id="87" dur="500" fill="hold"/>
                                        <p:tgtEl>
                                          <p:spTgt spid="30"/>
                                        </p:tgtEl>
                                        <p:attrNameLst>
                                          <p:attrName>ppt_x</p:attrName>
                                        </p:attrNameLst>
                                      </p:cBhvr>
                                      <p:tavLst>
                                        <p:tav tm="0">
                                          <p:val>
                                            <p:strVal val="#ppt_x"/>
                                          </p:val>
                                        </p:tav>
                                        <p:tav tm="100000">
                                          <p:val>
                                            <p:strVal val="#ppt_x"/>
                                          </p:val>
                                        </p:tav>
                                      </p:tavLst>
                                    </p:anim>
                                    <p:anim calcmode="lin" valueType="num">
                                      <p:cBhvr additive="base">
                                        <p:cTn id="88" dur="500" fill="hold"/>
                                        <p:tgtEl>
                                          <p:spTgt spid="30"/>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31"/>
                                        </p:tgtEl>
                                        <p:attrNameLst>
                                          <p:attrName>style.visibility</p:attrName>
                                        </p:attrNameLst>
                                      </p:cBhvr>
                                      <p:to>
                                        <p:strVal val="visible"/>
                                      </p:to>
                                    </p:set>
                                    <p:anim calcmode="lin" valueType="num">
                                      <p:cBhvr additive="base">
                                        <p:cTn id="91" dur="500" fill="hold"/>
                                        <p:tgtEl>
                                          <p:spTgt spid="31"/>
                                        </p:tgtEl>
                                        <p:attrNameLst>
                                          <p:attrName>ppt_x</p:attrName>
                                        </p:attrNameLst>
                                      </p:cBhvr>
                                      <p:tavLst>
                                        <p:tav tm="0">
                                          <p:val>
                                            <p:strVal val="#ppt_x"/>
                                          </p:val>
                                        </p:tav>
                                        <p:tav tm="100000">
                                          <p:val>
                                            <p:strVal val="#ppt_x"/>
                                          </p:val>
                                        </p:tav>
                                      </p:tavLst>
                                    </p:anim>
                                    <p:anim calcmode="lin" valueType="num">
                                      <p:cBhvr additive="base">
                                        <p:cTn id="92" dur="500" fill="hold"/>
                                        <p:tgtEl>
                                          <p:spTgt spid="31"/>
                                        </p:tgtEl>
                                        <p:attrNameLst>
                                          <p:attrName>ppt_y</p:attrName>
                                        </p:attrNameLst>
                                      </p:cBhvr>
                                      <p:tavLst>
                                        <p:tav tm="0">
                                          <p:val>
                                            <p:strVal val="1+#ppt_h/2"/>
                                          </p:val>
                                        </p:tav>
                                        <p:tav tm="100000">
                                          <p:val>
                                            <p:strVal val="#ppt_y"/>
                                          </p:val>
                                        </p:tav>
                                      </p:tavLst>
                                    </p:anim>
                                  </p:childTnLst>
                                </p:cTn>
                              </p:par>
                              <p:par>
                                <p:cTn id="93" presetID="2" presetClass="entr" presetSubtype="4" fill="hold" grpId="0" nodeType="withEffect">
                                  <p:stCondLst>
                                    <p:cond delay="0"/>
                                  </p:stCondLst>
                                  <p:childTnLst>
                                    <p:set>
                                      <p:cBhvr>
                                        <p:cTn id="94" dur="1" fill="hold">
                                          <p:stCondLst>
                                            <p:cond delay="0"/>
                                          </p:stCondLst>
                                        </p:cTn>
                                        <p:tgtEl>
                                          <p:spTgt spid="32"/>
                                        </p:tgtEl>
                                        <p:attrNameLst>
                                          <p:attrName>style.visibility</p:attrName>
                                        </p:attrNameLst>
                                      </p:cBhvr>
                                      <p:to>
                                        <p:strVal val="visible"/>
                                      </p:to>
                                    </p:set>
                                    <p:anim calcmode="lin" valueType="num">
                                      <p:cBhvr additive="base">
                                        <p:cTn id="95" dur="500" fill="hold"/>
                                        <p:tgtEl>
                                          <p:spTgt spid="32"/>
                                        </p:tgtEl>
                                        <p:attrNameLst>
                                          <p:attrName>ppt_x</p:attrName>
                                        </p:attrNameLst>
                                      </p:cBhvr>
                                      <p:tavLst>
                                        <p:tav tm="0">
                                          <p:val>
                                            <p:strVal val="#ppt_x"/>
                                          </p:val>
                                        </p:tav>
                                        <p:tav tm="100000">
                                          <p:val>
                                            <p:strVal val="#ppt_x"/>
                                          </p:val>
                                        </p:tav>
                                      </p:tavLst>
                                    </p:anim>
                                    <p:anim calcmode="lin" valueType="num">
                                      <p:cBhvr additive="base">
                                        <p:cTn id="96" dur="500" fill="hold"/>
                                        <p:tgtEl>
                                          <p:spTgt spid="32"/>
                                        </p:tgtEl>
                                        <p:attrNameLst>
                                          <p:attrName>ppt_y</p:attrName>
                                        </p:attrNameLst>
                                      </p:cBhvr>
                                      <p:tavLst>
                                        <p:tav tm="0">
                                          <p:val>
                                            <p:strVal val="1+#ppt_h/2"/>
                                          </p:val>
                                        </p:tav>
                                        <p:tav tm="100000">
                                          <p:val>
                                            <p:strVal val="#ppt_y"/>
                                          </p:val>
                                        </p:tav>
                                      </p:tavLst>
                                    </p:anim>
                                  </p:childTnLst>
                                </p:cTn>
                              </p:par>
                              <p:par>
                                <p:cTn id="97" presetID="2" presetClass="entr" presetSubtype="4" fill="hold" grpId="0" nodeType="withEffect">
                                  <p:stCondLst>
                                    <p:cond delay="0"/>
                                  </p:stCondLst>
                                  <p:childTnLst>
                                    <p:set>
                                      <p:cBhvr>
                                        <p:cTn id="98" dur="1" fill="hold">
                                          <p:stCondLst>
                                            <p:cond delay="0"/>
                                          </p:stCondLst>
                                        </p:cTn>
                                        <p:tgtEl>
                                          <p:spTgt spid="33"/>
                                        </p:tgtEl>
                                        <p:attrNameLst>
                                          <p:attrName>style.visibility</p:attrName>
                                        </p:attrNameLst>
                                      </p:cBhvr>
                                      <p:to>
                                        <p:strVal val="visible"/>
                                      </p:to>
                                    </p:set>
                                    <p:anim calcmode="lin" valueType="num">
                                      <p:cBhvr additive="base">
                                        <p:cTn id="99" dur="500" fill="hold"/>
                                        <p:tgtEl>
                                          <p:spTgt spid="33"/>
                                        </p:tgtEl>
                                        <p:attrNameLst>
                                          <p:attrName>ppt_x</p:attrName>
                                        </p:attrNameLst>
                                      </p:cBhvr>
                                      <p:tavLst>
                                        <p:tav tm="0">
                                          <p:val>
                                            <p:strVal val="#ppt_x"/>
                                          </p:val>
                                        </p:tav>
                                        <p:tav tm="100000">
                                          <p:val>
                                            <p:strVal val="#ppt_x"/>
                                          </p:val>
                                        </p:tav>
                                      </p:tavLst>
                                    </p:anim>
                                    <p:anim calcmode="lin" valueType="num">
                                      <p:cBhvr additive="base">
                                        <p:cTn id="100" dur="500" fill="hold"/>
                                        <p:tgtEl>
                                          <p:spTgt spid="33"/>
                                        </p:tgtEl>
                                        <p:attrNameLst>
                                          <p:attrName>ppt_y</p:attrName>
                                        </p:attrNameLst>
                                      </p:cBhvr>
                                      <p:tavLst>
                                        <p:tav tm="0">
                                          <p:val>
                                            <p:strVal val="1+#ppt_h/2"/>
                                          </p:val>
                                        </p:tav>
                                        <p:tav tm="100000">
                                          <p:val>
                                            <p:strVal val="#ppt_y"/>
                                          </p:val>
                                        </p:tav>
                                      </p:tavLst>
                                    </p:anim>
                                  </p:childTnLst>
                                </p:cTn>
                              </p:par>
                              <p:par>
                                <p:cTn id="101" presetID="2" presetClass="entr" presetSubtype="1" fill="hold" grpId="0" nodeType="withEffect">
                                  <p:stCondLst>
                                    <p:cond delay="0"/>
                                  </p:stCondLst>
                                  <p:childTnLst>
                                    <p:set>
                                      <p:cBhvr>
                                        <p:cTn id="102" dur="1" fill="hold">
                                          <p:stCondLst>
                                            <p:cond delay="0"/>
                                          </p:stCondLst>
                                        </p:cTn>
                                        <p:tgtEl>
                                          <p:spTgt spid="34"/>
                                        </p:tgtEl>
                                        <p:attrNameLst>
                                          <p:attrName>style.visibility</p:attrName>
                                        </p:attrNameLst>
                                      </p:cBhvr>
                                      <p:to>
                                        <p:strVal val="visible"/>
                                      </p:to>
                                    </p:set>
                                    <p:anim calcmode="lin" valueType="num">
                                      <p:cBhvr additive="base">
                                        <p:cTn id="103" dur="500" fill="hold"/>
                                        <p:tgtEl>
                                          <p:spTgt spid="34"/>
                                        </p:tgtEl>
                                        <p:attrNameLst>
                                          <p:attrName>ppt_x</p:attrName>
                                        </p:attrNameLst>
                                      </p:cBhvr>
                                      <p:tavLst>
                                        <p:tav tm="0">
                                          <p:val>
                                            <p:strVal val="#ppt_x"/>
                                          </p:val>
                                        </p:tav>
                                        <p:tav tm="100000">
                                          <p:val>
                                            <p:strVal val="#ppt_x"/>
                                          </p:val>
                                        </p:tav>
                                      </p:tavLst>
                                    </p:anim>
                                    <p:anim calcmode="lin" valueType="num">
                                      <p:cBhvr additive="base">
                                        <p:cTn id="104" dur="500" fill="hold"/>
                                        <p:tgtEl>
                                          <p:spTgt spid="34"/>
                                        </p:tgtEl>
                                        <p:attrNameLst>
                                          <p:attrName>ppt_y</p:attrName>
                                        </p:attrNameLst>
                                      </p:cBhvr>
                                      <p:tavLst>
                                        <p:tav tm="0">
                                          <p:val>
                                            <p:strVal val="0-#ppt_h/2"/>
                                          </p:val>
                                        </p:tav>
                                        <p:tav tm="100000">
                                          <p:val>
                                            <p:strVal val="#ppt_y"/>
                                          </p:val>
                                        </p:tav>
                                      </p:tavLst>
                                    </p:anim>
                                  </p:childTnLst>
                                </p:cTn>
                              </p:par>
                              <p:par>
                                <p:cTn id="105" presetID="2" presetClass="entr" presetSubtype="4" fill="hold" grpId="0" nodeType="withEffect">
                                  <p:stCondLst>
                                    <p:cond delay="0"/>
                                  </p:stCondLst>
                                  <p:childTnLst>
                                    <p:set>
                                      <p:cBhvr>
                                        <p:cTn id="106" dur="1" fill="hold">
                                          <p:stCondLst>
                                            <p:cond delay="0"/>
                                          </p:stCondLst>
                                        </p:cTn>
                                        <p:tgtEl>
                                          <p:spTgt spid="35"/>
                                        </p:tgtEl>
                                        <p:attrNameLst>
                                          <p:attrName>style.visibility</p:attrName>
                                        </p:attrNameLst>
                                      </p:cBhvr>
                                      <p:to>
                                        <p:strVal val="visible"/>
                                      </p:to>
                                    </p:set>
                                    <p:anim calcmode="lin" valueType="num">
                                      <p:cBhvr additive="base">
                                        <p:cTn id="107" dur="500" fill="hold"/>
                                        <p:tgtEl>
                                          <p:spTgt spid="35"/>
                                        </p:tgtEl>
                                        <p:attrNameLst>
                                          <p:attrName>ppt_x</p:attrName>
                                        </p:attrNameLst>
                                      </p:cBhvr>
                                      <p:tavLst>
                                        <p:tav tm="0">
                                          <p:val>
                                            <p:strVal val="#ppt_x"/>
                                          </p:val>
                                        </p:tav>
                                        <p:tav tm="100000">
                                          <p:val>
                                            <p:strVal val="#ppt_x"/>
                                          </p:val>
                                        </p:tav>
                                      </p:tavLst>
                                    </p:anim>
                                    <p:anim calcmode="lin" valueType="num">
                                      <p:cBhvr additive="base">
                                        <p:cTn id="108" dur="500" fill="hold"/>
                                        <p:tgtEl>
                                          <p:spTgt spid="35"/>
                                        </p:tgtEl>
                                        <p:attrNameLst>
                                          <p:attrName>ppt_y</p:attrName>
                                        </p:attrNameLst>
                                      </p:cBhvr>
                                      <p:tavLst>
                                        <p:tav tm="0">
                                          <p:val>
                                            <p:strVal val="1+#ppt_h/2"/>
                                          </p:val>
                                        </p:tav>
                                        <p:tav tm="100000">
                                          <p:val>
                                            <p:strVal val="#ppt_y"/>
                                          </p:val>
                                        </p:tav>
                                      </p:tavLst>
                                    </p:anim>
                                  </p:childTnLst>
                                </p:cTn>
                              </p:par>
                              <p:par>
                                <p:cTn id="109" presetID="2" presetClass="entr" presetSubtype="9" fill="hold" grpId="0" nodeType="withEffect">
                                  <p:stCondLst>
                                    <p:cond delay="0"/>
                                  </p:stCondLst>
                                  <p:childTnLst>
                                    <p:set>
                                      <p:cBhvr>
                                        <p:cTn id="110" dur="1" fill="hold">
                                          <p:stCondLst>
                                            <p:cond delay="0"/>
                                          </p:stCondLst>
                                        </p:cTn>
                                        <p:tgtEl>
                                          <p:spTgt spid="36"/>
                                        </p:tgtEl>
                                        <p:attrNameLst>
                                          <p:attrName>style.visibility</p:attrName>
                                        </p:attrNameLst>
                                      </p:cBhvr>
                                      <p:to>
                                        <p:strVal val="visible"/>
                                      </p:to>
                                    </p:set>
                                    <p:anim calcmode="lin" valueType="num">
                                      <p:cBhvr additive="base">
                                        <p:cTn id="111" dur="500" fill="hold"/>
                                        <p:tgtEl>
                                          <p:spTgt spid="36"/>
                                        </p:tgtEl>
                                        <p:attrNameLst>
                                          <p:attrName>ppt_x</p:attrName>
                                        </p:attrNameLst>
                                      </p:cBhvr>
                                      <p:tavLst>
                                        <p:tav tm="0">
                                          <p:val>
                                            <p:strVal val="0-#ppt_w/2"/>
                                          </p:val>
                                        </p:tav>
                                        <p:tav tm="100000">
                                          <p:val>
                                            <p:strVal val="#ppt_x"/>
                                          </p:val>
                                        </p:tav>
                                      </p:tavLst>
                                    </p:anim>
                                    <p:anim calcmode="lin" valueType="num">
                                      <p:cBhvr additive="base">
                                        <p:cTn id="112" dur="500" fill="hold"/>
                                        <p:tgtEl>
                                          <p:spTgt spid="36"/>
                                        </p:tgtEl>
                                        <p:attrNameLst>
                                          <p:attrName>ppt_y</p:attrName>
                                        </p:attrNameLst>
                                      </p:cBhvr>
                                      <p:tavLst>
                                        <p:tav tm="0">
                                          <p:val>
                                            <p:strVal val="0-#ppt_h/2"/>
                                          </p:val>
                                        </p:tav>
                                        <p:tav tm="100000">
                                          <p:val>
                                            <p:strVal val="#ppt_y"/>
                                          </p:val>
                                        </p:tav>
                                      </p:tavLst>
                                    </p:anim>
                                  </p:childTnLst>
                                </p:cTn>
                              </p:par>
                              <p:par>
                                <p:cTn id="113" presetID="2" presetClass="entr" presetSubtype="4" fill="hold" grpId="0" nodeType="withEffect">
                                  <p:stCondLst>
                                    <p:cond delay="0"/>
                                  </p:stCondLst>
                                  <p:childTnLst>
                                    <p:set>
                                      <p:cBhvr>
                                        <p:cTn id="114" dur="1" fill="hold">
                                          <p:stCondLst>
                                            <p:cond delay="0"/>
                                          </p:stCondLst>
                                        </p:cTn>
                                        <p:tgtEl>
                                          <p:spTgt spid="37"/>
                                        </p:tgtEl>
                                        <p:attrNameLst>
                                          <p:attrName>style.visibility</p:attrName>
                                        </p:attrNameLst>
                                      </p:cBhvr>
                                      <p:to>
                                        <p:strVal val="visible"/>
                                      </p:to>
                                    </p:set>
                                    <p:anim calcmode="lin" valueType="num">
                                      <p:cBhvr additive="base">
                                        <p:cTn id="115" dur="500" fill="hold"/>
                                        <p:tgtEl>
                                          <p:spTgt spid="37"/>
                                        </p:tgtEl>
                                        <p:attrNameLst>
                                          <p:attrName>ppt_x</p:attrName>
                                        </p:attrNameLst>
                                      </p:cBhvr>
                                      <p:tavLst>
                                        <p:tav tm="0">
                                          <p:val>
                                            <p:strVal val="#ppt_x"/>
                                          </p:val>
                                        </p:tav>
                                        <p:tav tm="100000">
                                          <p:val>
                                            <p:strVal val="#ppt_x"/>
                                          </p:val>
                                        </p:tav>
                                      </p:tavLst>
                                    </p:anim>
                                    <p:anim calcmode="lin" valueType="num">
                                      <p:cBhvr additive="base">
                                        <p:cTn id="116" dur="500" fill="hold"/>
                                        <p:tgtEl>
                                          <p:spTgt spid="37"/>
                                        </p:tgtEl>
                                        <p:attrNameLst>
                                          <p:attrName>ppt_y</p:attrName>
                                        </p:attrNameLst>
                                      </p:cBhvr>
                                      <p:tavLst>
                                        <p:tav tm="0">
                                          <p:val>
                                            <p:strVal val="1+#ppt_h/2"/>
                                          </p:val>
                                        </p:tav>
                                        <p:tav tm="100000">
                                          <p:val>
                                            <p:strVal val="#ppt_y"/>
                                          </p:val>
                                        </p:tav>
                                      </p:tavLst>
                                    </p:anim>
                                  </p:childTnLst>
                                </p:cTn>
                              </p:par>
                              <p:par>
                                <p:cTn id="117" presetID="2" presetClass="entr" presetSubtype="9" fill="hold" grpId="0" nodeType="withEffect">
                                  <p:stCondLst>
                                    <p:cond delay="0"/>
                                  </p:stCondLst>
                                  <p:childTnLst>
                                    <p:set>
                                      <p:cBhvr>
                                        <p:cTn id="118" dur="1" fill="hold">
                                          <p:stCondLst>
                                            <p:cond delay="0"/>
                                          </p:stCondLst>
                                        </p:cTn>
                                        <p:tgtEl>
                                          <p:spTgt spid="38"/>
                                        </p:tgtEl>
                                        <p:attrNameLst>
                                          <p:attrName>style.visibility</p:attrName>
                                        </p:attrNameLst>
                                      </p:cBhvr>
                                      <p:to>
                                        <p:strVal val="visible"/>
                                      </p:to>
                                    </p:set>
                                    <p:anim calcmode="lin" valueType="num">
                                      <p:cBhvr additive="base">
                                        <p:cTn id="119" dur="500" fill="hold"/>
                                        <p:tgtEl>
                                          <p:spTgt spid="38"/>
                                        </p:tgtEl>
                                        <p:attrNameLst>
                                          <p:attrName>ppt_x</p:attrName>
                                        </p:attrNameLst>
                                      </p:cBhvr>
                                      <p:tavLst>
                                        <p:tav tm="0">
                                          <p:val>
                                            <p:strVal val="0-#ppt_w/2"/>
                                          </p:val>
                                        </p:tav>
                                        <p:tav tm="100000">
                                          <p:val>
                                            <p:strVal val="#ppt_x"/>
                                          </p:val>
                                        </p:tav>
                                      </p:tavLst>
                                    </p:anim>
                                    <p:anim calcmode="lin" valueType="num">
                                      <p:cBhvr additive="base">
                                        <p:cTn id="120" dur="500" fill="hold"/>
                                        <p:tgtEl>
                                          <p:spTgt spid="38"/>
                                        </p:tgtEl>
                                        <p:attrNameLst>
                                          <p:attrName>ppt_y</p:attrName>
                                        </p:attrNameLst>
                                      </p:cBhvr>
                                      <p:tavLst>
                                        <p:tav tm="0">
                                          <p:val>
                                            <p:strVal val="0-#ppt_h/2"/>
                                          </p:val>
                                        </p:tav>
                                        <p:tav tm="100000">
                                          <p:val>
                                            <p:strVal val="#ppt_y"/>
                                          </p:val>
                                        </p:tav>
                                      </p:tavLst>
                                    </p:anim>
                                  </p:childTnLst>
                                </p:cTn>
                              </p:par>
                              <p:par>
                                <p:cTn id="121" presetID="2" presetClass="entr" presetSubtype="12" fill="hold" nodeType="withEffect">
                                  <p:stCondLst>
                                    <p:cond delay="0"/>
                                  </p:stCondLst>
                                  <p:childTnLst>
                                    <p:set>
                                      <p:cBhvr>
                                        <p:cTn id="122" dur="1" fill="hold">
                                          <p:stCondLst>
                                            <p:cond delay="0"/>
                                          </p:stCondLst>
                                        </p:cTn>
                                        <p:tgtEl>
                                          <p:spTgt spid="39"/>
                                        </p:tgtEl>
                                        <p:attrNameLst>
                                          <p:attrName>style.visibility</p:attrName>
                                        </p:attrNameLst>
                                      </p:cBhvr>
                                      <p:to>
                                        <p:strVal val="visible"/>
                                      </p:to>
                                    </p:set>
                                    <p:anim calcmode="lin" valueType="num">
                                      <p:cBhvr additive="base">
                                        <p:cTn id="123" dur="500" fill="hold"/>
                                        <p:tgtEl>
                                          <p:spTgt spid="39"/>
                                        </p:tgtEl>
                                        <p:attrNameLst>
                                          <p:attrName>ppt_x</p:attrName>
                                        </p:attrNameLst>
                                      </p:cBhvr>
                                      <p:tavLst>
                                        <p:tav tm="0">
                                          <p:val>
                                            <p:strVal val="0-#ppt_w/2"/>
                                          </p:val>
                                        </p:tav>
                                        <p:tav tm="100000">
                                          <p:val>
                                            <p:strVal val="#ppt_x"/>
                                          </p:val>
                                        </p:tav>
                                      </p:tavLst>
                                    </p:anim>
                                    <p:anim calcmode="lin" valueType="num">
                                      <p:cBhvr additive="base">
                                        <p:cTn id="124" dur="500" fill="hold"/>
                                        <p:tgtEl>
                                          <p:spTgt spid="39"/>
                                        </p:tgtEl>
                                        <p:attrNameLst>
                                          <p:attrName>ppt_y</p:attrName>
                                        </p:attrNameLst>
                                      </p:cBhvr>
                                      <p:tavLst>
                                        <p:tav tm="0">
                                          <p:val>
                                            <p:strVal val="1+#ppt_h/2"/>
                                          </p:val>
                                        </p:tav>
                                        <p:tav tm="100000">
                                          <p:val>
                                            <p:strVal val="#ppt_y"/>
                                          </p:val>
                                        </p:tav>
                                      </p:tavLst>
                                    </p:anim>
                                  </p:childTnLst>
                                </p:cTn>
                              </p:par>
                              <p:par>
                                <p:cTn id="125" presetID="2" presetClass="entr" presetSubtype="4" fill="hold" grpId="0" nodeType="withEffect">
                                  <p:stCondLst>
                                    <p:cond delay="0"/>
                                  </p:stCondLst>
                                  <p:childTnLst>
                                    <p:set>
                                      <p:cBhvr>
                                        <p:cTn id="126" dur="1" fill="hold">
                                          <p:stCondLst>
                                            <p:cond delay="0"/>
                                          </p:stCondLst>
                                        </p:cTn>
                                        <p:tgtEl>
                                          <p:spTgt spid="48"/>
                                        </p:tgtEl>
                                        <p:attrNameLst>
                                          <p:attrName>style.visibility</p:attrName>
                                        </p:attrNameLst>
                                      </p:cBhvr>
                                      <p:to>
                                        <p:strVal val="visible"/>
                                      </p:to>
                                    </p:set>
                                    <p:anim calcmode="lin" valueType="num">
                                      <p:cBhvr additive="base">
                                        <p:cTn id="127" dur="500" fill="hold"/>
                                        <p:tgtEl>
                                          <p:spTgt spid="48"/>
                                        </p:tgtEl>
                                        <p:attrNameLst>
                                          <p:attrName>ppt_x</p:attrName>
                                        </p:attrNameLst>
                                      </p:cBhvr>
                                      <p:tavLst>
                                        <p:tav tm="0">
                                          <p:val>
                                            <p:strVal val="#ppt_x"/>
                                          </p:val>
                                        </p:tav>
                                        <p:tav tm="100000">
                                          <p:val>
                                            <p:strVal val="#ppt_x"/>
                                          </p:val>
                                        </p:tav>
                                      </p:tavLst>
                                    </p:anim>
                                    <p:anim calcmode="lin" valueType="num">
                                      <p:cBhvr additive="base">
                                        <p:cTn id="128" dur="500" fill="hold"/>
                                        <p:tgtEl>
                                          <p:spTgt spid="48"/>
                                        </p:tgtEl>
                                        <p:attrNameLst>
                                          <p:attrName>ppt_y</p:attrName>
                                        </p:attrNameLst>
                                      </p:cBhvr>
                                      <p:tavLst>
                                        <p:tav tm="0">
                                          <p:val>
                                            <p:strVal val="1+#ppt_h/2"/>
                                          </p:val>
                                        </p:tav>
                                        <p:tav tm="100000">
                                          <p:val>
                                            <p:strVal val="#ppt_y"/>
                                          </p:val>
                                        </p:tav>
                                      </p:tavLst>
                                    </p:anim>
                                  </p:childTnLst>
                                </p:cTn>
                              </p:par>
                              <p:par>
                                <p:cTn id="129" presetID="2" presetClass="entr" presetSubtype="4" fill="hold" grpId="0" nodeType="withEffect">
                                  <p:stCondLst>
                                    <p:cond delay="0"/>
                                  </p:stCondLst>
                                  <p:childTnLst>
                                    <p:set>
                                      <p:cBhvr>
                                        <p:cTn id="130" dur="1" fill="hold">
                                          <p:stCondLst>
                                            <p:cond delay="0"/>
                                          </p:stCondLst>
                                        </p:cTn>
                                        <p:tgtEl>
                                          <p:spTgt spid="49"/>
                                        </p:tgtEl>
                                        <p:attrNameLst>
                                          <p:attrName>style.visibility</p:attrName>
                                        </p:attrNameLst>
                                      </p:cBhvr>
                                      <p:to>
                                        <p:strVal val="visible"/>
                                      </p:to>
                                    </p:set>
                                    <p:anim calcmode="lin" valueType="num">
                                      <p:cBhvr additive="base">
                                        <p:cTn id="131" dur="500" fill="hold"/>
                                        <p:tgtEl>
                                          <p:spTgt spid="49"/>
                                        </p:tgtEl>
                                        <p:attrNameLst>
                                          <p:attrName>ppt_x</p:attrName>
                                        </p:attrNameLst>
                                      </p:cBhvr>
                                      <p:tavLst>
                                        <p:tav tm="0">
                                          <p:val>
                                            <p:strVal val="#ppt_x"/>
                                          </p:val>
                                        </p:tav>
                                        <p:tav tm="100000">
                                          <p:val>
                                            <p:strVal val="#ppt_x"/>
                                          </p:val>
                                        </p:tav>
                                      </p:tavLst>
                                    </p:anim>
                                    <p:anim calcmode="lin" valueType="num">
                                      <p:cBhvr additive="base">
                                        <p:cTn id="132" dur="500" fill="hold"/>
                                        <p:tgtEl>
                                          <p:spTgt spid="49"/>
                                        </p:tgtEl>
                                        <p:attrNameLst>
                                          <p:attrName>ppt_y</p:attrName>
                                        </p:attrNameLst>
                                      </p:cBhvr>
                                      <p:tavLst>
                                        <p:tav tm="0">
                                          <p:val>
                                            <p:strVal val="1+#ppt_h/2"/>
                                          </p:val>
                                        </p:tav>
                                        <p:tav tm="100000">
                                          <p:val>
                                            <p:strVal val="#ppt_y"/>
                                          </p:val>
                                        </p:tav>
                                      </p:tavLst>
                                    </p:anim>
                                  </p:childTnLst>
                                </p:cTn>
                              </p:par>
                              <p:par>
                                <p:cTn id="133" presetID="2" presetClass="entr" presetSubtype="4" fill="hold" grpId="0" nodeType="withEffect">
                                  <p:stCondLst>
                                    <p:cond delay="0"/>
                                  </p:stCondLst>
                                  <p:childTnLst>
                                    <p:set>
                                      <p:cBhvr>
                                        <p:cTn id="134" dur="1" fill="hold">
                                          <p:stCondLst>
                                            <p:cond delay="0"/>
                                          </p:stCondLst>
                                        </p:cTn>
                                        <p:tgtEl>
                                          <p:spTgt spid="50"/>
                                        </p:tgtEl>
                                        <p:attrNameLst>
                                          <p:attrName>style.visibility</p:attrName>
                                        </p:attrNameLst>
                                      </p:cBhvr>
                                      <p:to>
                                        <p:strVal val="visible"/>
                                      </p:to>
                                    </p:set>
                                    <p:anim calcmode="lin" valueType="num">
                                      <p:cBhvr additive="base">
                                        <p:cTn id="135" dur="500" fill="hold"/>
                                        <p:tgtEl>
                                          <p:spTgt spid="50"/>
                                        </p:tgtEl>
                                        <p:attrNameLst>
                                          <p:attrName>ppt_x</p:attrName>
                                        </p:attrNameLst>
                                      </p:cBhvr>
                                      <p:tavLst>
                                        <p:tav tm="0">
                                          <p:val>
                                            <p:strVal val="#ppt_x"/>
                                          </p:val>
                                        </p:tav>
                                        <p:tav tm="100000">
                                          <p:val>
                                            <p:strVal val="#ppt_x"/>
                                          </p:val>
                                        </p:tav>
                                      </p:tavLst>
                                    </p:anim>
                                    <p:anim calcmode="lin" valueType="num">
                                      <p:cBhvr additive="base">
                                        <p:cTn id="136" dur="500" fill="hold"/>
                                        <p:tgtEl>
                                          <p:spTgt spid="50"/>
                                        </p:tgtEl>
                                        <p:attrNameLst>
                                          <p:attrName>ppt_y</p:attrName>
                                        </p:attrNameLst>
                                      </p:cBhvr>
                                      <p:tavLst>
                                        <p:tav tm="0">
                                          <p:val>
                                            <p:strVal val="1+#ppt_h/2"/>
                                          </p:val>
                                        </p:tav>
                                        <p:tav tm="100000">
                                          <p:val>
                                            <p:strVal val="#ppt_y"/>
                                          </p:val>
                                        </p:tav>
                                      </p:tavLst>
                                    </p:anim>
                                  </p:childTnLst>
                                </p:cTn>
                              </p:par>
                              <p:par>
                                <p:cTn id="137" presetID="2" presetClass="entr" presetSubtype="12" fill="hold" grpId="0" nodeType="withEffect">
                                  <p:stCondLst>
                                    <p:cond delay="0"/>
                                  </p:stCondLst>
                                  <p:childTnLst>
                                    <p:set>
                                      <p:cBhvr>
                                        <p:cTn id="138" dur="1" fill="hold">
                                          <p:stCondLst>
                                            <p:cond delay="0"/>
                                          </p:stCondLst>
                                        </p:cTn>
                                        <p:tgtEl>
                                          <p:spTgt spid="51"/>
                                        </p:tgtEl>
                                        <p:attrNameLst>
                                          <p:attrName>style.visibility</p:attrName>
                                        </p:attrNameLst>
                                      </p:cBhvr>
                                      <p:to>
                                        <p:strVal val="visible"/>
                                      </p:to>
                                    </p:set>
                                    <p:anim calcmode="lin" valueType="num">
                                      <p:cBhvr additive="base">
                                        <p:cTn id="139" dur="500" fill="hold"/>
                                        <p:tgtEl>
                                          <p:spTgt spid="51"/>
                                        </p:tgtEl>
                                        <p:attrNameLst>
                                          <p:attrName>ppt_x</p:attrName>
                                        </p:attrNameLst>
                                      </p:cBhvr>
                                      <p:tavLst>
                                        <p:tav tm="0">
                                          <p:val>
                                            <p:strVal val="0-#ppt_w/2"/>
                                          </p:val>
                                        </p:tav>
                                        <p:tav tm="100000">
                                          <p:val>
                                            <p:strVal val="#ppt_x"/>
                                          </p:val>
                                        </p:tav>
                                      </p:tavLst>
                                    </p:anim>
                                    <p:anim calcmode="lin" valueType="num">
                                      <p:cBhvr additive="base">
                                        <p:cTn id="140" dur="500" fill="hold"/>
                                        <p:tgtEl>
                                          <p:spTgt spid="51"/>
                                        </p:tgtEl>
                                        <p:attrNameLst>
                                          <p:attrName>ppt_y</p:attrName>
                                        </p:attrNameLst>
                                      </p:cBhvr>
                                      <p:tavLst>
                                        <p:tav tm="0">
                                          <p:val>
                                            <p:strVal val="1+#ppt_h/2"/>
                                          </p:val>
                                        </p:tav>
                                        <p:tav tm="100000">
                                          <p:val>
                                            <p:strVal val="#ppt_y"/>
                                          </p:val>
                                        </p:tav>
                                      </p:tavLst>
                                    </p:anim>
                                  </p:childTnLst>
                                </p:cTn>
                              </p:par>
                              <p:par>
                                <p:cTn id="141" presetID="2" presetClass="entr" presetSubtype="4" fill="hold" grpId="0" nodeType="withEffect">
                                  <p:stCondLst>
                                    <p:cond delay="0"/>
                                  </p:stCondLst>
                                  <p:childTnLst>
                                    <p:set>
                                      <p:cBhvr>
                                        <p:cTn id="142" dur="1" fill="hold">
                                          <p:stCondLst>
                                            <p:cond delay="0"/>
                                          </p:stCondLst>
                                        </p:cTn>
                                        <p:tgtEl>
                                          <p:spTgt spid="52"/>
                                        </p:tgtEl>
                                        <p:attrNameLst>
                                          <p:attrName>style.visibility</p:attrName>
                                        </p:attrNameLst>
                                      </p:cBhvr>
                                      <p:to>
                                        <p:strVal val="visible"/>
                                      </p:to>
                                    </p:set>
                                    <p:anim calcmode="lin" valueType="num">
                                      <p:cBhvr additive="base">
                                        <p:cTn id="143" dur="500" fill="hold"/>
                                        <p:tgtEl>
                                          <p:spTgt spid="52"/>
                                        </p:tgtEl>
                                        <p:attrNameLst>
                                          <p:attrName>ppt_x</p:attrName>
                                        </p:attrNameLst>
                                      </p:cBhvr>
                                      <p:tavLst>
                                        <p:tav tm="0">
                                          <p:val>
                                            <p:strVal val="#ppt_x"/>
                                          </p:val>
                                        </p:tav>
                                        <p:tav tm="100000">
                                          <p:val>
                                            <p:strVal val="#ppt_x"/>
                                          </p:val>
                                        </p:tav>
                                      </p:tavLst>
                                    </p:anim>
                                    <p:anim calcmode="lin" valueType="num">
                                      <p:cBhvr additive="base">
                                        <p:cTn id="144" dur="500" fill="hold"/>
                                        <p:tgtEl>
                                          <p:spTgt spid="52"/>
                                        </p:tgtEl>
                                        <p:attrNameLst>
                                          <p:attrName>ppt_y</p:attrName>
                                        </p:attrNameLst>
                                      </p:cBhvr>
                                      <p:tavLst>
                                        <p:tav tm="0">
                                          <p:val>
                                            <p:strVal val="1+#ppt_h/2"/>
                                          </p:val>
                                        </p:tav>
                                        <p:tav tm="100000">
                                          <p:val>
                                            <p:strVal val="#ppt_y"/>
                                          </p:val>
                                        </p:tav>
                                      </p:tavLst>
                                    </p:anim>
                                  </p:childTnLst>
                                </p:cTn>
                              </p:par>
                              <p:par>
                                <p:cTn id="145" presetID="2" presetClass="entr" presetSubtype="12" fill="hold" grpId="0" nodeType="withEffect">
                                  <p:stCondLst>
                                    <p:cond delay="0"/>
                                  </p:stCondLst>
                                  <p:childTnLst>
                                    <p:set>
                                      <p:cBhvr>
                                        <p:cTn id="146" dur="1" fill="hold">
                                          <p:stCondLst>
                                            <p:cond delay="0"/>
                                          </p:stCondLst>
                                        </p:cTn>
                                        <p:tgtEl>
                                          <p:spTgt spid="53"/>
                                        </p:tgtEl>
                                        <p:attrNameLst>
                                          <p:attrName>style.visibility</p:attrName>
                                        </p:attrNameLst>
                                      </p:cBhvr>
                                      <p:to>
                                        <p:strVal val="visible"/>
                                      </p:to>
                                    </p:set>
                                    <p:anim calcmode="lin" valueType="num">
                                      <p:cBhvr additive="base">
                                        <p:cTn id="147" dur="500" fill="hold"/>
                                        <p:tgtEl>
                                          <p:spTgt spid="53"/>
                                        </p:tgtEl>
                                        <p:attrNameLst>
                                          <p:attrName>ppt_x</p:attrName>
                                        </p:attrNameLst>
                                      </p:cBhvr>
                                      <p:tavLst>
                                        <p:tav tm="0">
                                          <p:val>
                                            <p:strVal val="0-#ppt_w/2"/>
                                          </p:val>
                                        </p:tav>
                                        <p:tav tm="100000">
                                          <p:val>
                                            <p:strVal val="#ppt_x"/>
                                          </p:val>
                                        </p:tav>
                                      </p:tavLst>
                                    </p:anim>
                                    <p:anim calcmode="lin" valueType="num">
                                      <p:cBhvr additive="base">
                                        <p:cTn id="148" dur="500" fill="hold"/>
                                        <p:tgtEl>
                                          <p:spTgt spid="53"/>
                                        </p:tgtEl>
                                        <p:attrNameLst>
                                          <p:attrName>ppt_y</p:attrName>
                                        </p:attrNameLst>
                                      </p:cBhvr>
                                      <p:tavLst>
                                        <p:tav tm="0">
                                          <p:val>
                                            <p:strVal val="1+#ppt_h/2"/>
                                          </p:val>
                                        </p:tav>
                                        <p:tav tm="100000">
                                          <p:val>
                                            <p:strVal val="#ppt_y"/>
                                          </p:val>
                                        </p:tav>
                                      </p:tavLst>
                                    </p:anim>
                                  </p:childTnLst>
                                </p:cTn>
                              </p:par>
                              <p:par>
                                <p:cTn id="149" presetID="2" presetClass="entr" presetSubtype="4" fill="hold" grpId="0" nodeType="withEffect">
                                  <p:stCondLst>
                                    <p:cond delay="0"/>
                                  </p:stCondLst>
                                  <p:childTnLst>
                                    <p:set>
                                      <p:cBhvr>
                                        <p:cTn id="150" dur="1" fill="hold">
                                          <p:stCondLst>
                                            <p:cond delay="0"/>
                                          </p:stCondLst>
                                        </p:cTn>
                                        <p:tgtEl>
                                          <p:spTgt spid="54"/>
                                        </p:tgtEl>
                                        <p:attrNameLst>
                                          <p:attrName>style.visibility</p:attrName>
                                        </p:attrNameLst>
                                      </p:cBhvr>
                                      <p:to>
                                        <p:strVal val="visible"/>
                                      </p:to>
                                    </p:set>
                                    <p:anim calcmode="lin" valueType="num">
                                      <p:cBhvr additive="base">
                                        <p:cTn id="151" dur="500" fill="hold"/>
                                        <p:tgtEl>
                                          <p:spTgt spid="54"/>
                                        </p:tgtEl>
                                        <p:attrNameLst>
                                          <p:attrName>ppt_x</p:attrName>
                                        </p:attrNameLst>
                                      </p:cBhvr>
                                      <p:tavLst>
                                        <p:tav tm="0">
                                          <p:val>
                                            <p:strVal val="#ppt_x"/>
                                          </p:val>
                                        </p:tav>
                                        <p:tav tm="100000">
                                          <p:val>
                                            <p:strVal val="#ppt_x"/>
                                          </p:val>
                                        </p:tav>
                                      </p:tavLst>
                                    </p:anim>
                                    <p:anim calcmode="lin" valueType="num">
                                      <p:cBhvr additive="base">
                                        <p:cTn id="152" dur="500" fill="hold"/>
                                        <p:tgtEl>
                                          <p:spTgt spid="54"/>
                                        </p:tgtEl>
                                        <p:attrNameLst>
                                          <p:attrName>ppt_y</p:attrName>
                                        </p:attrNameLst>
                                      </p:cBhvr>
                                      <p:tavLst>
                                        <p:tav tm="0">
                                          <p:val>
                                            <p:strVal val="1+#ppt_h/2"/>
                                          </p:val>
                                        </p:tav>
                                        <p:tav tm="100000">
                                          <p:val>
                                            <p:strVal val="#ppt_y"/>
                                          </p:val>
                                        </p:tav>
                                      </p:tavLst>
                                    </p:anim>
                                  </p:childTnLst>
                                </p:cTn>
                              </p:par>
                              <p:par>
                                <p:cTn id="153" presetID="2" presetClass="entr" presetSubtype="4" fill="hold" grpId="0" nodeType="withEffect">
                                  <p:stCondLst>
                                    <p:cond delay="0"/>
                                  </p:stCondLst>
                                  <p:childTnLst>
                                    <p:set>
                                      <p:cBhvr>
                                        <p:cTn id="154" dur="1" fill="hold">
                                          <p:stCondLst>
                                            <p:cond delay="0"/>
                                          </p:stCondLst>
                                        </p:cTn>
                                        <p:tgtEl>
                                          <p:spTgt spid="55"/>
                                        </p:tgtEl>
                                        <p:attrNameLst>
                                          <p:attrName>style.visibility</p:attrName>
                                        </p:attrNameLst>
                                      </p:cBhvr>
                                      <p:to>
                                        <p:strVal val="visible"/>
                                      </p:to>
                                    </p:set>
                                    <p:anim calcmode="lin" valueType="num">
                                      <p:cBhvr additive="base">
                                        <p:cTn id="155" dur="500" fill="hold"/>
                                        <p:tgtEl>
                                          <p:spTgt spid="55"/>
                                        </p:tgtEl>
                                        <p:attrNameLst>
                                          <p:attrName>ppt_x</p:attrName>
                                        </p:attrNameLst>
                                      </p:cBhvr>
                                      <p:tavLst>
                                        <p:tav tm="0">
                                          <p:val>
                                            <p:strVal val="#ppt_x"/>
                                          </p:val>
                                        </p:tav>
                                        <p:tav tm="100000">
                                          <p:val>
                                            <p:strVal val="#ppt_x"/>
                                          </p:val>
                                        </p:tav>
                                      </p:tavLst>
                                    </p:anim>
                                    <p:anim calcmode="lin" valueType="num">
                                      <p:cBhvr additive="base">
                                        <p:cTn id="156" dur="500" fill="hold"/>
                                        <p:tgtEl>
                                          <p:spTgt spid="55"/>
                                        </p:tgtEl>
                                        <p:attrNameLst>
                                          <p:attrName>ppt_y</p:attrName>
                                        </p:attrNameLst>
                                      </p:cBhvr>
                                      <p:tavLst>
                                        <p:tav tm="0">
                                          <p:val>
                                            <p:strVal val="1+#ppt_h/2"/>
                                          </p:val>
                                        </p:tav>
                                        <p:tav tm="100000">
                                          <p:val>
                                            <p:strVal val="#ppt_y"/>
                                          </p:val>
                                        </p:tav>
                                      </p:tavLst>
                                    </p:anim>
                                  </p:childTnLst>
                                </p:cTn>
                              </p:par>
                              <p:par>
                                <p:cTn id="157" presetID="2" presetClass="entr" presetSubtype="4" fill="hold" grpId="0" nodeType="withEffect">
                                  <p:stCondLst>
                                    <p:cond delay="0"/>
                                  </p:stCondLst>
                                  <p:childTnLst>
                                    <p:set>
                                      <p:cBhvr>
                                        <p:cTn id="158" dur="1" fill="hold">
                                          <p:stCondLst>
                                            <p:cond delay="0"/>
                                          </p:stCondLst>
                                        </p:cTn>
                                        <p:tgtEl>
                                          <p:spTgt spid="56"/>
                                        </p:tgtEl>
                                        <p:attrNameLst>
                                          <p:attrName>style.visibility</p:attrName>
                                        </p:attrNameLst>
                                      </p:cBhvr>
                                      <p:to>
                                        <p:strVal val="visible"/>
                                      </p:to>
                                    </p:set>
                                    <p:anim calcmode="lin" valueType="num">
                                      <p:cBhvr additive="base">
                                        <p:cTn id="159" dur="500" fill="hold"/>
                                        <p:tgtEl>
                                          <p:spTgt spid="56"/>
                                        </p:tgtEl>
                                        <p:attrNameLst>
                                          <p:attrName>ppt_x</p:attrName>
                                        </p:attrNameLst>
                                      </p:cBhvr>
                                      <p:tavLst>
                                        <p:tav tm="0">
                                          <p:val>
                                            <p:strVal val="#ppt_x"/>
                                          </p:val>
                                        </p:tav>
                                        <p:tav tm="100000">
                                          <p:val>
                                            <p:strVal val="#ppt_x"/>
                                          </p:val>
                                        </p:tav>
                                      </p:tavLst>
                                    </p:anim>
                                    <p:anim calcmode="lin" valueType="num">
                                      <p:cBhvr additive="base">
                                        <p:cTn id="160" dur="500" fill="hold"/>
                                        <p:tgtEl>
                                          <p:spTgt spid="56"/>
                                        </p:tgtEl>
                                        <p:attrNameLst>
                                          <p:attrName>ppt_y</p:attrName>
                                        </p:attrNameLst>
                                      </p:cBhvr>
                                      <p:tavLst>
                                        <p:tav tm="0">
                                          <p:val>
                                            <p:strVal val="1+#ppt_h/2"/>
                                          </p:val>
                                        </p:tav>
                                        <p:tav tm="100000">
                                          <p:val>
                                            <p:strVal val="#ppt_y"/>
                                          </p:val>
                                        </p:tav>
                                      </p:tavLst>
                                    </p:anim>
                                  </p:childTnLst>
                                </p:cTn>
                              </p:par>
                              <p:par>
                                <p:cTn id="161" presetID="2" presetClass="entr" presetSubtype="8" fill="hold" nodeType="withEffect">
                                  <p:stCondLst>
                                    <p:cond delay="0"/>
                                  </p:stCondLst>
                                  <p:childTnLst>
                                    <p:set>
                                      <p:cBhvr>
                                        <p:cTn id="162" dur="1" fill="hold">
                                          <p:stCondLst>
                                            <p:cond delay="0"/>
                                          </p:stCondLst>
                                        </p:cTn>
                                        <p:tgtEl>
                                          <p:spTgt spid="57"/>
                                        </p:tgtEl>
                                        <p:attrNameLst>
                                          <p:attrName>style.visibility</p:attrName>
                                        </p:attrNameLst>
                                      </p:cBhvr>
                                      <p:to>
                                        <p:strVal val="visible"/>
                                      </p:to>
                                    </p:set>
                                    <p:anim calcmode="lin" valueType="num">
                                      <p:cBhvr additive="base">
                                        <p:cTn id="163" dur="500" fill="hold"/>
                                        <p:tgtEl>
                                          <p:spTgt spid="57"/>
                                        </p:tgtEl>
                                        <p:attrNameLst>
                                          <p:attrName>ppt_x</p:attrName>
                                        </p:attrNameLst>
                                      </p:cBhvr>
                                      <p:tavLst>
                                        <p:tav tm="0">
                                          <p:val>
                                            <p:strVal val="0-#ppt_w/2"/>
                                          </p:val>
                                        </p:tav>
                                        <p:tav tm="100000">
                                          <p:val>
                                            <p:strVal val="#ppt_x"/>
                                          </p:val>
                                        </p:tav>
                                      </p:tavLst>
                                    </p:anim>
                                    <p:anim calcmode="lin" valueType="num">
                                      <p:cBhvr additive="base">
                                        <p:cTn id="164" dur="500" fill="hold"/>
                                        <p:tgtEl>
                                          <p:spTgt spid="57"/>
                                        </p:tgtEl>
                                        <p:attrNameLst>
                                          <p:attrName>ppt_y</p:attrName>
                                        </p:attrNameLst>
                                      </p:cBhvr>
                                      <p:tavLst>
                                        <p:tav tm="0">
                                          <p:val>
                                            <p:strVal val="#ppt_y"/>
                                          </p:val>
                                        </p:tav>
                                        <p:tav tm="100000">
                                          <p:val>
                                            <p:strVal val="#ppt_y"/>
                                          </p:val>
                                        </p:tav>
                                      </p:tavLst>
                                    </p:anim>
                                  </p:childTnLst>
                                </p:cTn>
                              </p:par>
                              <p:par>
                                <p:cTn id="165" presetID="2" presetClass="entr" presetSubtype="4" fill="hold" grpId="0" nodeType="withEffect">
                                  <p:stCondLst>
                                    <p:cond delay="0"/>
                                  </p:stCondLst>
                                  <p:childTnLst>
                                    <p:set>
                                      <p:cBhvr>
                                        <p:cTn id="166" dur="1" fill="hold">
                                          <p:stCondLst>
                                            <p:cond delay="0"/>
                                          </p:stCondLst>
                                        </p:cTn>
                                        <p:tgtEl>
                                          <p:spTgt spid="60"/>
                                        </p:tgtEl>
                                        <p:attrNameLst>
                                          <p:attrName>style.visibility</p:attrName>
                                        </p:attrNameLst>
                                      </p:cBhvr>
                                      <p:to>
                                        <p:strVal val="visible"/>
                                      </p:to>
                                    </p:set>
                                    <p:anim calcmode="lin" valueType="num">
                                      <p:cBhvr additive="base">
                                        <p:cTn id="167" dur="500" fill="hold"/>
                                        <p:tgtEl>
                                          <p:spTgt spid="60"/>
                                        </p:tgtEl>
                                        <p:attrNameLst>
                                          <p:attrName>ppt_x</p:attrName>
                                        </p:attrNameLst>
                                      </p:cBhvr>
                                      <p:tavLst>
                                        <p:tav tm="0">
                                          <p:val>
                                            <p:strVal val="#ppt_x"/>
                                          </p:val>
                                        </p:tav>
                                        <p:tav tm="100000">
                                          <p:val>
                                            <p:strVal val="#ppt_x"/>
                                          </p:val>
                                        </p:tav>
                                      </p:tavLst>
                                    </p:anim>
                                    <p:anim calcmode="lin" valueType="num">
                                      <p:cBhvr additive="base">
                                        <p:cTn id="168" dur="500" fill="hold"/>
                                        <p:tgtEl>
                                          <p:spTgt spid="60"/>
                                        </p:tgtEl>
                                        <p:attrNameLst>
                                          <p:attrName>ppt_y</p:attrName>
                                        </p:attrNameLst>
                                      </p:cBhvr>
                                      <p:tavLst>
                                        <p:tav tm="0">
                                          <p:val>
                                            <p:strVal val="1+#ppt_h/2"/>
                                          </p:val>
                                        </p:tav>
                                        <p:tav tm="100000">
                                          <p:val>
                                            <p:strVal val="#ppt_y"/>
                                          </p:val>
                                        </p:tav>
                                      </p:tavLst>
                                    </p:anim>
                                  </p:childTnLst>
                                </p:cTn>
                              </p:par>
                              <p:par>
                                <p:cTn id="169" presetID="2" presetClass="entr" presetSubtype="4" fill="hold" grpId="0" nodeType="withEffect">
                                  <p:stCondLst>
                                    <p:cond delay="0"/>
                                  </p:stCondLst>
                                  <p:childTnLst>
                                    <p:set>
                                      <p:cBhvr>
                                        <p:cTn id="170" dur="1" fill="hold">
                                          <p:stCondLst>
                                            <p:cond delay="0"/>
                                          </p:stCondLst>
                                        </p:cTn>
                                        <p:tgtEl>
                                          <p:spTgt spid="61"/>
                                        </p:tgtEl>
                                        <p:attrNameLst>
                                          <p:attrName>style.visibility</p:attrName>
                                        </p:attrNameLst>
                                      </p:cBhvr>
                                      <p:to>
                                        <p:strVal val="visible"/>
                                      </p:to>
                                    </p:set>
                                    <p:anim calcmode="lin" valueType="num">
                                      <p:cBhvr additive="base">
                                        <p:cTn id="171" dur="500" fill="hold"/>
                                        <p:tgtEl>
                                          <p:spTgt spid="61"/>
                                        </p:tgtEl>
                                        <p:attrNameLst>
                                          <p:attrName>ppt_x</p:attrName>
                                        </p:attrNameLst>
                                      </p:cBhvr>
                                      <p:tavLst>
                                        <p:tav tm="0">
                                          <p:val>
                                            <p:strVal val="#ppt_x"/>
                                          </p:val>
                                        </p:tav>
                                        <p:tav tm="100000">
                                          <p:val>
                                            <p:strVal val="#ppt_x"/>
                                          </p:val>
                                        </p:tav>
                                      </p:tavLst>
                                    </p:anim>
                                    <p:anim calcmode="lin" valueType="num">
                                      <p:cBhvr additive="base">
                                        <p:cTn id="172" dur="500" fill="hold"/>
                                        <p:tgtEl>
                                          <p:spTgt spid="61"/>
                                        </p:tgtEl>
                                        <p:attrNameLst>
                                          <p:attrName>ppt_y</p:attrName>
                                        </p:attrNameLst>
                                      </p:cBhvr>
                                      <p:tavLst>
                                        <p:tav tm="0">
                                          <p:val>
                                            <p:strVal val="1+#ppt_h/2"/>
                                          </p:val>
                                        </p:tav>
                                        <p:tav tm="100000">
                                          <p:val>
                                            <p:strVal val="#ppt_y"/>
                                          </p:val>
                                        </p:tav>
                                      </p:tavLst>
                                    </p:anim>
                                  </p:childTnLst>
                                </p:cTn>
                              </p:par>
                              <p:par>
                                <p:cTn id="173" presetID="2" presetClass="entr" presetSubtype="4" fill="hold" grpId="0" nodeType="withEffect">
                                  <p:stCondLst>
                                    <p:cond delay="0"/>
                                  </p:stCondLst>
                                  <p:childTnLst>
                                    <p:set>
                                      <p:cBhvr>
                                        <p:cTn id="174" dur="1" fill="hold">
                                          <p:stCondLst>
                                            <p:cond delay="0"/>
                                          </p:stCondLst>
                                        </p:cTn>
                                        <p:tgtEl>
                                          <p:spTgt spid="62"/>
                                        </p:tgtEl>
                                        <p:attrNameLst>
                                          <p:attrName>style.visibility</p:attrName>
                                        </p:attrNameLst>
                                      </p:cBhvr>
                                      <p:to>
                                        <p:strVal val="visible"/>
                                      </p:to>
                                    </p:set>
                                    <p:anim calcmode="lin" valueType="num">
                                      <p:cBhvr additive="base">
                                        <p:cTn id="175" dur="500" fill="hold"/>
                                        <p:tgtEl>
                                          <p:spTgt spid="62"/>
                                        </p:tgtEl>
                                        <p:attrNameLst>
                                          <p:attrName>ppt_x</p:attrName>
                                        </p:attrNameLst>
                                      </p:cBhvr>
                                      <p:tavLst>
                                        <p:tav tm="0">
                                          <p:val>
                                            <p:strVal val="#ppt_x"/>
                                          </p:val>
                                        </p:tav>
                                        <p:tav tm="100000">
                                          <p:val>
                                            <p:strVal val="#ppt_x"/>
                                          </p:val>
                                        </p:tav>
                                      </p:tavLst>
                                    </p:anim>
                                    <p:anim calcmode="lin" valueType="num">
                                      <p:cBhvr additive="base">
                                        <p:cTn id="176" dur="500" fill="hold"/>
                                        <p:tgtEl>
                                          <p:spTgt spid="62"/>
                                        </p:tgtEl>
                                        <p:attrNameLst>
                                          <p:attrName>ppt_y</p:attrName>
                                        </p:attrNameLst>
                                      </p:cBhvr>
                                      <p:tavLst>
                                        <p:tav tm="0">
                                          <p:val>
                                            <p:strVal val="1+#ppt_h/2"/>
                                          </p:val>
                                        </p:tav>
                                        <p:tav tm="100000">
                                          <p:val>
                                            <p:strVal val="#ppt_y"/>
                                          </p:val>
                                        </p:tav>
                                      </p:tavLst>
                                    </p:anim>
                                  </p:childTnLst>
                                </p:cTn>
                              </p:par>
                              <p:par>
                                <p:cTn id="177" presetID="2" presetClass="entr" presetSubtype="4" fill="hold" grpId="0" nodeType="withEffect">
                                  <p:stCondLst>
                                    <p:cond delay="0"/>
                                  </p:stCondLst>
                                  <p:childTnLst>
                                    <p:set>
                                      <p:cBhvr>
                                        <p:cTn id="178" dur="1" fill="hold">
                                          <p:stCondLst>
                                            <p:cond delay="0"/>
                                          </p:stCondLst>
                                        </p:cTn>
                                        <p:tgtEl>
                                          <p:spTgt spid="63"/>
                                        </p:tgtEl>
                                        <p:attrNameLst>
                                          <p:attrName>style.visibility</p:attrName>
                                        </p:attrNameLst>
                                      </p:cBhvr>
                                      <p:to>
                                        <p:strVal val="visible"/>
                                      </p:to>
                                    </p:set>
                                    <p:anim calcmode="lin" valueType="num">
                                      <p:cBhvr additive="base">
                                        <p:cTn id="179" dur="500" fill="hold"/>
                                        <p:tgtEl>
                                          <p:spTgt spid="63"/>
                                        </p:tgtEl>
                                        <p:attrNameLst>
                                          <p:attrName>ppt_x</p:attrName>
                                        </p:attrNameLst>
                                      </p:cBhvr>
                                      <p:tavLst>
                                        <p:tav tm="0">
                                          <p:val>
                                            <p:strVal val="#ppt_x"/>
                                          </p:val>
                                        </p:tav>
                                        <p:tav tm="100000">
                                          <p:val>
                                            <p:strVal val="#ppt_x"/>
                                          </p:val>
                                        </p:tav>
                                      </p:tavLst>
                                    </p:anim>
                                    <p:anim calcmode="lin" valueType="num">
                                      <p:cBhvr additive="base">
                                        <p:cTn id="180" dur="500" fill="hold"/>
                                        <p:tgtEl>
                                          <p:spTgt spid="63"/>
                                        </p:tgtEl>
                                        <p:attrNameLst>
                                          <p:attrName>ppt_y</p:attrName>
                                        </p:attrNameLst>
                                      </p:cBhvr>
                                      <p:tavLst>
                                        <p:tav tm="0">
                                          <p:val>
                                            <p:strVal val="1+#ppt_h/2"/>
                                          </p:val>
                                        </p:tav>
                                        <p:tav tm="100000">
                                          <p:val>
                                            <p:strVal val="#ppt_y"/>
                                          </p:val>
                                        </p:tav>
                                      </p:tavLst>
                                    </p:anim>
                                  </p:childTnLst>
                                </p:cTn>
                              </p:par>
                              <p:par>
                                <p:cTn id="181" presetID="2" presetClass="entr" presetSubtype="4" fill="hold" grpId="0" nodeType="withEffect">
                                  <p:stCondLst>
                                    <p:cond delay="0"/>
                                  </p:stCondLst>
                                  <p:childTnLst>
                                    <p:set>
                                      <p:cBhvr>
                                        <p:cTn id="182" dur="1" fill="hold">
                                          <p:stCondLst>
                                            <p:cond delay="0"/>
                                          </p:stCondLst>
                                        </p:cTn>
                                        <p:tgtEl>
                                          <p:spTgt spid="64"/>
                                        </p:tgtEl>
                                        <p:attrNameLst>
                                          <p:attrName>style.visibility</p:attrName>
                                        </p:attrNameLst>
                                      </p:cBhvr>
                                      <p:to>
                                        <p:strVal val="visible"/>
                                      </p:to>
                                    </p:set>
                                    <p:anim calcmode="lin" valueType="num">
                                      <p:cBhvr additive="base">
                                        <p:cTn id="183" dur="500" fill="hold"/>
                                        <p:tgtEl>
                                          <p:spTgt spid="64"/>
                                        </p:tgtEl>
                                        <p:attrNameLst>
                                          <p:attrName>ppt_x</p:attrName>
                                        </p:attrNameLst>
                                      </p:cBhvr>
                                      <p:tavLst>
                                        <p:tav tm="0">
                                          <p:val>
                                            <p:strVal val="#ppt_x"/>
                                          </p:val>
                                        </p:tav>
                                        <p:tav tm="100000">
                                          <p:val>
                                            <p:strVal val="#ppt_x"/>
                                          </p:val>
                                        </p:tav>
                                      </p:tavLst>
                                    </p:anim>
                                    <p:anim calcmode="lin" valueType="num">
                                      <p:cBhvr additive="base">
                                        <p:cTn id="184" dur="500" fill="hold"/>
                                        <p:tgtEl>
                                          <p:spTgt spid="64"/>
                                        </p:tgtEl>
                                        <p:attrNameLst>
                                          <p:attrName>ppt_y</p:attrName>
                                        </p:attrNameLst>
                                      </p:cBhvr>
                                      <p:tavLst>
                                        <p:tav tm="0">
                                          <p:val>
                                            <p:strVal val="1+#ppt_h/2"/>
                                          </p:val>
                                        </p:tav>
                                        <p:tav tm="100000">
                                          <p:val>
                                            <p:strVal val="#ppt_y"/>
                                          </p:val>
                                        </p:tav>
                                      </p:tavLst>
                                    </p:anim>
                                  </p:childTnLst>
                                </p:cTn>
                              </p:par>
                              <p:par>
                                <p:cTn id="185" presetID="2" presetClass="entr" presetSubtype="8" fill="hold" grpId="0" nodeType="withEffect">
                                  <p:stCondLst>
                                    <p:cond delay="0"/>
                                  </p:stCondLst>
                                  <p:childTnLst>
                                    <p:set>
                                      <p:cBhvr>
                                        <p:cTn id="186" dur="1" fill="hold">
                                          <p:stCondLst>
                                            <p:cond delay="0"/>
                                          </p:stCondLst>
                                        </p:cTn>
                                        <p:tgtEl>
                                          <p:spTgt spid="65"/>
                                        </p:tgtEl>
                                        <p:attrNameLst>
                                          <p:attrName>style.visibility</p:attrName>
                                        </p:attrNameLst>
                                      </p:cBhvr>
                                      <p:to>
                                        <p:strVal val="visible"/>
                                      </p:to>
                                    </p:set>
                                    <p:anim calcmode="lin" valueType="num">
                                      <p:cBhvr additive="base">
                                        <p:cTn id="187" dur="500" fill="hold"/>
                                        <p:tgtEl>
                                          <p:spTgt spid="65"/>
                                        </p:tgtEl>
                                        <p:attrNameLst>
                                          <p:attrName>ppt_x</p:attrName>
                                        </p:attrNameLst>
                                      </p:cBhvr>
                                      <p:tavLst>
                                        <p:tav tm="0">
                                          <p:val>
                                            <p:strVal val="0-#ppt_w/2"/>
                                          </p:val>
                                        </p:tav>
                                        <p:tav tm="100000">
                                          <p:val>
                                            <p:strVal val="#ppt_x"/>
                                          </p:val>
                                        </p:tav>
                                      </p:tavLst>
                                    </p:anim>
                                    <p:anim calcmode="lin" valueType="num">
                                      <p:cBhvr additive="base">
                                        <p:cTn id="188" dur="500" fill="hold"/>
                                        <p:tgtEl>
                                          <p:spTgt spid="65"/>
                                        </p:tgtEl>
                                        <p:attrNameLst>
                                          <p:attrName>ppt_y</p:attrName>
                                        </p:attrNameLst>
                                      </p:cBhvr>
                                      <p:tavLst>
                                        <p:tav tm="0">
                                          <p:val>
                                            <p:strVal val="#ppt_y"/>
                                          </p:val>
                                        </p:tav>
                                        <p:tav tm="100000">
                                          <p:val>
                                            <p:strVal val="#ppt_y"/>
                                          </p:val>
                                        </p:tav>
                                      </p:tavLst>
                                    </p:anim>
                                  </p:childTnLst>
                                </p:cTn>
                              </p:par>
                              <p:par>
                                <p:cTn id="189" presetID="2" presetClass="entr" presetSubtype="4" fill="hold" grpId="0" nodeType="withEffect">
                                  <p:stCondLst>
                                    <p:cond delay="0"/>
                                  </p:stCondLst>
                                  <p:childTnLst>
                                    <p:set>
                                      <p:cBhvr>
                                        <p:cTn id="190" dur="1" fill="hold">
                                          <p:stCondLst>
                                            <p:cond delay="0"/>
                                          </p:stCondLst>
                                        </p:cTn>
                                        <p:tgtEl>
                                          <p:spTgt spid="66"/>
                                        </p:tgtEl>
                                        <p:attrNameLst>
                                          <p:attrName>style.visibility</p:attrName>
                                        </p:attrNameLst>
                                      </p:cBhvr>
                                      <p:to>
                                        <p:strVal val="visible"/>
                                      </p:to>
                                    </p:set>
                                    <p:anim calcmode="lin" valueType="num">
                                      <p:cBhvr additive="base">
                                        <p:cTn id="191" dur="500" fill="hold"/>
                                        <p:tgtEl>
                                          <p:spTgt spid="66"/>
                                        </p:tgtEl>
                                        <p:attrNameLst>
                                          <p:attrName>ppt_x</p:attrName>
                                        </p:attrNameLst>
                                      </p:cBhvr>
                                      <p:tavLst>
                                        <p:tav tm="0">
                                          <p:val>
                                            <p:strVal val="#ppt_x"/>
                                          </p:val>
                                        </p:tav>
                                        <p:tav tm="100000">
                                          <p:val>
                                            <p:strVal val="#ppt_x"/>
                                          </p:val>
                                        </p:tav>
                                      </p:tavLst>
                                    </p:anim>
                                    <p:anim calcmode="lin" valueType="num">
                                      <p:cBhvr additive="base">
                                        <p:cTn id="192" dur="500" fill="hold"/>
                                        <p:tgtEl>
                                          <p:spTgt spid="66"/>
                                        </p:tgtEl>
                                        <p:attrNameLst>
                                          <p:attrName>ppt_y</p:attrName>
                                        </p:attrNameLst>
                                      </p:cBhvr>
                                      <p:tavLst>
                                        <p:tav tm="0">
                                          <p:val>
                                            <p:strVal val="1+#ppt_h/2"/>
                                          </p:val>
                                        </p:tav>
                                        <p:tav tm="100000">
                                          <p:val>
                                            <p:strVal val="#ppt_y"/>
                                          </p:val>
                                        </p:tav>
                                      </p:tavLst>
                                    </p:anim>
                                  </p:childTnLst>
                                </p:cTn>
                              </p:par>
                              <p:par>
                                <p:cTn id="193" presetID="2" presetClass="entr" presetSubtype="4" fill="hold" grpId="0" nodeType="withEffect">
                                  <p:stCondLst>
                                    <p:cond delay="0"/>
                                  </p:stCondLst>
                                  <p:childTnLst>
                                    <p:set>
                                      <p:cBhvr>
                                        <p:cTn id="194" dur="1" fill="hold">
                                          <p:stCondLst>
                                            <p:cond delay="0"/>
                                          </p:stCondLst>
                                        </p:cTn>
                                        <p:tgtEl>
                                          <p:spTgt spid="67"/>
                                        </p:tgtEl>
                                        <p:attrNameLst>
                                          <p:attrName>style.visibility</p:attrName>
                                        </p:attrNameLst>
                                      </p:cBhvr>
                                      <p:to>
                                        <p:strVal val="visible"/>
                                      </p:to>
                                    </p:set>
                                    <p:anim calcmode="lin" valueType="num">
                                      <p:cBhvr additive="base">
                                        <p:cTn id="195" dur="500" fill="hold"/>
                                        <p:tgtEl>
                                          <p:spTgt spid="67"/>
                                        </p:tgtEl>
                                        <p:attrNameLst>
                                          <p:attrName>ppt_x</p:attrName>
                                        </p:attrNameLst>
                                      </p:cBhvr>
                                      <p:tavLst>
                                        <p:tav tm="0">
                                          <p:val>
                                            <p:strVal val="#ppt_x"/>
                                          </p:val>
                                        </p:tav>
                                        <p:tav tm="100000">
                                          <p:val>
                                            <p:strVal val="#ppt_x"/>
                                          </p:val>
                                        </p:tav>
                                      </p:tavLst>
                                    </p:anim>
                                    <p:anim calcmode="lin" valueType="num">
                                      <p:cBhvr additive="base">
                                        <p:cTn id="196" dur="500" fill="hold"/>
                                        <p:tgtEl>
                                          <p:spTgt spid="67"/>
                                        </p:tgtEl>
                                        <p:attrNameLst>
                                          <p:attrName>ppt_y</p:attrName>
                                        </p:attrNameLst>
                                      </p:cBhvr>
                                      <p:tavLst>
                                        <p:tav tm="0">
                                          <p:val>
                                            <p:strVal val="1+#ppt_h/2"/>
                                          </p:val>
                                        </p:tav>
                                        <p:tav tm="100000">
                                          <p:val>
                                            <p:strVal val="#ppt_y"/>
                                          </p:val>
                                        </p:tav>
                                      </p:tavLst>
                                    </p:anim>
                                  </p:childTnLst>
                                </p:cTn>
                              </p:par>
                              <p:par>
                                <p:cTn id="197" presetID="2" presetClass="entr" presetSubtype="4" fill="hold" grpId="0" nodeType="withEffect">
                                  <p:stCondLst>
                                    <p:cond delay="0"/>
                                  </p:stCondLst>
                                  <p:childTnLst>
                                    <p:set>
                                      <p:cBhvr>
                                        <p:cTn id="198" dur="1" fill="hold">
                                          <p:stCondLst>
                                            <p:cond delay="0"/>
                                          </p:stCondLst>
                                        </p:cTn>
                                        <p:tgtEl>
                                          <p:spTgt spid="68"/>
                                        </p:tgtEl>
                                        <p:attrNameLst>
                                          <p:attrName>style.visibility</p:attrName>
                                        </p:attrNameLst>
                                      </p:cBhvr>
                                      <p:to>
                                        <p:strVal val="visible"/>
                                      </p:to>
                                    </p:set>
                                    <p:anim calcmode="lin" valueType="num">
                                      <p:cBhvr additive="base">
                                        <p:cTn id="199" dur="500" fill="hold"/>
                                        <p:tgtEl>
                                          <p:spTgt spid="68"/>
                                        </p:tgtEl>
                                        <p:attrNameLst>
                                          <p:attrName>ppt_x</p:attrName>
                                        </p:attrNameLst>
                                      </p:cBhvr>
                                      <p:tavLst>
                                        <p:tav tm="0">
                                          <p:val>
                                            <p:strVal val="#ppt_x"/>
                                          </p:val>
                                        </p:tav>
                                        <p:tav tm="100000">
                                          <p:val>
                                            <p:strVal val="#ppt_x"/>
                                          </p:val>
                                        </p:tav>
                                      </p:tavLst>
                                    </p:anim>
                                    <p:anim calcmode="lin" valueType="num">
                                      <p:cBhvr additive="base">
                                        <p:cTn id="200" dur="500" fill="hold"/>
                                        <p:tgtEl>
                                          <p:spTgt spid="68"/>
                                        </p:tgtEl>
                                        <p:attrNameLst>
                                          <p:attrName>ppt_y</p:attrName>
                                        </p:attrNameLst>
                                      </p:cBhvr>
                                      <p:tavLst>
                                        <p:tav tm="0">
                                          <p:val>
                                            <p:strVal val="1+#ppt_h/2"/>
                                          </p:val>
                                        </p:tav>
                                        <p:tav tm="100000">
                                          <p:val>
                                            <p:strVal val="#ppt_y"/>
                                          </p:val>
                                        </p:tav>
                                      </p:tavLst>
                                    </p:anim>
                                  </p:childTnLst>
                                </p:cTn>
                              </p:par>
                              <p:par>
                                <p:cTn id="201" presetID="2" presetClass="entr" presetSubtype="4" fill="hold" grpId="0" nodeType="withEffect">
                                  <p:stCondLst>
                                    <p:cond delay="0"/>
                                  </p:stCondLst>
                                  <p:childTnLst>
                                    <p:set>
                                      <p:cBhvr>
                                        <p:cTn id="202" dur="1" fill="hold">
                                          <p:stCondLst>
                                            <p:cond delay="0"/>
                                          </p:stCondLst>
                                        </p:cTn>
                                        <p:tgtEl>
                                          <p:spTgt spid="69"/>
                                        </p:tgtEl>
                                        <p:attrNameLst>
                                          <p:attrName>style.visibility</p:attrName>
                                        </p:attrNameLst>
                                      </p:cBhvr>
                                      <p:to>
                                        <p:strVal val="visible"/>
                                      </p:to>
                                    </p:set>
                                    <p:anim calcmode="lin" valueType="num">
                                      <p:cBhvr additive="base">
                                        <p:cTn id="203" dur="500" fill="hold"/>
                                        <p:tgtEl>
                                          <p:spTgt spid="69"/>
                                        </p:tgtEl>
                                        <p:attrNameLst>
                                          <p:attrName>ppt_x</p:attrName>
                                        </p:attrNameLst>
                                      </p:cBhvr>
                                      <p:tavLst>
                                        <p:tav tm="0">
                                          <p:val>
                                            <p:strVal val="#ppt_x"/>
                                          </p:val>
                                        </p:tav>
                                        <p:tav tm="100000">
                                          <p:val>
                                            <p:strVal val="#ppt_x"/>
                                          </p:val>
                                        </p:tav>
                                      </p:tavLst>
                                    </p:anim>
                                    <p:anim calcmode="lin" valueType="num">
                                      <p:cBhvr additive="base">
                                        <p:cTn id="204" dur="500" fill="hold"/>
                                        <p:tgtEl>
                                          <p:spTgt spid="69"/>
                                        </p:tgtEl>
                                        <p:attrNameLst>
                                          <p:attrName>ppt_y</p:attrName>
                                        </p:attrNameLst>
                                      </p:cBhvr>
                                      <p:tavLst>
                                        <p:tav tm="0">
                                          <p:val>
                                            <p:strVal val="1+#ppt_h/2"/>
                                          </p:val>
                                        </p:tav>
                                        <p:tav tm="100000">
                                          <p:val>
                                            <p:strVal val="#ppt_y"/>
                                          </p:val>
                                        </p:tav>
                                      </p:tavLst>
                                    </p:anim>
                                  </p:childTnLst>
                                </p:cTn>
                              </p:par>
                              <p:par>
                                <p:cTn id="205" presetID="2" presetClass="entr" presetSubtype="4" fill="hold" grpId="0" nodeType="withEffect">
                                  <p:stCondLst>
                                    <p:cond delay="0"/>
                                  </p:stCondLst>
                                  <p:childTnLst>
                                    <p:set>
                                      <p:cBhvr>
                                        <p:cTn id="206" dur="1" fill="hold">
                                          <p:stCondLst>
                                            <p:cond delay="0"/>
                                          </p:stCondLst>
                                        </p:cTn>
                                        <p:tgtEl>
                                          <p:spTgt spid="70"/>
                                        </p:tgtEl>
                                        <p:attrNameLst>
                                          <p:attrName>style.visibility</p:attrName>
                                        </p:attrNameLst>
                                      </p:cBhvr>
                                      <p:to>
                                        <p:strVal val="visible"/>
                                      </p:to>
                                    </p:set>
                                    <p:anim calcmode="lin" valueType="num">
                                      <p:cBhvr additive="base">
                                        <p:cTn id="207" dur="500" fill="hold"/>
                                        <p:tgtEl>
                                          <p:spTgt spid="70"/>
                                        </p:tgtEl>
                                        <p:attrNameLst>
                                          <p:attrName>ppt_x</p:attrName>
                                        </p:attrNameLst>
                                      </p:cBhvr>
                                      <p:tavLst>
                                        <p:tav tm="0">
                                          <p:val>
                                            <p:strVal val="#ppt_x"/>
                                          </p:val>
                                        </p:tav>
                                        <p:tav tm="100000">
                                          <p:val>
                                            <p:strVal val="#ppt_x"/>
                                          </p:val>
                                        </p:tav>
                                      </p:tavLst>
                                    </p:anim>
                                    <p:anim calcmode="lin" valueType="num">
                                      <p:cBhvr additive="base">
                                        <p:cTn id="208" dur="500" fill="hold"/>
                                        <p:tgtEl>
                                          <p:spTgt spid="70"/>
                                        </p:tgtEl>
                                        <p:attrNameLst>
                                          <p:attrName>ppt_y</p:attrName>
                                        </p:attrNameLst>
                                      </p:cBhvr>
                                      <p:tavLst>
                                        <p:tav tm="0">
                                          <p:val>
                                            <p:strVal val="1+#ppt_h/2"/>
                                          </p:val>
                                        </p:tav>
                                        <p:tav tm="100000">
                                          <p:val>
                                            <p:strVal val="#ppt_y"/>
                                          </p:val>
                                        </p:tav>
                                      </p:tavLst>
                                    </p:anim>
                                  </p:childTnLst>
                                </p:cTn>
                              </p:par>
                              <p:par>
                                <p:cTn id="209" presetID="2" presetClass="entr" presetSubtype="4" fill="hold" grpId="0" nodeType="withEffect">
                                  <p:stCondLst>
                                    <p:cond delay="0"/>
                                  </p:stCondLst>
                                  <p:childTnLst>
                                    <p:set>
                                      <p:cBhvr>
                                        <p:cTn id="210" dur="1" fill="hold">
                                          <p:stCondLst>
                                            <p:cond delay="0"/>
                                          </p:stCondLst>
                                        </p:cTn>
                                        <p:tgtEl>
                                          <p:spTgt spid="71"/>
                                        </p:tgtEl>
                                        <p:attrNameLst>
                                          <p:attrName>style.visibility</p:attrName>
                                        </p:attrNameLst>
                                      </p:cBhvr>
                                      <p:to>
                                        <p:strVal val="visible"/>
                                      </p:to>
                                    </p:set>
                                    <p:anim calcmode="lin" valueType="num">
                                      <p:cBhvr additive="base">
                                        <p:cTn id="211" dur="500" fill="hold"/>
                                        <p:tgtEl>
                                          <p:spTgt spid="71"/>
                                        </p:tgtEl>
                                        <p:attrNameLst>
                                          <p:attrName>ppt_x</p:attrName>
                                        </p:attrNameLst>
                                      </p:cBhvr>
                                      <p:tavLst>
                                        <p:tav tm="0">
                                          <p:val>
                                            <p:strVal val="#ppt_x"/>
                                          </p:val>
                                        </p:tav>
                                        <p:tav tm="100000">
                                          <p:val>
                                            <p:strVal val="#ppt_x"/>
                                          </p:val>
                                        </p:tav>
                                      </p:tavLst>
                                    </p:anim>
                                    <p:anim calcmode="lin" valueType="num">
                                      <p:cBhvr additive="base">
                                        <p:cTn id="212" dur="500" fill="hold"/>
                                        <p:tgtEl>
                                          <p:spTgt spid="71"/>
                                        </p:tgtEl>
                                        <p:attrNameLst>
                                          <p:attrName>ppt_y</p:attrName>
                                        </p:attrNameLst>
                                      </p:cBhvr>
                                      <p:tavLst>
                                        <p:tav tm="0">
                                          <p:val>
                                            <p:strVal val="1+#ppt_h/2"/>
                                          </p:val>
                                        </p:tav>
                                        <p:tav tm="100000">
                                          <p:val>
                                            <p:strVal val="#ppt_y"/>
                                          </p:val>
                                        </p:tav>
                                      </p:tavLst>
                                    </p:anim>
                                  </p:childTnLst>
                                </p:cTn>
                              </p:par>
                              <p:par>
                                <p:cTn id="213" presetID="2" presetClass="entr" presetSubtype="4" fill="hold" grpId="0" nodeType="withEffect">
                                  <p:stCondLst>
                                    <p:cond delay="0"/>
                                  </p:stCondLst>
                                  <p:childTnLst>
                                    <p:set>
                                      <p:cBhvr>
                                        <p:cTn id="214" dur="1" fill="hold">
                                          <p:stCondLst>
                                            <p:cond delay="0"/>
                                          </p:stCondLst>
                                        </p:cTn>
                                        <p:tgtEl>
                                          <p:spTgt spid="72"/>
                                        </p:tgtEl>
                                        <p:attrNameLst>
                                          <p:attrName>style.visibility</p:attrName>
                                        </p:attrNameLst>
                                      </p:cBhvr>
                                      <p:to>
                                        <p:strVal val="visible"/>
                                      </p:to>
                                    </p:set>
                                    <p:anim calcmode="lin" valueType="num">
                                      <p:cBhvr additive="base">
                                        <p:cTn id="215" dur="500" fill="hold"/>
                                        <p:tgtEl>
                                          <p:spTgt spid="72"/>
                                        </p:tgtEl>
                                        <p:attrNameLst>
                                          <p:attrName>ppt_x</p:attrName>
                                        </p:attrNameLst>
                                      </p:cBhvr>
                                      <p:tavLst>
                                        <p:tav tm="0">
                                          <p:val>
                                            <p:strVal val="#ppt_x"/>
                                          </p:val>
                                        </p:tav>
                                        <p:tav tm="100000">
                                          <p:val>
                                            <p:strVal val="#ppt_x"/>
                                          </p:val>
                                        </p:tav>
                                      </p:tavLst>
                                    </p:anim>
                                    <p:anim calcmode="lin" valueType="num">
                                      <p:cBhvr additive="base">
                                        <p:cTn id="216" dur="500" fill="hold"/>
                                        <p:tgtEl>
                                          <p:spTgt spid="72"/>
                                        </p:tgtEl>
                                        <p:attrNameLst>
                                          <p:attrName>ppt_y</p:attrName>
                                        </p:attrNameLst>
                                      </p:cBhvr>
                                      <p:tavLst>
                                        <p:tav tm="0">
                                          <p:val>
                                            <p:strVal val="1+#ppt_h/2"/>
                                          </p:val>
                                        </p:tav>
                                        <p:tav tm="100000">
                                          <p:val>
                                            <p:strVal val="#ppt_y"/>
                                          </p:val>
                                        </p:tav>
                                      </p:tavLst>
                                    </p:anim>
                                  </p:childTnLst>
                                </p:cTn>
                              </p:par>
                              <p:par>
                                <p:cTn id="217" presetID="2" presetClass="entr" presetSubtype="4" fill="hold" grpId="0" nodeType="withEffect">
                                  <p:stCondLst>
                                    <p:cond delay="0"/>
                                  </p:stCondLst>
                                  <p:childTnLst>
                                    <p:set>
                                      <p:cBhvr>
                                        <p:cTn id="218" dur="1" fill="hold">
                                          <p:stCondLst>
                                            <p:cond delay="0"/>
                                          </p:stCondLst>
                                        </p:cTn>
                                        <p:tgtEl>
                                          <p:spTgt spid="73"/>
                                        </p:tgtEl>
                                        <p:attrNameLst>
                                          <p:attrName>style.visibility</p:attrName>
                                        </p:attrNameLst>
                                      </p:cBhvr>
                                      <p:to>
                                        <p:strVal val="visible"/>
                                      </p:to>
                                    </p:set>
                                    <p:anim calcmode="lin" valueType="num">
                                      <p:cBhvr additive="base">
                                        <p:cTn id="219" dur="500" fill="hold"/>
                                        <p:tgtEl>
                                          <p:spTgt spid="73"/>
                                        </p:tgtEl>
                                        <p:attrNameLst>
                                          <p:attrName>ppt_x</p:attrName>
                                        </p:attrNameLst>
                                      </p:cBhvr>
                                      <p:tavLst>
                                        <p:tav tm="0">
                                          <p:val>
                                            <p:strVal val="#ppt_x"/>
                                          </p:val>
                                        </p:tav>
                                        <p:tav tm="100000">
                                          <p:val>
                                            <p:strVal val="#ppt_x"/>
                                          </p:val>
                                        </p:tav>
                                      </p:tavLst>
                                    </p:anim>
                                    <p:anim calcmode="lin" valueType="num">
                                      <p:cBhvr additive="base">
                                        <p:cTn id="220" dur="500" fill="hold"/>
                                        <p:tgtEl>
                                          <p:spTgt spid="73"/>
                                        </p:tgtEl>
                                        <p:attrNameLst>
                                          <p:attrName>ppt_y</p:attrName>
                                        </p:attrNameLst>
                                      </p:cBhvr>
                                      <p:tavLst>
                                        <p:tav tm="0">
                                          <p:val>
                                            <p:strVal val="1+#ppt_h/2"/>
                                          </p:val>
                                        </p:tav>
                                        <p:tav tm="100000">
                                          <p:val>
                                            <p:strVal val="#ppt_y"/>
                                          </p:val>
                                        </p:tav>
                                      </p:tavLst>
                                    </p:anim>
                                  </p:childTnLst>
                                </p:cTn>
                              </p:par>
                              <p:par>
                                <p:cTn id="221" presetID="2" presetClass="entr" presetSubtype="4" fill="hold" grpId="0" nodeType="withEffect">
                                  <p:stCondLst>
                                    <p:cond delay="0"/>
                                  </p:stCondLst>
                                  <p:childTnLst>
                                    <p:set>
                                      <p:cBhvr>
                                        <p:cTn id="222" dur="1" fill="hold">
                                          <p:stCondLst>
                                            <p:cond delay="0"/>
                                          </p:stCondLst>
                                        </p:cTn>
                                        <p:tgtEl>
                                          <p:spTgt spid="74"/>
                                        </p:tgtEl>
                                        <p:attrNameLst>
                                          <p:attrName>style.visibility</p:attrName>
                                        </p:attrNameLst>
                                      </p:cBhvr>
                                      <p:to>
                                        <p:strVal val="visible"/>
                                      </p:to>
                                    </p:set>
                                    <p:anim calcmode="lin" valueType="num">
                                      <p:cBhvr additive="base">
                                        <p:cTn id="223" dur="500" fill="hold"/>
                                        <p:tgtEl>
                                          <p:spTgt spid="74"/>
                                        </p:tgtEl>
                                        <p:attrNameLst>
                                          <p:attrName>ppt_x</p:attrName>
                                        </p:attrNameLst>
                                      </p:cBhvr>
                                      <p:tavLst>
                                        <p:tav tm="0">
                                          <p:val>
                                            <p:strVal val="#ppt_x"/>
                                          </p:val>
                                        </p:tav>
                                        <p:tav tm="100000">
                                          <p:val>
                                            <p:strVal val="#ppt_x"/>
                                          </p:val>
                                        </p:tav>
                                      </p:tavLst>
                                    </p:anim>
                                    <p:anim calcmode="lin" valueType="num">
                                      <p:cBhvr additive="base">
                                        <p:cTn id="224" dur="500" fill="hold"/>
                                        <p:tgtEl>
                                          <p:spTgt spid="74"/>
                                        </p:tgtEl>
                                        <p:attrNameLst>
                                          <p:attrName>ppt_y</p:attrName>
                                        </p:attrNameLst>
                                      </p:cBhvr>
                                      <p:tavLst>
                                        <p:tav tm="0">
                                          <p:val>
                                            <p:strVal val="1+#ppt_h/2"/>
                                          </p:val>
                                        </p:tav>
                                        <p:tav tm="100000">
                                          <p:val>
                                            <p:strVal val="#ppt_y"/>
                                          </p:val>
                                        </p:tav>
                                      </p:tavLst>
                                    </p:anim>
                                  </p:childTnLst>
                                </p:cTn>
                              </p:par>
                              <p:par>
                                <p:cTn id="225" presetID="2" presetClass="entr" presetSubtype="4" fill="hold" grpId="0" nodeType="withEffect">
                                  <p:stCondLst>
                                    <p:cond delay="0"/>
                                  </p:stCondLst>
                                  <p:childTnLst>
                                    <p:set>
                                      <p:cBhvr>
                                        <p:cTn id="226" dur="1" fill="hold">
                                          <p:stCondLst>
                                            <p:cond delay="0"/>
                                          </p:stCondLst>
                                        </p:cTn>
                                        <p:tgtEl>
                                          <p:spTgt spid="75"/>
                                        </p:tgtEl>
                                        <p:attrNameLst>
                                          <p:attrName>style.visibility</p:attrName>
                                        </p:attrNameLst>
                                      </p:cBhvr>
                                      <p:to>
                                        <p:strVal val="visible"/>
                                      </p:to>
                                    </p:set>
                                    <p:anim calcmode="lin" valueType="num">
                                      <p:cBhvr additive="base">
                                        <p:cTn id="227" dur="500" fill="hold"/>
                                        <p:tgtEl>
                                          <p:spTgt spid="75"/>
                                        </p:tgtEl>
                                        <p:attrNameLst>
                                          <p:attrName>ppt_x</p:attrName>
                                        </p:attrNameLst>
                                      </p:cBhvr>
                                      <p:tavLst>
                                        <p:tav tm="0">
                                          <p:val>
                                            <p:strVal val="#ppt_x"/>
                                          </p:val>
                                        </p:tav>
                                        <p:tav tm="100000">
                                          <p:val>
                                            <p:strVal val="#ppt_x"/>
                                          </p:val>
                                        </p:tav>
                                      </p:tavLst>
                                    </p:anim>
                                    <p:anim calcmode="lin" valueType="num">
                                      <p:cBhvr additive="base">
                                        <p:cTn id="228" dur="500" fill="hold"/>
                                        <p:tgtEl>
                                          <p:spTgt spid="75"/>
                                        </p:tgtEl>
                                        <p:attrNameLst>
                                          <p:attrName>ppt_y</p:attrName>
                                        </p:attrNameLst>
                                      </p:cBhvr>
                                      <p:tavLst>
                                        <p:tav tm="0">
                                          <p:val>
                                            <p:strVal val="1+#ppt_h/2"/>
                                          </p:val>
                                        </p:tav>
                                        <p:tav tm="100000">
                                          <p:val>
                                            <p:strVal val="#ppt_y"/>
                                          </p:val>
                                        </p:tav>
                                      </p:tavLst>
                                    </p:anim>
                                  </p:childTnLst>
                                </p:cTn>
                              </p:par>
                              <p:par>
                                <p:cTn id="229" presetID="2" presetClass="entr" presetSubtype="4" fill="hold" grpId="0" nodeType="withEffect">
                                  <p:stCondLst>
                                    <p:cond delay="0"/>
                                  </p:stCondLst>
                                  <p:childTnLst>
                                    <p:set>
                                      <p:cBhvr>
                                        <p:cTn id="230" dur="1" fill="hold">
                                          <p:stCondLst>
                                            <p:cond delay="0"/>
                                          </p:stCondLst>
                                        </p:cTn>
                                        <p:tgtEl>
                                          <p:spTgt spid="76"/>
                                        </p:tgtEl>
                                        <p:attrNameLst>
                                          <p:attrName>style.visibility</p:attrName>
                                        </p:attrNameLst>
                                      </p:cBhvr>
                                      <p:to>
                                        <p:strVal val="visible"/>
                                      </p:to>
                                    </p:set>
                                    <p:anim calcmode="lin" valueType="num">
                                      <p:cBhvr additive="base">
                                        <p:cTn id="231" dur="500" fill="hold"/>
                                        <p:tgtEl>
                                          <p:spTgt spid="76"/>
                                        </p:tgtEl>
                                        <p:attrNameLst>
                                          <p:attrName>ppt_x</p:attrName>
                                        </p:attrNameLst>
                                      </p:cBhvr>
                                      <p:tavLst>
                                        <p:tav tm="0">
                                          <p:val>
                                            <p:strVal val="#ppt_x"/>
                                          </p:val>
                                        </p:tav>
                                        <p:tav tm="100000">
                                          <p:val>
                                            <p:strVal val="#ppt_x"/>
                                          </p:val>
                                        </p:tav>
                                      </p:tavLst>
                                    </p:anim>
                                    <p:anim calcmode="lin" valueType="num">
                                      <p:cBhvr additive="base">
                                        <p:cTn id="232" dur="500" fill="hold"/>
                                        <p:tgtEl>
                                          <p:spTgt spid="76"/>
                                        </p:tgtEl>
                                        <p:attrNameLst>
                                          <p:attrName>ppt_y</p:attrName>
                                        </p:attrNameLst>
                                      </p:cBhvr>
                                      <p:tavLst>
                                        <p:tav tm="0">
                                          <p:val>
                                            <p:strVal val="1+#ppt_h/2"/>
                                          </p:val>
                                        </p:tav>
                                        <p:tav tm="100000">
                                          <p:val>
                                            <p:strVal val="#ppt_y"/>
                                          </p:val>
                                        </p:tav>
                                      </p:tavLst>
                                    </p:anim>
                                  </p:childTnLst>
                                </p:cTn>
                              </p:par>
                              <p:par>
                                <p:cTn id="233" presetID="2" presetClass="entr" presetSubtype="4" fill="hold" grpId="0" nodeType="withEffect">
                                  <p:stCondLst>
                                    <p:cond delay="0"/>
                                  </p:stCondLst>
                                  <p:childTnLst>
                                    <p:set>
                                      <p:cBhvr>
                                        <p:cTn id="234" dur="1" fill="hold">
                                          <p:stCondLst>
                                            <p:cond delay="0"/>
                                          </p:stCondLst>
                                        </p:cTn>
                                        <p:tgtEl>
                                          <p:spTgt spid="77"/>
                                        </p:tgtEl>
                                        <p:attrNameLst>
                                          <p:attrName>style.visibility</p:attrName>
                                        </p:attrNameLst>
                                      </p:cBhvr>
                                      <p:to>
                                        <p:strVal val="visible"/>
                                      </p:to>
                                    </p:set>
                                    <p:anim calcmode="lin" valueType="num">
                                      <p:cBhvr additive="base">
                                        <p:cTn id="235" dur="500" fill="hold"/>
                                        <p:tgtEl>
                                          <p:spTgt spid="77"/>
                                        </p:tgtEl>
                                        <p:attrNameLst>
                                          <p:attrName>ppt_x</p:attrName>
                                        </p:attrNameLst>
                                      </p:cBhvr>
                                      <p:tavLst>
                                        <p:tav tm="0">
                                          <p:val>
                                            <p:strVal val="#ppt_x"/>
                                          </p:val>
                                        </p:tav>
                                        <p:tav tm="100000">
                                          <p:val>
                                            <p:strVal val="#ppt_x"/>
                                          </p:val>
                                        </p:tav>
                                      </p:tavLst>
                                    </p:anim>
                                    <p:anim calcmode="lin" valueType="num">
                                      <p:cBhvr additive="base">
                                        <p:cTn id="236" dur="500" fill="hold"/>
                                        <p:tgtEl>
                                          <p:spTgt spid="77"/>
                                        </p:tgtEl>
                                        <p:attrNameLst>
                                          <p:attrName>ppt_y</p:attrName>
                                        </p:attrNameLst>
                                      </p:cBhvr>
                                      <p:tavLst>
                                        <p:tav tm="0">
                                          <p:val>
                                            <p:strVal val="1+#ppt_h/2"/>
                                          </p:val>
                                        </p:tav>
                                        <p:tav tm="100000">
                                          <p:val>
                                            <p:strVal val="#ppt_y"/>
                                          </p:val>
                                        </p:tav>
                                      </p:tavLst>
                                    </p:anim>
                                  </p:childTnLst>
                                </p:cTn>
                              </p:par>
                              <p:par>
                                <p:cTn id="237" presetID="2" presetClass="entr" presetSubtype="4" fill="hold" grpId="0" nodeType="withEffect">
                                  <p:stCondLst>
                                    <p:cond delay="0"/>
                                  </p:stCondLst>
                                  <p:childTnLst>
                                    <p:set>
                                      <p:cBhvr>
                                        <p:cTn id="238" dur="1" fill="hold">
                                          <p:stCondLst>
                                            <p:cond delay="0"/>
                                          </p:stCondLst>
                                        </p:cTn>
                                        <p:tgtEl>
                                          <p:spTgt spid="78"/>
                                        </p:tgtEl>
                                        <p:attrNameLst>
                                          <p:attrName>style.visibility</p:attrName>
                                        </p:attrNameLst>
                                      </p:cBhvr>
                                      <p:to>
                                        <p:strVal val="visible"/>
                                      </p:to>
                                    </p:set>
                                    <p:anim calcmode="lin" valueType="num">
                                      <p:cBhvr additive="base">
                                        <p:cTn id="239" dur="500" fill="hold"/>
                                        <p:tgtEl>
                                          <p:spTgt spid="78"/>
                                        </p:tgtEl>
                                        <p:attrNameLst>
                                          <p:attrName>ppt_x</p:attrName>
                                        </p:attrNameLst>
                                      </p:cBhvr>
                                      <p:tavLst>
                                        <p:tav tm="0">
                                          <p:val>
                                            <p:strVal val="#ppt_x"/>
                                          </p:val>
                                        </p:tav>
                                        <p:tav tm="100000">
                                          <p:val>
                                            <p:strVal val="#ppt_x"/>
                                          </p:val>
                                        </p:tav>
                                      </p:tavLst>
                                    </p:anim>
                                    <p:anim calcmode="lin" valueType="num">
                                      <p:cBhvr additive="base">
                                        <p:cTn id="240" dur="500" fill="hold"/>
                                        <p:tgtEl>
                                          <p:spTgt spid="78"/>
                                        </p:tgtEl>
                                        <p:attrNameLst>
                                          <p:attrName>ppt_y</p:attrName>
                                        </p:attrNameLst>
                                      </p:cBhvr>
                                      <p:tavLst>
                                        <p:tav tm="0">
                                          <p:val>
                                            <p:strVal val="1+#ppt_h/2"/>
                                          </p:val>
                                        </p:tav>
                                        <p:tav tm="100000">
                                          <p:val>
                                            <p:strVal val="#ppt_y"/>
                                          </p:val>
                                        </p:tav>
                                      </p:tavLst>
                                    </p:anim>
                                  </p:childTnLst>
                                </p:cTn>
                              </p:par>
                              <p:par>
                                <p:cTn id="241" presetID="2" presetClass="entr" presetSubtype="4" fill="hold" grpId="0" nodeType="withEffect">
                                  <p:stCondLst>
                                    <p:cond delay="0"/>
                                  </p:stCondLst>
                                  <p:childTnLst>
                                    <p:set>
                                      <p:cBhvr>
                                        <p:cTn id="242" dur="1" fill="hold">
                                          <p:stCondLst>
                                            <p:cond delay="0"/>
                                          </p:stCondLst>
                                        </p:cTn>
                                        <p:tgtEl>
                                          <p:spTgt spid="79"/>
                                        </p:tgtEl>
                                        <p:attrNameLst>
                                          <p:attrName>style.visibility</p:attrName>
                                        </p:attrNameLst>
                                      </p:cBhvr>
                                      <p:to>
                                        <p:strVal val="visible"/>
                                      </p:to>
                                    </p:set>
                                    <p:anim calcmode="lin" valueType="num">
                                      <p:cBhvr additive="base">
                                        <p:cTn id="243" dur="500" fill="hold"/>
                                        <p:tgtEl>
                                          <p:spTgt spid="79"/>
                                        </p:tgtEl>
                                        <p:attrNameLst>
                                          <p:attrName>ppt_x</p:attrName>
                                        </p:attrNameLst>
                                      </p:cBhvr>
                                      <p:tavLst>
                                        <p:tav tm="0">
                                          <p:val>
                                            <p:strVal val="#ppt_x"/>
                                          </p:val>
                                        </p:tav>
                                        <p:tav tm="100000">
                                          <p:val>
                                            <p:strVal val="#ppt_x"/>
                                          </p:val>
                                        </p:tav>
                                      </p:tavLst>
                                    </p:anim>
                                    <p:anim calcmode="lin" valueType="num">
                                      <p:cBhvr additive="base">
                                        <p:cTn id="244" dur="500" fill="hold"/>
                                        <p:tgtEl>
                                          <p:spTgt spid="79"/>
                                        </p:tgtEl>
                                        <p:attrNameLst>
                                          <p:attrName>ppt_y</p:attrName>
                                        </p:attrNameLst>
                                      </p:cBhvr>
                                      <p:tavLst>
                                        <p:tav tm="0">
                                          <p:val>
                                            <p:strVal val="1+#ppt_h/2"/>
                                          </p:val>
                                        </p:tav>
                                        <p:tav tm="100000">
                                          <p:val>
                                            <p:strVal val="#ppt_y"/>
                                          </p:val>
                                        </p:tav>
                                      </p:tavLst>
                                    </p:anim>
                                  </p:childTnLst>
                                </p:cTn>
                              </p:par>
                              <p:par>
                                <p:cTn id="245" presetID="2" presetClass="entr" presetSubtype="1" fill="hold" grpId="0" nodeType="withEffect">
                                  <p:stCondLst>
                                    <p:cond delay="0"/>
                                  </p:stCondLst>
                                  <p:childTnLst>
                                    <p:set>
                                      <p:cBhvr>
                                        <p:cTn id="246" dur="1" fill="hold">
                                          <p:stCondLst>
                                            <p:cond delay="0"/>
                                          </p:stCondLst>
                                        </p:cTn>
                                        <p:tgtEl>
                                          <p:spTgt spid="80"/>
                                        </p:tgtEl>
                                        <p:attrNameLst>
                                          <p:attrName>style.visibility</p:attrName>
                                        </p:attrNameLst>
                                      </p:cBhvr>
                                      <p:to>
                                        <p:strVal val="visible"/>
                                      </p:to>
                                    </p:set>
                                    <p:anim calcmode="lin" valueType="num">
                                      <p:cBhvr additive="base">
                                        <p:cTn id="247" dur="500" fill="hold"/>
                                        <p:tgtEl>
                                          <p:spTgt spid="80"/>
                                        </p:tgtEl>
                                        <p:attrNameLst>
                                          <p:attrName>ppt_x</p:attrName>
                                        </p:attrNameLst>
                                      </p:cBhvr>
                                      <p:tavLst>
                                        <p:tav tm="0">
                                          <p:val>
                                            <p:strVal val="#ppt_x"/>
                                          </p:val>
                                        </p:tav>
                                        <p:tav tm="100000">
                                          <p:val>
                                            <p:strVal val="#ppt_x"/>
                                          </p:val>
                                        </p:tav>
                                      </p:tavLst>
                                    </p:anim>
                                    <p:anim calcmode="lin" valueType="num">
                                      <p:cBhvr additive="base">
                                        <p:cTn id="248" dur="500" fill="hold"/>
                                        <p:tgtEl>
                                          <p:spTgt spid="80"/>
                                        </p:tgtEl>
                                        <p:attrNameLst>
                                          <p:attrName>ppt_y</p:attrName>
                                        </p:attrNameLst>
                                      </p:cBhvr>
                                      <p:tavLst>
                                        <p:tav tm="0">
                                          <p:val>
                                            <p:strVal val="0-#ppt_h/2"/>
                                          </p:val>
                                        </p:tav>
                                        <p:tav tm="100000">
                                          <p:val>
                                            <p:strVal val="#ppt_y"/>
                                          </p:val>
                                        </p:tav>
                                      </p:tavLst>
                                    </p:anim>
                                  </p:childTnLst>
                                </p:cTn>
                              </p:par>
                              <p:par>
                                <p:cTn id="249" presetID="2" presetClass="entr" presetSubtype="4" fill="hold" grpId="0" nodeType="withEffect">
                                  <p:stCondLst>
                                    <p:cond delay="0"/>
                                  </p:stCondLst>
                                  <p:childTnLst>
                                    <p:set>
                                      <p:cBhvr>
                                        <p:cTn id="250" dur="1" fill="hold">
                                          <p:stCondLst>
                                            <p:cond delay="0"/>
                                          </p:stCondLst>
                                        </p:cTn>
                                        <p:tgtEl>
                                          <p:spTgt spid="81"/>
                                        </p:tgtEl>
                                        <p:attrNameLst>
                                          <p:attrName>style.visibility</p:attrName>
                                        </p:attrNameLst>
                                      </p:cBhvr>
                                      <p:to>
                                        <p:strVal val="visible"/>
                                      </p:to>
                                    </p:set>
                                    <p:anim calcmode="lin" valueType="num">
                                      <p:cBhvr additive="base">
                                        <p:cTn id="251" dur="500" fill="hold"/>
                                        <p:tgtEl>
                                          <p:spTgt spid="81"/>
                                        </p:tgtEl>
                                        <p:attrNameLst>
                                          <p:attrName>ppt_x</p:attrName>
                                        </p:attrNameLst>
                                      </p:cBhvr>
                                      <p:tavLst>
                                        <p:tav tm="0">
                                          <p:val>
                                            <p:strVal val="#ppt_x"/>
                                          </p:val>
                                        </p:tav>
                                        <p:tav tm="100000">
                                          <p:val>
                                            <p:strVal val="#ppt_x"/>
                                          </p:val>
                                        </p:tav>
                                      </p:tavLst>
                                    </p:anim>
                                    <p:anim calcmode="lin" valueType="num">
                                      <p:cBhvr additive="base">
                                        <p:cTn id="252" dur="500" fill="hold"/>
                                        <p:tgtEl>
                                          <p:spTgt spid="81"/>
                                        </p:tgtEl>
                                        <p:attrNameLst>
                                          <p:attrName>ppt_y</p:attrName>
                                        </p:attrNameLst>
                                      </p:cBhvr>
                                      <p:tavLst>
                                        <p:tav tm="0">
                                          <p:val>
                                            <p:strVal val="1+#ppt_h/2"/>
                                          </p:val>
                                        </p:tav>
                                        <p:tav tm="100000">
                                          <p:val>
                                            <p:strVal val="#ppt_y"/>
                                          </p:val>
                                        </p:tav>
                                      </p:tavLst>
                                    </p:anim>
                                  </p:childTnLst>
                                </p:cTn>
                              </p:par>
                              <p:par>
                                <p:cTn id="253" presetID="2" presetClass="entr" presetSubtype="4" fill="hold" grpId="0" nodeType="withEffect">
                                  <p:stCondLst>
                                    <p:cond delay="0"/>
                                  </p:stCondLst>
                                  <p:childTnLst>
                                    <p:set>
                                      <p:cBhvr>
                                        <p:cTn id="254" dur="1" fill="hold">
                                          <p:stCondLst>
                                            <p:cond delay="0"/>
                                          </p:stCondLst>
                                        </p:cTn>
                                        <p:tgtEl>
                                          <p:spTgt spid="82"/>
                                        </p:tgtEl>
                                        <p:attrNameLst>
                                          <p:attrName>style.visibility</p:attrName>
                                        </p:attrNameLst>
                                      </p:cBhvr>
                                      <p:to>
                                        <p:strVal val="visible"/>
                                      </p:to>
                                    </p:set>
                                    <p:anim calcmode="lin" valueType="num">
                                      <p:cBhvr additive="base">
                                        <p:cTn id="255" dur="500" fill="hold"/>
                                        <p:tgtEl>
                                          <p:spTgt spid="82"/>
                                        </p:tgtEl>
                                        <p:attrNameLst>
                                          <p:attrName>ppt_x</p:attrName>
                                        </p:attrNameLst>
                                      </p:cBhvr>
                                      <p:tavLst>
                                        <p:tav tm="0">
                                          <p:val>
                                            <p:strVal val="#ppt_x"/>
                                          </p:val>
                                        </p:tav>
                                        <p:tav tm="100000">
                                          <p:val>
                                            <p:strVal val="#ppt_x"/>
                                          </p:val>
                                        </p:tav>
                                      </p:tavLst>
                                    </p:anim>
                                    <p:anim calcmode="lin" valueType="num">
                                      <p:cBhvr additive="base">
                                        <p:cTn id="256" dur="500" fill="hold"/>
                                        <p:tgtEl>
                                          <p:spTgt spid="82"/>
                                        </p:tgtEl>
                                        <p:attrNameLst>
                                          <p:attrName>ppt_y</p:attrName>
                                        </p:attrNameLst>
                                      </p:cBhvr>
                                      <p:tavLst>
                                        <p:tav tm="0">
                                          <p:val>
                                            <p:strVal val="1+#ppt_h/2"/>
                                          </p:val>
                                        </p:tav>
                                        <p:tav tm="100000">
                                          <p:val>
                                            <p:strVal val="#ppt_y"/>
                                          </p:val>
                                        </p:tav>
                                      </p:tavLst>
                                    </p:anim>
                                  </p:childTnLst>
                                </p:cTn>
                              </p:par>
                              <p:par>
                                <p:cTn id="257" presetID="2" presetClass="entr" presetSubtype="3" fill="hold" grpId="0" nodeType="withEffect">
                                  <p:stCondLst>
                                    <p:cond delay="0"/>
                                  </p:stCondLst>
                                  <p:childTnLst>
                                    <p:set>
                                      <p:cBhvr>
                                        <p:cTn id="258" dur="1" fill="hold">
                                          <p:stCondLst>
                                            <p:cond delay="0"/>
                                          </p:stCondLst>
                                        </p:cTn>
                                        <p:tgtEl>
                                          <p:spTgt spid="83"/>
                                        </p:tgtEl>
                                        <p:attrNameLst>
                                          <p:attrName>style.visibility</p:attrName>
                                        </p:attrNameLst>
                                      </p:cBhvr>
                                      <p:to>
                                        <p:strVal val="visible"/>
                                      </p:to>
                                    </p:set>
                                    <p:anim calcmode="lin" valueType="num">
                                      <p:cBhvr additive="base">
                                        <p:cTn id="259" dur="500" fill="hold"/>
                                        <p:tgtEl>
                                          <p:spTgt spid="83"/>
                                        </p:tgtEl>
                                        <p:attrNameLst>
                                          <p:attrName>ppt_x</p:attrName>
                                        </p:attrNameLst>
                                      </p:cBhvr>
                                      <p:tavLst>
                                        <p:tav tm="0">
                                          <p:val>
                                            <p:strVal val="1+#ppt_w/2"/>
                                          </p:val>
                                        </p:tav>
                                        <p:tav tm="100000">
                                          <p:val>
                                            <p:strVal val="#ppt_x"/>
                                          </p:val>
                                        </p:tav>
                                      </p:tavLst>
                                    </p:anim>
                                    <p:anim calcmode="lin" valueType="num">
                                      <p:cBhvr additive="base">
                                        <p:cTn id="260" dur="500" fill="hold"/>
                                        <p:tgtEl>
                                          <p:spTgt spid="83"/>
                                        </p:tgtEl>
                                        <p:attrNameLst>
                                          <p:attrName>ppt_y</p:attrName>
                                        </p:attrNameLst>
                                      </p:cBhvr>
                                      <p:tavLst>
                                        <p:tav tm="0">
                                          <p:val>
                                            <p:strVal val="0-#ppt_h/2"/>
                                          </p:val>
                                        </p:tav>
                                        <p:tav tm="100000">
                                          <p:val>
                                            <p:strVal val="#ppt_y"/>
                                          </p:val>
                                        </p:tav>
                                      </p:tavLst>
                                    </p:anim>
                                  </p:childTnLst>
                                </p:cTn>
                              </p:par>
                              <p:par>
                                <p:cTn id="261" presetID="2" presetClass="entr" presetSubtype="2" fill="hold" grpId="0" nodeType="withEffect">
                                  <p:stCondLst>
                                    <p:cond delay="0"/>
                                  </p:stCondLst>
                                  <p:childTnLst>
                                    <p:set>
                                      <p:cBhvr>
                                        <p:cTn id="262" dur="1" fill="hold">
                                          <p:stCondLst>
                                            <p:cond delay="0"/>
                                          </p:stCondLst>
                                        </p:cTn>
                                        <p:tgtEl>
                                          <p:spTgt spid="84"/>
                                        </p:tgtEl>
                                        <p:attrNameLst>
                                          <p:attrName>style.visibility</p:attrName>
                                        </p:attrNameLst>
                                      </p:cBhvr>
                                      <p:to>
                                        <p:strVal val="visible"/>
                                      </p:to>
                                    </p:set>
                                    <p:anim calcmode="lin" valueType="num">
                                      <p:cBhvr additive="base">
                                        <p:cTn id="263" dur="500" fill="hold"/>
                                        <p:tgtEl>
                                          <p:spTgt spid="84"/>
                                        </p:tgtEl>
                                        <p:attrNameLst>
                                          <p:attrName>ppt_x</p:attrName>
                                        </p:attrNameLst>
                                      </p:cBhvr>
                                      <p:tavLst>
                                        <p:tav tm="0">
                                          <p:val>
                                            <p:strVal val="1+#ppt_w/2"/>
                                          </p:val>
                                        </p:tav>
                                        <p:tav tm="100000">
                                          <p:val>
                                            <p:strVal val="#ppt_x"/>
                                          </p:val>
                                        </p:tav>
                                      </p:tavLst>
                                    </p:anim>
                                    <p:anim calcmode="lin" valueType="num">
                                      <p:cBhvr additive="base">
                                        <p:cTn id="264" dur="500" fill="hold"/>
                                        <p:tgtEl>
                                          <p:spTgt spid="84"/>
                                        </p:tgtEl>
                                        <p:attrNameLst>
                                          <p:attrName>ppt_y</p:attrName>
                                        </p:attrNameLst>
                                      </p:cBhvr>
                                      <p:tavLst>
                                        <p:tav tm="0">
                                          <p:val>
                                            <p:strVal val="#ppt_y"/>
                                          </p:val>
                                        </p:tav>
                                        <p:tav tm="100000">
                                          <p:val>
                                            <p:strVal val="#ppt_y"/>
                                          </p:val>
                                        </p:tav>
                                      </p:tavLst>
                                    </p:anim>
                                  </p:childTnLst>
                                </p:cTn>
                              </p:par>
                              <p:par>
                                <p:cTn id="265" presetID="2" presetClass="entr" presetSubtype="12" fill="hold" grpId="0" nodeType="withEffect">
                                  <p:stCondLst>
                                    <p:cond delay="0"/>
                                  </p:stCondLst>
                                  <p:childTnLst>
                                    <p:set>
                                      <p:cBhvr>
                                        <p:cTn id="266" dur="1" fill="hold">
                                          <p:stCondLst>
                                            <p:cond delay="0"/>
                                          </p:stCondLst>
                                        </p:cTn>
                                        <p:tgtEl>
                                          <p:spTgt spid="85"/>
                                        </p:tgtEl>
                                        <p:attrNameLst>
                                          <p:attrName>style.visibility</p:attrName>
                                        </p:attrNameLst>
                                      </p:cBhvr>
                                      <p:to>
                                        <p:strVal val="visible"/>
                                      </p:to>
                                    </p:set>
                                    <p:anim calcmode="lin" valueType="num">
                                      <p:cBhvr additive="base">
                                        <p:cTn id="267" dur="500" fill="hold"/>
                                        <p:tgtEl>
                                          <p:spTgt spid="85"/>
                                        </p:tgtEl>
                                        <p:attrNameLst>
                                          <p:attrName>ppt_x</p:attrName>
                                        </p:attrNameLst>
                                      </p:cBhvr>
                                      <p:tavLst>
                                        <p:tav tm="0">
                                          <p:val>
                                            <p:strVal val="0-#ppt_w/2"/>
                                          </p:val>
                                        </p:tav>
                                        <p:tav tm="100000">
                                          <p:val>
                                            <p:strVal val="#ppt_x"/>
                                          </p:val>
                                        </p:tav>
                                      </p:tavLst>
                                    </p:anim>
                                    <p:anim calcmode="lin" valueType="num">
                                      <p:cBhvr additive="base">
                                        <p:cTn id="268" dur="500" fill="hold"/>
                                        <p:tgtEl>
                                          <p:spTgt spid="85"/>
                                        </p:tgtEl>
                                        <p:attrNameLst>
                                          <p:attrName>ppt_y</p:attrName>
                                        </p:attrNameLst>
                                      </p:cBhvr>
                                      <p:tavLst>
                                        <p:tav tm="0">
                                          <p:val>
                                            <p:strVal val="1+#ppt_h/2"/>
                                          </p:val>
                                        </p:tav>
                                        <p:tav tm="100000">
                                          <p:val>
                                            <p:strVal val="#ppt_y"/>
                                          </p:val>
                                        </p:tav>
                                      </p:tavLst>
                                    </p:anim>
                                  </p:childTnLst>
                                </p:cTn>
                              </p:par>
                              <p:par>
                                <p:cTn id="269" presetID="2" presetClass="entr" presetSubtype="4" fill="hold" grpId="0" nodeType="withEffect">
                                  <p:stCondLst>
                                    <p:cond delay="0"/>
                                  </p:stCondLst>
                                  <p:childTnLst>
                                    <p:set>
                                      <p:cBhvr>
                                        <p:cTn id="270" dur="1" fill="hold">
                                          <p:stCondLst>
                                            <p:cond delay="0"/>
                                          </p:stCondLst>
                                        </p:cTn>
                                        <p:tgtEl>
                                          <p:spTgt spid="86"/>
                                        </p:tgtEl>
                                        <p:attrNameLst>
                                          <p:attrName>style.visibility</p:attrName>
                                        </p:attrNameLst>
                                      </p:cBhvr>
                                      <p:to>
                                        <p:strVal val="visible"/>
                                      </p:to>
                                    </p:set>
                                    <p:anim calcmode="lin" valueType="num">
                                      <p:cBhvr additive="base">
                                        <p:cTn id="271" dur="500" fill="hold"/>
                                        <p:tgtEl>
                                          <p:spTgt spid="86"/>
                                        </p:tgtEl>
                                        <p:attrNameLst>
                                          <p:attrName>ppt_x</p:attrName>
                                        </p:attrNameLst>
                                      </p:cBhvr>
                                      <p:tavLst>
                                        <p:tav tm="0">
                                          <p:val>
                                            <p:strVal val="#ppt_x"/>
                                          </p:val>
                                        </p:tav>
                                        <p:tav tm="100000">
                                          <p:val>
                                            <p:strVal val="#ppt_x"/>
                                          </p:val>
                                        </p:tav>
                                      </p:tavLst>
                                    </p:anim>
                                    <p:anim calcmode="lin" valueType="num">
                                      <p:cBhvr additive="base">
                                        <p:cTn id="272" dur="500" fill="hold"/>
                                        <p:tgtEl>
                                          <p:spTgt spid="86"/>
                                        </p:tgtEl>
                                        <p:attrNameLst>
                                          <p:attrName>ppt_y</p:attrName>
                                        </p:attrNameLst>
                                      </p:cBhvr>
                                      <p:tavLst>
                                        <p:tav tm="0">
                                          <p:val>
                                            <p:strVal val="1+#ppt_h/2"/>
                                          </p:val>
                                        </p:tav>
                                        <p:tav tm="100000">
                                          <p:val>
                                            <p:strVal val="#ppt_y"/>
                                          </p:val>
                                        </p:tav>
                                      </p:tavLst>
                                    </p:anim>
                                  </p:childTnLst>
                                </p:cTn>
                              </p:par>
                              <p:par>
                                <p:cTn id="273" presetID="2" presetClass="entr" presetSubtype="4" fill="hold" grpId="0" nodeType="withEffect">
                                  <p:stCondLst>
                                    <p:cond delay="0"/>
                                  </p:stCondLst>
                                  <p:childTnLst>
                                    <p:set>
                                      <p:cBhvr>
                                        <p:cTn id="274" dur="1" fill="hold">
                                          <p:stCondLst>
                                            <p:cond delay="0"/>
                                          </p:stCondLst>
                                        </p:cTn>
                                        <p:tgtEl>
                                          <p:spTgt spid="87"/>
                                        </p:tgtEl>
                                        <p:attrNameLst>
                                          <p:attrName>style.visibility</p:attrName>
                                        </p:attrNameLst>
                                      </p:cBhvr>
                                      <p:to>
                                        <p:strVal val="visible"/>
                                      </p:to>
                                    </p:set>
                                    <p:anim calcmode="lin" valueType="num">
                                      <p:cBhvr additive="base">
                                        <p:cTn id="275" dur="500" fill="hold"/>
                                        <p:tgtEl>
                                          <p:spTgt spid="87"/>
                                        </p:tgtEl>
                                        <p:attrNameLst>
                                          <p:attrName>ppt_x</p:attrName>
                                        </p:attrNameLst>
                                      </p:cBhvr>
                                      <p:tavLst>
                                        <p:tav tm="0">
                                          <p:val>
                                            <p:strVal val="#ppt_x"/>
                                          </p:val>
                                        </p:tav>
                                        <p:tav tm="100000">
                                          <p:val>
                                            <p:strVal val="#ppt_x"/>
                                          </p:val>
                                        </p:tav>
                                      </p:tavLst>
                                    </p:anim>
                                    <p:anim calcmode="lin" valueType="num">
                                      <p:cBhvr additive="base">
                                        <p:cTn id="276" dur="500" fill="hold"/>
                                        <p:tgtEl>
                                          <p:spTgt spid="87"/>
                                        </p:tgtEl>
                                        <p:attrNameLst>
                                          <p:attrName>ppt_y</p:attrName>
                                        </p:attrNameLst>
                                      </p:cBhvr>
                                      <p:tavLst>
                                        <p:tav tm="0">
                                          <p:val>
                                            <p:strVal val="1+#ppt_h/2"/>
                                          </p:val>
                                        </p:tav>
                                        <p:tav tm="100000">
                                          <p:val>
                                            <p:strVal val="#ppt_y"/>
                                          </p:val>
                                        </p:tav>
                                      </p:tavLst>
                                    </p:anim>
                                  </p:childTnLst>
                                </p:cTn>
                              </p:par>
                              <p:par>
                                <p:cTn id="277" presetID="2" presetClass="entr" presetSubtype="4" fill="hold" grpId="0" nodeType="withEffect">
                                  <p:stCondLst>
                                    <p:cond delay="0"/>
                                  </p:stCondLst>
                                  <p:childTnLst>
                                    <p:set>
                                      <p:cBhvr>
                                        <p:cTn id="278" dur="1" fill="hold">
                                          <p:stCondLst>
                                            <p:cond delay="0"/>
                                          </p:stCondLst>
                                        </p:cTn>
                                        <p:tgtEl>
                                          <p:spTgt spid="88"/>
                                        </p:tgtEl>
                                        <p:attrNameLst>
                                          <p:attrName>style.visibility</p:attrName>
                                        </p:attrNameLst>
                                      </p:cBhvr>
                                      <p:to>
                                        <p:strVal val="visible"/>
                                      </p:to>
                                    </p:set>
                                    <p:anim calcmode="lin" valueType="num">
                                      <p:cBhvr additive="base">
                                        <p:cTn id="279" dur="500" fill="hold"/>
                                        <p:tgtEl>
                                          <p:spTgt spid="88"/>
                                        </p:tgtEl>
                                        <p:attrNameLst>
                                          <p:attrName>ppt_x</p:attrName>
                                        </p:attrNameLst>
                                      </p:cBhvr>
                                      <p:tavLst>
                                        <p:tav tm="0">
                                          <p:val>
                                            <p:strVal val="#ppt_x"/>
                                          </p:val>
                                        </p:tav>
                                        <p:tav tm="100000">
                                          <p:val>
                                            <p:strVal val="#ppt_x"/>
                                          </p:val>
                                        </p:tav>
                                      </p:tavLst>
                                    </p:anim>
                                    <p:anim calcmode="lin" valueType="num">
                                      <p:cBhvr additive="base">
                                        <p:cTn id="280" dur="500" fill="hold"/>
                                        <p:tgtEl>
                                          <p:spTgt spid="88"/>
                                        </p:tgtEl>
                                        <p:attrNameLst>
                                          <p:attrName>ppt_y</p:attrName>
                                        </p:attrNameLst>
                                      </p:cBhvr>
                                      <p:tavLst>
                                        <p:tav tm="0">
                                          <p:val>
                                            <p:strVal val="1+#ppt_h/2"/>
                                          </p:val>
                                        </p:tav>
                                        <p:tav tm="100000">
                                          <p:val>
                                            <p:strVal val="#ppt_y"/>
                                          </p:val>
                                        </p:tav>
                                      </p:tavLst>
                                    </p:anim>
                                  </p:childTnLst>
                                </p:cTn>
                              </p:par>
                              <p:par>
                                <p:cTn id="281" presetID="2" presetClass="entr" presetSubtype="8" fill="hold" grpId="0" nodeType="withEffect">
                                  <p:stCondLst>
                                    <p:cond delay="0"/>
                                  </p:stCondLst>
                                  <p:childTnLst>
                                    <p:set>
                                      <p:cBhvr>
                                        <p:cTn id="282" dur="1" fill="hold">
                                          <p:stCondLst>
                                            <p:cond delay="0"/>
                                          </p:stCondLst>
                                        </p:cTn>
                                        <p:tgtEl>
                                          <p:spTgt spid="89"/>
                                        </p:tgtEl>
                                        <p:attrNameLst>
                                          <p:attrName>style.visibility</p:attrName>
                                        </p:attrNameLst>
                                      </p:cBhvr>
                                      <p:to>
                                        <p:strVal val="visible"/>
                                      </p:to>
                                    </p:set>
                                    <p:anim calcmode="lin" valueType="num">
                                      <p:cBhvr additive="base">
                                        <p:cTn id="283" dur="500" fill="hold"/>
                                        <p:tgtEl>
                                          <p:spTgt spid="89"/>
                                        </p:tgtEl>
                                        <p:attrNameLst>
                                          <p:attrName>ppt_x</p:attrName>
                                        </p:attrNameLst>
                                      </p:cBhvr>
                                      <p:tavLst>
                                        <p:tav tm="0">
                                          <p:val>
                                            <p:strVal val="0-#ppt_w/2"/>
                                          </p:val>
                                        </p:tav>
                                        <p:tav tm="100000">
                                          <p:val>
                                            <p:strVal val="#ppt_x"/>
                                          </p:val>
                                        </p:tav>
                                      </p:tavLst>
                                    </p:anim>
                                    <p:anim calcmode="lin" valueType="num">
                                      <p:cBhvr additive="base">
                                        <p:cTn id="284" dur="500" fill="hold"/>
                                        <p:tgtEl>
                                          <p:spTgt spid="89"/>
                                        </p:tgtEl>
                                        <p:attrNameLst>
                                          <p:attrName>ppt_y</p:attrName>
                                        </p:attrNameLst>
                                      </p:cBhvr>
                                      <p:tavLst>
                                        <p:tav tm="0">
                                          <p:val>
                                            <p:strVal val="#ppt_y"/>
                                          </p:val>
                                        </p:tav>
                                        <p:tav tm="100000">
                                          <p:val>
                                            <p:strVal val="#ppt_y"/>
                                          </p:val>
                                        </p:tav>
                                      </p:tavLst>
                                    </p:anim>
                                  </p:childTnLst>
                                </p:cTn>
                              </p:par>
                              <p:par>
                                <p:cTn id="285" presetID="2" presetClass="entr" presetSubtype="4" fill="hold" grpId="0" nodeType="withEffect">
                                  <p:stCondLst>
                                    <p:cond delay="0"/>
                                  </p:stCondLst>
                                  <p:childTnLst>
                                    <p:set>
                                      <p:cBhvr>
                                        <p:cTn id="286" dur="1" fill="hold">
                                          <p:stCondLst>
                                            <p:cond delay="0"/>
                                          </p:stCondLst>
                                        </p:cTn>
                                        <p:tgtEl>
                                          <p:spTgt spid="90"/>
                                        </p:tgtEl>
                                        <p:attrNameLst>
                                          <p:attrName>style.visibility</p:attrName>
                                        </p:attrNameLst>
                                      </p:cBhvr>
                                      <p:to>
                                        <p:strVal val="visible"/>
                                      </p:to>
                                    </p:set>
                                    <p:anim calcmode="lin" valueType="num">
                                      <p:cBhvr additive="base">
                                        <p:cTn id="287" dur="500" fill="hold"/>
                                        <p:tgtEl>
                                          <p:spTgt spid="90"/>
                                        </p:tgtEl>
                                        <p:attrNameLst>
                                          <p:attrName>ppt_x</p:attrName>
                                        </p:attrNameLst>
                                      </p:cBhvr>
                                      <p:tavLst>
                                        <p:tav tm="0">
                                          <p:val>
                                            <p:strVal val="#ppt_x"/>
                                          </p:val>
                                        </p:tav>
                                        <p:tav tm="100000">
                                          <p:val>
                                            <p:strVal val="#ppt_x"/>
                                          </p:val>
                                        </p:tav>
                                      </p:tavLst>
                                    </p:anim>
                                    <p:anim calcmode="lin" valueType="num">
                                      <p:cBhvr additive="base">
                                        <p:cTn id="288" dur="500" fill="hold"/>
                                        <p:tgtEl>
                                          <p:spTgt spid="90"/>
                                        </p:tgtEl>
                                        <p:attrNameLst>
                                          <p:attrName>ppt_y</p:attrName>
                                        </p:attrNameLst>
                                      </p:cBhvr>
                                      <p:tavLst>
                                        <p:tav tm="0">
                                          <p:val>
                                            <p:strVal val="1+#ppt_h/2"/>
                                          </p:val>
                                        </p:tav>
                                        <p:tav tm="100000">
                                          <p:val>
                                            <p:strVal val="#ppt_y"/>
                                          </p:val>
                                        </p:tav>
                                      </p:tavLst>
                                    </p:anim>
                                  </p:childTnLst>
                                </p:cTn>
                              </p:par>
                              <p:par>
                                <p:cTn id="289" presetID="2" presetClass="entr" presetSubtype="4" fill="hold" grpId="0" nodeType="withEffect">
                                  <p:stCondLst>
                                    <p:cond delay="0"/>
                                  </p:stCondLst>
                                  <p:childTnLst>
                                    <p:set>
                                      <p:cBhvr>
                                        <p:cTn id="290" dur="1" fill="hold">
                                          <p:stCondLst>
                                            <p:cond delay="0"/>
                                          </p:stCondLst>
                                        </p:cTn>
                                        <p:tgtEl>
                                          <p:spTgt spid="91"/>
                                        </p:tgtEl>
                                        <p:attrNameLst>
                                          <p:attrName>style.visibility</p:attrName>
                                        </p:attrNameLst>
                                      </p:cBhvr>
                                      <p:to>
                                        <p:strVal val="visible"/>
                                      </p:to>
                                    </p:set>
                                    <p:anim calcmode="lin" valueType="num">
                                      <p:cBhvr additive="base">
                                        <p:cTn id="291" dur="500" fill="hold"/>
                                        <p:tgtEl>
                                          <p:spTgt spid="91"/>
                                        </p:tgtEl>
                                        <p:attrNameLst>
                                          <p:attrName>ppt_x</p:attrName>
                                        </p:attrNameLst>
                                      </p:cBhvr>
                                      <p:tavLst>
                                        <p:tav tm="0">
                                          <p:val>
                                            <p:strVal val="#ppt_x"/>
                                          </p:val>
                                        </p:tav>
                                        <p:tav tm="100000">
                                          <p:val>
                                            <p:strVal val="#ppt_x"/>
                                          </p:val>
                                        </p:tav>
                                      </p:tavLst>
                                    </p:anim>
                                    <p:anim calcmode="lin" valueType="num">
                                      <p:cBhvr additive="base">
                                        <p:cTn id="292" dur="500" fill="hold"/>
                                        <p:tgtEl>
                                          <p:spTgt spid="91"/>
                                        </p:tgtEl>
                                        <p:attrNameLst>
                                          <p:attrName>ppt_y</p:attrName>
                                        </p:attrNameLst>
                                      </p:cBhvr>
                                      <p:tavLst>
                                        <p:tav tm="0">
                                          <p:val>
                                            <p:strVal val="1+#ppt_h/2"/>
                                          </p:val>
                                        </p:tav>
                                        <p:tav tm="100000">
                                          <p:val>
                                            <p:strVal val="#ppt_y"/>
                                          </p:val>
                                        </p:tav>
                                      </p:tavLst>
                                    </p:anim>
                                  </p:childTnLst>
                                </p:cTn>
                              </p:par>
                              <p:par>
                                <p:cTn id="293" presetID="2" presetClass="entr" presetSubtype="4" fill="hold" grpId="0" nodeType="withEffect">
                                  <p:stCondLst>
                                    <p:cond delay="0"/>
                                  </p:stCondLst>
                                  <p:childTnLst>
                                    <p:set>
                                      <p:cBhvr>
                                        <p:cTn id="294" dur="1" fill="hold">
                                          <p:stCondLst>
                                            <p:cond delay="0"/>
                                          </p:stCondLst>
                                        </p:cTn>
                                        <p:tgtEl>
                                          <p:spTgt spid="92"/>
                                        </p:tgtEl>
                                        <p:attrNameLst>
                                          <p:attrName>style.visibility</p:attrName>
                                        </p:attrNameLst>
                                      </p:cBhvr>
                                      <p:to>
                                        <p:strVal val="visible"/>
                                      </p:to>
                                    </p:set>
                                    <p:anim calcmode="lin" valueType="num">
                                      <p:cBhvr additive="base">
                                        <p:cTn id="295" dur="500" fill="hold"/>
                                        <p:tgtEl>
                                          <p:spTgt spid="92"/>
                                        </p:tgtEl>
                                        <p:attrNameLst>
                                          <p:attrName>ppt_x</p:attrName>
                                        </p:attrNameLst>
                                      </p:cBhvr>
                                      <p:tavLst>
                                        <p:tav tm="0">
                                          <p:val>
                                            <p:strVal val="#ppt_x"/>
                                          </p:val>
                                        </p:tav>
                                        <p:tav tm="100000">
                                          <p:val>
                                            <p:strVal val="#ppt_x"/>
                                          </p:val>
                                        </p:tav>
                                      </p:tavLst>
                                    </p:anim>
                                    <p:anim calcmode="lin" valueType="num">
                                      <p:cBhvr additive="base">
                                        <p:cTn id="296" dur="500" fill="hold"/>
                                        <p:tgtEl>
                                          <p:spTgt spid="92"/>
                                        </p:tgtEl>
                                        <p:attrNameLst>
                                          <p:attrName>ppt_y</p:attrName>
                                        </p:attrNameLst>
                                      </p:cBhvr>
                                      <p:tavLst>
                                        <p:tav tm="0">
                                          <p:val>
                                            <p:strVal val="1+#ppt_h/2"/>
                                          </p:val>
                                        </p:tav>
                                        <p:tav tm="100000">
                                          <p:val>
                                            <p:strVal val="#ppt_y"/>
                                          </p:val>
                                        </p:tav>
                                      </p:tavLst>
                                    </p:anim>
                                  </p:childTnLst>
                                </p:cTn>
                              </p:par>
                              <p:par>
                                <p:cTn id="297" presetID="2" presetClass="entr" presetSubtype="4" fill="hold" grpId="0" nodeType="withEffect">
                                  <p:stCondLst>
                                    <p:cond delay="0"/>
                                  </p:stCondLst>
                                  <p:childTnLst>
                                    <p:set>
                                      <p:cBhvr>
                                        <p:cTn id="298" dur="1" fill="hold">
                                          <p:stCondLst>
                                            <p:cond delay="0"/>
                                          </p:stCondLst>
                                        </p:cTn>
                                        <p:tgtEl>
                                          <p:spTgt spid="93"/>
                                        </p:tgtEl>
                                        <p:attrNameLst>
                                          <p:attrName>style.visibility</p:attrName>
                                        </p:attrNameLst>
                                      </p:cBhvr>
                                      <p:to>
                                        <p:strVal val="visible"/>
                                      </p:to>
                                    </p:set>
                                    <p:anim calcmode="lin" valueType="num">
                                      <p:cBhvr additive="base">
                                        <p:cTn id="299" dur="500" fill="hold"/>
                                        <p:tgtEl>
                                          <p:spTgt spid="93"/>
                                        </p:tgtEl>
                                        <p:attrNameLst>
                                          <p:attrName>ppt_x</p:attrName>
                                        </p:attrNameLst>
                                      </p:cBhvr>
                                      <p:tavLst>
                                        <p:tav tm="0">
                                          <p:val>
                                            <p:strVal val="#ppt_x"/>
                                          </p:val>
                                        </p:tav>
                                        <p:tav tm="100000">
                                          <p:val>
                                            <p:strVal val="#ppt_x"/>
                                          </p:val>
                                        </p:tav>
                                      </p:tavLst>
                                    </p:anim>
                                    <p:anim calcmode="lin" valueType="num">
                                      <p:cBhvr additive="base">
                                        <p:cTn id="300" dur="500" fill="hold"/>
                                        <p:tgtEl>
                                          <p:spTgt spid="93"/>
                                        </p:tgtEl>
                                        <p:attrNameLst>
                                          <p:attrName>ppt_y</p:attrName>
                                        </p:attrNameLst>
                                      </p:cBhvr>
                                      <p:tavLst>
                                        <p:tav tm="0">
                                          <p:val>
                                            <p:strVal val="1+#ppt_h/2"/>
                                          </p:val>
                                        </p:tav>
                                        <p:tav tm="100000">
                                          <p:val>
                                            <p:strVal val="#ppt_y"/>
                                          </p:val>
                                        </p:tav>
                                      </p:tavLst>
                                    </p:anim>
                                  </p:childTnLst>
                                </p:cTn>
                              </p:par>
                              <p:par>
                                <p:cTn id="301" presetID="2" presetClass="entr" presetSubtype="4" fill="hold" grpId="0" nodeType="withEffect">
                                  <p:stCondLst>
                                    <p:cond delay="0"/>
                                  </p:stCondLst>
                                  <p:childTnLst>
                                    <p:set>
                                      <p:cBhvr>
                                        <p:cTn id="302" dur="1" fill="hold">
                                          <p:stCondLst>
                                            <p:cond delay="0"/>
                                          </p:stCondLst>
                                        </p:cTn>
                                        <p:tgtEl>
                                          <p:spTgt spid="94"/>
                                        </p:tgtEl>
                                        <p:attrNameLst>
                                          <p:attrName>style.visibility</p:attrName>
                                        </p:attrNameLst>
                                      </p:cBhvr>
                                      <p:to>
                                        <p:strVal val="visible"/>
                                      </p:to>
                                    </p:set>
                                    <p:anim calcmode="lin" valueType="num">
                                      <p:cBhvr additive="base">
                                        <p:cTn id="303" dur="500" fill="hold"/>
                                        <p:tgtEl>
                                          <p:spTgt spid="94"/>
                                        </p:tgtEl>
                                        <p:attrNameLst>
                                          <p:attrName>ppt_x</p:attrName>
                                        </p:attrNameLst>
                                      </p:cBhvr>
                                      <p:tavLst>
                                        <p:tav tm="0">
                                          <p:val>
                                            <p:strVal val="#ppt_x"/>
                                          </p:val>
                                        </p:tav>
                                        <p:tav tm="100000">
                                          <p:val>
                                            <p:strVal val="#ppt_x"/>
                                          </p:val>
                                        </p:tav>
                                      </p:tavLst>
                                    </p:anim>
                                    <p:anim calcmode="lin" valueType="num">
                                      <p:cBhvr additive="base">
                                        <p:cTn id="304" dur="500" fill="hold"/>
                                        <p:tgtEl>
                                          <p:spTgt spid="94"/>
                                        </p:tgtEl>
                                        <p:attrNameLst>
                                          <p:attrName>ppt_y</p:attrName>
                                        </p:attrNameLst>
                                      </p:cBhvr>
                                      <p:tavLst>
                                        <p:tav tm="0">
                                          <p:val>
                                            <p:strVal val="1+#ppt_h/2"/>
                                          </p:val>
                                        </p:tav>
                                        <p:tav tm="100000">
                                          <p:val>
                                            <p:strVal val="#ppt_y"/>
                                          </p:val>
                                        </p:tav>
                                      </p:tavLst>
                                    </p:anim>
                                  </p:childTnLst>
                                </p:cTn>
                              </p:par>
                              <p:par>
                                <p:cTn id="305" presetID="2" presetClass="entr" presetSubtype="4" fill="hold" grpId="0" nodeType="withEffect">
                                  <p:stCondLst>
                                    <p:cond delay="0"/>
                                  </p:stCondLst>
                                  <p:childTnLst>
                                    <p:set>
                                      <p:cBhvr>
                                        <p:cTn id="306" dur="1" fill="hold">
                                          <p:stCondLst>
                                            <p:cond delay="0"/>
                                          </p:stCondLst>
                                        </p:cTn>
                                        <p:tgtEl>
                                          <p:spTgt spid="95"/>
                                        </p:tgtEl>
                                        <p:attrNameLst>
                                          <p:attrName>style.visibility</p:attrName>
                                        </p:attrNameLst>
                                      </p:cBhvr>
                                      <p:to>
                                        <p:strVal val="visible"/>
                                      </p:to>
                                    </p:set>
                                    <p:anim calcmode="lin" valueType="num">
                                      <p:cBhvr additive="base">
                                        <p:cTn id="307" dur="500" fill="hold"/>
                                        <p:tgtEl>
                                          <p:spTgt spid="95"/>
                                        </p:tgtEl>
                                        <p:attrNameLst>
                                          <p:attrName>ppt_x</p:attrName>
                                        </p:attrNameLst>
                                      </p:cBhvr>
                                      <p:tavLst>
                                        <p:tav tm="0">
                                          <p:val>
                                            <p:strVal val="#ppt_x"/>
                                          </p:val>
                                        </p:tav>
                                        <p:tav tm="100000">
                                          <p:val>
                                            <p:strVal val="#ppt_x"/>
                                          </p:val>
                                        </p:tav>
                                      </p:tavLst>
                                    </p:anim>
                                    <p:anim calcmode="lin" valueType="num">
                                      <p:cBhvr additive="base">
                                        <p:cTn id="308" dur="500" fill="hold"/>
                                        <p:tgtEl>
                                          <p:spTgt spid="95"/>
                                        </p:tgtEl>
                                        <p:attrNameLst>
                                          <p:attrName>ppt_y</p:attrName>
                                        </p:attrNameLst>
                                      </p:cBhvr>
                                      <p:tavLst>
                                        <p:tav tm="0">
                                          <p:val>
                                            <p:strVal val="1+#ppt_h/2"/>
                                          </p:val>
                                        </p:tav>
                                        <p:tav tm="100000">
                                          <p:val>
                                            <p:strVal val="#ppt_y"/>
                                          </p:val>
                                        </p:tav>
                                      </p:tavLst>
                                    </p:anim>
                                  </p:childTnLst>
                                </p:cTn>
                              </p:par>
                              <p:par>
                                <p:cTn id="309" presetID="2" presetClass="entr" presetSubtype="4" fill="hold" grpId="0" nodeType="withEffect">
                                  <p:stCondLst>
                                    <p:cond delay="0"/>
                                  </p:stCondLst>
                                  <p:childTnLst>
                                    <p:set>
                                      <p:cBhvr>
                                        <p:cTn id="310" dur="1" fill="hold">
                                          <p:stCondLst>
                                            <p:cond delay="0"/>
                                          </p:stCondLst>
                                        </p:cTn>
                                        <p:tgtEl>
                                          <p:spTgt spid="96"/>
                                        </p:tgtEl>
                                        <p:attrNameLst>
                                          <p:attrName>style.visibility</p:attrName>
                                        </p:attrNameLst>
                                      </p:cBhvr>
                                      <p:to>
                                        <p:strVal val="visible"/>
                                      </p:to>
                                    </p:set>
                                    <p:anim calcmode="lin" valueType="num">
                                      <p:cBhvr additive="base">
                                        <p:cTn id="311" dur="500" fill="hold"/>
                                        <p:tgtEl>
                                          <p:spTgt spid="96"/>
                                        </p:tgtEl>
                                        <p:attrNameLst>
                                          <p:attrName>ppt_x</p:attrName>
                                        </p:attrNameLst>
                                      </p:cBhvr>
                                      <p:tavLst>
                                        <p:tav tm="0">
                                          <p:val>
                                            <p:strVal val="#ppt_x"/>
                                          </p:val>
                                        </p:tav>
                                        <p:tav tm="100000">
                                          <p:val>
                                            <p:strVal val="#ppt_x"/>
                                          </p:val>
                                        </p:tav>
                                      </p:tavLst>
                                    </p:anim>
                                    <p:anim calcmode="lin" valueType="num">
                                      <p:cBhvr additive="base">
                                        <p:cTn id="312" dur="500" fill="hold"/>
                                        <p:tgtEl>
                                          <p:spTgt spid="96"/>
                                        </p:tgtEl>
                                        <p:attrNameLst>
                                          <p:attrName>ppt_y</p:attrName>
                                        </p:attrNameLst>
                                      </p:cBhvr>
                                      <p:tavLst>
                                        <p:tav tm="0">
                                          <p:val>
                                            <p:strVal val="1+#ppt_h/2"/>
                                          </p:val>
                                        </p:tav>
                                        <p:tav tm="100000">
                                          <p:val>
                                            <p:strVal val="#ppt_y"/>
                                          </p:val>
                                        </p:tav>
                                      </p:tavLst>
                                    </p:anim>
                                  </p:childTnLst>
                                </p:cTn>
                              </p:par>
                              <p:par>
                                <p:cTn id="313" presetID="2" presetClass="entr" presetSubtype="4" fill="hold" grpId="0" nodeType="withEffect">
                                  <p:stCondLst>
                                    <p:cond delay="0"/>
                                  </p:stCondLst>
                                  <p:childTnLst>
                                    <p:set>
                                      <p:cBhvr>
                                        <p:cTn id="314" dur="1" fill="hold">
                                          <p:stCondLst>
                                            <p:cond delay="0"/>
                                          </p:stCondLst>
                                        </p:cTn>
                                        <p:tgtEl>
                                          <p:spTgt spid="97"/>
                                        </p:tgtEl>
                                        <p:attrNameLst>
                                          <p:attrName>style.visibility</p:attrName>
                                        </p:attrNameLst>
                                      </p:cBhvr>
                                      <p:to>
                                        <p:strVal val="visible"/>
                                      </p:to>
                                    </p:set>
                                    <p:anim calcmode="lin" valueType="num">
                                      <p:cBhvr additive="base">
                                        <p:cTn id="315" dur="500" fill="hold"/>
                                        <p:tgtEl>
                                          <p:spTgt spid="97"/>
                                        </p:tgtEl>
                                        <p:attrNameLst>
                                          <p:attrName>ppt_x</p:attrName>
                                        </p:attrNameLst>
                                      </p:cBhvr>
                                      <p:tavLst>
                                        <p:tav tm="0">
                                          <p:val>
                                            <p:strVal val="#ppt_x"/>
                                          </p:val>
                                        </p:tav>
                                        <p:tav tm="100000">
                                          <p:val>
                                            <p:strVal val="#ppt_x"/>
                                          </p:val>
                                        </p:tav>
                                      </p:tavLst>
                                    </p:anim>
                                    <p:anim calcmode="lin" valueType="num">
                                      <p:cBhvr additive="base">
                                        <p:cTn id="316" dur="500" fill="hold"/>
                                        <p:tgtEl>
                                          <p:spTgt spid="97"/>
                                        </p:tgtEl>
                                        <p:attrNameLst>
                                          <p:attrName>ppt_y</p:attrName>
                                        </p:attrNameLst>
                                      </p:cBhvr>
                                      <p:tavLst>
                                        <p:tav tm="0">
                                          <p:val>
                                            <p:strVal val="1+#ppt_h/2"/>
                                          </p:val>
                                        </p:tav>
                                        <p:tav tm="100000">
                                          <p:val>
                                            <p:strVal val="#ppt_y"/>
                                          </p:val>
                                        </p:tav>
                                      </p:tavLst>
                                    </p:anim>
                                  </p:childTnLst>
                                </p:cTn>
                              </p:par>
                              <p:par>
                                <p:cTn id="317" presetID="2" presetClass="entr" presetSubtype="4" fill="hold" grpId="0" nodeType="withEffect">
                                  <p:stCondLst>
                                    <p:cond delay="0"/>
                                  </p:stCondLst>
                                  <p:childTnLst>
                                    <p:set>
                                      <p:cBhvr>
                                        <p:cTn id="318" dur="1" fill="hold">
                                          <p:stCondLst>
                                            <p:cond delay="0"/>
                                          </p:stCondLst>
                                        </p:cTn>
                                        <p:tgtEl>
                                          <p:spTgt spid="98"/>
                                        </p:tgtEl>
                                        <p:attrNameLst>
                                          <p:attrName>style.visibility</p:attrName>
                                        </p:attrNameLst>
                                      </p:cBhvr>
                                      <p:to>
                                        <p:strVal val="visible"/>
                                      </p:to>
                                    </p:set>
                                    <p:anim calcmode="lin" valueType="num">
                                      <p:cBhvr additive="base">
                                        <p:cTn id="319" dur="500" fill="hold"/>
                                        <p:tgtEl>
                                          <p:spTgt spid="98"/>
                                        </p:tgtEl>
                                        <p:attrNameLst>
                                          <p:attrName>ppt_x</p:attrName>
                                        </p:attrNameLst>
                                      </p:cBhvr>
                                      <p:tavLst>
                                        <p:tav tm="0">
                                          <p:val>
                                            <p:strVal val="#ppt_x"/>
                                          </p:val>
                                        </p:tav>
                                        <p:tav tm="100000">
                                          <p:val>
                                            <p:strVal val="#ppt_x"/>
                                          </p:val>
                                        </p:tav>
                                      </p:tavLst>
                                    </p:anim>
                                    <p:anim calcmode="lin" valueType="num">
                                      <p:cBhvr additive="base">
                                        <p:cTn id="320" dur="500" fill="hold"/>
                                        <p:tgtEl>
                                          <p:spTgt spid="98"/>
                                        </p:tgtEl>
                                        <p:attrNameLst>
                                          <p:attrName>ppt_y</p:attrName>
                                        </p:attrNameLst>
                                      </p:cBhvr>
                                      <p:tavLst>
                                        <p:tav tm="0">
                                          <p:val>
                                            <p:strVal val="1+#ppt_h/2"/>
                                          </p:val>
                                        </p:tav>
                                        <p:tav tm="100000">
                                          <p:val>
                                            <p:strVal val="#ppt_y"/>
                                          </p:val>
                                        </p:tav>
                                      </p:tavLst>
                                    </p:anim>
                                  </p:childTnLst>
                                </p:cTn>
                              </p:par>
                              <p:par>
                                <p:cTn id="321" presetID="2" presetClass="entr" presetSubtype="4" fill="hold" grpId="0" nodeType="withEffect">
                                  <p:stCondLst>
                                    <p:cond delay="0"/>
                                  </p:stCondLst>
                                  <p:childTnLst>
                                    <p:set>
                                      <p:cBhvr>
                                        <p:cTn id="322" dur="1" fill="hold">
                                          <p:stCondLst>
                                            <p:cond delay="0"/>
                                          </p:stCondLst>
                                        </p:cTn>
                                        <p:tgtEl>
                                          <p:spTgt spid="99"/>
                                        </p:tgtEl>
                                        <p:attrNameLst>
                                          <p:attrName>style.visibility</p:attrName>
                                        </p:attrNameLst>
                                      </p:cBhvr>
                                      <p:to>
                                        <p:strVal val="visible"/>
                                      </p:to>
                                    </p:set>
                                    <p:anim calcmode="lin" valueType="num">
                                      <p:cBhvr additive="base">
                                        <p:cTn id="323" dur="500" fill="hold"/>
                                        <p:tgtEl>
                                          <p:spTgt spid="99"/>
                                        </p:tgtEl>
                                        <p:attrNameLst>
                                          <p:attrName>ppt_x</p:attrName>
                                        </p:attrNameLst>
                                      </p:cBhvr>
                                      <p:tavLst>
                                        <p:tav tm="0">
                                          <p:val>
                                            <p:strVal val="#ppt_x"/>
                                          </p:val>
                                        </p:tav>
                                        <p:tav tm="100000">
                                          <p:val>
                                            <p:strVal val="#ppt_x"/>
                                          </p:val>
                                        </p:tav>
                                      </p:tavLst>
                                    </p:anim>
                                    <p:anim calcmode="lin" valueType="num">
                                      <p:cBhvr additive="base">
                                        <p:cTn id="324" dur="500" fill="hold"/>
                                        <p:tgtEl>
                                          <p:spTgt spid="99"/>
                                        </p:tgtEl>
                                        <p:attrNameLst>
                                          <p:attrName>ppt_y</p:attrName>
                                        </p:attrNameLst>
                                      </p:cBhvr>
                                      <p:tavLst>
                                        <p:tav tm="0">
                                          <p:val>
                                            <p:strVal val="1+#ppt_h/2"/>
                                          </p:val>
                                        </p:tav>
                                        <p:tav tm="100000">
                                          <p:val>
                                            <p:strVal val="#ppt_y"/>
                                          </p:val>
                                        </p:tav>
                                      </p:tavLst>
                                    </p:anim>
                                  </p:childTnLst>
                                </p:cTn>
                              </p:par>
                              <p:par>
                                <p:cTn id="325" presetID="2" presetClass="entr" presetSubtype="4" fill="hold" grpId="0" nodeType="withEffect">
                                  <p:stCondLst>
                                    <p:cond delay="0"/>
                                  </p:stCondLst>
                                  <p:childTnLst>
                                    <p:set>
                                      <p:cBhvr>
                                        <p:cTn id="326" dur="1" fill="hold">
                                          <p:stCondLst>
                                            <p:cond delay="0"/>
                                          </p:stCondLst>
                                        </p:cTn>
                                        <p:tgtEl>
                                          <p:spTgt spid="100"/>
                                        </p:tgtEl>
                                        <p:attrNameLst>
                                          <p:attrName>style.visibility</p:attrName>
                                        </p:attrNameLst>
                                      </p:cBhvr>
                                      <p:to>
                                        <p:strVal val="visible"/>
                                      </p:to>
                                    </p:set>
                                    <p:anim calcmode="lin" valueType="num">
                                      <p:cBhvr additive="base">
                                        <p:cTn id="327" dur="500" fill="hold"/>
                                        <p:tgtEl>
                                          <p:spTgt spid="100"/>
                                        </p:tgtEl>
                                        <p:attrNameLst>
                                          <p:attrName>ppt_x</p:attrName>
                                        </p:attrNameLst>
                                      </p:cBhvr>
                                      <p:tavLst>
                                        <p:tav tm="0">
                                          <p:val>
                                            <p:strVal val="#ppt_x"/>
                                          </p:val>
                                        </p:tav>
                                        <p:tav tm="100000">
                                          <p:val>
                                            <p:strVal val="#ppt_x"/>
                                          </p:val>
                                        </p:tav>
                                      </p:tavLst>
                                    </p:anim>
                                    <p:anim calcmode="lin" valueType="num">
                                      <p:cBhvr additive="base">
                                        <p:cTn id="328" dur="500" fill="hold"/>
                                        <p:tgtEl>
                                          <p:spTgt spid="100"/>
                                        </p:tgtEl>
                                        <p:attrNameLst>
                                          <p:attrName>ppt_y</p:attrName>
                                        </p:attrNameLst>
                                      </p:cBhvr>
                                      <p:tavLst>
                                        <p:tav tm="0">
                                          <p:val>
                                            <p:strVal val="1+#ppt_h/2"/>
                                          </p:val>
                                        </p:tav>
                                        <p:tav tm="100000">
                                          <p:val>
                                            <p:strVal val="#ppt_y"/>
                                          </p:val>
                                        </p:tav>
                                      </p:tavLst>
                                    </p:anim>
                                  </p:childTnLst>
                                </p:cTn>
                              </p:par>
                              <p:par>
                                <p:cTn id="329" presetID="2" presetClass="entr" presetSubtype="4" fill="hold" grpId="0" nodeType="withEffect">
                                  <p:stCondLst>
                                    <p:cond delay="0"/>
                                  </p:stCondLst>
                                  <p:childTnLst>
                                    <p:set>
                                      <p:cBhvr>
                                        <p:cTn id="330" dur="1" fill="hold">
                                          <p:stCondLst>
                                            <p:cond delay="0"/>
                                          </p:stCondLst>
                                        </p:cTn>
                                        <p:tgtEl>
                                          <p:spTgt spid="101"/>
                                        </p:tgtEl>
                                        <p:attrNameLst>
                                          <p:attrName>style.visibility</p:attrName>
                                        </p:attrNameLst>
                                      </p:cBhvr>
                                      <p:to>
                                        <p:strVal val="visible"/>
                                      </p:to>
                                    </p:set>
                                    <p:anim calcmode="lin" valueType="num">
                                      <p:cBhvr additive="base">
                                        <p:cTn id="331" dur="500" fill="hold"/>
                                        <p:tgtEl>
                                          <p:spTgt spid="101"/>
                                        </p:tgtEl>
                                        <p:attrNameLst>
                                          <p:attrName>ppt_x</p:attrName>
                                        </p:attrNameLst>
                                      </p:cBhvr>
                                      <p:tavLst>
                                        <p:tav tm="0">
                                          <p:val>
                                            <p:strVal val="#ppt_x"/>
                                          </p:val>
                                        </p:tav>
                                        <p:tav tm="100000">
                                          <p:val>
                                            <p:strVal val="#ppt_x"/>
                                          </p:val>
                                        </p:tav>
                                      </p:tavLst>
                                    </p:anim>
                                    <p:anim calcmode="lin" valueType="num">
                                      <p:cBhvr additive="base">
                                        <p:cTn id="332" dur="500" fill="hold"/>
                                        <p:tgtEl>
                                          <p:spTgt spid="101"/>
                                        </p:tgtEl>
                                        <p:attrNameLst>
                                          <p:attrName>ppt_y</p:attrName>
                                        </p:attrNameLst>
                                      </p:cBhvr>
                                      <p:tavLst>
                                        <p:tav tm="0">
                                          <p:val>
                                            <p:strVal val="1+#ppt_h/2"/>
                                          </p:val>
                                        </p:tav>
                                        <p:tav tm="100000">
                                          <p:val>
                                            <p:strVal val="#ppt_y"/>
                                          </p:val>
                                        </p:tav>
                                      </p:tavLst>
                                    </p:anim>
                                  </p:childTnLst>
                                </p:cTn>
                              </p:par>
                              <p:par>
                                <p:cTn id="333" presetID="2" presetClass="entr" presetSubtype="4" fill="hold" grpId="0" nodeType="withEffect">
                                  <p:stCondLst>
                                    <p:cond delay="0"/>
                                  </p:stCondLst>
                                  <p:childTnLst>
                                    <p:set>
                                      <p:cBhvr>
                                        <p:cTn id="334" dur="1" fill="hold">
                                          <p:stCondLst>
                                            <p:cond delay="0"/>
                                          </p:stCondLst>
                                        </p:cTn>
                                        <p:tgtEl>
                                          <p:spTgt spid="102"/>
                                        </p:tgtEl>
                                        <p:attrNameLst>
                                          <p:attrName>style.visibility</p:attrName>
                                        </p:attrNameLst>
                                      </p:cBhvr>
                                      <p:to>
                                        <p:strVal val="visible"/>
                                      </p:to>
                                    </p:set>
                                    <p:anim calcmode="lin" valueType="num">
                                      <p:cBhvr additive="base">
                                        <p:cTn id="335" dur="500" fill="hold"/>
                                        <p:tgtEl>
                                          <p:spTgt spid="102"/>
                                        </p:tgtEl>
                                        <p:attrNameLst>
                                          <p:attrName>ppt_x</p:attrName>
                                        </p:attrNameLst>
                                      </p:cBhvr>
                                      <p:tavLst>
                                        <p:tav tm="0">
                                          <p:val>
                                            <p:strVal val="#ppt_x"/>
                                          </p:val>
                                        </p:tav>
                                        <p:tav tm="100000">
                                          <p:val>
                                            <p:strVal val="#ppt_x"/>
                                          </p:val>
                                        </p:tav>
                                      </p:tavLst>
                                    </p:anim>
                                    <p:anim calcmode="lin" valueType="num">
                                      <p:cBhvr additive="base">
                                        <p:cTn id="336" dur="500" fill="hold"/>
                                        <p:tgtEl>
                                          <p:spTgt spid="102"/>
                                        </p:tgtEl>
                                        <p:attrNameLst>
                                          <p:attrName>ppt_y</p:attrName>
                                        </p:attrNameLst>
                                      </p:cBhvr>
                                      <p:tavLst>
                                        <p:tav tm="0">
                                          <p:val>
                                            <p:strVal val="1+#ppt_h/2"/>
                                          </p:val>
                                        </p:tav>
                                        <p:tav tm="100000">
                                          <p:val>
                                            <p:strVal val="#ppt_y"/>
                                          </p:val>
                                        </p:tav>
                                      </p:tavLst>
                                    </p:anim>
                                  </p:childTnLst>
                                </p:cTn>
                              </p:par>
                              <p:par>
                                <p:cTn id="337" presetID="2" presetClass="entr" presetSubtype="4" fill="hold" grpId="0" nodeType="withEffect">
                                  <p:stCondLst>
                                    <p:cond delay="0"/>
                                  </p:stCondLst>
                                  <p:childTnLst>
                                    <p:set>
                                      <p:cBhvr>
                                        <p:cTn id="338" dur="1" fill="hold">
                                          <p:stCondLst>
                                            <p:cond delay="0"/>
                                          </p:stCondLst>
                                        </p:cTn>
                                        <p:tgtEl>
                                          <p:spTgt spid="103"/>
                                        </p:tgtEl>
                                        <p:attrNameLst>
                                          <p:attrName>style.visibility</p:attrName>
                                        </p:attrNameLst>
                                      </p:cBhvr>
                                      <p:to>
                                        <p:strVal val="visible"/>
                                      </p:to>
                                    </p:set>
                                    <p:anim calcmode="lin" valueType="num">
                                      <p:cBhvr additive="base">
                                        <p:cTn id="339" dur="500" fill="hold"/>
                                        <p:tgtEl>
                                          <p:spTgt spid="103"/>
                                        </p:tgtEl>
                                        <p:attrNameLst>
                                          <p:attrName>ppt_x</p:attrName>
                                        </p:attrNameLst>
                                      </p:cBhvr>
                                      <p:tavLst>
                                        <p:tav tm="0">
                                          <p:val>
                                            <p:strVal val="#ppt_x"/>
                                          </p:val>
                                        </p:tav>
                                        <p:tav tm="100000">
                                          <p:val>
                                            <p:strVal val="#ppt_x"/>
                                          </p:val>
                                        </p:tav>
                                      </p:tavLst>
                                    </p:anim>
                                    <p:anim calcmode="lin" valueType="num">
                                      <p:cBhvr additive="base">
                                        <p:cTn id="340" dur="500" fill="hold"/>
                                        <p:tgtEl>
                                          <p:spTgt spid="103"/>
                                        </p:tgtEl>
                                        <p:attrNameLst>
                                          <p:attrName>ppt_y</p:attrName>
                                        </p:attrNameLst>
                                      </p:cBhvr>
                                      <p:tavLst>
                                        <p:tav tm="0">
                                          <p:val>
                                            <p:strVal val="1+#ppt_h/2"/>
                                          </p:val>
                                        </p:tav>
                                        <p:tav tm="100000">
                                          <p:val>
                                            <p:strVal val="#ppt_y"/>
                                          </p:val>
                                        </p:tav>
                                      </p:tavLst>
                                    </p:anim>
                                  </p:childTnLst>
                                </p:cTn>
                              </p:par>
                              <p:par>
                                <p:cTn id="341" presetID="2" presetClass="entr" presetSubtype="4" fill="hold" grpId="0" nodeType="withEffect">
                                  <p:stCondLst>
                                    <p:cond delay="0"/>
                                  </p:stCondLst>
                                  <p:childTnLst>
                                    <p:set>
                                      <p:cBhvr>
                                        <p:cTn id="342" dur="1" fill="hold">
                                          <p:stCondLst>
                                            <p:cond delay="0"/>
                                          </p:stCondLst>
                                        </p:cTn>
                                        <p:tgtEl>
                                          <p:spTgt spid="104"/>
                                        </p:tgtEl>
                                        <p:attrNameLst>
                                          <p:attrName>style.visibility</p:attrName>
                                        </p:attrNameLst>
                                      </p:cBhvr>
                                      <p:to>
                                        <p:strVal val="visible"/>
                                      </p:to>
                                    </p:set>
                                    <p:anim calcmode="lin" valueType="num">
                                      <p:cBhvr additive="base">
                                        <p:cTn id="343" dur="500" fill="hold"/>
                                        <p:tgtEl>
                                          <p:spTgt spid="104"/>
                                        </p:tgtEl>
                                        <p:attrNameLst>
                                          <p:attrName>ppt_x</p:attrName>
                                        </p:attrNameLst>
                                      </p:cBhvr>
                                      <p:tavLst>
                                        <p:tav tm="0">
                                          <p:val>
                                            <p:strVal val="#ppt_x"/>
                                          </p:val>
                                        </p:tav>
                                        <p:tav tm="100000">
                                          <p:val>
                                            <p:strVal val="#ppt_x"/>
                                          </p:val>
                                        </p:tav>
                                      </p:tavLst>
                                    </p:anim>
                                    <p:anim calcmode="lin" valueType="num">
                                      <p:cBhvr additive="base">
                                        <p:cTn id="344" dur="500" fill="hold"/>
                                        <p:tgtEl>
                                          <p:spTgt spid="104"/>
                                        </p:tgtEl>
                                        <p:attrNameLst>
                                          <p:attrName>ppt_y</p:attrName>
                                        </p:attrNameLst>
                                      </p:cBhvr>
                                      <p:tavLst>
                                        <p:tav tm="0">
                                          <p:val>
                                            <p:strVal val="1+#ppt_h/2"/>
                                          </p:val>
                                        </p:tav>
                                        <p:tav tm="100000">
                                          <p:val>
                                            <p:strVal val="#ppt_y"/>
                                          </p:val>
                                        </p:tav>
                                      </p:tavLst>
                                    </p:anim>
                                  </p:childTnLst>
                                </p:cTn>
                              </p:par>
                              <p:par>
                                <p:cTn id="345" presetID="2" presetClass="entr" presetSubtype="4" fill="hold" grpId="0" nodeType="withEffect">
                                  <p:stCondLst>
                                    <p:cond delay="0"/>
                                  </p:stCondLst>
                                  <p:childTnLst>
                                    <p:set>
                                      <p:cBhvr>
                                        <p:cTn id="346" dur="1" fill="hold">
                                          <p:stCondLst>
                                            <p:cond delay="0"/>
                                          </p:stCondLst>
                                        </p:cTn>
                                        <p:tgtEl>
                                          <p:spTgt spid="105"/>
                                        </p:tgtEl>
                                        <p:attrNameLst>
                                          <p:attrName>style.visibility</p:attrName>
                                        </p:attrNameLst>
                                      </p:cBhvr>
                                      <p:to>
                                        <p:strVal val="visible"/>
                                      </p:to>
                                    </p:set>
                                    <p:anim calcmode="lin" valueType="num">
                                      <p:cBhvr additive="base">
                                        <p:cTn id="347" dur="500" fill="hold"/>
                                        <p:tgtEl>
                                          <p:spTgt spid="105"/>
                                        </p:tgtEl>
                                        <p:attrNameLst>
                                          <p:attrName>ppt_x</p:attrName>
                                        </p:attrNameLst>
                                      </p:cBhvr>
                                      <p:tavLst>
                                        <p:tav tm="0">
                                          <p:val>
                                            <p:strVal val="#ppt_x"/>
                                          </p:val>
                                        </p:tav>
                                        <p:tav tm="100000">
                                          <p:val>
                                            <p:strVal val="#ppt_x"/>
                                          </p:val>
                                        </p:tav>
                                      </p:tavLst>
                                    </p:anim>
                                    <p:anim calcmode="lin" valueType="num">
                                      <p:cBhvr additive="base">
                                        <p:cTn id="348" dur="500" fill="hold"/>
                                        <p:tgtEl>
                                          <p:spTgt spid="105"/>
                                        </p:tgtEl>
                                        <p:attrNameLst>
                                          <p:attrName>ppt_y</p:attrName>
                                        </p:attrNameLst>
                                      </p:cBhvr>
                                      <p:tavLst>
                                        <p:tav tm="0">
                                          <p:val>
                                            <p:strVal val="1+#ppt_h/2"/>
                                          </p:val>
                                        </p:tav>
                                        <p:tav tm="100000">
                                          <p:val>
                                            <p:strVal val="#ppt_y"/>
                                          </p:val>
                                        </p:tav>
                                      </p:tavLst>
                                    </p:anim>
                                  </p:childTnLst>
                                </p:cTn>
                              </p:par>
                              <p:par>
                                <p:cTn id="349" presetID="2" presetClass="entr" presetSubtype="4" fill="hold" grpId="0" nodeType="withEffect">
                                  <p:stCondLst>
                                    <p:cond delay="0"/>
                                  </p:stCondLst>
                                  <p:childTnLst>
                                    <p:set>
                                      <p:cBhvr>
                                        <p:cTn id="350" dur="1" fill="hold">
                                          <p:stCondLst>
                                            <p:cond delay="0"/>
                                          </p:stCondLst>
                                        </p:cTn>
                                        <p:tgtEl>
                                          <p:spTgt spid="106"/>
                                        </p:tgtEl>
                                        <p:attrNameLst>
                                          <p:attrName>style.visibility</p:attrName>
                                        </p:attrNameLst>
                                      </p:cBhvr>
                                      <p:to>
                                        <p:strVal val="visible"/>
                                      </p:to>
                                    </p:set>
                                    <p:anim calcmode="lin" valueType="num">
                                      <p:cBhvr additive="base">
                                        <p:cTn id="351" dur="500" fill="hold"/>
                                        <p:tgtEl>
                                          <p:spTgt spid="106"/>
                                        </p:tgtEl>
                                        <p:attrNameLst>
                                          <p:attrName>ppt_x</p:attrName>
                                        </p:attrNameLst>
                                      </p:cBhvr>
                                      <p:tavLst>
                                        <p:tav tm="0">
                                          <p:val>
                                            <p:strVal val="#ppt_x"/>
                                          </p:val>
                                        </p:tav>
                                        <p:tav tm="100000">
                                          <p:val>
                                            <p:strVal val="#ppt_x"/>
                                          </p:val>
                                        </p:tav>
                                      </p:tavLst>
                                    </p:anim>
                                    <p:anim calcmode="lin" valueType="num">
                                      <p:cBhvr additive="base">
                                        <p:cTn id="352" dur="500" fill="hold"/>
                                        <p:tgtEl>
                                          <p:spTgt spid="106"/>
                                        </p:tgtEl>
                                        <p:attrNameLst>
                                          <p:attrName>ppt_y</p:attrName>
                                        </p:attrNameLst>
                                      </p:cBhvr>
                                      <p:tavLst>
                                        <p:tav tm="0">
                                          <p:val>
                                            <p:strVal val="1+#ppt_h/2"/>
                                          </p:val>
                                        </p:tav>
                                        <p:tav tm="100000">
                                          <p:val>
                                            <p:strVal val="#ppt_y"/>
                                          </p:val>
                                        </p:tav>
                                      </p:tavLst>
                                    </p:anim>
                                  </p:childTnLst>
                                </p:cTn>
                              </p:par>
                            </p:childTnLst>
                          </p:cTn>
                        </p:par>
                        <p:par>
                          <p:cTn id="353" fill="hold">
                            <p:stCondLst>
                              <p:cond delay="2500"/>
                            </p:stCondLst>
                            <p:childTnLst>
                              <p:par>
                                <p:cTn id="354" presetID="22" presetClass="entr" presetSubtype="8" fill="hold" nodeType="afterEffect">
                                  <p:stCondLst>
                                    <p:cond delay="0"/>
                                  </p:stCondLst>
                                  <p:childTnLst>
                                    <p:set>
                                      <p:cBhvr>
                                        <p:cTn id="355" dur="1" fill="hold">
                                          <p:stCondLst>
                                            <p:cond delay="0"/>
                                          </p:stCondLst>
                                        </p:cTn>
                                        <p:tgtEl>
                                          <p:spTgt spid="116"/>
                                        </p:tgtEl>
                                        <p:attrNameLst>
                                          <p:attrName>style.visibility</p:attrName>
                                        </p:attrNameLst>
                                      </p:cBhvr>
                                      <p:to>
                                        <p:strVal val="visible"/>
                                      </p:to>
                                    </p:set>
                                    <p:animEffect transition="in" filter="wipe(left)">
                                      <p:cBhvr>
                                        <p:cTn id="356" dur="500"/>
                                        <p:tgtEl>
                                          <p:spTgt spid="116"/>
                                        </p:tgtEl>
                                      </p:cBhvr>
                                    </p:animEffect>
                                  </p:childTnLst>
                                </p:cTn>
                              </p:par>
                            </p:childTnLst>
                          </p:cTn>
                        </p:par>
                        <p:par>
                          <p:cTn id="357" fill="hold">
                            <p:stCondLst>
                              <p:cond delay="3000"/>
                            </p:stCondLst>
                            <p:childTnLst>
                              <p:par>
                                <p:cTn id="358" presetID="49" presetClass="entr" presetSubtype="0" decel="100000" fill="hold" nodeType="afterEffect">
                                  <p:stCondLst>
                                    <p:cond delay="0"/>
                                  </p:stCondLst>
                                  <p:childTnLst>
                                    <p:set>
                                      <p:cBhvr>
                                        <p:cTn id="359" dur="1" fill="hold">
                                          <p:stCondLst>
                                            <p:cond delay="0"/>
                                          </p:stCondLst>
                                        </p:cTn>
                                        <p:tgtEl>
                                          <p:spTgt spid="107"/>
                                        </p:tgtEl>
                                        <p:attrNameLst>
                                          <p:attrName>style.visibility</p:attrName>
                                        </p:attrNameLst>
                                      </p:cBhvr>
                                      <p:to>
                                        <p:strVal val="visible"/>
                                      </p:to>
                                    </p:set>
                                    <p:anim calcmode="lin" valueType="num">
                                      <p:cBhvr>
                                        <p:cTn id="360" dur="500" fill="hold"/>
                                        <p:tgtEl>
                                          <p:spTgt spid="107"/>
                                        </p:tgtEl>
                                        <p:attrNameLst>
                                          <p:attrName>ppt_w</p:attrName>
                                        </p:attrNameLst>
                                      </p:cBhvr>
                                      <p:tavLst>
                                        <p:tav tm="0">
                                          <p:val>
                                            <p:fltVal val="0"/>
                                          </p:val>
                                        </p:tav>
                                        <p:tav tm="100000">
                                          <p:val>
                                            <p:strVal val="#ppt_w"/>
                                          </p:val>
                                        </p:tav>
                                      </p:tavLst>
                                    </p:anim>
                                    <p:anim calcmode="lin" valueType="num">
                                      <p:cBhvr>
                                        <p:cTn id="361" dur="500" fill="hold"/>
                                        <p:tgtEl>
                                          <p:spTgt spid="107"/>
                                        </p:tgtEl>
                                        <p:attrNameLst>
                                          <p:attrName>ppt_h</p:attrName>
                                        </p:attrNameLst>
                                      </p:cBhvr>
                                      <p:tavLst>
                                        <p:tav tm="0">
                                          <p:val>
                                            <p:fltVal val="0"/>
                                          </p:val>
                                        </p:tav>
                                        <p:tav tm="100000">
                                          <p:val>
                                            <p:strVal val="#ppt_h"/>
                                          </p:val>
                                        </p:tav>
                                      </p:tavLst>
                                    </p:anim>
                                    <p:anim calcmode="lin" valueType="num">
                                      <p:cBhvr>
                                        <p:cTn id="362" dur="500" fill="hold"/>
                                        <p:tgtEl>
                                          <p:spTgt spid="107"/>
                                        </p:tgtEl>
                                        <p:attrNameLst>
                                          <p:attrName>style.rotation</p:attrName>
                                        </p:attrNameLst>
                                      </p:cBhvr>
                                      <p:tavLst>
                                        <p:tav tm="0">
                                          <p:val>
                                            <p:fltVal val="360"/>
                                          </p:val>
                                        </p:tav>
                                        <p:tav tm="100000">
                                          <p:val>
                                            <p:fltVal val="0"/>
                                          </p:val>
                                        </p:tav>
                                      </p:tavLst>
                                    </p:anim>
                                    <p:animEffect transition="in" filter="fade">
                                      <p:cBhvr>
                                        <p:cTn id="363" dur="500"/>
                                        <p:tgtEl>
                                          <p:spTgt spid="107"/>
                                        </p:tgtEl>
                                      </p:cBhvr>
                                    </p:animEffect>
                                  </p:childTnLst>
                                </p:cTn>
                              </p:par>
                              <p:par>
                                <p:cTn id="364" presetID="14" presetClass="entr" presetSubtype="10" fill="hold" grpId="0" nodeType="withEffect">
                                  <p:stCondLst>
                                    <p:cond delay="500"/>
                                  </p:stCondLst>
                                  <p:childTnLst>
                                    <p:set>
                                      <p:cBhvr>
                                        <p:cTn id="365" dur="1" fill="hold">
                                          <p:stCondLst>
                                            <p:cond delay="0"/>
                                          </p:stCondLst>
                                        </p:cTn>
                                        <p:tgtEl>
                                          <p:spTgt spid="114"/>
                                        </p:tgtEl>
                                        <p:attrNameLst>
                                          <p:attrName>style.visibility</p:attrName>
                                        </p:attrNameLst>
                                      </p:cBhvr>
                                      <p:to>
                                        <p:strVal val="visible"/>
                                      </p:to>
                                    </p:set>
                                    <p:animEffect transition="in" filter="randombar(horizontal)">
                                      <p:cBhvr>
                                        <p:cTn id="366" dur="400"/>
                                        <p:tgtEl>
                                          <p:spTgt spid="114"/>
                                        </p:tgtEl>
                                      </p:cBhvr>
                                    </p:animEffect>
                                  </p:childTnLst>
                                </p:cTn>
                              </p:par>
                              <p:par>
                                <p:cTn id="367" presetID="14" presetClass="entr" presetSubtype="10" fill="hold" grpId="0" nodeType="withEffect">
                                  <p:stCondLst>
                                    <p:cond delay="500"/>
                                  </p:stCondLst>
                                  <p:childTnLst>
                                    <p:set>
                                      <p:cBhvr>
                                        <p:cTn id="368" dur="1" fill="hold">
                                          <p:stCondLst>
                                            <p:cond delay="0"/>
                                          </p:stCondLst>
                                        </p:cTn>
                                        <p:tgtEl>
                                          <p:spTgt spid="115"/>
                                        </p:tgtEl>
                                        <p:attrNameLst>
                                          <p:attrName>style.visibility</p:attrName>
                                        </p:attrNameLst>
                                      </p:cBhvr>
                                      <p:to>
                                        <p:strVal val="visible"/>
                                      </p:to>
                                    </p:set>
                                    <p:animEffect transition="in" filter="randombar(horizontal)">
                                      <p:cBhvr>
                                        <p:cTn id="369" dur="400"/>
                                        <p:tgtEl>
                                          <p:spTgt spid="115"/>
                                        </p:tgtEl>
                                      </p:cBhvr>
                                    </p:animEffect>
                                  </p:childTnLst>
                                </p:cTn>
                              </p:par>
                            </p:childTnLst>
                          </p:cTn>
                        </p:par>
                        <p:par>
                          <p:cTn id="370" fill="hold">
                            <p:stCondLst>
                              <p:cond delay="3900"/>
                            </p:stCondLst>
                            <p:childTnLst>
                              <p:par>
                                <p:cTn id="371" presetID="22" presetClass="entr" presetSubtype="8" fill="hold" nodeType="afterEffect">
                                  <p:stCondLst>
                                    <p:cond delay="0"/>
                                  </p:stCondLst>
                                  <p:childTnLst>
                                    <p:set>
                                      <p:cBhvr>
                                        <p:cTn id="372" dur="1" fill="hold">
                                          <p:stCondLst>
                                            <p:cond delay="0"/>
                                          </p:stCondLst>
                                        </p:cTn>
                                        <p:tgtEl>
                                          <p:spTgt spid="126"/>
                                        </p:tgtEl>
                                        <p:attrNameLst>
                                          <p:attrName>style.visibility</p:attrName>
                                        </p:attrNameLst>
                                      </p:cBhvr>
                                      <p:to>
                                        <p:strVal val="visible"/>
                                      </p:to>
                                    </p:set>
                                    <p:animEffect transition="in" filter="wipe(left)">
                                      <p:cBhvr>
                                        <p:cTn id="373" dur="500"/>
                                        <p:tgtEl>
                                          <p:spTgt spid="126"/>
                                        </p:tgtEl>
                                      </p:cBhvr>
                                    </p:animEffect>
                                  </p:childTnLst>
                                </p:cTn>
                              </p:par>
                            </p:childTnLst>
                          </p:cTn>
                        </p:par>
                        <p:par>
                          <p:cTn id="374" fill="hold">
                            <p:stCondLst>
                              <p:cond delay="4400"/>
                            </p:stCondLst>
                            <p:childTnLst>
                              <p:par>
                                <p:cTn id="375" presetID="49" presetClass="entr" presetSubtype="0" decel="100000" fill="hold" nodeType="afterEffect">
                                  <p:stCondLst>
                                    <p:cond delay="0"/>
                                  </p:stCondLst>
                                  <p:childTnLst>
                                    <p:set>
                                      <p:cBhvr>
                                        <p:cTn id="376" dur="1" fill="hold">
                                          <p:stCondLst>
                                            <p:cond delay="0"/>
                                          </p:stCondLst>
                                        </p:cTn>
                                        <p:tgtEl>
                                          <p:spTgt spid="117"/>
                                        </p:tgtEl>
                                        <p:attrNameLst>
                                          <p:attrName>style.visibility</p:attrName>
                                        </p:attrNameLst>
                                      </p:cBhvr>
                                      <p:to>
                                        <p:strVal val="visible"/>
                                      </p:to>
                                    </p:set>
                                    <p:anim calcmode="lin" valueType="num">
                                      <p:cBhvr>
                                        <p:cTn id="377" dur="500" fill="hold"/>
                                        <p:tgtEl>
                                          <p:spTgt spid="117"/>
                                        </p:tgtEl>
                                        <p:attrNameLst>
                                          <p:attrName>ppt_w</p:attrName>
                                        </p:attrNameLst>
                                      </p:cBhvr>
                                      <p:tavLst>
                                        <p:tav tm="0">
                                          <p:val>
                                            <p:fltVal val="0"/>
                                          </p:val>
                                        </p:tav>
                                        <p:tav tm="100000">
                                          <p:val>
                                            <p:strVal val="#ppt_w"/>
                                          </p:val>
                                        </p:tav>
                                      </p:tavLst>
                                    </p:anim>
                                    <p:anim calcmode="lin" valueType="num">
                                      <p:cBhvr>
                                        <p:cTn id="378" dur="500" fill="hold"/>
                                        <p:tgtEl>
                                          <p:spTgt spid="117"/>
                                        </p:tgtEl>
                                        <p:attrNameLst>
                                          <p:attrName>ppt_h</p:attrName>
                                        </p:attrNameLst>
                                      </p:cBhvr>
                                      <p:tavLst>
                                        <p:tav tm="0">
                                          <p:val>
                                            <p:fltVal val="0"/>
                                          </p:val>
                                        </p:tav>
                                        <p:tav tm="100000">
                                          <p:val>
                                            <p:strVal val="#ppt_h"/>
                                          </p:val>
                                        </p:tav>
                                      </p:tavLst>
                                    </p:anim>
                                    <p:anim calcmode="lin" valueType="num">
                                      <p:cBhvr>
                                        <p:cTn id="379" dur="500" fill="hold"/>
                                        <p:tgtEl>
                                          <p:spTgt spid="117"/>
                                        </p:tgtEl>
                                        <p:attrNameLst>
                                          <p:attrName>style.rotation</p:attrName>
                                        </p:attrNameLst>
                                      </p:cBhvr>
                                      <p:tavLst>
                                        <p:tav tm="0">
                                          <p:val>
                                            <p:fltVal val="360"/>
                                          </p:val>
                                        </p:tav>
                                        <p:tav tm="100000">
                                          <p:val>
                                            <p:fltVal val="0"/>
                                          </p:val>
                                        </p:tav>
                                      </p:tavLst>
                                    </p:anim>
                                    <p:animEffect transition="in" filter="fade">
                                      <p:cBhvr>
                                        <p:cTn id="380" dur="500"/>
                                        <p:tgtEl>
                                          <p:spTgt spid="117"/>
                                        </p:tgtEl>
                                      </p:cBhvr>
                                    </p:animEffect>
                                  </p:childTnLst>
                                </p:cTn>
                              </p:par>
                              <p:par>
                                <p:cTn id="381" presetID="14" presetClass="entr" presetSubtype="10" fill="hold" grpId="0" nodeType="withEffect">
                                  <p:stCondLst>
                                    <p:cond delay="500"/>
                                  </p:stCondLst>
                                  <p:childTnLst>
                                    <p:set>
                                      <p:cBhvr>
                                        <p:cTn id="382" dur="1" fill="hold">
                                          <p:stCondLst>
                                            <p:cond delay="0"/>
                                          </p:stCondLst>
                                        </p:cTn>
                                        <p:tgtEl>
                                          <p:spTgt spid="124"/>
                                        </p:tgtEl>
                                        <p:attrNameLst>
                                          <p:attrName>style.visibility</p:attrName>
                                        </p:attrNameLst>
                                      </p:cBhvr>
                                      <p:to>
                                        <p:strVal val="visible"/>
                                      </p:to>
                                    </p:set>
                                    <p:animEffect transition="in" filter="randombar(horizontal)">
                                      <p:cBhvr>
                                        <p:cTn id="383" dur="400"/>
                                        <p:tgtEl>
                                          <p:spTgt spid="124"/>
                                        </p:tgtEl>
                                      </p:cBhvr>
                                    </p:animEffect>
                                  </p:childTnLst>
                                </p:cTn>
                              </p:par>
                              <p:par>
                                <p:cTn id="384" presetID="14" presetClass="entr" presetSubtype="10" fill="hold" grpId="0" nodeType="withEffect">
                                  <p:stCondLst>
                                    <p:cond delay="500"/>
                                  </p:stCondLst>
                                  <p:childTnLst>
                                    <p:set>
                                      <p:cBhvr>
                                        <p:cTn id="385" dur="1" fill="hold">
                                          <p:stCondLst>
                                            <p:cond delay="0"/>
                                          </p:stCondLst>
                                        </p:cTn>
                                        <p:tgtEl>
                                          <p:spTgt spid="125"/>
                                        </p:tgtEl>
                                        <p:attrNameLst>
                                          <p:attrName>style.visibility</p:attrName>
                                        </p:attrNameLst>
                                      </p:cBhvr>
                                      <p:to>
                                        <p:strVal val="visible"/>
                                      </p:to>
                                    </p:set>
                                    <p:animEffect transition="in" filter="randombar(horizontal)">
                                      <p:cBhvr>
                                        <p:cTn id="386" dur="400"/>
                                        <p:tgtEl>
                                          <p:spTgt spid="125"/>
                                        </p:tgtEl>
                                      </p:cBhvr>
                                    </p:animEffect>
                                  </p:childTnLst>
                                </p:cTn>
                              </p:par>
                            </p:childTnLst>
                          </p:cTn>
                        </p:par>
                        <p:par>
                          <p:cTn id="387" fill="hold">
                            <p:stCondLst>
                              <p:cond delay="5300"/>
                            </p:stCondLst>
                            <p:childTnLst>
                              <p:par>
                                <p:cTn id="388" presetID="22" presetClass="entr" presetSubtype="8" fill="hold" nodeType="afterEffect">
                                  <p:stCondLst>
                                    <p:cond delay="0"/>
                                  </p:stCondLst>
                                  <p:childTnLst>
                                    <p:set>
                                      <p:cBhvr>
                                        <p:cTn id="389" dur="1" fill="hold">
                                          <p:stCondLst>
                                            <p:cond delay="0"/>
                                          </p:stCondLst>
                                        </p:cTn>
                                        <p:tgtEl>
                                          <p:spTgt spid="127"/>
                                        </p:tgtEl>
                                        <p:attrNameLst>
                                          <p:attrName>style.visibility</p:attrName>
                                        </p:attrNameLst>
                                      </p:cBhvr>
                                      <p:to>
                                        <p:strVal val="visible"/>
                                      </p:to>
                                    </p:set>
                                    <p:animEffect transition="in" filter="wipe(left)">
                                      <p:cBhvr>
                                        <p:cTn id="390" dur="500"/>
                                        <p:tgtEl>
                                          <p:spTgt spid="127"/>
                                        </p:tgtEl>
                                      </p:cBhvr>
                                    </p:animEffect>
                                  </p:childTnLst>
                                </p:cTn>
                              </p:par>
                            </p:childTnLst>
                          </p:cTn>
                        </p:par>
                        <p:par>
                          <p:cTn id="391" fill="hold">
                            <p:stCondLst>
                              <p:cond delay="5800"/>
                            </p:stCondLst>
                            <p:childTnLst>
                              <p:par>
                                <p:cTn id="392" presetID="49" presetClass="entr" presetSubtype="0" decel="100000" fill="hold" nodeType="afterEffect">
                                  <p:stCondLst>
                                    <p:cond delay="0"/>
                                  </p:stCondLst>
                                  <p:childTnLst>
                                    <p:set>
                                      <p:cBhvr>
                                        <p:cTn id="393" dur="1" fill="hold">
                                          <p:stCondLst>
                                            <p:cond delay="0"/>
                                          </p:stCondLst>
                                        </p:cTn>
                                        <p:tgtEl>
                                          <p:spTgt spid="128"/>
                                        </p:tgtEl>
                                        <p:attrNameLst>
                                          <p:attrName>style.visibility</p:attrName>
                                        </p:attrNameLst>
                                      </p:cBhvr>
                                      <p:to>
                                        <p:strVal val="visible"/>
                                      </p:to>
                                    </p:set>
                                    <p:anim calcmode="lin" valueType="num">
                                      <p:cBhvr>
                                        <p:cTn id="394" dur="500" fill="hold"/>
                                        <p:tgtEl>
                                          <p:spTgt spid="128"/>
                                        </p:tgtEl>
                                        <p:attrNameLst>
                                          <p:attrName>ppt_w</p:attrName>
                                        </p:attrNameLst>
                                      </p:cBhvr>
                                      <p:tavLst>
                                        <p:tav tm="0">
                                          <p:val>
                                            <p:fltVal val="0"/>
                                          </p:val>
                                        </p:tav>
                                        <p:tav tm="100000">
                                          <p:val>
                                            <p:strVal val="#ppt_w"/>
                                          </p:val>
                                        </p:tav>
                                      </p:tavLst>
                                    </p:anim>
                                    <p:anim calcmode="lin" valueType="num">
                                      <p:cBhvr>
                                        <p:cTn id="395" dur="500" fill="hold"/>
                                        <p:tgtEl>
                                          <p:spTgt spid="128"/>
                                        </p:tgtEl>
                                        <p:attrNameLst>
                                          <p:attrName>ppt_h</p:attrName>
                                        </p:attrNameLst>
                                      </p:cBhvr>
                                      <p:tavLst>
                                        <p:tav tm="0">
                                          <p:val>
                                            <p:fltVal val="0"/>
                                          </p:val>
                                        </p:tav>
                                        <p:tav tm="100000">
                                          <p:val>
                                            <p:strVal val="#ppt_h"/>
                                          </p:val>
                                        </p:tav>
                                      </p:tavLst>
                                    </p:anim>
                                    <p:anim calcmode="lin" valueType="num">
                                      <p:cBhvr>
                                        <p:cTn id="396" dur="500" fill="hold"/>
                                        <p:tgtEl>
                                          <p:spTgt spid="128"/>
                                        </p:tgtEl>
                                        <p:attrNameLst>
                                          <p:attrName>style.rotation</p:attrName>
                                        </p:attrNameLst>
                                      </p:cBhvr>
                                      <p:tavLst>
                                        <p:tav tm="0">
                                          <p:val>
                                            <p:fltVal val="360"/>
                                          </p:val>
                                        </p:tav>
                                        <p:tav tm="100000">
                                          <p:val>
                                            <p:fltVal val="0"/>
                                          </p:val>
                                        </p:tav>
                                      </p:tavLst>
                                    </p:anim>
                                    <p:animEffect transition="in" filter="fade">
                                      <p:cBhvr>
                                        <p:cTn id="397" dur="500"/>
                                        <p:tgtEl>
                                          <p:spTgt spid="128"/>
                                        </p:tgtEl>
                                      </p:cBhvr>
                                    </p:animEffect>
                                  </p:childTnLst>
                                </p:cTn>
                              </p:par>
                              <p:par>
                                <p:cTn id="398" presetID="14" presetClass="entr" presetSubtype="10" fill="hold" grpId="0" nodeType="withEffect">
                                  <p:stCondLst>
                                    <p:cond delay="500"/>
                                  </p:stCondLst>
                                  <p:childTnLst>
                                    <p:set>
                                      <p:cBhvr>
                                        <p:cTn id="399" dur="1" fill="hold">
                                          <p:stCondLst>
                                            <p:cond delay="0"/>
                                          </p:stCondLst>
                                        </p:cTn>
                                        <p:tgtEl>
                                          <p:spTgt spid="135"/>
                                        </p:tgtEl>
                                        <p:attrNameLst>
                                          <p:attrName>style.visibility</p:attrName>
                                        </p:attrNameLst>
                                      </p:cBhvr>
                                      <p:to>
                                        <p:strVal val="visible"/>
                                      </p:to>
                                    </p:set>
                                    <p:animEffect transition="in" filter="randombar(horizontal)">
                                      <p:cBhvr>
                                        <p:cTn id="400" dur="400"/>
                                        <p:tgtEl>
                                          <p:spTgt spid="135"/>
                                        </p:tgtEl>
                                      </p:cBhvr>
                                    </p:animEffect>
                                  </p:childTnLst>
                                </p:cTn>
                              </p:par>
                              <p:par>
                                <p:cTn id="401" presetID="14" presetClass="entr" presetSubtype="10" fill="hold" grpId="0" nodeType="withEffect">
                                  <p:stCondLst>
                                    <p:cond delay="500"/>
                                  </p:stCondLst>
                                  <p:childTnLst>
                                    <p:set>
                                      <p:cBhvr>
                                        <p:cTn id="402" dur="1" fill="hold">
                                          <p:stCondLst>
                                            <p:cond delay="0"/>
                                          </p:stCondLst>
                                        </p:cTn>
                                        <p:tgtEl>
                                          <p:spTgt spid="136"/>
                                        </p:tgtEl>
                                        <p:attrNameLst>
                                          <p:attrName>style.visibility</p:attrName>
                                        </p:attrNameLst>
                                      </p:cBhvr>
                                      <p:to>
                                        <p:strVal val="visible"/>
                                      </p:to>
                                    </p:set>
                                    <p:animEffect transition="in" filter="randombar(horizontal)">
                                      <p:cBhvr>
                                        <p:cTn id="403" dur="400"/>
                                        <p:tgtEl>
                                          <p:spTgt spid="136"/>
                                        </p:tgtEl>
                                      </p:cBhvr>
                                    </p:animEffect>
                                  </p:childTnLst>
                                </p:cTn>
                              </p:par>
                            </p:childTnLst>
                          </p:cTn>
                        </p:par>
                        <p:par>
                          <p:cTn id="404" fill="hold">
                            <p:stCondLst>
                              <p:cond delay="6700"/>
                            </p:stCondLst>
                            <p:childTnLst>
                              <p:par>
                                <p:cTn id="405" presetID="22" presetClass="entr" presetSubtype="8" fill="hold" nodeType="afterEffect">
                                  <p:stCondLst>
                                    <p:cond delay="0"/>
                                  </p:stCondLst>
                                  <p:childTnLst>
                                    <p:set>
                                      <p:cBhvr>
                                        <p:cTn id="406" dur="1" fill="hold">
                                          <p:stCondLst>
                                            <p:cond delay="0"/>
                                          </p:stCondLst>
                                        </p:cTn>
                                        <p:tgtEl>
                                          <p:spTgt spid="137"/>
                                        </p:tgtEl>
                                        <p:attrNameLst>
                                          <p:attrName>style.visibility</p:attrName>
                                        </p:attrNameLst>
                                      </p:cBhvr>
                                      <p:to>
                                        <p:strVal val="visible"/>
                                      </p:to>
                                    </p:set>
                                    <p:animEffect transition="in" filter="wipe(left)">
                                      <p:cBhvr>
                                        <p:cTn id="407" dur="500"/>
                                        <p:tgtEl>
                                          <p:spTgt spid="137"/>
                                        </p:tgtEl>
                                      </p:cBhvr>
                                    </p:animEffect>
                                  </p:childTnLst>
                                </p:cTn>
                              </p:par>
                            </p:childTnLst>
                          </p:cTn>
                        </p:par>
                        <p:par>
                          <p:cTn id="408" fill="hold">
                            <p:stCondLst>
                              <p:cond delay="7200"/>
                            </p:stCondLst>
                            <p:childTnLst>
                              <p:par>
                                <p:cTn id="409" presetID="49" presetClass="entr" presetSubtype="0" decel="100000" fill="hold" nodeType="afterEffect">
                                  <p:stCondLst>
                                    <p:cond delay="0"/>
                                  </p:stCondLst>
                                  <p:childTnLst>
                                    <p:set>
                                      <p:cBhvr>
                                        <p:cTn id="410" dur="1" fill="hold">
                                          <p:stCondLst>
                                            <p:cond delay="0"/>
                                          </p:stCondLst>
                                        </p:cTn>
                                        <p:tgtEl>
                                          <p:spTgt spid="138"/>
                                        </p:tgtEl>
                                        <p:attrNameLst>
                                          <p:attrName>style.visibility</p:attrName>
                                        </p:attrNameLst>
                                      </p:cBhvr>
                                      <p:to>
                                        <p:strVal val="visible"/>
                                      </p:to>
                                    </p:set>
                                    <p:anim calcmode="lin" valueType="num">
                                      <p:cBhvr>
                                        <p:cTn id="411" dur="500" fill="hold"/>
                                        <p:tgtEl>
                                          <p:spTgt spid="138"/>
                                        </p:tgtEl>
                                        <p:attrNameLst>
                                          <p:attrName>ppt_w</p:attrName>
                                        </p:attrNameLst>
                                      </p:cBhvr>
                                      <p:tavLst>
                                        <p:tav tm="0">
                                          <p:val>
                                            <p:fltVal val="0"/>
                                          </p:val>
                                        </p:tav>
                                        <p:tav tm="100000">
                                          <p:val>
                                            <p:strVal val="#ppt_w"/>
                                          </p:val>
                                        </p:tav>
                                      </p:tavLst>
                                    </p:anim>
                                    <p:anim calcmode="lin" valueType="num">
                                      <p:cBhvr>
                                        <p:cTn id="412" dur="500" fill="hold"/>
                                        <p:tgtEl>
                                          <p:spTgt spid="138"/>
                                        </p:tgtEl>
                                        <p:attrNameLst>
                                          <p:attrName>ppt_h</p:attrName>
                                        </p:attrNameLst>
                                      </p:cBhvr>
                                      <p:tavLst>
                                        <p:tav tm="0">
                                          <p:val>
                                            <p:fltVal val="0"/>
                                          </p:val>
                                        </p:tav>
                                        <p:tav tm="100000">
                                          <p:val>
                                            <p:strVal val="#ppt_h"/>
                                          </p:val>
                                        </p:tav>
                                      </p:tavLst>
                                    </p:anim>
                                    <p:anim calcmode="lin" valueType="num">
                                      <p:cBhvr>
                                        <p:cTn id="413" dur="500" fill="hold"/>
                                        <p:tgtEl>
                                          <p:spTgt spid="138"/>
                                        </p:tgtEl>
                                        <p:attrNameLst>
                                          <p:attrName>style.rotation</p:attrName>
                                        </p:attrNameLst>
                                      </p:cBhvr>
                                      <p:tavLst>
                                        <p:tav tm="0">
                                          <p:val>
                                            <p:fltVal val="360"/>
                                          </p:val>
                                        </p:tav>
                                        <p:tav tm="100000">
                                          <p:val>
                                            <p:fltVal val="0"/>
                                          </p:val>
                                        </p:tav>
                                      </p:tavLst>
                                    </p:anim>
                                    <p:animEffect transition="in" filter="fade">
                                      <p:cBhvr>
                                        <p:cTn id="414" dur="500"/>
                                        <p:tgtEl>
                                          <p:spTgt spid="138"/>
                                        </p:tgtEl>
                                      </p:cBhvr>
                                    </p:animEffect>
                                  </p:childTnLst>
                                </p:cTn>
                              </p:par>
                              <p:par>
                                <p:cTn id="415" presetID="14" presetClass="entr" presetSubtype="10" fill="hold" grpId="0" nodeType="withEffect">
                                  <p:stCondLst>
                                    <p:cond delay="500"/>
                                  </p:stCondLst>
                                  <p:childTnLst>
                                    <p:set>
                                      <p:cBhvr>
                                        <p:cTn id="416" dur="1" fill="hold">
                                          <p:stCondLst>
                                            <p:cond delay="0"/>
                                          </p:stCondLst>
                                        </p:cTn>
                                        <p:tgtEl>
                                          <p:spTgt spid="145"/>
                                        </p:tgtEl>
                                        <p:attrNameLst>
                                          <p:attrName>style.visibility</p:attrName>
                                        </p:attrNameLst>
                                      </p:cBhvr>
                                      <p:to>
                                        <p:strVal val="visible"/>
                                      </p:to>
                                    </p:set>
                                    <p:animEffect transition="in" filter="randombar(horizontal)">
                                      <p:cBhvr>
                                        <p:cTn id="417" dur="400"/>
                                        <p:tgtEl>
                                          <p:spTgt spid="145"/>
                                        </p:tgtEl>
                                      </p:cBhvr>
                                    </p:animEffect>
                                  </p:childTnLst>
                                </p:cTn>
                              </p:par>
                              <p:par>
                                <p:cTn id="418" presetID="14" presetClass="entr" presetSubtype="10" fill="hold" grpId="0" nodeType="withEffect">
                                  <p:stCondLst>
                                    <p:cond delay="500"/>
                                  </p:stCondLst>
                                  <p:childTnLst>
                                    <p:set>
                                      <p:cBhvr>
                                        <p:cTn id="419" dur="1" fill="hold">
                                          <p:stCondLst>
                                            <p:cond delay="0"/>
                                          </p:stCondLst>
                                        </p:cTn>
                                        <p:tgtEl>
                                          <p:spTgt spid="146"/>
                                        </p:tgtEl>
                                        <p:attrNameLst>
                                          <p:attrName>style.visibility</p:attrName>
                                        </p:attrNameLst>
                                      </p:cBhvr>
                                      <p:to>
                                        <p:strVal val="visible"/>
                                      </p:to>
                                    </p:set>
                                    <p:animEffect transition="in" filter="randombar(horizontal)">
                                      <p:cBhvr>
                                        <p:cTn id="420" dur="400"/>
                                        <p:tgtEl>
                                          <p:spTgt spid="146"/>
                                        </p:tgtEl>
                                      </p:cBhvr>
                                    </p:animEffect>
                                  </p:childTnLst>
                                </p:cTn>
                              </p:par>
                            </p:childTnLst>
                          </p:cTn>
                        </p:par>
                        <p:par>
                          <p:cTn id="421" fill="hold">
                            <p:stCondLst>
                              <p:cond delay="8100"/>
                            </p:stCondLst>
                            <p:childTnLst>
                              <p:par>
                                <p:cTn id="422" presetID="42" presetClass="entr" presetSubtype="0" fill="hold" nodeType="afterEffect">
                                  <p:stCondLst>
                                    <p:cond delay="0"/>
                                  </p:stCondLst>
                                  <p:childTnLst>
                                    <p:set>
                                      <p:cBhvr>
                                        <p:cTn id="423" dur="1" fill="hold">
                                          <p:stCondLst>
                                            <p:cond delay="0"/>
                                          </p:stCondLst>
                                        </p:cTn>
                                        <p:tgtEl>
                                          <p:spTgt spid="147"/>
                                        </p:tgtEl>
                                        <p:attrNameLst>
                                          <p:attrName>style.visibility</p:attrName>
                                        </p:attrNameLst>
                                      </p:cBhvr>
                                      <p:to>
                                        <p:strVal val="visible"/>
                                      </p:to>
                                    </p:set>
                                    <p:animEffect transition="in" filter="fade">
                                      <p:cBhvr>
                                        <p:cTn id="424" dur="1000"/>
                                        <p:tgtEl>
                                          <p:spTgt spid="147"/>
                                        </p:tgtEl>
                                      </p:cBhvr>
                                    </p:animEffect>
                                    <p:anim calcmode="lin" valueType="num">
                                      <p:cBhvr>
                                        <p:cTn id="425" dur="1000" fill="hold"/>
                                        <p:tgtEl>
                                          <p:spTgt spid="147"/>
                                        </p:tgtEl>
                                        <p:attrNameLst>
                                          <p:attrName>ppt_x</p:attrName>
                                        </p:attrNameLst>
                                      </p:cBhvr>
                                      <p:tavLst>
                                        <p:tav tm="0">
                                          <p:val>
                                            <p:strVal val="#ppt_x"/>
                                          </p:val>
                                        </p:tav>
                                        <p:tav tm="100000">
                                          <p:val>
                                            <p:strVal val="#ppt_x"/>
                                          </p:val>
                                        </p:tav>
                                      </p:tavLst>
                                    </p:anim>
                                    <p:anim calcmode="lin" valueType="num">
                                      <p:cBhvr>
                                        <p:cTn id="426" dur="1000" fill="hold"/>
                                        <p:tgtEl>
                                          <p:spTgt spid="1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animBg="1"/>
      <p:bldP spid="7" grpId="0" animBg="1"/>
      <p:bldP spid="10" grpId="0" animBg="1"/>
      <p:bldP spid="11" grpId="0" animBg="1"/>
      <p:bldP spid="12" grpId="0" animBg="1"/>
      <p:bldP spid="13" grpId="0" animBg="1"/>
      <p:bldP spid="14" grpId="0" animBg="1"/>
      <p:bldP spid="15" grpId="0" animBg="1"/>
      <p:bldP spid="16" grpId="0" animBg="1"/>
      <p:bldP spid="17" grpId="0" animBg="1"/>
      <p:bldP spid="18"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48" grpId="0" animBg="1"/>
      <p:bldP spid="49" grpId="0" animBg="1"/>
      <p:bldP spid="50" grpId="0" animBg="1"/>
      <p:bldP spid="51" grpId="0" animBg="1"/>
      <p:bldP spid="52" grpId="0" animBg="1"/>
      <p:bldP spid="53" grpId="0" animBg="1"/>
      <p:bldP spid="54" grpId="0" animBg="1"/>
      <p:bldP spid="55" grpId="0" animBg="1"/>
      <p:bldP spid="56"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14" grpId="0"/>
      <p:bldP spid="115" grpId="0"/>
      <p:bldP spid="124" grpId="0"/>
      <p:bldP spid="125" grpId="0"/>
      <p:bldP spid="135" grpId="0"/>
      <p:bldP spid="136" grpId="0"/>
      <p:bldP spid="145" grpId="0"/>
      <p:bldP spid="14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http://img06.tooopen.com/images/20160719/tooopen_sy_170922258475.jpg"/>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rcRect l="1" r="55703" b="24485"/>
          <a:stretch/>
        </p:blipFill>
        <p:spPr bwMode="auto">
          <a:xfrm flipH="1">
            <a:off x="0" y="0"/>
            <a:ext cx="9143998" cy="5143500"/>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622092" y="62098"/>
            <a:ext cx="2262158" cy="369332"/>
          </a:xfrm>
          <a:prstGeom prst="rect">
            <a:avLst/>
          </a:prstGeom>
        </p:spPr>
        <p:txBody>
          <a:bodyPr wrap="none">
            <a:spAutoFit/>
          </a:bodyPr>
          <a:lstStyle/>
          <a:p>
            <a:pPr algn="dist"/>
            <a:r>
              <a:rPr lang="zh-CN" altLang="en-US" sz="1800" b="1" dirty="0">
                <a:solidFill>
                  <a:schemeClr val="bg1"/>
                </a:solidFill>
                <a:latin typeface="微软雅黑" panose="020B0503020204020204" pitchFamily="34" charset="-122"/>
                <a:ea typeface="微软雅黑" panose="020B0503020204020204" pitchFamily="34" charset="-122"/>
              </a:rPr>
              <a:t>请单击这里添加标题</a:t>
            </a:r>
          </a:p>
        </p:txBody>
      </p:sp>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8645" y="62098"/>
            <a:ext cx="463447" cy="463447"/>
          </a:xfrm>
          <a:prstGeom prst="rect">
            <a:avLst/>
          </a:prstGeom>
        </p:spPr>
      </p:pic>
      <p:pic>
        <p:nvPicPr>
          <p:cNvPr id="5" name="图片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93408" y="1245715"/>
            <a:ext cx="3425190" cy="3425190"/>
          </a:xfrm>
          <a:prstGeom prst="rect">
            <a:avLst/>
          </a:prstGeom>
        </p:spPr>
      </p:pic>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318598" y="775215"/>
            <a:ext cx="3425190" cy="3425190"/>
          </a:xfrm>
          <a:prstGeom prst="rect">
            <a:avLst/>
          </a:prstGeom>
        </p:spPr>
      </p:pic>
      <p:sp>
        <p:nvSpPr>
          <p:cNvPr id="7" name="矩形 6"/>
          <p:cNvSpPr/>
          <p:nvPr/>
        </p:nvSpPr>
        <p:spPr>
          <a:xfrm>
            <a:off x="1572026" y="2614349"/>
            <a:ext cx="2067955" cy="1200329"/>
          </a:xfrm>
          <a:prstGeom prst="rect">
            <a:avLst/>
          </a:prstGeom>
        </p:spPr>
        <p:txBody>
          <a:bodyPr wrap="square">
            <a:spAutoFit/>
          </a:bodyPr>
          <a:lstStyle/>
          <a:p>
            <a:pPr>
              <a:lnSpc>
                <a:spcPct val="150000"/>
              </a:lnSpc>
              <a:spcBef>
                <a:spcPct val="20000"/>
              </a:spcBef>
            </a:pPr>
            <a:r>
              <a:rPr lang="zh-CN" altLang="en-US" sz="1200" dirty="0">
                <a:solidFill>
                  <a:schemeClr val="bg1"/>
                </a:solidFill>
                <a:latin typeface="微软雅黑" panose="020B0503020204020204" pitchFamily="34" charset="-122"/>
                <a:ea typeface="微软雅黑" panose="020B0503020204020204" pitchFamily="34" charset="-122"/>
              </a:rPr>
              <a:t>请在这里输入你的文字说明并且文本尽量精简请请在这里输入你的文字说明并且文本尽量精简请</a:t>
            </a:r>
          </a:p>
        </p:txBody>
      </p:sp>
      <p:sp>
        <p:nvSpPr>
          <p:cNvPr id="10" name="矩形 9"/>
          <p:cNvSpPr/>
          <p:nvPr/>
        </p:nvSpPr>
        <p:spPr>
          <a:xfrm>
            <a:off x="1764291" y="2241463"/>
            <a:ext cx="1569660" cy="406971"/>
          </a:xfrm>
          <a:prstGeom prst="rect">
            <a:avLst/>
          </a:prstGeom>
        </p:spPr>
        <p:txBody>
          <a:bodyPr wrap="none">
            <a:spAutoFit/>
          </a:bodyPr>
          <a:lstStyle/>
          <a:p>
            <a:pPr algn="ctr">
              <a:lnSpc>
                <a:spcPct val="125000"/>
              </a:lnSpc>
            </a:pPr>
            <a:r>
              <a:rPr lang="zh-CN" altLang="en-US" sz="1800" b="1" dirty="0">
                <a:solidFill>
                  <a:schemeClr val="bg1"/>
                </a:solidFill>
                <a:latin typeface="微软雅黑" panose="020B0503020204020204" pitchFamily="34" charset="-122"/>
                <a:ea typeface="微软雅黑" panose="020B0503020204020204" pitchFamily="34" charset="-122"/>
                <a:sym typeface="Arial" pitchFamily="34" charset="0"/>
              </a:rPr>
              <a:t>单击添加标题</a:t>
            </a:r>
            <a:endParaRPr lang="en-US" altLang="zh-CN" sz="1800" dirty="0">
              <a:solidFill>
                <a:schemeClr val="bg1"/>
              </a:solidFill>
              <a:latin typeface="微软雅黑" pitchFamily="34" charset="-122"/>
              <a:ea typeface="微软雅黑" pitchFamily="34" charset="-122"/>
            </a:endParaRPr>
          </a:p>
        </p:txBody>
      </p:sp>
      <p:sp>
        <p:nvSpPr>
          <p:cNvPr id="11" name="矩形 10"/>
          <p:cNvSpPr/>
          <p:nvPr/>
        </p:nvSpPr>
        <p:spPr>
          <a:xfrm>
            <a:off x="4956538" y="2042849"/>
            <a:ext cx="2067955" cy="1200329"/>
          </a:xfrm>
          <a:prstGeom prst="rect">
            <a:avLst/>
          </a:prstGeom>
        </p:spPr>
        <p:txBody>
          <a:bodyPr wrap="square">
            <a:spAutoFit/>
          </a:bodyPr>
          <a:lstStyle/>
          <a:p>
            <a:pPr>
              <a:lnSpc>
                <a:spcPct val="150000"/>
              </a:lnSpc>
              <a:spcBef>
                <a:spcPct val="20000"/>
              </a:spcBef>
            </a:pPr>
            <a:r>
              <a:rPr lang="zh-CN" altLang="en-US" sz="1200" dirty="0">
                <a:solidFill>
                  <a:schemeClr val="bg1"/>
                </a:solidFill>
                <a:latin typeface="微软雅黑" panose="020B0503020204020204" pitchFamily="34" charset="-122"/>
                <a:ea typeface="微软雅黑" panose="020B0503020204020204" pitchFamily="34" charset="-122"/>
              </a:rPr>
              <a:t>请在这里输入你的文字说明并且文本尽量精简请请在这里输入你的文字说明并且文本尽量精简请</a:t>
            </a:r>
          </a:p>
        </p:txBody>
      </p:sp>
      <p:sp>
        <p:nvSpPr>
          <p:cNvPr id="12" name="矩形 11"/>
          <p:cNvSpPr/>
          <p:nvPr/>
        </p:nvSpPr>
        <p:spPr>
          <a:xfrm>
            <a:off x="5148803" y="1669963"/>
            <a:ext cx="1569660" cy="406971"/>
          </a:xfrm>
          <a:prstGeom prst="rect">
            <a:avLst/>
          </a:prstGeom>
        </p:spPr>
        <p:txBody>
          <a:bodyPr wrap="none">
            <a:spAutoFit/>
          </a:bodyPr>
          <a:lstStyle/>
          <a:p>
            <a:pPr algn="ctr">
              <a:lnSpc>
                <a:spcPct val="125000"/>
              </a:lnSpc>
            </a:pPr>
            <a:r>
              <a:rPr lang="zh-CN" altLang="en-US" sz="1800" b="1" dirty="0">
                <a:solidFill>
                  <a:schemeClr val="bg1"/>
                </a:solidFill>
                <a:latin typeface="微软雅黑" panose="020B0503020204020204" pitchFamily="34" charset="-122"/>
                <a:ea typeface="微软雅黑" panose="020B0503020204020204" pitchFamily="34" charset="-122"/>
                <a:sym typeface="Arial" pitchFamily="34" charset="0"/>
              </a:rPr>
              <a:t>单击添加标题</a:t>
            </a:r>
            <a:endParaRPr lang="en-US" altLang="zh-CN" sz="18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17897094"/>
      </p:ext>
    </p:extLst>
  </p:cSld>
  <p:clrMapOvr>
    <a:masterClrMapping/>
  </p:clrMapOvr>
  <mc:AlternateContent xmlns:mc="http://schemas.openxmlformats.org/markup-compatibility/2006" xmlns:p14="http://schemas.microsoft.com/office/powerpoint/2010/main">
    <mc:Choice Requires="p14">
      <p:transition spd="slow" p14:dur="2000" advClick="0" advTm="3000">
        <p:fad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par>
                          <p:cTn id="13" fill="hold">
                            <p:stCondLst>
                              <p:cond delay="500"/>
                            </p:stCondLst>
                            <p:childTnLst>
                              <p:par>
                                <p:cTn id="14" presetID="42" presetClass="entr" presetSubtype="0"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1000"/>
                                        <p:tgtEl>
                                          <p:spTgt spid="5"/>
                                        </p:tgtEl>
                                      </p:cBhvr>
                                    </p:animEffect>
                                    <p:anim calcmode="lin" valueType="num">
                                      <p:cBhvr>
                                        <p:cTn id="17" dur="1000" fill="hold"/>
                                        <p:tgtEl>
                                          <p:spTgt spid="5"/>
                                        </p:tgtEl>
                                        <p:attrNameLst>
                                          <p:attrName>ppt_x</p:attrName>
                                        </p:attrNameLst>
                                      </p:cBhvr>
                                      <p:tavLst>
                                        <p:tav tm="0">
                                          <p:val>
                                            <p:strVal val="#ppt_x"/>
                                          </p:val>
                                        </p:tav>
                                        <p:tav tm="100000">
                                          <p:val>
                                            <p:strVal val="#ppt_x"/>
                                          </p:val>
                                        </p:tav>
                                      </p:tavLst>
                                    </p:anim>
                                    <p:anim calcmode="lin" valueType="num">
                                      <p:cBhvr>
                                        <p:cTn id="18" dur="1000" fill="hold"/>
                                        <p:tgtEl>
                                          <p:spTgt spid="5"/>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childTnLst>
                          </p:cTn>
                        </p:par>
                        <p:par>
                          <p:cTn id="29" fill="hold">
                            <p:stCondLst>
                              <p:cond delay="1500"/>
                            </p:stCondLst>
                            <p:childTnLst>
                              <p:par>
                                <p:cTn id="30" presetID="42" presetClass="entr" presetSubtype="0"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1000"/>
                                        <p:tgtEl>
                                          <p:spTgt spid="6"/>
                                        </p:tgtEl>
                                      </p:cBhvr>
                                    </p:animEffect>
                                    <p:anim calcmode="lin" valueType="num">
                                      <p:cBhvr>
                                        <p:cTn id="33" dur="1000" fill="hold"/>
                                        <p:tgtEl>
                                          <p:spTgt spid="6"/>
                                        </p:tgtEl>
                                        <p:attrNameLst>
                                          <p:attrName>ppt_x</p:attrName>
                                        </p:attrNameLst>
                                      </p:cBhvr>
                                      <p:tavLst>
                                        <p:tav tm="0">
                                          <p:val>
                                            <p:strVal val="#ppt_x"/>
                                          </p:val>
                                        </p:tav>
                                        <p:tav tm="100000">
                                          <p:val>
                                            <p:strVal val="#ppt_x"/>
                                          </p:val>
                                        </p:tav>
                                      </p:tavLst>
                                    </p:anim>
                                    <p:anim calcmode="lin" valueType="num">
                                      <p:cBhvr>
                                        <p:cTn id="34" dur="1000" fill="hold"/>
                                        <p:tgtEl>
                                          <p:spTgt spid="6"/>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1000"/>
                                        <p:tgtEl>
                                          <p:spTgt spid="12"/>
                                        </p:tgtEl>
                                      </p:cBhvr>
                                    </p:animEffect>
                                    <p:anim calcmode="lin" valueType="num">
                                      <p:cBhvr>
                                        <p:cTn id="38" dur="1000" fill="hold"/>
                                        <p:tgtEl>
                                          <p:spTgt spid="12"/>
                                        </p:tgtEl>
                                        <p:attrNameLst>
                                          <p:attrName>ppt_x</p:attrName>
                                        </p:attrNameLst>
                                      </p:cBhvr>
                                      <p:tavLst>
                                        <p:tav tm="0">
                                          <p:val>
                                            <p:strVal val="#ppt_x"/>
                                          </p:val>
                                        </p:tav>
                                        <p:tav tm="100000">
                                          <p:val>
                                            <p:strVal val="#ppt_x"/>
                                          </p:val>
                                        </p:tav>
                                      </p:tavLst>
                                    </p:anim>
                                    <p:anim calcmode="lin" valueType="num">
                                      <p:cBhvr>
                                        <p:cTn id="39" dur="1000" fill="hold"/>
                                        <p:tgtEl>
                                          <p:spTgt spid="12"/>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1000"/>
                                        <p:tgtEl>
                                          <p:spTgt spid="11"/>
                                        </p:tgtEl>
                                      </p:cBhvr>
                                    </p:animEffect>
                                    <p:anim calcmode="lin" valueType="num">
                                      <p:cBhvr>
                                        <p:cTn id="43" dur="1000" fill="hold"/>
                                        <p:tgtEl>
                                          <p:spTgt spid="11"/>
                                        </p:tgtEl>
                                        <p:attrNameLst>
                                          <p:attrName>ppt_x</p:attrName>
                                        </p:attrNameLst>
                                      </p:cBhvr>
                                      <p:tavLst>
                                        <p:tav tm="0">
                                          <p:val>
                                            <p:strVal val="#ppt_x"/>
                                          </p:val>
                                        </p:tav>
                                        <p:tav tm="100000">
                                          <p:val>
                                            <p:strVal val="#ppt_x"/>
                                          </p:val>
                                        </p:tav>
                                      </p:tavLst>
                                    </p:anim>
                                    <p:anim calcmode="lin" valueType="num">
                                      <p:cBhvr>
                                        <p:cTn id="4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10" grpId="0"/>
      <p:bldP spid="11" grpId="0"/>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http://img06.tooopen.com/images/20160719/tooopen_sy_170922258475.jpg"/>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rcRect l="1" r="55703" b="24485"/>
          <a:stretch/>
        </p:blipFill>
        <p:spPr bwMode="auto">
          <a:xfrm flipH="1">
            <a:off x="0" y="0"/>
            <a:ext cx="9143998" cy="5143500"/>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622092" y="62098"/>
            <a:ext cx="2262158" cy="369332"/>
          </a:xfrm>
          <a:prstGeom prst="rect">
            <a:avLst/>
          </a:prstGeom>
        </p:spPr>
        <p:txBody>
          <a:bodyPr wrap="none">
            <a:spAutoFit/>
          </a:bodyPr>
          <a:lstStyle/>
          <a:p>
            <a:pPr algn="dist"/>
            <a:r>
              <a:rPr lang="zh-CN" altLang="en-US" sz="1800" b="1" dirty="0">
                <a:solidFill>
                  <a:schemeClr val="bg1"/>
                </a:solidFill>
                <a:latin typeface="微软雅黑" panose="020B0503020204020204" pitchFamily="34" charset="-122"/>
                <a:ea typeface="微软雅黑" panose="020B0503020204020204" pitchFamily="34" charset="-122"/>
              </a:rPr>
              <a:t>请单击这里添加标题</a:t>
            </a:r>
          </a:p>
        </p:txBody>
      </p:sp>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8645" y="62098"/>
            <a:ext cx="463447" cy="463447"/>
          </a:xfrm>
          <a:prstGeom prst="rect">
            <a:avLst/>
          </a:prstGeom>
        </p:spPr>
      </p:pic>
      <p:grpSp>
        <p:nvGrpSpPr>
          <p:cNvPr id="5" name="组合 4"/>
          <p:cNvGrpSpPr/>
          <p:nvPr/>
        </p:nvGrpSpPr>
        <p:grpSpPr>
          <a:xfrm>
            <a:off x="3360380" y="1004464"/>
            <a:ext cx="86774" cy="3480600"/>
            <a:chOff x="3225404" y="829867"/>
            <a:chExt cx="96440" cy="3868340"/>
          </a:xfrm>
          <a:blipFill dpi="0" rotWithShape="1">
            <a:blip r:embed="rId6">
              <a:extLst>
                <a:ext uri="{28A0092B-C50C-407E-A947-70E740481C1C}">
                  <a14:useLocalDpi xmlns:a14="http://schemas.microsoft.com/office/drawing/2010/main" val="0"/>
                </a:ext>
              </a:extLst>
            </a:blip>
            <a:srcRect/>
            <a:stretch>
              <a:fillRect/>
            </a:stretch>
          </a:blipFill>
        </p:grpSpPr>
        <p:cxnSp>
          <p:nvCxnSpPr>
            <p:cNvPr id="6" name="直接连接符 13"/>
            <p:cNvCxnSpPr>
              <a:cxnSpLocks noChangeShapeType="1"/>
            </p:cNvCxnSpPr>
            <p:nvPr/>
          </p:nvCxnSpPr>
          <p:spPr bwMode="auto">
            <a:xfrm>
              <a:off x="3276600" y="829867"/>
              <a:ext cx="0" cy="3868340"/>
            </a:xfrm>
            <a:prstGeom prst="line">
              <a:avLst/>
            </a:prstGeom>
            <a:grp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cxnSp>
        <p:sp>
          <p:nvSpPr>
            <p:cNvPr id="7" name="椭圆 14"/>
            <p:cNvSpPr>
              <a:spLocks noChangeArrowheads="1"/>
            </p:cNvSpPr>
            <p:nvPr/>
          </p:nvSpPr>
          <p:spPr bwMode="auto">
            <a:xfrm>
              <a:off x="3225404" y="1458517"/>
              <a:ext cx="96440" cy="96440"/>
            </a:xfrm>
            <a:prstGeom prst="ellipse">
              <a:avLst/>
            </a:prstGeom>
            <a:grp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1706" tIns="30853" rIns="61706" bIns="30853" rtlCol="0" anchor="ctr"/>
            <a:lstStyle/>
            <a:p>
              <a:pPr algn="ctr"/>
              <a:endParaRPr lang="zh-CN" altLang="en-US" sz="1620">
                <a:solidFill>
                  <a:schemeClr val="accent1"/>
                </a:solidFill>
                <a:latin typeface="微软雅黑" panose="020B0503020204020204" pitchFamily="34" charset="-122"/>
                <a:ea typeface="微软雅黑" panose="020B0503020204020204" pitchFamily="34" charset="-122"/>
              </a:endParaRPr>
            </a:p>
          </p:txBody>
        </p:sp>
        <p:sp>
          <p:nvSpPr>
            <p:cNvPr id="10" name="椭圆 15"/>
            <p:cNvSpPr>
              <a:spLocks noChangeArrowheads="1"/>
            </p:cNvSpPr>
            <p:nvPr/>
          </p:nvSpPr>
          <p:spPr bwMode="auto">
            <a:xfrm>
              <a:off x="3225404" y="2715817"/>
              <a:ext cx="96440" cy="96440"/>
            </a:xfrm>
            <a:prstGeom prst="ellipse">
              <a:avLst/>
            </a:prstGeom>
            <a:grp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1706" tIns="30853" rIns="61706" bIns="30853" rtlCol="0" anchor="ctr"/>
            <a:lstStyle/>
            <a:p>
              <a:pPr algn="ctr"/>
              <a:endParaRPr lang="zh-CN" altLang="en-US" sz="1620">
                <a:solidFill>
                  <a:schemeClr val="accent1"/>
                </a:solidFill>
                <a:latin typeface="微软雅黑" panose="020B0503020204020204" pitchFamily="34" charset="-122"/>
                <a:ea typeface="微软雅黑" panose="020B0503020204020204" pitchFamily="34" charset="-122"/>
              </a:endParaRPr>
            </a:p>
          </p:txBody>
        </p:sp>
        <p:sp>
          <p:nvSpPr>
            <p:cNvPr id="11" name="椭圆 16"/>
            <p:cNvSpPr>
              <a:spLocks noChangeArrowheads="1"/>
            </p:cNvSpPr>
            <p:nvPr/>
          </p:nvSpPr>
          <p:spPr bwMode="auto">
            <a:xfrm>
              <a:off x="3225404" y="3974306"/>
              <a:ext cx="96440" cy="96441"/>
            </a:xfrm>
            <a:prstGeom prst="ellipse">
              <a:avLst/>
            </a:prstGeom>
            <a:grp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1706" tIns="30853" rIns="61706" bIns="30853" rtlCol="0" anchor="ctr"/>
            <a:lstStyle/>
            <a:p>
              <a:pPr algn="ctr"/>
              <a:endParaRPr lang="zh-CN" altLang="en-US" sz="1620">
                <a:solidFill>
                  <a:schemeClr val="accent1"/>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2228031" y="1207472"/>
            <a:ext cx="861314" cy="3099758"/>
            <a:chOff x="1966912" y="1055490"/>
            <a:chExt cx="957264" cy="3445073"/>
          </a:xfrm>
          <a:blipFill dpi="0" rotWithShape="1">
            <a:blip r:embed="rId7">
              <a:extLst>
                <a:ext uri="{28A0092B-C50C-407E-A947-70E740481C1C}">
                  <a14:useLocalDpi xmlns:a14="http://schemas.microsoft.com/office/drawing/2010/main" val="0"/>
                </a:ext>
              </a:extLst>
            </a:blip>
            <a:srcRect/>
            <a:stretch>
              <a:fillRect/>
            </a:stretch>
          </a:blipFill>
        </p:grpSpPr>
        <p:sp>
          <p:nvSpPr>
            <p:cNvPr id="13" name="泪滴形 7"/>
            <p:cNvSpPr>
              <a:spLocks/>
            </p:cNvSpPr>
            <p:nvPr/>
          </p:nvSpPr>
          <p:spPr bwMode="auto">
            <a:xfrm rot="2700000">
              <a:off x="1967509" y="1054894"/>
              <a:ext cx="956072" cy="957263"/>
            </a:xfrm>
            <a:custGeom>
              <a:avLst/>
              <a:gdLst>
                <a:gd name="T0" fmla="*/ 0 w 1275488"/>
                <a:gd name="T1" fmla="*/ 637744 h 1275488"/>
                <a:gd name="T2" fmla="*/ 637744 w 1275488"/>
                <a:gd name="T3" fmla="*/ 0 h 1275488"/>
                <a:gd name="T4" fmla="*/ 1275488 w 1275488"/>
                <a:gd name="T5" fmla="*/ 0 h 1275488"/>
                <a:gd name="T6" fmla="*/ 1275488 w 1275488"/>
                <a:gd name="T7" fmla="*/ 637744 h 1275488"/>
                <a:gd name="T8" fmla="*/ 637744 w 1275488"/>
                <a:gd name="T9" fmla="*/ 1275488 h 1275488"/>
                <a:gd name="T10" fmla="*/ 0 w 1275488"/>
                <a:gd name="T11" fmla="*/ 637744 h 1275488"/>
              </a:gdLst>
              <a:ahLst/>
              <a:cxnLst>
                <a:cxn ang="0">
                  <a:pos x="T0" y="T1"/>
                </a:cxn>
                <a:cxn ang="0">
                  <a:pos x="T2" y="T3"/>
                </a:cxn>
                <a:cxn ang="0">
                  <a:pos x="T4" y="T5"/>
                </a:cxn>
                <a:cxn ang="0">
                  <a:pos x="T6" y="T7"/>
                </a:cxn>
                <a:cxn ang="0">
                  <a:pos x="T8" y="T9"/>
                </a:cxn>
                <a:cxn ang="0">
                  <a:pos x="T10" y="T11"/>
                </a:cxn>
              </a:cxnLst>
              <a:rect l="0" t="0" r="r" b="b"/>
              <a:pathLst>
                <a:path w="1275488" h="1275488">
                  <a:moveTo>
                    <a:pt x="0" y="637744"/>
                  </a:moveTo>
                  <a:cubicBezTo>
                    <a:pt x="0" y="285528"/>
                    <a:pt x="285528" y="0"/>
                    <a:pt x="637744" y="0"/>
                  </a:cubicBezTo>
                  <a:lnTo>
                    <a:pt x="1275488" y="0"/>
                  </a:lnTo>
                  <a:lnTo>
                    <a:pt x="1275488" y="637744"/>
                  </a:lnTo>
                  <a:cubicBezTo>
                    <a:pt x="1275488" y="989960"/>
                    <a:pt x="989960" y="1275488"/>
                    <a:pt x="637744" y="1275488"/>
                  </a:cubicBezTo>
                  <a:cubicBezTo>
                    <a:pt x="285528" y="1275488"/>
                    <a:pt x="0" y="989960"/>
                    <a:pt x="0" y="637744"/>
                  </a:cubicBezTo>
                  <a:close/>
                </a:path>
              </a:pathLst>
            </a:custGeom>
            <a:grpFill/>
            <a:ln w="31750">
              <a:no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1706" tIns="30853" rIns="61706" bIns="30853" rtlCol="0" anchor="ctr"/>
            <a:lstStyle/>
            <a:p>
              <a:pPr algn="ctr"/>
              <a:endParaRPr lang="zh-CN" altLang="en-US" sz="1620">
                <a:solidFill>
                  <a:schemeClr val="accent1"/>
                </a:solidFill>
                <a:latin typeface="微软雅黑" panose="020B0503020204020204" pitchFamily="34" charset="-122"/>
                <a:ea typeface="微软雅黑" panose="020B0503020204020204" pitchFamily="34" charset="-122"/>
              </a:endParaRPr>
            </a:p>
          </p:txBody>
        </p:sp>
        <p:sp>
          <p:nvSpPr>
            <p:cNvPr id="14" name="文本框 17"/>
            <p:cNvSpPr txBox="1">
              <a:spLocks noChangeArrowheads="1"/>
            </p:cNvSpPr>
            <p:nvPr/>
          </p:nvSpPr>
          <p:spPr bwMode="auto">
            <a:xfrm>
              <a:off x="2213858" y="1275606"/>
              <a:ext cx="657266" cy="441119"/>
            </a:xfrm>
            <a:prstGeom prst="rect">
              <a:avLst/>
            </a:prstGeom>
            <a:noFill/>
            <a:ln w="9525">
              <a:noFill/>
              <a:miter lim="800000"/>
              <a:headEnd/>
              <a:tailEnd/>
            </a:ln>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979" dirty="0">
                  <a:solidFill>
                    <a:schemeClr val="bg1"/>
                  </a:solidFill>
                  <a:latin typeface="微软雅黑" panose="020B0503020204020204" pitchFamily="34" charset="-122"/>
                  <a:ea typeface="微软雅黑" panose="020B0503020204020204" pitchFamily="34" charset="-122"/>
                </a:rPr>
                <a:t>01</a:t>
              </a:r>
              <a:endParaRPr lang="zh-CN" altLang="en-US" sz="1979" dirty="0">
                <a:solidFill>
                  <a:schemeClr val="bg1"/>
                </a:solidFill>
                <a:latin typeface="微软雅黑" panose="020B0503020204020204" pitchFamily="34" charset="-122"/>
                <a:ea typeface="微软雅黑" panose="020B0503020204020204" pitchFamily="34" charset="-122"/>
              </a:endParaRPr>
            </a:p>
          </p:txBody>
        </p:sp>
        <p:sp>
          <p:nvSpPr>
            <p:cNvPr id="15" name="泪滴形 9"/>
            <p:cNvSpPr>
              <a:spLocks/>
            </p:cNvSpPr>
            <p:nvPr/>
          </p:nvSpPr>
          <p:spPr bwMode="auto">
            <a:xfrm rot="2700000">
              <a:off x="1966912" y="2286000"/>
              <a:ext cx="957263" cy="957263"/>
            </a:xfrm>
            <a:custGeom>
              <a:avLst/>
              <a:gdLst>
                <a:gd name="T0" fmla="*/ 0 w 1275488"/>
                <a:gd name="T1" fmla="*/ 637744 h 1275488"/>
                <a:gd name="T2" fmla="*/ 637744 w 1275488"/>
                <a:gd name="T3" fmla="*/ 0 h 1275488"/>
                <a:gd name="T4" fmla="*/ 1275488 w 1275488"/>
                <a:gd name="T5" fmla="*/ 0 h 1275488"/>
                <a:gd name="T6" fmla="*/ 1275488 w 1275488"/>
                <a:gd name="T7" fmla="*/ 637744 h 1275488"/>
                <a:gd name="T8" fmla="*/ 637744 w 1275488"/>
                <a:gd name="T9" fmla="*/ 1275488 h 1275488"/>
                <a:gd name="T10" fmla="*/ 0 w 1275488"/>
                <a:gd name="T11" fmla="*/ 637744 h 1275488"/>
              </a:gdLst>
              <a:ahLst/>
              <a:cxnLst>
                <a:cxn ang="0">
                  <a:pos x="T0" y="T1"/>
                </a:cxn>
                <a:cxn ang="0">
                  <a:pos x="T2" y="T3"/>
                </a:cxn>
                <a:cxn ang="0">
                  <a:pos x="T4" y="T5"/>
                </a:cxn>
                <a:cxn ang="0">
                  <a:pos x="T6" y="T7"/>
                </a:cxn>
                <a:cxn ang="0">
                  <a:pos x="T8" y="T9"/>
                </a:cxn>
                <a:cxn ang="0">
                  <a:pos x="T10" y="T11"/>
                </a:cxn>
              </a:cxnLst>
              <a:rect l="0" t="0" r="r" b="b"/>
              <a:pathLst>
                <a:path w="1275488" h="1275488">
                  <a:moveTo>
                    <a:pt x="0" y="637744"/>
                  </a:moveTo>
                  <a:cubicBezTo>
                    <a:pt x="0" y="285528"/>
                    <a:pt x="285528" y="0"/>
                    <a:pt x="637744" y="0"/>
                  </a:cubicBezTo>
                  <a:lnTo>
                    <a:pt x="1275488" y="0"/>
                  </a:lnTo>
                  <a:lnTo>
                    <a:pt x="1275488" y="637744"/>
                  </a:lnTo>
                  <a:cubicBezTo>
                    <a:pt x="1275488" y="989960"/>
                    <a:pt x="989960" y="1275488"/>
                    <a:pt x="637744" y="1275488"/>
                  </a:cubicBezTo>
                  <a:cubicBezTo>
                    <a:pt x="285528" y="1275488"/>
                    <a:pt x="0" y="989960"/>
                    <a:pt x="0" y="637744"/>
                  </a:cubicBezTo>
                  <a:close/>
                </a:path>
              </a:pathLst>
            </a:custGeom>
            <a:grpFill/>
            <a:ln w="31750">
              <a:no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1706" tIns="30853" rIns="61706" bIns="30853" rtlCol="0" anchor="ctr"/>
            <a:lstStyle/>
            <a:p>
              <a:pPr algn="ctr"/>
              <a:endParaRPr lang="zh-CN" altLang="en-US" sz="1620">
                <a:solidFill>
                  <a:schemeClr val="accent1"/>
                </a:solidFill>
                <a:latin typeface="微软雅黑" panose="020B0503020204020204" pitchFamily="34" charset="-122"/>
                <a:ea typeface="微软雅黑" panose="020B0503020204020204" pitchFamily="34" charset="-122"/>
              </a:endParaRPr>
            </a:p>
          </p:txBody>
        </p:sp>
        <p:sp>
          <p:nvSpPr>
            <p:cNvPr id="16" name="文本框 18"/>
            <p:cNvSpPr txBox="1">
              <a:spLocks noChangeArrowheads="1"/>
            </p:cNvSpPr>
            <p:nvPr/>
          </p:nvSpPr>
          <p:spPr bwMode="auto">
            <a:xfrm>
              <a:off x="2215761" y="2555978"/>
              <a:ext cx="657266" cy="441119"/>
            </a:xfrm>
            <a:prstGeom prst="rect">
              <a:avLst/>
            </a:prstGeom>
            <a:noFill/>
            <a:ln w="9525">
              <a:noFill/>
              <a:miter lim="800000"/>
              <a:headEnd/>
              <a:tailEnd/>
            </a:ln>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1979" dirty="0">
                  <a:solidFill>
                    <a:schemeClr val="bg1"/>
                  </a:solidFill>
                  <a:latin typeface="微软雅黑" panose="020B0503020204020204" pitchFamily="34" charset="-122"/>
                  <a:ea typeface="微软雅黑" panose="020B0503020204020204" pitchFamily="34" charset="-122"/>
                </a:rPr>
                <a:t>02</a:t>
              </a:r>
              <a:endParaRPr lang="zh-CN" altLang="en-US" sz="1979" dirty="0">
                <a:solidFill>
                  <a:schemeClr val="bg1"/>
                </a:solidFill>
                <a:latin typeface="微软雅黑" panose="020B0503020204020204" pitchFamily="34" charset="-122"/>
                <a:ea typeface="微软雅黑" panose="020B0503020204020204" pitchFamily="34" charset="-122"/>
              </a:endParaRPr>
            </a:p>
          </p:txBody>
        </p:sp>
        <p:sp>
          <p:nvSpPr>
            <p:cNvPr id="17" name="泪滴形 12"/>
            <p:cNvSpPr>
              <a:spLocks/>
            </p:cNvSpPr>
            <p:nvPr/>
          </p:nvSpPr>
          <p:spPr bwMode="auto">
            <a:xfrm rot="2700000">
              <a:off x="1966912" y="3543300"/>
              <a:ext cx="957263" cy="957263"/>
            </a:xfrm>
            <a:custGeom>
              <a:avLst/>
              <a:gdLst>
                <a:gd name="T0" fmla="*/ 0 w 1275488"/>
                <a:gd name="T1" fmla="*/ 637744 h 1275488"/>
                <a:gd name="T2" fmla="*/ 637744 w 1275488"/>
                <a:gd name="T3" fmla="*/ 0 h 1275488"/>
                <a:gd name="T4" fmla="*/ 1275488 w 1275488"/>
                <a:gd name="T5" fmla="*/ 0 h 1275488"/>
                <a:gd name="T6" fmla="*/ 1275488 w 1275488"/>
                <a:gd name="T7" fmla="*/ 637744 h 1275488"/>
                <a:gd name="T8" fmla="*/ 637744 w 1275488"/>
                <a:gd name="T9" fmla="*/ 1275488 h 1275488"/>
                <a:gd name="T10" fmla="*/ 0 w 1275488"/>
                <a:gd name="T11" fmla="*/ 637744 h 1275488"/>
              </a:gdLst>
              <a:ahLst/>
              <a:cxnLst>
                <a:cxn ang="0">
                  <a:pos x="T0" y="T1"/>
                </a:cxn>
                <a:cxn ang="0">
                  <a:pos x="T2" y="T3"/>
                </a:cxn>
                <a:cxn ang="0">
                  <a:pos x="T4" y="T5"/>
                </a:cxn>
                <a:cxn ang="0">
                  <a:pos x="T6" y="T7"/>
                </a:cxn>
                <a:cxn ang="0">
                  <a:pos x="T8" y="T9"/>
                </a:cxn>
                <a:cxn ang="0">
                  <a:pos x="T10" y="T11"/>
                </a:cxn>
              </a:cxnLst>
              <a:rect l="0" t="0" r="r" b="b"/>
              <a:pathLst>
                <a:path w="1275488" h="1275488">
                  <a:moveTo>
                    <a:pt x="0" y="637744"/>
                  </a:moveTo>
                  <a:cubicBezTo>
                    <a:pt x="0" y="285528"/>
                    <a:pt x="285528" y="0"/>
                    <a:pt x="637744" y="0"/>
                  </a:cubicBezTo>
                  <a:lnTo>
                    <a:pt x="1275488" y="0"/>
                  </a:lnTo>
                  <a:lnTo>
                    <a:pt x="1275488" y="637744"/>
                  </a:lnTo>
                  <a:cubicBezTo>
                    <a:pt x="1275488" y="989960"/>
                    <a:pt x="989960" y="1275488"/>
                    <a:pt x="637744" y="1275488"/>
                  </a:cubicBezTo>
                  <a:cubicBezTo>
                    <a:pt x="285528" y="1275488"/>
                    <a:pt x="0" y="989960"/>
                    <a:pt x="0" y="637744"/>
                  </a:cubicBezTo>
                  <a:close/>
                </a:path>
              </a:pathLst>
            </a:custGeom>
            <a:grpFill/>
            <a:ln w="31750">
              <a:no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1706" tIns="30853" rIns="61706" bIns="30853" rtlCol="0" anchor="ctr"/>
            <a:lstStyle/>
            <a:p>
              <a:pPr algn="ctr"/>
              <a:endParaRPr lang="zh-CN" altLang="en-US" sz="1620">
                <a:solidFill>
                  <a:schemeClr val="accent1"/>
                </a:solidFill>
                <a:latin typeface="微软雅黑" panose="020B0503020204020204" pitchFamily="34" charset="-122"/>
                <a:ea typeface="微软雅黑" panose="020B0503020204020204" pitchFamily="34" charset="-122"/>
              </a:endParaRPr>
            </a:p>
          </p:txBody>
        </p:sp>
        <p:sp>
          <p:nvSpPr>
            <p:cNvPr id="18" name="文本框 19"/>
            <p:cNvSpPr txBox="1">
              <a:spLocks noChangeArrowheads="1"/>
            </p:cNvSpPr>
            <p:nvPr/>
          </p:nvSpPr>
          <p:spPr bwMode="auto">
            <a:xfrm>
              <a:off x="2215761" y="3795886"/>
              <a:ext cx="657266" cy="441119"/>
            </a:xfrm>
            <a:prstGeom prst="rect">
              <a:avLst/>
            </a:prstGeom>
            <a:noFill/>
            <a:ln w="9525">
              <a:noFill/>
              <a:miter lim="800000"/>
              <a:headEnd/>
              <a:tailEnd/>
            </a:ln>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979" dirty="0">
                  <a:solidFill>
                    <a:schemeClr val="bg1"/>
                  </a:solidFill>
                  <a:latin typeface="微软雅黑" panose="020B0503020204020204" pitchFamily="34" charset="-122"/>
                  <a:ea typeface="微软雅黑" panose="020B0503020204020204" pitchFamily="34" charset="-122"/>
                </a:rPr>
                <a:t>03</a:t>
              </a:r>
              <a:endParaRPr lang="zh-CN" altLang="en-US" sz="1979" dirty="0">
                <a:solidFill>
                  <a:schemeClr val="bg1"/>
                </a:solidFill>
                <a:latin typeface="微软雅黑" panose="020B0503020204020204" pitchFamily="34" charset="-122"/>
                <a:ea typeface="微软雅黑" panose="020B0503020204020204" pitchFamily="34" charset="-122"/>
              </a:endParaRPr>
            </a:p>
          </p:txBody>
        </p:sp>
      </p:grpSp>
      <p:sp>
        <p:nvSpPr>
          <p:cNvPr id="19" name="矩形 20"/>
          <p:cNvSpPr>
            <a:spLocks noChangeArrowheads="1"/>
          </p:cNvSpPr>
          <p:nvPr/>
        </p:nvSpPr>
        <p:spPr bwMode="auto">
          <a:xfrm>
            <a:off x="3667837" y="1364851"/>
            <a:ext cx="1842608" cy="253894"/>
          </a:xfrm>
          <a:prstGeom prst="rect">
            <a:avLst/>
          </a:prstGeom>
          <a:blipFill dpi="0" rotWithShape="1">
            <a:blip r:embed="rId6">
              <a:extLst>
                <a:ext uri="{28A0092B-C50C-407E-A947-70E740481C1C}">
                  <a14:useLocalDpi xmlns:a14="http://schemas.microsoft.com/office/drawing/2010/main" val="0"/>
                </a:ext>
              </a:extLst>
            </a:blip>
            <a:srcRect/>
            <a:stretch>
              <a:fillRect/>
            </a:stretch>
          </a:blipFill>
          <a:ln w="31750">
            <a:no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1706" tIns="30853" rIns="61706" bIns="30853" rtlCol="0" anchor="ctr"/>
          <a:lstStyle/>
          <a:p>
            <a:pPr algn="ctr"/>
            <a:r>
              <a:rPr lang="zh-CN" altLang="en-US" sz="1260" dirty="0">
                <a:solidFill>
                  <a:schemeClr val="bg1"/>
                </a:solidFill>
                <a:latin typeface="微软雅黑" panose="020B0503020204020204" pitchFamily="34" charset="-122"/>
                <a:ea typeface="微软雅黑" panose="020B0503020204020204" pitchFamily="34" charset="-122"/>
              </a:rPr>
              <a:t>点击此处添加您的文字</a:t>
            </a:r>
          </a:p>
        </p:txBody>
      </p:sp>
      <p:sp>
        <p:nvSpPr>
          <p:cNvPr id="20" name="TextBox 10"/>
          <p:cNvSpPr txBox="1">
            <a:spLocks noChangeArrowheads="1"/>
          </p:cNvSpPr>
          <p:nvPr/>
        </p:nvSpPr>
        <p:spPr bwMode="auto">
          <a:xfrm>
            <a:off x="3586420" y="1637592"/>
            <a:ext cx="2648854" cy="466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a:r>
              <a:rPr lang="zh-CN" altLang="en-US" sz="81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a:t>
            </a:r>
            <a:endParaRPr lang="zh-CN" altLang="en-US" sz="810" dirty="0">
              <a:solidFill>
                <a:schemeClr val="bg1"/>
              </a:solidFill>
              <a:latin typeface="微软雅黑" panose="020B0503020204020204" pitchFamily="34" charset="-122"/>
              <a:ea typeface="微软雅黑" panose="020B0503020204020204" pitchFamily="34" charset="-122"/>
            </a:endParaRPr>
          </a:p>
        </p:txBody>
      </p:sp>
      <p:sp>
        <p:nvSpPr>
          <p:cNvPr id="21" name="矩形 22"/>
          <p:cNvSpPr>
            <a:spLocks noChangeArrowheads="1"/>
          </p:cNvSpPr>
          <p:nvPr/>
        </p:nvSpPr>
        <p:spPr bwMode="auto">
          <a:xfrm>
            <a:off x="3667837" y="2552904"/>
            <a:ext cx="1842608" cy="254966"/>
          </a:xfrm>
          <a:prstGeom prst="rect">
            <a:avLst/>
          </a:prstGeom>
          <a:blipFill dpi="0" rotWithShape="1">
            <a:blip r:embed="rId6">
              <a:extLst>
                <a:ext uri="{28A0092B-C50C-407E-A947-70E740481C1C}">
                  <a14:useLocalDpi xmlns:a14="http://schemas.microsoft.com/office/drawing/2010/main" val="0"/>
                </a:ext>
              </a:extLst>
            </a:blip>
            <a:srcRect/>
            <a:stretch>
              <a:fillRect/>
            </a:stretch>
          </a:blipFill>
          <a:ln w="31750">
            <a:no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1706" tIns="30853" rIns="61706" bIns="30853" rtlCol="0" anchor="ctr"/>
          <a:lstStyle/>
          <a:p>
            <a:pPr algn="ctr"/>
            <a:r>
              <a:rPr lang="zh-CN" altLang="en-US" sz="1260" dirty="0">
                <a:solidFill>
                  <a:schemeClr val="bg1"/>
                </a:solidFill>
                <a:latin typeface="微软雅黑" panose="020B0503020204020204" pitchFamily="34" charset="-122"/>
                <a:ea typeface="微软雅黑" panose="020B0503020204020204" pitchFamily="34" charset="-122"/>
              </a:rPr>
              <a:t>点击此处添加您的文字</a:t>
            </a:r>
          </a:p>
        </p:txBody>
      </p:sp>
      <p:sp>
        <p:nvSpPr>
          <p:cNvPr id="22" name="TextBox 10"/>
          <p:cNvSpPr txBox="1">
            <a:spLocks noChangeArrowheads="1"/>
          </p:cNvSpPr>
          <p:nvPr/>
        </p:nvSpPr>
        <p:spPr bwMode="auto">
          <a:xfrm>
            <a:off x="3586420" y="2826716"/>
            <a:ext cx="2648854" cy="466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a:r>
              <a:rPr lang="zh-CN" altLang="en-US" sz="81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a:t>
            </a:r>
            <a:r>
              <a:rPr lang="zh-CN" altLang="en-US" sz="81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a:t>
            </a:r>
            <a:endParaRPr lang="zh-CN" altLang="en-US" sz="810" dirty="0">
              <a:solidFill>
                <a:schemeClr val="accent1"/>
              </a:solidFill>
              <a:latin typeface="微软雅黑" panose="020B0503020204020204" pitchFamily="34" charset="-122"/>
              <a:ea typeface="微软雅黑" panose="020B0503020204020204" pitchFamily="34" charset="-122"/>
            </a:endParaRPr>
          </a:p>
        </p:txBody>
      </p:sp>
      <p:sp>
        <p:nvSpPr>
          <p:cNvPr id="23" name="矩形 24"/>
          <p:cNvSpPr>
            <a:spLocks noChangeArrowheads="1"/>
          </p:cNvSpPr>
          <p:nvPr/>
        </p:nvSpPr>
        <p:spPr bwMode="auto">
          <a:xfrm>
            <a:off x="3667837" y="3614111"/>
            <a:ext cx="1842608" cy="254966"/>
          </a:xfrm>
          <a:prstGeom prst="rect">
            <a:avLst/>
          </a:prstGeom>
          <a:blipFill dpi="0" rotWithShape="1">
            <a:blip r:embed="rId6">
              <a:extLst>
                <a:ext uri="{28A0092B-C50C-407E-A947-70E740481C1C}">
                  <a14:useLocalDpi xmlns:a14="http://schemas.microsoft.com/office/drawing/2010/main" val="0"/>
                </a:ext>
              </a:extLst>
            </a:blip>
            <a:srcRect/>
            <a:stretch>
              <a:fillRect/>
            </a:stretch>
          </a:blipFill>
          <a:ln w="31750">
            <a:no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1706" tIns="30853" rIns="61706" bIns="30853" rtlCol="0" anchor="ctr"/>
          <a:lstStyle/>
          <a:p>
            <a:pPr algn="ctr"/>
            <a:r>
              <a:rPr lang="zh-CN" altLang="en-US" sz="1260" dirty="0">
                <a:solidFill>
                  <a:schemeClr val="bg1"/>
                </a:solidFill>
                <a:latin typeface="微软雅黑" panose="020B0503020204020204" pitchFamily="34" charset="-122"/>
                <a:ea typeface="微软雅黑" panose="020B0503020204020204" pitchFamily="34" charset="-122"/>
              </a:rPr>
              <a:t>点击此处添加您的文字</a:t>
            </a:r>
          </a:p>
        </p:txBody>
      </p:sp>
      <p:sp>
        <p:nvSpPr>
          <p:cNvPr id="24" name="TextBox 10"/>
          <p:cNvSpPr txBox="1">
            <a:spLocks noChangeArrowheads="1"/>
          </p:cNvSpPr>
          <p:nvPr/>
        </p:nvSpPr>
        <p:spPr bwMode="auto">
          <a:xfrm>
            <a:off x="3586420" y="3920497"/>
            <a:ext cx="2648854" cy="466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a:r>
              <a:rPr lang="zh-CN" altLang="en-US" sz="81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a:t>
            </a:r>
            <a:r>
              <a:rPr lang="zh-CN" altLang="en-US" sz="81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a:t>
            </a:r>
            <a:endParaRPr lang="zh-CN" altLang="en-US" sz="810" dirty="0">
              <a:solidFill>
                <a:schemeClr val="accent1"/>
              </a:solidFill>
              <a:latin typeface="微软雅黑" panose="020B0503020204020204" pitchFamily="34" charset="-122"/>
              <a:ea typeface="微软雅黑" panose="020B0503020204020204" pitchFamily="34" charset="-122"/>
            </a:endParaRPr>
          </a:p>
        </p:txBody>
      </p:sp>
      <p:pic>
        <p:nvPicPr>
          <p:cNvPr id="25" name="图片 2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039294" y="3148115"/>
            <a:ext cx="2518043" cy="1893451"/>
          </a:xfrm>
          <a:prstGeom prst="rect">
            <a:avLst/>
          </a:prstGeom>
        </p:spPr>
      </p:pic>
    </p:spTree>
    <p:extLst>
      <p:ext uri="{BB962C8B-B14F-4D97-AF65-F5344CB8AC3E}">
        <p14:creationId xmlns:p14="http://schemas.microsoft.com/office/powerpoint/2010/main" val="1084471362"/>
      </p:ext>
    </p:extLst>
  </p:cSld>
  <p:clrMapOvr>
    <a:masterClrMapping/>
  </p:clrMapOvr>
  <mc:AlternateContent xmlns:mc="http://schemas.openxmlformats.org/markup-compatibility/2006" xmlns:p14="http://schemas.microsoft.com/office/powerpoint/2010/main">
    <mc:Choice Requires="p14">
      <p:transition spd="slow" p14:dur="2000" advClick="0" advTm="3000">
        <p:fad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0-#ppt_w/2"/>
                                          </p:val>
                                        </p:tav>
                                        <p:tav tm="100000">
                                          <p:val>
                                            <p:strVal val="#ppt_x"/>
                                          </p:val>
                                        </p:tav>
                                      </p:tavLst>
                                    </p:anim>
                                    <p:anim calcmode="lin" valueType="num">
                                      <p:cBhvr additive="base">
                                        <p:cTn id="18"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2" fill="hold" grpId="0" nodeType="click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additive="base">
                                        <p:cTn id="28" dur="500" fill="hold"/>
                                        <p:tgtEl>
                                          <p:spTgt spid="19"/>
                                        </p:tgtEl>
                                        <p:attrNameLst>
                                          <p:attrName>ppt_x</p:attrName>
                                        </p:attrNameLst>
                                      </p:cBhvr>
                                      <p:tavLst>
                                        <p:tav tm="0">
                                          <p:val>
                                            <p:strVal val="1+#ppt_w/2"/>
                                          </p:val>
                                        </p:tav>
                                        <p:tav tm="100000">
                                          <p:val>
                                            <p:strVal val="#ppt_x"/>
                                          </p:val>
                                        </p:tav>
                                      </p:tavLst>
                                    </p:anim>
                                    <p:anim calcmode="lin" valueType="num">
                                      <p:cBhvr additive="base">
                                        <p:cTn id="29" dur="500" fill="hold"/>
                                        <p:tgtEl>
                                          <p:spTgt spid="19"/>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additive="base">
                                        <p:cTn id="32" dur="500" fill="hold"/>
                                        <p:tgtEl>
                                          <p:spTgt spid="20"/>
                                        </p:tgtEl>
                                        <p:attrNameLst>
                                          <p:attrName>ppt_x</p:attrName>
                                        </p:attrNameLst>
                                      </p:cBhvr>
                                      <p:tavLst>
                                        <p:tav tm="0">
                                          <p:val>
                                            <p:strVal val="1+#ppt_w/2"/>
                                          </p:val>
                                        </p:tav>
                                        <p:tav tm="100000">
                                          <p:val>
                                            <p:strVal val="#ppt_x"/>
                                          </p:val>
                                        </p:tav>
                                      </p:tavLst>
                                    </p:anim>
                                    <p:anim calcmode="lin" valueType="num">
                                      <p:cBhvr additive="base">
                                        <p:cTn id="33"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2" fill="hold" grpId="0" nodeType="clickEffect">
                                  <p:stCondLst>
                                    <p:cond delay="0"/>
                                  </p:stCondLst>
                                  <p:childTnLst>
                                    <p:set>
                                      <p:cBhvr>
                                        <p:cTn id="37" dur="1" fill="hold">
                                          <p:stCondLst>
                                            <p:cond delay="0"/>
                                          </p:stCondLst>
                                        </p:cTn>
                                        <p:tgtEl>
                                          <p:spTgt spid="21"/>
                                        </p:tgtEl>
                                        <p:attrNameLst>
                                          <p:attrName>style.visibility</p:attrName>
                                        </p:attrNameLst>
                                      </p:cBhvr>
                                      <p:to>
                                        <p:strVal val="visible"/>
                                      </p:to>
                                    </p:set>
                                    <p:anim calcmode="lin" valueType="num">
                                      <p:cBhvr additive="base">
                                        <p:cTn id="38" dur="500" fill="hold"/>
                                        <p:tgtEl>
                                          <p:spTgt spid="21"/>
                                        </p:tgtEl>
                                        <p:attrNameLst>
                                          <p:attrName>ppt_x</p:attrName>
                                        </p:attrNameLst>
                                      </p:cBhvr>
                                      <p:tavLst>
                                        <p:tav tm="0">
                                          <p:val>
                                            <p:strVal val="1+#ppt_w/2"/>
                                          </p:val>
                                        </p:tav>
                                        <p:tav tm="100000">
                                          <p:val>
                                            <p:strVal val="#ppt_x"/>
                                          </p:val>
                                        </p:tav>
                                      </p:tavLst>
                                    </p:anim>
                                    <p:anim calcmode="lin" valueType="num">
                                      <p:cBhvr additive="base">
                                        <p:cTn id="39" dur="500" fill="hold"/>
                                        <p:tgtEl>
                                          <p:spTgt spid="21"/>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0"/>
                                  </p:stCondLst>
                                  <p:childTnLst>
                                    <p:set>
                                      <p:cBhvr>
                                        <p:cTn id="41" dur="1" fill="hold">
                                          <p:stCondLst>
                                            <p:cond delay="0"/>
                                          </p:stCondLst>
                                        </p:cTn>
                                        <p:tgtEl>
                                          <p:spTgt spid="22"/>
                                        </p:tgtEl>
                                        <p:attrNameLst>
                                          <p:attrName>style.visibility</p:attrName>
                                        </p:attrNameLst>
                                      </p:cBhvr>
                                      <p:to>
                                        <p:strVal val="visible"/>
                                      </p:to>
                                    </p:set>
                                    <p:anim calcmode="lin" valueType="num">
                                      <p:cBhvr additive="base">
                                        <p:cTn id="42" dur="500" fill="hold"/>
                                        <p:tgtEl>
                                          <p:spTgt spid="22"/>
                                        </p:tgtEl>
                                        <p:attrNameLst>
                                          <p:attrName>ppt_x</p:attrName>
                                        </p:attrNameLst>
                                      </p:cBhvr>
                                      <p:tavLst>
                                        <p:tav tm="0">
                                          <p:val>
                                            <p:strVal val="1+#ppt_w/2"/>
                                          </p:val>
                                        </p:tav>
                                        <p:tav tm="100000">
                                          <p:val>
                                            <p:strVal val="#ppt_x"/>
                                          </p:val>
                                        </p:tav>
                                      </p:tavLst>
                                    </p:anim>
                                    <p:anim calcmode="lin" valueType="num">
                                      <p:cBhvr additive="base">
                                        <p:cTn id="43"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2" fill="hold" grpId="0" nodeType="clickEffect">
                                  <p:stCondLst>
                                    <p:cond delay="0"/>
                                  </p:stCondLst>
                                  <p:childTnLst>
                                    <p:set>
                                      <p:cBhvr>
                                        <p:cTn id="47" dur="1" fill="hold">
                                          <p:stCondLst>
                                            <p:cond delay="0"/>
                                          </p:stCondLst>
                                        </p:cTn>
                                        <p:tgtEl>
                                          <p:spTgt spid="23"/>
                                        </p:tgtEl>
                                        <p:attrNameLst>
                                          <p:attrName>style.visibility</p:attrName>
                                        </p:attrNameLst>
                                      </p:cBhvr>
                                      <p:to>
                                        <p:strVal val="visible"/>
                                      </p:to>
                                    </p:set>
                                    <p:anim calcmode="lin" valueType="num">
                                      <p:cBhvr additive="base">
                                        <p:cTn id="48" dur="500" fill="hold"/>
                                        <p:tgtEl>
                                          <p:spTgt spid="23"/>
                                        </p:tgtEl>
                                        <p:attrNameLst>
                                          <p:attrName>ppt_x</p:attrName>
                                        </p:attrNameLst>
                                      </p:cBhvr>
                                      <p:tavLst>
                                        <p:tav tm="0">
                                          <p:val>
                                            <p:strVal val="1+#ppt_w/2"/>
                                          </p:val>
                                        </p:tav>
                                        <p:tav tm="100000">
                                          <p:val>
                                            <p:strVal val="#ppt_x"/>
                                          </p:val>
                                        </p:tav>
                                      </p:tavLst>
                                    </p:anim>
                                    <p:anim calcmode="lin" valueType="num">
                                      <p:cBhvr additive="base">
                                        <p:cTn id="49" dur="500" fill="hold"/>
                                        <p:tgtEl>
                                          <p:spTgt spid="23"/>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stCondLst>
                                    <p:cond delay="0"/>
                                  </p:stCondLst>
                                  <p:childTnLst>
                                    <p:set>
                                      <p:cBhvr>
                                        <p:cTn id="51" dur="1" fill="hold">
                                          <p:stCondLst>
                                            <p:cond delay="0"/>
                                          </p:stCondLst>
                                        </p:cTn>
                                        <p:tgtEl>
                                          <p:spTgt spid="24"/>
                                        </p:tgtEl>
                                        <p:attrNameLst>
                                          <p:attrName>style.visibility</p:attrName>
                                        </p:attrNameLst>
                                      </p:cBhvr>
                                      <p:to>
                                        <p:strVal val="visible"/>
                                      </p:to>
                                    </p:set>
                                    <p:anim calcmode="lin" valueType="num">
                                      <p:cBhvr additive="base">
                                        <p:cTn id="52" dur="500" fill="hold"/>
                                        <p:tgtEl>
                                          <p:spTgt spid="24"/>
                                        </p:tgtEl>
                                        <p:attrNameLst>
                                          <p:attrName>ppt_x</p:attrName>
                                        </p:attrNameLst>
                                      </p:cBhvr>
                                      <p:tavLst>
                                        <p:tav tm="0">
                                          <p:val>
                                            <p:strVal val="1+#ppt_w/2"/>
                                          </p:val>
                                        </p:tav>
                                        <p:tav tm="100000">
                                          <p:val>
                                            <p:strVal val="#ppt_x"/>
                                          </p:val>
                                        </p:tav>
                                      </p:tavLst>
                                    </p:anim>
                                    <p:anim calcmode="lin" valueType="num">
                                      <p:cBhvr additive="base">
                                        <p:cTn id="53" dur="5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nodeType="clickEffect">
                                  <p:stCondLst>
                                    <p:cond delay="0"/>
                                  </p:stCondLst>
                                  <p:childTnLst>
                                    <p:set>
                                      <p:cBhvr>
                                        <p:cTn id="57" dur="1" fill="hold">
                                          <p:stCondLst>
                                            <p:cond delay="0"/>
                                          </p:stCondLst>
                                        </p:cTn>
                                        <p:tgtEl>
                                          <p:spTgt spid="25"/>
                                        </p:tgtEl>
                                        <p:attrNameLst>
                                          <p:attrName>style.visibility</p:attrName>
                                        </p:attrNameLst>
                                      </p:cBhvr>
                                      <p:to>
                                        <p:strVal val="visible"/>
                                      </p:to>
                                    </p:set>
                                    <p:animEffect transition="in" filter="fade">
                                      <p:cBhvr>
                                        <p:cTn id="58" dur="1000"/>
                                        <p:tgtEl>
                                          <p:spTgt spid="25"/>
                                        </p:tgtEl>
                                      </p:cBhvr>
                                    </p:animEffect>
                                    <p:anim calcmode="lin" valueType="num">
                                      <p:cBhvr>
                                        <p:cTn id="59" dur="1000" fill="hold"/>
                                        <p:tgtEl>
                                          <p:spTgt spid="25"/>
                                        </p:tgtEl>
                                        <p:attrNameLst>
                                          <p:attrName>ppt_x</p:attrName>
                                        </p:attrNameLst>
                                      </p:cBhvr>
                                      <p:tavLst>
                                        <p:tav tm="0">
                                          <p:val>
                                            <p:strVal val="#ppt_x"/>
                                          </p:val>
                                        </p:tav>
                                        <p:tav tm="100000">
                                          <p:val>
                                            <p:strVal val="#ppt_x"/>
                                          </p:val>
                                        </p:tav>
                                      </p:tavLst>
                                    </p:anim>
                                    <p:anim calcmode="lin" valueType="num">
                                      <p:cBhvr>
                                        <p:cTn id="60"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9" grpId="0" animBg="1"/>
      <p:bldP spid="20" grpId="0"/>
      <p:bldP spid="21" grpId="0" animBg="1"/>
      <p:bldP spid="22" grpId="0"/>
      <p:bldP spid="23" grpId="0" animBg="1"/>
      <p:bldP spid="2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http://img06.tooopen.com/images/20160719/tooopen_sy_170922258475.jpg"/>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rcRect l="1" r="55703" b="24485"/>
          <a:stretch/>
        </p:blipFill>
        <p:spPr bwMode="auto">
          <a:xfrm flipH="1">
            <a:off x="0" y="0"/>
            <a:ext cx="9143998" cy="514350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6"/>
          <p:cNvSpPr txBox="1"/>
          <p:nvPr/>
        </p:nvSpPr>
        <p:spPr>
          <a:xfrm>
            <a:off x="1896684" y="1896269"/>
            <a:ext cx="1656184" cy="830997"/>
          </a:xfrm>
          <a:prstGeom prst="rect">
            <a:avLst/>
          </a:prstGeom>
          <a:noFill/>
          <a:effectLst/>
        </p:spPr>
        <p:txBody>
          <a:bodyPr wrap="square" rtlCol="0">
            <a:spAutoFit/>
          </a:bodyPr>
          <a:lstStyle/>
          <a:p>
            <a:pPr algn="dist"/>
            <a:r>
              <a:rPr lang="zh-CN" altLang="en-US" sz="4800" b="1" dirty="0">
                <a:solidFill>
                  <a:schemeClr val="bg1"/>
                </a:solidFill>
                <a:latin typeface="微软雅黑" pitchFamily="34" charset="-122"/>
                <a:ea typeface="微软雅黑" pitchFamily="34" charset="-122"/>
              </a:rPr>
              <a:t>目录</a:t>
            </a:r>
          </a:p>
        </p:txBody>
      </p:sp>
      <p:sp>
        <p:nvSpPr>
          <p:cNvPr id="11" name="矩形 10"/>
          <p:cNvSpPr/>
          <p:nvPr/>
        </p:nvSpPr>
        <p:spPr>
          <a:xfrm>
            <a:off x="1658221" y="2704313"/>
            <a:ext cx="1659429" cy="461665"/>
          </a:xfrm>
          <a:prstGeom prst="rect">
            <a:avLst/>
          </a:prstGeom>
          <a:effectLst/>
        </p:spPr>
        <p:txBody>
          <a:bodyPr wrap="none">
            <a:spAutoFit/>
          </a:bodyPr>
          <a:lstStyle/>
          <a:p>
            <a:r>
              <a:rPr lang="en-US" altLang="zh-CN" sz="2400" b="1" dirty="0">
                <a:solidFill>
                  <a:schemeClr val="bg1"/>
                </a:solidFill>
                <a:latin typeface="方正粗活意简体" panose="03000509000000000000" pitchFamily="65" charset="-122"/>
                <a:ea typeface="方正粗活意简体" panose="03000509000000000000" pitchFamily="65" charset="-122"/>
              </a:rPr>
              <a:t>CONTENTS</a:t>
            </a:r>
            <a:endParaRPr lang="zh-CN" altLang="en-US" sz="2400" dirty="0">
              <a:solidFill>
                <a:schemeClr val="bg1"/>
              </a:solidFill>
              <a:latin typeface="方正粗活意简体" panose="03000509000000000000" pitchFamily="65" charset="-122"/>
              <a:ea typeface="方正粗活意简体" panose="03000509000000000000" pitchFamily="65" charset="-122"/>
            </a:endParaRPr>
          </a:p>
        </p:txBody>
      </p:sp>
      <p:sp>
        <p:nvSpPr>
          <p:cNvPr id="13" name="矩形 12"/>
          <p:cNvSpPr/>
          <p:nvPr/>
        </p:nvSpPr>
        <p:spPr>
          <a:xfrm>
            <a:off x="1640197" y="1759759"/>
            <a:ext cx="2076150" cy="1675844"/>
          </a:xfrm>
          <a:prstGeom prst="rect">
            <a:avLst/>
          </a:prstGeom>
          <a:noFill/>
          <a:ln>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14" name="组合 13"/>
          <p:cNvGrpSpPr/>
          <p:nvPr/>
        </p:nvGrpSpPr>
        <p:grpSpPr>
          <a:xfrm>
            <a:off x="4048695" y="1455851"/>
            <a:ext cx="3643828" cy="504056"/>
            <a:chOff x="3501554" y="1245989"/>
            <a:chExt cx="3643828" cy="504056"/>
          </a:xfrm>
        </p:grpSpPr>
        <p:sp>
          <p:nvSpPr>
            <p:cNvPr id="15" name="矩形 14"/>
            <p:cNvSpPr/>
            <p:nvPr/>
          </p:nvSpPr>
          <p:spPr>
            <a:xfrm>
              <a:off x="4295355" y="1283648"/>
              <a:ext cx="1742785" cy="300082"/>
            </a:xfrm>
            <a:prstGeom prst="rect">
              <a:avLst/>
            </a:prstGeom>
          </p:spPr>
          <p:txBody>
            <a:bodyPr wrap="none">
              <a:spAutoFit/>
            </a:bodyPr>
            <a:lstStyle/>
            <a:p>
              <a:pPr algn="dist"/>
              <a:r>
                <a:rPr lang="zh-CN" altLang="en-US" b="1" dirty="0">
                  <a:solidFill>
                    <a:schemeClr val="bg1"/>
                  </a:solidFill>
                  <a:latin typeface="微软雅黑" panose="020B0503020204020204" pitchFamily="34" charset="-122"/>
                  <a:ea typeface="微软雅黑" panose="020B0503020204020204" pitchFamily="34" charset="-122"/>
                </a:rPr>
                <a:t>请单击添加标题内容</a:t>
              </a:r>
            </a:p>
          </p:txBody>
        </p:sp>
        <p:sp>
          <p:nvSpPr>
            <p:cNvPr id="16" name="矩形 15"/>
            <p:cNvSpPr/>
            <p:nvPr/>
          </p:nvSpPr>
          <p:spPr>
            <a:xfrm>
              <a:off x="3501554" y="1245989"/>
              <a:ext cx="3643828" cy="479000"/>
            </a:xfrm>
            <a:prstGeom prst="rect">
              <a:avLst/>
            </a:prstGeom>
            <a:noFill/>
            <a:ln>
              <a:solidFill>
                <a:schemeClr val="bg1"/>
              </a:solidFill>
            </a:ln>
            <a:effectLst>
              <a:outerShdw blurRad="254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7" name="TextBox 12"/>
            <p:cNvSpPr txBox="1"/>
            <p:nvPr/>
          </p:nvSpPr>
          <p:spPr>
            <a:xfrm>
              <a:off x="3501554" y="1288380"/>
              <a:ext cx="686048" cy="461665"/>
            </a:xfrm>
            <a:prstGeom prst="rect">
              <a:avLst/>
            </a:prstGeom>
            <a:noFill/>
            <a:effectLst/>
          </p:spPr>
          <p:txBody>
            <a:bodyPr wrap="square" rtlCol="0">
              <a:spAutoFit/>
            </a:bodyPr>
            <a:lstStyle/>
            <a:p>
              <a:r>
                <a:rPr lang="en-US" altLang="zh-CN" sz="2400" b="1" dirty="0">
                  <a:solidFill>
                    <a:schemeClr val="bg1"/>
                  </a:solidFill>
                  <a:latin typeface="微软雅黑" pitchFamily="34" charset="-122"/>
                  <a:ea typeface="微软雅黑" pitchFamily="34" charset="-122"/>
                </a:rPr>
                <a:t>01</a:t>
              </a:r>
              <a:endParaRPr lang="zh-CN" altLang="en-US" sz="2400" b="1" dirty="0">
                <a:solidFill>
                  <a:schemeClr val="bg1"/>
                </a:solidFill>
                <a:latin typeface="微软雅黑" pitchFamily="34" charset="-122"/>
                <a:ea typeface="微软雅黑" pitchFamily="34" charset="-122"/>
              </a:endParaRPr>
            </a:p>
          </p:txBody>
        </p:sp>
      </p:grpSp>
      <p:grpSp>
        <p:nvGrpSpPr>
          <p:cNvPr id="18" name="组合 17"/>
          <p:cNvGrpSpPr/>
          <p:nvPr/>
        </p:nvGrpSpPr>
        <p:grpSpPr>
          <a:xfrm>
            <a:off x="4039021" y="2119482"/>
            <a:ext cx="3643828" cy="461665"/>
            <a:chOff x="3491880" y="1909620"/>
            <a:chExt cx="3643828" cy="461665"/>
          </a:xfrm>
        </p:grpSpPr>
        <p:sp>
          <p:nvSpPr>
            <p:cNvPr id="19" name="矩形 18"/>
            <p:cNvSpPr/>
            <p:nvPr/>
          </p:nvSpPr>
          <p:spPr>
            <a:xfrm>
              <a:off x="4295355" y="1944173"/>
              <a:ext cx="1742785" cy="300082"/>
            </a:xfrm>
            <a:prstGeom prst="rect">
              <a:avLst/>
            </a:prstGeom>
          </p:spPr>
          <p:txBody>
            <a:bodyPr wrap="none">
              <a:spAutoFit/>
            </a:bodyPr>
            <a:lstStyle/>
            <a:p>
              <a:pPr algn="dist"/>
              <a:r>
                <a:rPr lang="zh-CN" altLang="en-US" b="1" dirty="0">
                  <a:solidFill>
                    <a:schemeClr val="bg1"/>
                  </a:solidFill>
                  <a:latin typeface="微软雅黑" panose="020B0503020204020204" pitchFamily="34" charset="-122"/>
                  <a:ea typeface="微软雅黑" panose="020B0503020204020204" pitchFamily="34" charset="-122"/>
                </a:rPr>
                <a:t>请单击添加标题内容</a:t>
              </a:r>
            </a:p>
          </p:txBody>
        </p:sp>
        <p:sp>
          <p:nvSpPr>
            <p:cNvPr id="20" name="矩形 19"/>
            <p:cNvSpPr/>
            <p:nvPr/>
          </p:nvSpPr>
          <p:spPr>
            <a:xfrm>
              <a:off x="3491880" y="1919118"/>
              <a:ext cx="3643828" cy="394388"/>
            </a:xfrm>
            <a:prstGeom prst="rect">
              <a:avLst/>
            </a:prstGeom>
            <a:noFill/>
            <a:ln>
              <a:solidFill>
                <a:schemeClr val="bg1"/>
              </a:solidFill>
            </a:ln>
            <a:effectLst>
              <a:outerShdw blurRad="254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1" name="TextBox 45"/>
            <p:cNvSpPr txBox="1"/>
            <p:nvPr/>
          </p:nvSpPr>
          <p:spPr>
            <a:xfrm>
              <a:off x="3497476" y="1909620"/>
              <a:ext cx="686048" cy="461665"/>
            </a:xfrm>
            <a:prstGeom prst="rect">
              <a:avLst/>
            </a:prstGeom>
            <a:noFill/>
            <a:effectLst/>
          </p:spPr>
          <p:txBody>
            <a:bodyPr wrap="square" rtlCol="0">
              <a:spAutoFit/>
            </a:bodyPr>
            <a:lstStyle/>
            <a:p>
              <a:r>
                <a:rPr lang="en-US" altLang="zh-CN" sz="2400" b="1" dirty="0">
                  <a:solidFill>
                    <a:schemeClr val="bg1"/>
                  </a:solidFill>
                  <a:latin typeface="微软雅黑" pitchFamily="34" charset="-122"/>
                  <a:ea typeface="微软雅黑" pitchFamily="34" charset="-122"/>
                </a:rPr>
                <a:t>02</a:t>
              </a:r>
              <a:endParaRPr lang="zh-CN" altLang="en-US" sz="2400" b="1" dirty="0">
                <a:solidFill>
                  <a:schemeClr val="bg1"/>
                </a:solidFill>
                <a:latin typeface="微软雅黑" pitchFamily="34" charset="-122"/>
                <a:ea typeface="微软雅黑" pitchFamily="34" charset="-122"/>
              </a:endParaRPr>
            </a:p>
          </p:txBody>
        </p:sp>
      </p:grpSp>
      <p:grpSp>
        <p:nvGrpSpPr>
          <p:cNvPr id="22" name="组合 21"/>
          <p:cNvGrpSpPr/>
          <p:nvPr/>
        </p:nvGrpSpPr>
        <p:grpSpPr>
          <a:xfrm>
            <a:off x="4048695" y="2679987"/>
            <a:ext cx="3643828" cy="485991"/>
            <a:chOff x="3501554" y="2470125"/>
            <a:chExt cx="3643828" cy="485991"/>
          </a:xfrm>
        </p:grpSpPr>
        <p:sp>
          <p:nvSpPr>
            <p:cNvPr id="23" name="矩形 22"/>
            <p:cNvSpPr/>
            <p:nvPr/>
          </p:nvSpPr>
          <p:spPr>
            <a:xfrm>
              <a:off x="4295355" y="2495181"/>
              <a:ext cx="1742785" cy="300082"/>
            </a:xfrm>
            <a:prstGeom prst="rect">
              <a:avLst/>
            </a:prstGeom>
          </p:spPr>
          <p:txBody>
            <a:bodyPr wrap="none">
              <a:spAutoFit/>
            </a:bodyPr>
            <a:lstStyle/>
            <a:p>
              <a:pPr algn="dist"/>
              <a:r>
                <a:rPr lang="zh-CN" altLang="en-US" b="1" dirty="0">
                  <a:solidFill>
                    <a:schemeClr val="bg1"/>
                  </a:solidFill>
                  <a:latin typeface="微软雅黑" panose="020B0503020204020204" pitchFamily="34" charset="-122"/>
                  <a:ea typeface="微软雅黑" panose="020B0503020204020204" pitchFamily="34" charset="-122"/>
                </a:rPr>
                <a:t>请单击添加标题内容</a:t>
              </a:r>
            </a:p>
          </p:txBody>
        </p:sp>
        <p:sp>
          <p:nvSpPr>
            <p:cNvPr id="24" name="矩形 23"/>
            <p:cNvSpPr/>
            <p:nvPr/>
          </p:nvSpPr>
          <p:spPr>
            <a:xfrm>
              <a:off x="3501554" y="2470125"/>
              <a:ext cx="3643828" cy="425641"/>
            </a:xfrm>
            <a:prstGeom prst="rect">
              <a:avLst/>
            </a:prstGeom>
            <a:noFill/>
            <a:ln>
              <a:solidFill>
                <a:schemeClr val="bg1"/>
              </a:solidFill>
            </a:ln>
            <a:effectLst>
              <a:outerShdw blurRad="254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5" name="TextBox 50"/>
            <p:cNvSpPr txBox="1"/>
            <p:nvPr/>
          </p:nvSpPr>
          <p:spPr>
            <a:xfrm>
              <a:off x="3512890" y="2494451"/>
              <a:ext cx="686048" cy="461665"/>
            </a:xfrm>
            <a:prstGeom prst="rect">
              <a:avLst/>
            </a:prstGeom>
            <a:noFill/>
            <a:effectLst/>
          </p:spPr>
          <p:txBody>
            <a:bodyPr wrap="square" rtlCol="0">
              <a:spAutoFit/>
            </a:bodyPr>
            <a:lstStyle/>
            <a:p>
              <a:r>
                <a:rPr lang="en-US" altLang="zh-CN" sz="2400" b="1" dirty="0">
                  <a:solidFill>
                    <a:schemeClr val="bg1"/>
                  </a:solidFill>
                  <a:latin typeface="微软雅黑" pitchFamily="34" charset="-122"/>
                  <a:ea typeface="微软雅黑" pitchFamily="34" charset="-122"/>
                </a:rPr>
                <a:t>03</a:t>
              </a:r>
              <a:endParaRPr lang="zh-CN" altLang="en-US" sz="2400" b="1" dirty="0">
                <a:solidFill>
                  <a:schemeClr val="bg1"/>
                </a:solidFill>
                <a:latin typeface="微软雅黑" pitchFamily="34" charset="-122"/>
                <a:ea typeface="微软雅黑" pitchFamily="34" charset="-122"/>
              </a:endParaRPr>
            </a:p>
          </p:txBody>
        </p:sp>
      </p:grpSp>
      <p:grpSp>
        <p:nvGrpSpPr>
          <p:cNvPr id="26" name="组合 25"/>
          <p:cNvGrpSpPr/>
          <p:nvPr/>
        </p:nvGrpSpPr>
        <p:grpSpPr>
          <a:xfrm>
            <a:off x="4039021" y="3256051"/>
            <a:ext cx="3643828" cy="461665"/>
            <a:chOff x="3491880" y="3046189"/>
            <a:chExt cx="3643828" cy="461665"/>
          </a:xfrm>
        </p:grpSpPr>
        <p:sp>
          <p:nvSpPr>
            <p:cNvPr id="27" name="矩形 26"/>
            <p:cNvSpPr/>
            <p:nvPr/>
          </p:nvSpPr>
          <p:spPr>
            <a:xfrm>
              <a:off x="4295355" y="3087215"/>
              <a:ext cx="1742785" cy="300082"/>
            </a:xfrm>
            <a:prstGeom prst="rect">
              <a:avLst/>
            </a:prstGeom>
          </p:spPr>
          <p:txBody>
            <a:bodyPr wrap="none">
              <a:spAutoFit/>
            </a:bodyPr>
            <a:lstStyle/>
            <a:p>
              <a:pPr algn="dist"/>
              <a:r>
                <a:rPr lang="zh-CN" altLang="en-US" b="1" dirty="0">
                  <a:solidFill>
                    <a:schemeClr val="bg1"/>
                  </a:solidFill>
                  <a:latin typeface="微软雅黑" panose="020B0503020204020204" pitchFamily="34" charset="-122"/>
                  <a:ea typeface="微软雅黑" panose="020B0503020204020204" pitchFamily="34" charset="-122"/>
                </a:rPr>
                <a:t>请单击添加标题内容</a:t>
              </a:r>
            </a:p>
          </p:txBody>
        </p:sp>
        <p:sp>
          <p:nvSpPr>
            <p:cNvPr id="28" name="矩形 27"/>
            <p:cNvSpPr/>
            <p:nvPr/>
          </p:nvSpPr>
          <p:spPr>
            <a:xfrm>
              <a:off x="3491880" y="3062160"/>
              <a:ext cx="3643828" cy="394388"/>
            </a:xfrm>
            <a:prstGeom prst="rect">
              <a:avLst/>
            </a:prstGeom>
            <a:noFill/>
            <a:ln>
              <a:solidFill>
                <a:schemeClr val="bg1"/>
              </a:solidFill>
            </a:ln>
            <a:effectLst>
              <a:outerShdw blurRad="254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9" name="TextBox 55"/>
            <p:cNvSpPr txBox="1"/>
            <p:nvPr/>
          </p:nvSpPr>
          <p:spPr>
            <a:xfrm>
              <a:off x="3503216" y="3046189"/>
              <a:ext cx="686048" cy="461665"/>
            </a:xfrm>
            <a:prstGeom prst="rect">
              <a:avLst/>
            </a:prstGeom>
            <a:noFill/>
            <a:effectLst/>
          </p:spPr>
          <p:txBody>
            <a:bodyPr wrap="square" rtlCol="0">
              <a:spAutoFit/>
            </a:bodyPr>
            <a:lstStyle/>
            <a:p>
              <a:r>
                <a:rPr lang="en-US" altLang="zh-CN" sz="2400" b="1" dirty="0">
                  <a:solidFill>
                    <a:schemeClr val="bg1"/>
                  </a:solidFill>
                  <a:latin typeface="微软雅黑" pitchFamily="34" charset="-122"/>
                  <a:ea typeface="微软雅黑" pitchFamily="34" charset="-122"/>
                </a:rPr>
                <a:t>04</a:t>
              </a:r>
              <a:endParaRPr lang="zh-CN" altLang="en-US" sz="2400" b="1" dirty="0">
                <a:solidFill>
                  <a:schemeClr val="bg1"/>
                </a:solidFill>
                <a:latin typeface="微软雅黑" pitchFamily="34" charset="-122"/>
                <a:ea typeface="微软雅黑" pitchFamily="34" charset="-122"/>
              </a:endParaRPr>
            </a:p>
          </p:txBody>
        </p:sp>
      </p:grpSp>
      <p:pic>
        <p:nvPicPr>
          <p:cNvPr id="3" name="图片 2"/>
          <p:cNvPicPr>
            <a:picLocks noChangeAspect="1"/>
          </p:cNvPicPr>
          <p:nvPr/>
        </p:nvPicPr>
        <p:blipFill rotWithShape="1">
          <a:blip r:embed="rId5" cstate="print">
            <a:extLst>
              <a:ext uri="{28A0092B-C50C-407E-A947-70E740481C1C}">
                <a14:useLocalDpi xmlns:a14="http://schemas.microsoft.com/office/drawing/2010/main" val="0"/>
              </a:ext>
            </a:extLst>
          </a:blip>
          <a:srcRect l="40524" t="32528"/>
          <a:stretch/>
        </p:blipFill>
        <p:spPr>
          <a:xfrm>
            <a:off x="469138" y="3005125"/>
            <a:ext cx="1907730" cy="1442795"/>
          </a:xfrm>
          <a:prstGeom prst="rect">
            <a:avLst/>
          </a:prstGeom>
        </p:spPr>
      </p:pic>
      <p:pic>
        <p:nvPicPr>
          <p:cNvPr id="30" name="图片 29"/>
          <p:cNvPicPr>
            <a:picLocks noChangeAspect="1"/>
          </p:cNvPicPr>
          <p:nvPr/>
        </p:nvPicPr>
        <p:blipFill rotWithShape="1">
          <a:blip r:embed="rId6" cstate="print">
            <a:extLst>
              <a:ext uri="{28A0092B-C50C-407E-A947-70E740481C1C}">
                <a14:useLocalDpi xmlns:a14="http://schemas.microsoft.com/office/drawing/2010/main" val="0"/>
              </a:ext>
            </a:extLst>
          </a:blip>
          <a:srcRect l="3134" t="17839" r="7574" b="28002"/>
          <a:stretch/>
        </p:blipFill>
        <p:spPr>
          <a:xfrm>
            <a:off x="7322696" y="3650105"/>
            <a:ext cx="1678897" cy="1071797"/>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31" name="图片 30"/>
          <p:cNvPicPr>
            <a:picLocks noChangeAspect="1"/>
          </p:cNvPicPr>
          <p:nvPr/>
        </p:nvPicPr>
        <p:blipFill rotWithShape="1">
          <a:blip r:embed="rId7" cstate="print">
            <a:extLst>
              <a:ext uri="{28A0092B-C50C-407E-A947-70E740481C1C}">
                <a14:useLocalDpi xmlns:a14="http://schemas.microsoft.com/office/drawing/2010/main" val="0"/>
              </a:ext>
            </a:extLst>
          </a:blip>
          <a:srcRect t="29069" r="81036"/>
          <a:stretch/>
        </p:blipFill>
        <p:spPr>
          <a:xfrm rot="1375780">
            <a:off x="7607509" y="223889"/>
            <a:ext cx="1783830" cy="1659631"/>
          </a:xfrm>
          <a:prstGeom prst="rect">
            <a:avLst/>
          </a:prstGeom>
        </p:spPr>
      </p:pic>
    </p:spTree>
    <p:extLst>
      <p:ext uri="{BB962C8B-B14F-4D97-AF65-F5344CB8AC3E}">
        <p14:creationId xmlns:p14="http://schemas.microsoft.com/office/powerpoint/2010/main" val="1314769351"/>
      </p:ext>
    </p:extLst>
  </p:cSld>
  <p:clrMapOvr>
    <a:masterClrMapping/>
  </p:clrMapOvr>
  <mc:AlternateContent xmlns:mc="http://schemas.openxmlformats.org/markup-compatibility/2006" xmlns:p14="http://schemas.microsoft.com/office/powerpoint/2010/main">
    <mc:Choice Requires="p14">
      <p:transition spd="slow" p14:dur="2000" advClick="0" advTm="3000">
        <p:fad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1000"/>
                                        <p:tgtEl>
                                          <p:spTgt spid="10"/>
                                        </p:tgtEl>
                                      </p:cBhvr>
                                    </p:animEffect>
                                    <p:anim calcmode="lin" valueType="num">
                                      <p:cBhvr>
                                        <p:cTn id="17" dur="1000" fill="hold"/>
                                        <p:tgtEl>
                                          <p:spTgt spid="10"/>
                                        </p:tgtEl>
                                        <p:attrNameLst>
                                          <p:attrName>ppt_x</p:attrName>
                                        </p:attrNameLst>
                                      </p:cBhvr>
                                      <p:tavLst>
                                        <p:tav tm="0">
                                          <p:val>
                                            <p:strVal val="#ppt_x"/>
                                          </p:val>
                                        </p:tav>
                                        <p:tav tm="100000">
                                          <p:val>
                                            <p:strVal val="#ppt_x"/>
                                          </p:val>
                                        </p:tav>
                                      </p:tavLst>
                                    </p:anim>
                                    <p:anim calcmode="lin" valueType="num">
                                      <p:cBhvr>
                                        <p:cTn id="18" dur="1000" fill="hold"/>
                                        <p:tgtEl>
                                          <p:spTgt spid="10"/>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anim calcmode="lin" valueType="num">
                                      <p:cBhvr>
                                        <p:cTn id="27" dur="1000" fill="hold"/>
                                        <p:tgtEl>
                                          <p:spTgt spid="11"/>
                                        </p:tgtEl>
                                        <p:attrNameLst>
                                          <p:attrName>ppt_x</p:attrName>
                                        </p:attrNameLst>
                                      </p:cBhvr>
                                      <p:tavLst>
                                        <p:tav tm="0">
                                          <p:val>
                                            <p:strVal val="#ppt_x"/>
                                          </p:val>
                                        </p:tav>
                                        <p:tav tm="100000">
                                          <p:val>
                                            <p:strVal val="#ppt_x"/>
                                          </p:val>
                                        </p:tav>
                                      </p:tavLst>
                                    </p:anim>
                                    <p:anim calcmode="lin" valueType="num">
                                      <p:cBhvr>
                                        <p:cTn id="28" dur="1000" fill="hold"/>
                                        <p:tgtEl>
                                          <p:spTgt spid="11"/>
                                        </p:tgtEl>
                                        <p:attrNameLst>
                                          <p:attrName>ppt_y</p:attrName>
                                        </p:attrNameLst>
                                      </p:cBhvr>
                                      <p:tavLst>
                                        <p:tav tm="0">
                                          <p:val>
                                            <p:strVal val="#ppt_y+.1"/>
                                          </p:val>
                                        </p:tav>
                                        <p:tav tm="100000">
                                          <p:val>
                                            <p:strVal val="#ppt_y"/>
                                          </p:val>
                                        </p:tav>
                                      </p:tavLst>
                                    </p:anim>
                                  </p:childTnLst>
                                </p:cTn>
                              </p:par>
                            </p:childTnLst>
                          </p:cTn>
                        </p:par>
                        <p:par>
                          <p:cTn id="29" fill="hold">
                            <p:stCondLst>
                              <p:cond delay="1500"/>
                            </p:stCondLst>
                            <p:childTnLst>
                              <p:par>
                                <p:cTn id="30" presetID="22" presetClass="entr" presetSubtype="8" fill="hold"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left)">
                                      <p:cBhvr>
                                        <p:cTn id="32" dur="1250"/>
                                        <p:tgtEl>
                                          <p:spTgt spid="14"/>
                                        </p:tgtEl>
                                      </p:cBhvr>
                                    </p:animEffect>
                                  </p:childTnLst>
                                </p:cTn>
                              </p:par>
                            </p:childTnLst>
                          </p:cTn>
                        </p:par>
                        <p:par>
                          <p:cTn id="33" fill="hold">
                            <p:stCondLst>
                              <p:cond delay="2750"/>
                            </p:stCondLst>
                            <p:childTnLst>
                              <p:par>
                                <p:cTn id="34" presetID="22" presetClass="entr" presetSubtype="8" fill="hold" nodeType="after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wipe(left)">
                                      <p:cBhvr>
                                        <p:cTn id="36" dur="1250"/>
                                        <p:tgtEl>
                                          <p:spTgt spid="18"/>
                                        </p:tgtEl>
                                      </p:cBhvr>
                                    </p:animEffect>
                                  </p:childTnLst>
                                </p:cTn>
                              </p:par>
                            </p:childTnLst>
                          </p:cTn>
                        </p:par>
                        <p:par>
                          <p:cTn id="37" fill="hold">
                            <p:stCondLst>
                              <p:cond delay="4000"/>
                            </p:stCondLst>
                            <p:childTnLst>
                              <p:par>
                                <p:cTn id="38" presetID="22" presetClass="entr" presetSubtype="8" fill="hold"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wipe(left)">
                                      <p:cBhvr>
                                        <p:cTn id="40" dur="1250"/>
                                        <p:tgtEl>
                                          <p:spTgt spid="22"/>
                                        </p:tgtEl>
                                      </p:cBhvr>
                                    </p:animEffect>
                                  </p:childTnLst>
                                </p:cTn>
                              </p:par>
                            </p:childTnLst>
                          </p:cTn>
                        </p:par>
                        <p:par>
                          <p:cTn id="41" fill="hold">
                            <p:stCondLst>
                              <p:cond delay="5250"/>
                            </p:stCondLst>
                            <p:childTnLst>
                              <p:par>
                                <p:cTn id="42" presetID="22" presetClass="entr" presetSubtype="8" fill="hold" nodeType="after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wipe(left)">
                                      <p:cBhvr>
                                        <p:cTn id="44" dur="1250"/>
                                        <p:tgtEl>
                                          <p:spTgt spid="26"/>
                                        </p:tgtEl>
                                      </p:cBhvr>
                                    </p:animEffect>
                                  </p:childTnLst>
                                </p:cTn>
                              </p:par>
                            </p:childTnLst>
                          </p:cTn>
                        </p:par>
                        <p:par>
                          <p:cTn id="45" fill="hold">
                            <p:stCondLst>
                              <p:cond delay="6500"/>
                            </p:stCondLst>
                            <p:childTnLst>
                              <p:par>
                                <p:cTn id="46" presetID="16" presetClass="entr" presetSubtype="37" fill="hold" nodeType="after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barn(outVertical)">
                                      <p:cBhvr>
                                        <p:cTn id="48" dur="75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http://img06.tooopen.com/images/20160719/tooopen_sy_170922258475.jpg"/>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rcRect l="1" r="55703" b="24485"/>
          <a:stretch/>
        </p:blipFill>
        <p:spPr bwMode="auto">
          <a:xfrm flipH="1">
            <a:off x="0" y="0"/>
            <a:ext cx="9143998" cy="5143500"/>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622092" y="62098"/>
            <a:ext cx="2262158" cy="369332"/>
          </a:xfrm>
          <a:prstGeom prst="rect">
            <a:avLst/>
          </a:prstGeom>
        </p:spPr>
        <p:txBody>
          <a:bodyPr wrap="none">
            <a:spAutoFit/>
          </a:bodyPr>
          <a:lstStyle/>
          <a:p>
            <a:pPr algn="dist"/>
            <a:r>
              <a:rPr lang="zh-CN" altLang="en-US" sz="1800" b="1" dirty="0">
                <a:solidFill>
                  <a:schemeClr val="bg1"/>
                </a:solidFill>
                <a:latin typeface="微软雅黑" panose="020B0503020204020204" pitchFamily="34" charset="-122"/>
                <a:ea typeface="微软雅黑" panose="020B0503020204020204" pitchFamily="34" charset="-122"/>
              </a:rPr>
              <a:t>请单击这里添加标题</a:t>
            </a:r>
          </a:p>
        </p:txBody>
      </p:sp>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8645" y="62098"/>
            <a:ext cx="463447" cy="463447"/>
          </a:xfrm>
          <a:prstGeom prst="rect">
            <a:avLst/>
          </a:prstGeom>
        </p:spPr>
      </p:pic>
      <p:sp>
        <p:nvSpPr>
          <p:cNvPr id="5" name="Shape 188"/>
          <p:cNvSpPr/>
          <p:nvPr/>
        </p:nvSpPr>
        <p:spPr>
          <a:xfrm>
            <a:off x="2346641" y="1453639"/>
            <a:ext cx="5380615" cy="67397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gn="l" defTabSz="584200">
              <a:lnSpc>
                <a:spcPct val="110000"/>
              </a:lnSpc>
              <a:spcBef>
                <a:spcPts val="3000"/>
              </a:spcBef>
              <a:defRPr sz="2000">
                <a:solidFill>
                  <a:srgbClr val="4C4C4C"/>
                </a:solidFill>
                <a:latin typeface="Helvetica Neue Light"/>
                <a:ea typeface="Helvetica Neue Light"/>
                <a:cs typeface="Helvetica Neue Light"/>
                <a:sym typeface="Helvetica Neue Light"/>
              </a:defRPr>
            </a:lvl1pPr>
          </a:lstStyle>
          <a:p>
            <a:pPr>
              <a:lnSpc>
                <a:spcPct val="150000"/>
              </a:lnSpc>
              <a:spcBef>
                <a:spcPct val="20000"/>
              </a:spcBef>
            </a:pPr>
            <a:r>
              <a:rPr lang="zh-CN" altLang="en-US" sz="1200" dirty="0">
                <a:solidFill>
                  <a:schemeClr val="bg1"/>
                </a:solidFill>
                <a:latin typeface="微软雅黑" panose="020B0503020204020204" pitchFamily="34" charset="-122"/>
                <a:ea typeface="微软雅黑" panose="020B0503020204020204" pitchFamily="34" charset="-122"/>
              </a:rPr>
              <a:t>请在这里输入你的文字说明并且文本尽量精简，可根据你的需求随意拉伸文本框</a:t>
            </a:r>
            <a:endParaRPr lang="en-US" altLang="zh-CN" sz="1200" dirty="0">
              <a:solidFill>
                <a:schemeClr val="bg1"/>
              </a:solidFill>
              <a:latin typeface="微软雅黑" panose="020B0503020204020204" pitchFamily="34" charset="-122"/>
              <a:ea typeface="微软雅黑" panose="020B0503020204020204" pitchFamily="34" charset="-122"/>
            </a:endParaRPr>
          </a:p>
          <a:p>
            <a:pPr>
              <a:lnSpc>
                <a:spcPct val="150000"/>
              </a:lnSpc>
              <a:spcBef>
                <a:spcPct val="20000"/>
              </a:spcBef>
            </a:pPr>
            <a:r>
              <a:rPr lang="zh-CN" altLang="en-US" sz="1200" dirty="0">
                <a:solidFill>
                  <a:schemeClr val="bg1"/>
                </a:solidFill>
                <a:latin typeface="微软雅黑" panose="020B0503020204020204" pitchFamily="34" charset="-122"/>
                <a:ea typeface="微软雅黑" panose="020B0503020204020204" pitchFamily="34" charset="-122"/>
              </a:rPr>
              <a:t>请在这里输入你的文字说明并且文本尽量精简，可根据你的需求随意拉伸文本框</a:t>
            </a:r>
            <a:endParaRPr lang="en-US" altLang="zh-CN" sz="1200" dirty="0">
              <a:solidFill>
                <a:schemeClr val="bg1"/>
              </a:solidFill>
              <a:latin typeface="Arial" pitchFamily="34" charset="0"/>
              <a:ea typeface="微软雅黑" pitchFamily="34" charset="-122"/>
              <a:sym typeface="Arial" pitchFamily="34" charset="0"/>
            </a:endParaRPr>
          </a:p>
        </p:txBody>
      </p:sp>
      <p:sp>
        <p:nvSpPr>
          <p:cNvPr id="6" name="Shape 182"/>
          <p:cNvSpPr/>
          <p:nvPr/>
        </p:nvSpPr>
        <p:spPr>
          <a:xfrm>
            <a:off x="1248127" y="3206585"/>
            <a:ext cx="919054" cy="1010960"/>
          </a:xfrm>
          <a:prstGeom prst="rect">
            <a:avLst/>
          </a:prstGeom>
          <a:solidFill>
            <a:srgbClr val="F65548"/>
          </a:solid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defRPr sz="8000">
                <a:solidFill>
                  <a:srgbClr val="FFFFFF"/>
                </a:solidFill>
                <a:latin typeface="+mj-lt"/>
                <a:ea typeface="+mj-ea"/>
                <a:cs typeface="+mj-cs"/>
                <a:sym typeface="Helvetica Neue UltraLight"/>
              </a:defRPr>
            </a:lvl1pPr>
          </a:lstStyle>
          <a:p>
            <a:pPr lvl="0" algn="ctr">
              <a:defRPr sz="1800">
                <a:solidFill>
                  <a:srgbClr val="000000"/>
                </a:solidFill>
              </a:defRPr>
            </a:pPr>
            <a:r>
              <a:rPr lang="en-US" sz="2800" b="1" dirty="0">
                <a:solidFill>
                  <a:schemeClr val="bg1"/>
                </a:solidFill>
                <a:latin typeface="微软雅黑" panose="020B0503020204020204" pitchFamily="34" charset="-122"/>
                <a:ea typeface="微软雅黑" panose="020B0503020204020204" pitchFamily="34" charset="-122"/>
                <a:cs typeface="Lato Light"/>
              </a:rPr>
              <a:t>0</a:t>
            </a:r>
            <a:r>
              <a:rPr sz="2800" b="1" dirty="0">
                <a:solidFill>
                  <a:schemeClr val="bg1"/>
                </a:solidFill>
                <a:latin typeface="微软雅黑" panose="020B0503020204020204" pitchFamily="34" charset="-122"/>
                <a:ea typeface="微软雅黑" panose="020B0503020204020204" pitchFamily="34" charset="-122"/>
                <a:cs typeface="Lato Light"/>
              </a:rPr>
              <a:t>3</a:t>
            </a:r>
          </a:p>
        </p:txBody>
      </p:sp>
      <p:sp>
        <p:nvSpPr>
          <p:cNvPr id="7" name="Shape 185"/>
          <p:cNvSpPr/>
          <p:nvPr/>
        </p:nvSpPr>
        <p:spPr>
          <a:xfrm>
            <a:off x="1791450" y="2204574"/>
            <a:ext cx="919054" cy="114912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9003"/>
                </a:lnTo>
                <a:lnTo>
                  <a:pt x="6512" y="19003"/>
                </a:lnTo>
                <a:lnTo>
                  <a:pt x="10800" y="21600"/>
                </a:lnTo>
                <a:lnTo>
                  <a:pt x="15088" y="19003"/>
                </a:lnTo>
                <a:lnTo>
                  <a:pt x="21600" y="19003"/>
                </a:lnTo>
                <a:lnTo>
                  <a:pt x="21600" y="0"/>
                </a:lnTo>
                <a:lnTo>
                  <a:pt x="0" y="0"/>
                </a:lnTo>
                <a:close/>
              </a:path>
            </a:pathLst>
          </a:custGeom>
          <a:solidFill>
            <a:srgbClr val="F7BE50"/>
          </a:solid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defRPr sz="8000">
                <a:solidFill>
                  <a:srgbClr val="FFFFFF"/>
                </a:solidFill>
                <a:latin typeface="+mj-lt"/>
                <a:ea typeface="+mj-ea"/>
                <a:cs typeface="+mj-cs"/>
                <a:sym typeface="Helvetica Neue UltraLight"/>
              </a:defRPr>
            </a:lvl1pPr>
          </a:lstStyle>
          <a:p>
            <a:pPr lvl="0" algn="ctr">
              <a:defRPr sz="1800">
                <a:solidFill>
                  <a:srgbClr val="000000"/>
                </a:solidFill>
              </a:defRPr>
            </a:pPr>
            <a:r>
              <a:rPr lang="en-US" sz="2800" b="1" dirty="0">
                <a:solidFill>
                  <a:schemeClr val="bg1"/>
                </a:solidFill>
                <a:latin typeface="微软雅黑" panose="020B0503020204020204" pitchFamily="34" charset="-122"/>
                <a:ea typeface="微软雅黑" panose="020B0503020204020204" pitchFamily="34" charset="-122"/>
                <a:cs typeface="Lato Light"/>
              </a:rPr>
              <a:t>0</a:t>
            </a:r>
            <a:r>
              <a:rPr sz="2800" b="1" dirty="0">
                <a:solidFill>
                  <a:schemeClr val="bg1"/>
                </a:solidFill>
                <a:latin typeface="微软雅黑" panose="020B0503020204020204" pitchFamily="34" charset="-122"/>
                <a:ea typeface="微软雅黑" panose="020B0503020204020204" pitchFamily="34" charset="-122"/>
                <a:cs typeface="Lato Light"/>
              </a:rPr>
              <a:t>2</a:t>
            </a:r>
          </a:p>
        </p:txBody>
      </p:sp>
      <p:sp>
        <p:nvSpPr>
          <p:cNvPr id="10" name="Shape 189"/>
          <p:cNvSpPr/>
          <p:nvPr/>
        </p:nvSpPr>
        <p:spPr>
          <a:xfrm>
            <a:off x="1248127" y="1182800"/>
            <a:ext cx="919054" cy="114912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9003"/>
                </a:lnTo>
                <a:lnTo>
                  <a:pt x="6512" y="19003"/>
                </a:lnTo>
                <a:lnTo>
                  <a:pt x="10800" y="21600"/>
                </a:lnTo>
                <a:lnTo>
                  <a:pt x="15088" y="19003"/>
                </a:lnTo>
                <a:lnTo>
                  <a:pt x="21600" y="19003"/>
                </a:lnTo>
                <a:lnTo>
                  <a:pt x="21600" y="0"/>
                </a:lnTo>
                <a:lnTo>
                  <a:pt x="0" y="0"/>
                </a:lnTo>
                <a:close/>
              </a:path>
            </a:pathLst>
          </a:custGeom>
          <a:solidFill>
            <a:srgbClr val="7CB652"/>
          </a:solid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defRPr sz="8000">
                <a:solidFill>
                  <a:srgbClr val="FFFFFF"/>
                </a:solidFill>
                <a:latin typeface="+mj-lt"/>
                <a:ea typeface="+mj-ea"/>
                <a:cs typeface="+mj-cs"/>
                <a:sym typeface="Helvetica Neue UltraLight"/>
              </a:defRPr>
            </a:lvl1pPr>
          </a:lstStyle>
          <a:p>
            <a:pPr lvl="0" algn="ctr">
              <a:defRPr sz="1800">
                <a:solidFill>
                  <a:srgbClr val="000000"/>
                </a:solidFill>
              </a:defRPr>
            </a:pPr>
            <a:r>
              <a:rPr lang="en-US" sz="2800" b="1" dirty="0">
                <a:solidFill>
                  <a:schemeClr val="bg1"/>
                </a:solidFill>
                <a:latin typeface="微软雅黑" panose="020B0503020204020204" pitchFamily="34" charset="-122"/>
                <a:ea typeface="微软雅黑" panose="020B0503020204020204" pitchFamily="34" charset="-122"/>
                <a:cs typeface="Lato Light"/>
              </a:rPr>
              <a:t>0</a:t>
            </a:r>
            <a:r>
              <a:rPr sz="2800" b="1" dirty="0">
                <a:solidFill>
                  <a:schemeClr val="bg1"/>
                </a:solidFill>
                <a:latin typeface="微软雅黑" panose="020B0503020204020204" pitchFamily="34" charset="-122"/>
                <a:ea typeface="微软雅黑" panose="020B0503020204020204" pitchFamily="34" charset="-122"/>
                <a:cs typeface="Lato Light"/>
              </a:rPr>
              <a:t>1</a:t>
            </a:r>
          </a:p>
        </p:txBody>
      </p:sp>
      <p:sp>
        <p:nvSpPr>
          <p:cNvPr id="11" name="TextBox 53"/>
          <p:cNvSpPr txBox="1"/>
          <p:nvPr/>
        </p:nvSpPr>
        <p:spPr>
          <a:xfrm>
            <a:off x="2306107" y="1146151"/>
            <a:ext cx="2009775" cy="369332"/>
          </a:xfrm>
          <a:prstGeom prst="rect">
            <a:avLst/>
          </a:prstGeom>
          <a:noFill/>
        </p:spPr>
        <p:txBody>
          <a:bodyPr wrap="square" rtlCol="0">
            <a:spAutoFit/>
          </a:bodyPr>
          <a:lstStyle/>
          <a:p>
            <a:pPr>
              <a:spcBef>
                <a:spcPct val="20000"/>
              </a:spcBef>
            </a:pPr>
            <a:r>
              <a:rPr lang="zh-CN" altLang="en-US" sz="1800" b="1" dirty="0">
                <a:solidFill>
                  <a:schemeClr val="bg1"/>
                </a:solidFill>
                <a:latin typeface="Arial" pitchFamily="34" charset="0"/>
                <a:ea typeface="微软雅黑" pitchFamily="34" charset="-122"/>
                <a:sym typeface="Arial" pitchFamily="34" charset="0"/>
              </a:rPr>
              <a:t>单击添加标题</a:t>
            </a:r>
            <a:endParaRPr lang="en-US" altLang="zh-CN" sz="1800" b="1" dirty="0">
              <a:solidFill>
                <a:schemeClr val="bg1"/>
              </a:solidFill>
              <a:latin typeface="Arial" pitchFamily="34" charset="0"/>
              <a:ea typeface="微软雅黑" pitchFamily="34" charset="-122"/>
              <a:sym typeface="Arial" pitchFamily="34" charset="0"/>
            </a:endParaRPr>
          </a:p>
        </p:txBody>
      </p:sp>
      <p:sp>
        <p:nvSpPr>
          <p:cNvPr id="12" name="TextBox 55"/>
          <p:cNvSpPr txBox="1"/>
          <p:nvPr/>
        </p:nvSpPr>
        <p:spPr>
          <a:xfrm>
            <a:off x="2772626" y="2263009"/>
            <a:ext cx="2009775" cy="369332"/>
          </a:xfrm>
          <a:prstGeom prst="rect">
            <a:avLst/>
          </a:prstGeom>
          <a:noFill/>
        </p:spPr>
        <p:txBody>
          <a:bodyPr wrap="square" rtlCol="0">
            <a:spAutoFit/>
          </a:bodyPr>
          <a:lstStyle/>
          <a:p>
            <a:pPr>
              <a:spcBef>
                <a:spcPct val="20000"/>
              </a:spcBef>
            </a:pPr>
            <a:r>
              <a:rPr lang="zh-CN" altLang="en-US" sz="1800" b="1" dirty="0">
                <a:solidFill>
                  <a:schemeClr val="bg1"/>
                </a:solidFill>
                <a:latin typeface="Arial" pitchFamily="34" charset="0"/>
                <a:ea typeface="微软雅黑" pitchFamily="34" charset="-122"/>
                <a:sym typeface="Arial" pitchFamily="34" charset="0"/>
              </a:rPr>
              <a:t>单击添加标题</a:t>
            </a:r>
            <a:endParaRPr lang="en-US" altLang="zh-CN" sz="1800" b="1" dirty="0">
              <a:solidFill>
                <a:schemeClr val="bg1"/>
              </a:solidFill>
              <a:latin typeface="Arial" pitchFamily="34" charset="0"/>
              <a:ea typeface="微软雅黑" pitchFamily="34" charset="-122"/>
              <a:sym typeface="Arial" pitchFamily="34" charset="0"/>
            </a:endParaRPr>
          </a:p>
        </p:txBody>
      </p:sp>
      <p:sp>
        <p:nvSpPr>
          <p:cNvPr id="13" name="TextBox 57"/>
          <p:cNvSpPr txBox="1"/>
          <p:nvPr/>
        </p:nvSpPr>
        <p:spPr>
          <a:xfrm>
            <a:off x="2259633" y="3345004"/>
            <a:ext cx="2009775" cy="369332"/>
          </a:xfrm>
          <a:prstGeom prst="rect">
            <a:avLst/>
          </a:prstGeom>
          <a:noFill/>
        </p:spPr>
        <p:txBody>
          <a:bodyPr wrap="square" rtlCol="0">
            <a:spAutoFit/>
          </a:bodyPr>
          <a:lstStyle/>
          <a:p>
            <a:pPr>
              <a:spcBef>
                <a:spcPct val="20000"/>
              </a:spcBef>
            </a:pPr>
            <a:r>
              <a:rPr lang="zh-CN" altLang="en-US" sz="1800" b="1" dirty="0">
                <a:solidFill>
                  <a:schemeClr val="bg1"/>
                </a:solidFill>
                <a:latin typeface="Arial" pitchFamily="34" charset="0"/>
                <a:ea typeface="微软雅黑" pitchFamily="34" charset="-122"/>
                <a:sym typeface="Arial" pitchFamily="34" charset="0"/>
              </a:rPr>
              <a:t>单击添加标题</a:t>
            </a:r>
            <a:endParaRPr lang="en-US" altLang="zh-CN" sz="1800" b="1" dirty="0">
              <a:solidFill>
                <a:schemeClr val="bg1"/>
              </a:solidFill>
              <a:latin typeface="Arial" pitchFamily="34" charset="0"/>
              <a:ea typeface="微软雅黑" pitchFamily="34" charset="-122"/>
              <a:sym typeface="Arial" pitchFamily="34" charset="0"/>
            </a:endParaRPr>
          </a:p>
        </p:txBody>
      </p:sp>
      <p:sp>
        <p:nvSpPr>
          <p:cNvPr id="14" name="Shape 188"/>
          <p:cNvSpPr/>
          <p:nvPr/>
        </p:nvSpPr>
        <p:spPr>
          <a:xfrm>
            <a:off x="2813160" y="2542206"/>
            <a:ext cx="5380615" cy="67397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gn="l" defTabSz="584200">
              <a:lnSpc>
                <a:spcPct val="110000"/>
              </a:lnSpc>
              <a:spcBef>
                <a:spcPts val="3000"/>
              </a:spcBef>
              <a:defRPr sz="2000">
                <a:solidFill>
                  <a:srgbClr val="4C4C4C"/>
                </a:solidFill>
                <a:latin typeface="Helvetica Neue Light"/>
                <a:ea typeface="Helvetica Neue Light"/>
                <a:cs typeface="Helvetica Neue Light"/>
                <a:sym typeface="Helvetica Neue Light"/>
              </a:defRPr>
            </a:lvl1pPr>
          </a:lstStyle>
          <a:p>
            <a:pPr>
              <a:lnSpc>
                <a:spcPct val="150000"/>
              </a:lnSpc>
              <a:spcBef>
                <a:spcPct val="20000"/>
              </a:spcBef>
            </a:pPr>
            <a:r>
              <a:rPr lang="zh-CN" altLang="en-US" sz="1200" dirty="0">
                <a:solidFill>
                  <a:schemeClr val="bg1"/>
                </a:solidFill>
                <a:latin typeface="微软雅黑" panose="020B0503020204020204" pitchFamily="34" charset="-122"/>
                <a:ea typeface="微软雅黑" panose="020B0503020204020204" pitchFamily="34" charset="-122"/>
              </a:rPr>
              <a:t>请在这里输入你的文字说明并且文本尽量精简，可根据你的需求随意拉伸文本框</a:t>
            </a:r>
            <a:endParaRPr lang="en-US" altLang="zh-CN" sz="1200" dirty="0">
              <a:solidFill>
                <a:schemeClr val="bg1"/>
              </a:solidFill>
              <a:latin typeface="微软雅黑" panose="020B0503020204020204" pitchFamily="34" charset="-122"/>
              <a:ea typeface="微软雅黑" panose="020B0503020204020204" pitchFamily="34" charset="-122"/>
            </a:endParaRPr>
          </a:p>
          <a:p>
            <a:pPr>
              <a:lnSpc>
                <a:spcPct val="150000"/>
              </a:lnSpc>
              <a:spcBef>
                <a:spcPct val="20000"/>
              </a:spcBef>
            </a:pPr>
            <a:r>
              <a:rPr lang="zh-CN" altLang="en-US" sz="1200" dirty="0">
                <a:solidFill>
                  <a:schemeClr val="bg1"/>
                </a:solidFill>
                <a:latin typeface="微软雅黑" panose="020B0503020204020204" pitchFamily="34" charset="-122"/>
                <a:ea typeface="微软雅黑" panose="020B0503020204020204" pitchFamily="34" charset="-122"/>
              </a:rPr>
              <a:t>请在这里输入你的文字说明并且文本尽量精简，可根据你的需求随意拉伸文本框</a:t>
            </a:r>
            <a:endParaRPr lang="en-US" altLang="zh-CN" sz="1200" dirty="0">
              <a:solidFill>
                <a:schemeClr val="bg1"/>
              </a:solidFill>
              <a:latin typeface="Arial" pitchFamily="34" charset="0"/>
              <a:ea typeface="微软雅黑" pitchFamily="34" charset="-122"/>
              <a:sym typeface="Arial" pitchFamily="34" charset="0"/>
            </a:endParaRPr>
          </a:p>
        </p:txBody>
      </p:sp>
      <p:sp>
        <p:nvSpPr>
          <p:cNvPr id="15" name="Shape 188"/>
          <p:cNvSpPr/>
          <p:nvPr/>
        </p:nvSpPr>
        <p:spPr>
          <a:xfrm>
            <a:off x="2361127" y="3586831"/>
            <a:ext cx="5380615" cy="67397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gn="l" defTabSz="584200">
              <a:lnSpc>
                <a:spcPct val="110000"/>
              </a:lnSpc>
              <a:spcBef>
                <a:spcPts val="3000"/>
              </a:spcBef>
              <a:defRPr sz="2000">
                <a:solidFill>
                  <a:srgbClr val="4C4C4C"/>
                </a:solidFill>
                <a:latin typeface="Helvetica Neue Light"/>
                <a:ea typeface="Helvetica Neue Light"/>
                <a:cs typeface="Helvetica Neue Light"/>
                <a:sym typeface="Helvetica Neue Light"/>
              </a:defRPr>
            </a:lvl1pPr>
          </a:lstStyle>
          <a:p>
            <a:pPr>
              <a:lnSpc>
                <a:spcPct val="150000"/>
              </a:lnSpc>
              <a:spcBef>
                <a:spcPct val="20000"/>
              </a:spcBef>
            </a:pPr>
            <a:r>
              <a:rPr lang="zh-CN" altLang="en-US" sz="1200" dirty="0">
                <a:solidFill>
                  <a:schemeClr val="bg1"/>
                </a:solidFill>
                <a:latin typeface="微软雅黑" panose="020B0503020204020204" pitchFamily="34" charset="-122"/>
                <a:ea typeface="微软雅黑" panose="020B0503020204020204" pitchFamily="34" charset="-122"/>
              </a:rPr>
              <a:t>请在这里输入你的文字说明并且文本尽量精简，可根据你的需求随意拉伸文本框</a:t>
            </a:r>
            <a:endParaRPr lang="en-US" altLang="zh-CN" sz="1200" dirty="0">
              <a:solidFill>
                <a:schemeClr val="bg1"/>
              </a:solidFill>
              <a:latin typeface="微软雅黑" panose="020B0503020204020204" pitchFamily="34" charset="-122"/>
              <a:ea typeface="微软雅黑" panose="020B0503020204020204" pitchFamily="34" charset="-122"/>
            </a:endParaRPr>
          </a:p>
          <a:p>
            <a:pPr>
              <a:lnSpc>
                <a:spcPct val="150000"/>
              </a:lnSpc>
              <a:spcBef>
                <a:spcPct val="20000"/>
              </a:spcBef>
            </a:pPr>
            <a:r>
              <a:rPr lang="zh-CN" altLang="en-US" sz="1200" dirty="0">
                <a:solidFill>
                  <a:schemeClr val="bg1"/>
                </a:solidFill>
                <a:latin typeface="微软雅黑" panose="020B0503020204020204" pitchFamily="34" charset="-122"/>
                <a:ea typeface="微软雅黑" panose="020B0503020204020204" pitchFamily="34" charset="-122"/>
              </a:rPr>
              <a:t>请在这里输入你的文字说明并且文本尽量精简，可根据你的需求随意拉伸文本框</a:t>
            </a:r>
            <a:endParaRPr lang="en-US" altLang="zh-CN" sz="1200" dirty="0">
              <a:solidFill>
                <a:schemeClr val="bg1"/>
              </a:solidFill>
              <a:latin typeface="Arial" pitchFamily="34" charset="0"/>
              <a:ea typeface="微软雅黑" pitchFamily="34" charset="-122"/>
              <a:sym typeface="Arial" pitchFamily="34" charset="0"/>
            </a:endParaRPr>
          </a:p>
        </p:txBody>
      </p:sp>
    </p:spTree>
    <p:extLst>
      <p:ext uri="{BB962C8B-B14F-4D97-AF65-F5344CB8AC3E}">
        <p14:creationId xmlns:p14="http://schemas.microsoft.com/office/powerpoint/2010/main" val="4201945851"/>
      </p:ext>
    </p:extLst>
  </p:cSld>
  <p:clrMapOvr>
    <a:masterClrMapping/>
  </p:clrMapOvr>
  <mc:AlternateContent xmlns:mc="http://schemas.openxmlformats.org/markup-compatibility/2006" xmlns:p14="http://schemas.microsoft.com/office/powerpoint/2010/main">
    <mc:Choice Requires="p14">
      <p:transition spd="slow" p14:dur="2000" advClick="0" advTm="3000">
        <p:fad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ppt_x"/>
                                          </p:val>
                                        </p:tav>
                                        <p:tav tm="100000">
                                          <p:val>
                                            <p:strVal val="#ppt_x"/>
                                          </p:val>
                                        </p:tav>
                                      </p:tavLst>
                                    </p:anim>
                                    <p:anim calcmode="lin" valueType="num">
                                      <p:cBhvr additive="base">
                                        <p:cTn id="17" dur="500" fill="hold"/>
                                        <p:tgtEl>
                                          <p:spTgt spid="6"/>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1"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ppt_x"/>
                                          </p:val>
                                        </p:tav>
                                        <p:tav tm="100000">
                                          <p:val>
                                            <p:strVal val="#ppt_x"/>
                                          </p:val>
                                        </p:tav>
                                      </p:tavLst>
                                    </p:anim>
                                    <p:anim calcmode="lin" valueType="num">
                                      <p:cBhvr additive="base">
                                        <p:cTn id="22" dur="500" fill="hold"/>
                                        <p:tgtEl>
                                          <p:spTgt spid="7"/>
                                        </p:tgtEl>
                                        <p:attrNameLst>
                                          <p:attrName>ppt_y</p:attrName>
                                        </p:attrNameLst>
                                      </p:cBhvr>
                                      <p:tavLst>
                                        <p:tav tm="0">
                                          <p:val>
                                            <p:strVal val="0-#ppt_h/2"/>
                                          </p:val>
                                        </p:tav>
                                        <p:tav tm="100000">
                                          <p:val>
                                            <p:strVal val="#ppt_y"/>
                                          </p:val>
                                        </p:tav>
                                      </p:tavLst>
                                    </p:anim>
                                  </p:childTnLst>
                                </p:cTn>
                              </p:par>
                            </p:childTnLst>
                          </p:cTn>
                        </p:par>
                        <p:par>
                          <p:cTn id="23" fill="hold">
                            <p:stCondLst>
                              <p:cond delay="1500"/>
                            </p:stCondLst>
                            <p:childTnLst>
                              <p:par>
                                <p:cTn id="24" presetID="2" presetClass="entr" presetSubtype="1"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fill="hold"/>
                                        <p:tgtEl>
                                          <p:spTgt spid="10"/>
                                        </p:tgtEl>
                                        <p:attrNameLst>
                                          <p:attrName>ppt_x</p:attrName>
                                        </p:attrNameLst>
                                      </p:cBhvr>
                                      <p:tavLst>
                                        <p:tav tm="0">
                                          <p:val>
                                            <p:strVal val="#ppt_x"/>
                                          </p:val>
                                        </p:tav>
                                        <p:tav tm="100000">
                                          <p:val>
                                            <p:strVal val="#ppt_x"/>
                                          </p:val>
                                        </p:tav>
                                      </p:tavLst>
                                    </p:anim>
                                    <p:anim calcmode="lin" valueType="num">
                                      <p:cBhvr additive="base">
                                        <p:cTn id="27" dur="500" fill="hold"/>
                                        <p:tgtEl>
                                          <p:spTgt spid="10"/>
                                        </p:tgtEl>
                                        <p:attrNameLst>
                                          <p:attrName>ppt_y</p:attrName>
                                        </p:attrNameLst>
                                      </p:cBhvr>
                                      <p:tavLst>
                                        <p:tav tm="0">
                                          <p:val>
                                            <p:strVal val="0-#ppt_h/2"/>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anim calcmode="lin" valueType="num">
                                      <p:cBhvr>
                                        <p:cTn id="32" dur="1000" fill="hold"/>
                                        <p:tgtEl>
                                          <p:spTgt spid="11"/>
                                        </p:tgtEl>
                                        <p:attrNameLst>
                                          <p:attrName>ppt_x</p:attrName>
                                        </p:attrNameLst>
                                      </p:cBhvr>
                                      <p:tavLst>
                                        <p:tav tm="0">
                                          <p:val>
                                            <p:strVal val="#ppt_x"/>
                                          </p:val>
                                        </p:tav>
                                        <p:tav tm="100000">
                                          <p:val>
                                            <p:strVal val="#ppt_x"/>
                                          </p:val>
                                        </p:tav>
                                      </p:tavLst>
                                    </p:anim>
                                    <p:anim calcmode="lin" valueType="num">
                                      <p:cBhvr>
                                        <p:cTn id="33" dur="1000" fill="hold"/>
                                        <p:tgtEl>
                                          <p:spTgt spid="11"/>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fade">
                                      <p:cBhvr>
                                        <p:cTn id="36" dur="1000"/>
                                        <p:tgtEl>
                                          <p:spTgt spid="5"/>
                                        </p:tgtEl>
                                      </p:cBhvr>
                                    </p:animEffect>
                                    <p:anim calcmode="lin" valueType="num">
                                      <p:cBhvr>
                                        <p:cTn id="37" dur="1000" fill="hold"/>
                                        <p:tgtEl>
                                          <p:spTgt spid="5"/>
                                        </p:tgtEl>
                                        <p:attrNameLst>
                                          <p:attrName>ppt_x</p:attrName>
                                        </p:attrNameLst>
                                      </p:cBhvr>
                                      <p:tavLst>
                                        <p:tav tm="0">
                                          <p:val>
                                            <p:strVal val="#ppt_x"/>
                                          </p:val>
                                        </p:tav>
                                        <p:tav tm="100000">
                                          <p:val>
                                            <p:strVal val="#ppt_x"/>
                                          </p:val>
                                        </p:tav>
                                      </p:tavLst>
                                    </p:anim>
                                    <p:anim calcmode="lin" valueType="num">
                                      <p:cBhvr>
                                        <p:cTn id="38" dur="1000" fill="hold"/>
                                        <p:tgtEl>
                                          <p:spTgt spid="5"/>
                                        </p:tgtEl>
                                        <p:attrNameLst>
                                          <p:attrName>ppt_y</p:attrName>
                                        </p:attrNameLst>
                                      </p:cBhvr>
                                      <p:tavLst>
                                        <p:tav tm="0">
                                          <p:val>
                                            <p:strVal val="#ppt_y+.1"/>
                                          </p:val>
                                        </p:tav>
                                        <p:tav tm="100000">
                                          <p:val>
                                            <p:strVal val="#ppt_y"/>
                                          </p:val>
                                        </p:tav>
                                      </p:tavLst>
                                    </p:anim>
                                  </p:childTnLst>
                                </p:cTn>
                              </p:par>
                            </p:childTnLst>
                          </p:cTn>
                        </p:par>
                        <p:par>
                          <p:cTn id="39" fill="hold">
                            <p:stCondLst>
                              <p:cond delay="3000"/>
                            </p:stCondLst>
                            <p:childTnLst>
                              <p:par>
                                <p:cTn id="40" presetID="42" presetClass="entr" presetSubtype="0"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1000"/>
                                        <p:tgtEl>
                                          <p:spTgt spid="12"/>
                                        </p:tgtEl>
                                      </p:cBhvr>
                                    </p:animEffect>
                                    <p:anim calcmode="lin" valueType="num">
                                      <p:cBhvr>
                                        <p:cTn id="43" dur="1000" fill="hold"/>
                                        <p:tgtEl>
                                          <p:spTgt spid="12"/>
                                        </p:tgtEl>
                                        <p:attrNameLst>
                                          <p:attrName>ppt_x</p:attrName>
                                        </p:attrNameLst>
                                      </p:cBhvr>
                                      <p:tavLst>
                                        <p:tav tm="0">
                                          <p:val>
                                            <p:strVal val="#ppt_x"/>
                                          </p:val>
                                        </p:tav>
                                        <p:tav tm="100000">
                                          <p:val>
                                            <p:strVal val="#ppt_x"/>
                                          </p:val>
                                        </p:tav>
                                      </p:tavLst>
                                    </p:anim>
                                    <p:anim calcmode="lin" valueType="num">
                                      <p:cBhvr>
                                        <p:cTn id="44" dur="1000" fill="hold"/>
                                        <p:tgtEl>
                                          <p:spTgt spid="12"/>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1000"/>
                                        <p:tgtEl>
                                          <p:spTgt spid="14"/>
                                        </p:tgtEl>
                                      </p:cBhvr>
                                    </p:animEffect>
                                    <p:anim calcmode="lin" valueType="num">
                                      <p:cBhvr>
                                        <p:cTn id="48" dur="1000" fill="hold"/>
                                        <p:tgtEl>
                                          <p:spTgt spid="14"/>
                                        </p:tgtEl>
                                        <p:attrNameLst>
                                          <p:attrName>ppt_x</p:attrName>
                                        </p:attrNameLst>
                                      </p:cBhvr>
                                      <p:tavLst>
                                        <p:tav tm="0">
                                          <p:val>
                                            <p:strVal val="#ppt_x"/>
                                          </p:val>
                                        </p:tav>
                                        <p:tav tm="100000">
                                          <p:val>
                                            <p:strVal val="#ppt_x"/>
                                          </p:val>
                                        </p:tav>
                                      </p:tavLst>
                                    </p:anim>
                                    <p:anim calcmode="lin" valueType="num">
                                      <p:cBhvr>
                                        <p:cTn id="49" dur="1000" fill="hold"/>
                                        <p:tgtEl>
                                          <p:spTgt spid="14"/>
                                        </p:tgtEl>
                                        <p:attrNameLst>
                                          <p:attrName>ppt_y</p:attrName>
                                        </p:attrNameLst>
                                      </p:cBhvr>
                                      <p:tavLst>
                                        <p:tav tm="0">
                                          <p:val>
                                            <p:strVal val="#ppt_y+.1"/>
                                          </p:val>
                                        </p:tav>
                                        <p:tav tm="100000">
                                          <p:val>
                                            <p:strVal val="#ppt_y"/>
                                          </p:val>
                                        </p:tav>
                                      </p:tavLst>
                                    </p:anim>
                                  </p:childTnLst>
                                </p:cTn>
                              </p:par>
                            </p:childTnLst>
                          </p:cTn>
                        </p:par>
                        <p:par>
                          <p:cTn id="50" fill="hold">
                            <p:stCondLst>
                              <p:cond delay="4000"/>
                            </p:stCondLst>
                            <p:childTnLst>
                              <p:par>
                                <p:cTn id="51" presetID="42" presetClass="entr" presetSubtype="0"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fade">
                                      <p:cBhvr>
                                        <p:cTn id="53" dur="1000"/>
                                        <p:tgtEl>
                                          <p:spTgt spid="13"/>
                                        </p:tgtEl>
                                      </p:cBhvr>
                                    </p:animEffect>
                                    <p:anim calcmode="lin" valueType="num">
                                      <p:cBhvr>
                                        <p:cTn id="54" dur="1000" fill="hold"/>
                                        <p:tgtEl>
                                          <p:spTgt spid="13"/>
                                        </p:tgtEl>
                                        <p:attrNameLst>
                                          <p:attrName>ppt_x</p:attrName>
                                        </p:attrNameLst>
                                      </p:cBhvr>
                                      <p:tavLst>
                                        <p:tav tm="0">
                                          <p:val>
                                            <p:strVal val="#ppt_x"/>
                                          </p:val>
                                        </p:tav>
                                        <p:tav tm="100000">
                                          <p:val>
                                            <p:strVal val="#ppt_x"/>
                                          </p:val>
                                        </p:tav>
                                      </p:tavLst>
                                    </p:anim>
                                    <p:anim calcmode="lin" valueType="num">
                                      <p:cBhvr>
                                        <p:cTn id="55" dur="1000" fill="hold"/>
                                        <p:tgtEl>
                                          <p:spTgt spid="13"/>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15"/>
                                        </p:tgtEl>
                                        <p:attrNameLst>
                                          <p:attrName>style.visibility</p:attrName>
                                        </p:attrNameLst>
                                      </p:cBhvr>
                                      <p:to>
                                        <p:strVal val="visible"/>
                                      </p:to>
                                    </p:set>
                                    <p:animEffect transition="in" filter="fade">
                                      <p:cBhvr>
                                        <p:cTn id="58" dur="1000"/>
                                        <p:tgtEl>
                                          <p:spTgt spid="15"/>
                                        </p:tgtEl>
                                      </p:cBhvr>
                                    </p:animEffect>
                                    <p:anim calcmode="lin" valueType="num">
                                      <p:cBhvr>
                                        <p:cTn id="59" dur="1000" fill="hold"/>
                                        <p:tgtEl>
                                          <p:spTgt spid="15"/>
                                        </p:tgtEl>
                                        <p:attrNameLst>
                                          <p:attrName>ppt_x</p:attrName>
                                        </p:attrNameLst>
                                      </p:cBhvr>
                                      <p:tavLst>
                                        <p:tav tm="0">
                                          <p:val>
                                            <p:strVal val="#ppt_x"/>
                                          </p:val>
                                        </p:tav>
                                        <p:tav tm="100000">
                                          <p:val>
                                            <p:strVal val="#ppt_x"/>
                                          </p:val>
                                        </p:tav>
                                      </p:tavLst>
                                    </p:anim>
                                    <p:anim calcmode="lin" valueType="num">
                                      <p:cBhvr>
                                        <p:cTn id="60"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P spid="7" grpId="0" animBg="1"/>
      <p:bldP spid="10" grpId="0" animBg="1"/>
      <p:bldP spid="11" grpId="0"/>
      <p:bldP spid="12" grpId="0"/>
      <p:bldP spid="13" grpId="0"/>
      <p:bldP spid="14" grpId="0"/>
      <p:bldP spid="1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http://img06.tooopen.com/images/20160719/tooopen_sy_170922258475.jpg"/>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rcRect l="1" r="55703" b="24485"/>
          <a:stretch/>
        </p:blipFill>
        <p:spPr bwMode="auto">
          <a:xfrm flipH="1">
            <a:off x="0" y="0"/>
            <a:ext cx="9143998" cy="51435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13"/>
          <p:cNvSpPr txBox="1"/>
          <p:nvPr/>
        </p:nvSpPr>
        <p:spPr>
          <a:xfrm>
            <a:off x="1570426" y="1573019"/>
            <a:ext cx="2088232" cy="1446550"/>
          </a:xfrm>
          <a:prstGeom prst="rect">
            <a:avLst/>
          </a:prstGeom>
          <a:noFill/>
          <a:effectLst/>
        </p:spPr>
        <p:txBody>
          <a:bodyPr wrap="square" rtlCol="0">
            <a:spAutoFit/>
          </a:bodyPr>
          <a:lstStyle/>
          <a:p>
            <a:endParaRPr lang="zh-CN" altLang="en-US" sz="8800" b="1" dirty="0">
              <a:solidFill>
                <a:schemeClr val="bg1"/>
              </a:solidFill>
              <a:latin typeface="叶根友毛笔行书" pitchFamily="2" charset="-122"/>
              <a:ea typeface="叶根友毛笔行书" pitchFamily="2" charset="-122"/>
            </a:endParaRPr>
          </a:p>
        </p:txBody>
      </p:sp>
      <p:sp>
        <p:nvSpPr>
          <p:cNvPr id="4" name="TextBox 11"/>
          <p:cNvSpPr txBox="1"/>
          <p:nvPr/>
        </p:nvSpPr>
        <p:spPr>
          <a:xfrm>
            <a:off x="2230269" y="1440034"/>
            <a:ext cx="1368152" cy="1169551"/>
          </a:xfrm>
          <a:prstGeom prst="rect">
            <a:avLst/>
          </a:prstGeom>
          <a:noFill/>
          <a:effectLst/>
        </p:spPr>
        <p:txBody>
          <a:bodyPr wrap="square" rtlCol="0">
            <a:spAutoFit/>
          </a:bodyPr>
          <a:lstStyle/>
          <a:p>
            <a:r>
              <a:rPr lang="en-US" altLang="zh-CN" sz="7000" b="1" dirty="0">
                <a:solidFill>
                  <a:schemeClr val="bg1"/>
                </a:solidFill>
                <a:latin typeface="Broadway" pitchFamily="82" charset="0"/>
                <a:ea typeface="叶根友毛笔行书" pitchFamily="2" charset="-122"/>
              </a:rPr>
              <a:t>04</a:t>
            </a:r>
            <a:endParaRPr lang="zh-CN" altLang="en-US" sz="7000" b="1" dirty="0">
              <a:solidFill>
                <a:schemeClr val="bg1"/>
              </a:solidFill>
              <a:latin typeface="Broadway" pitchFamily="82" charset="0"/>
              <a:ea typeface="叶根友毛笔行书" pitchFamily="2" charset="-122"/>
            </a:endParaRPr>
          </a:p>
        </p:txBody>
      </p:sp>
      <p:sp>
        <p:nvSpPr>
          <p:cNvPr id="5" name="TextBox 5"/>
          <p:cNvSpPr txBox="1"/>
          <p:nvPr/>
        </p:nvSpPr>
        <p:spPr>
          <a:xfrm>
            <a:off x="3311284" y="1883520"/>
            <a:ext cx="4032448" cy="769441"/>
          </a:xfrm>
          <a:prstGeom prst="rect">
            <a:avLst/>
          </a:prstGeom>
          <a:noFill/>
          <a:effectLst/>
        </p:spPr>
        <p:txBody>
          <a:bodyPr wrap="square" rtlCol="0">
            <a:spAutoFit/>
          </a:bodyPr>
          <a:lstStyle/>
          <a:p>
            <a:r>
              <a:rPr lang="zh-CN" altLang="en-US" sz="4400" b="1" dirty="0">
                <a:solidFill>
                  <a:schemeClr val="bg1"/>
                </a:solidFill>
                <a:latin typeface="叶根友毛笔行书" pitchFamily="2" charset="-122"/>
                <a:ea typeface="叶根友毛笔行书" pitchFamily="2" charset="-122"/>
              </a:rPr>
              <a:t>单击添加标题</a:t>
            </a:r>
          </a:p>
        </p:txBody>
      </p:sp>
      <p:sp>
        <p:nvSpPr>
          <p:cNvPr id="6" name="TextBox 6"/>
          <p:cNvSpPr txBox="1"/>
          <p:nvPr/>
        </p:nvSpPr>
        <p:spPr>
          <a:xfrm>
            <a:off x="3311284" y="2622416"/>
            <a:ext cx="4483827" cy="613694"/>
          </a:xfrm>
          <a:prstGeom prst="rect">
            <a:avLst/>
          </a:prstGeom>
          <a:noFill/>
        </p:spPr>
        <p:txBody>
          <a:bodyPr wrap="square" rtlCol="0">
            <a:spAutoFit/>
          </a:bodyPr>
          <a:lstStyle/>
          <a:p>
            <a:pPr>
              <a:lnSpc>
                <a:spcPct val="150000"/>
              </a:lnSpc>
            </a:pPr>
            <a:r>
              <a:rPr lang="zh-CN" altLang="en-US" sz="1200" dirty="0">
                <a:solidFill>
                  <a:schemeClr val="bg1">
                    <a:lumMod val="95000"/>
                  </a:schemeClr>
                </a:solidFill>
                <a:latin typeface="微软雅黑" pitchFamily="34" charset="-122"/>
                <a:ea typeface="微软雅黑" pitchFamily="34" charset="-122"/>
              </a:rPr>
              <a:t>请单击这里添加你的文字内容，文字说明尽量精简，可根据需求拉伸文本框。请单击这里添加你的文字内容，文字说明尽量精简</a:t>
            </a:r>
          </a:p>
        </p:txBody>
      </p:sp>
      <p:pic>
        <p:nvPicPr>
          <p:cNvPr id="2" name="图片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34109" y="2163309"/>
            <a:ext cx="1243067" cy="1420159"/>
          </a:xfrm>
          <a:prstGeom prst="rect">
            <a:avLst/>
          </a:prstGeom>
        </p:spPr>
      </p:pic>
      <p:pic>
        <p:nvPicPr>
          <p:cNvPr id="8" name="图片 7"/>
          <p:cNvPicPr>
            <a:picLocks noChangeAspect="1"/>
          </p:cNvPicPr>
          <p:nvPr/>
        </p:nvPicPr>
        <p:blipFill rotWithShape="1">
          <a:blip r:embed="rId6" cstate="print">
            <a:extLst>
              <a:ext uri="{28A0092B-C50C-407E-A947-70E740481C1C}">
                <a14:useLocalDpi xmlns:a14="http://schemas.microsoft.com/office/drawing/2010/main" val="0"/>
              </a:ext>
            </a:extLst>
          </a:blip>
          <a:srcRect t="29069" r="81036"/>
          <a:stretch/>
        </p:blipFill>
        <p:spPr>
          <a:xfrm rot="1375780">
            <a:off x="7607509" y="223889"/>
            <a:ext cx="1783830" cy="1659631"/>
          </a:xfrm>
          <a:prstGeom prst="rect">
            <a:avLst/>
          </a:prstGeom>
        </p:spPr>
      </p:pic>
    </p:spTree>
    <p:extLst>
      <p:ext uri="{BB962C8B-B14F-4D97-AF65-F5344CB8AC3E}">
        <p14:creationId xmlns:p14="http://schemas.microsoft.com/office/powerpoint/2010/main" val="2191313940"/>
      </p:ext>
    </p:extLst>
  </p:cSld>
  <p:clrMapOvr>
    <a:masterClrMapping/>
  </p:clrMapOvr>
  <mc:AlternateContent xmlns:mc="http://schemas.openxmlformats.org/markup-compatibility/2006" xmlns:p14="http://schemas.microsoft.com/office/powerpoint/2010/main">
    <mc:Choice Requires="p14">
      <p:transition spd="slow" p14:dur="2000" advClick="0" advTm="3000">
        <p:fad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750"/>
                                        <p:tgtEl>
                                          <p:spTgt spid="2"/>
                                        </p:tgtEl>
                                      </p:cBhvr>
                                    </p:animEffect>
                                  </p:childTnLst>
                                </p:cTn>
                              </p:par>
                            </p:childTnLst>
                          </p:cTn>
                        </p:par>
                        <p:par>
                          <p:cTn id="13" fill="hold">
                            <p:stCondLst>
                              <p:cond delay="750"/>
                            </p:stCondLst>
                            <p:childTnLst>
                              <p:par>
                                <p:cTn id="14" presetID="53" presetClass="entr" presetSubtype="16"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fltVal val="0"/>
                                          </p:val>
                                        </p:tav>
                                        <p:tav tm="100000">
                                          <p:val>
                                            <p:strVal val="#ppt_w"/>
                                          </p:val>
                                        </p:tav>
                                      </p:tavLst>
                                    </p:anim>
                                    <p:anim calcmode="lin" valueType="num">
                                      <p:cBhvr>
                                        <p:cTn id="17" dur="500" fill="hold"/>
                                        <p:tgtEl>
                                          <p:spTgt spid="4"/>
                                        </p:tgtEl>
                                        <p:attrNameLst>
                                          <p:attrName>ppt_h</p:attrName>
                                        </p:attrNameLst>
                                      </p:cBhvr>
                                      <p:tavLst>
                                        <p:tav tm="0">
                                          <p:val>
                                            <p:fltVal val="0"/>
                                          </p:val>
                                        </p:tav>
                                        <p:tav tm="100000">
                                          <p:val>
                                            <p:strVal val="#ppt_h"/>
                                          </p:val>
                                        </p:tav>
                                      </p:tavLst>
                                    </p:anim>
                                    <p:animEffect transition="in" filter="fade">
                                      <p:cBhvr>
                                        <p:cTn id="18" dur="500"/>
                                        <p:tgtEl>
                                          <p:spTgt spid="4"/>
                                        </p:tgtEl>
                                      </p:cBhvr>
                                    </p:animEffect>
                                  </p:childTnLst>
                                </p:cTn>
                              </p:par>
                            </p:childTnLst>
                          </p:cTn>
                        </p:par>
                        <p:par>
                          <p:cTn id="19" fill="hold">
                            <p:stCondLst>
                              <p:cond delay="1250"/>
                            </p:stCondLst>
                            <p:childTnLst>
                              <p:par>
                                <p:cTn id="20" presetID="31" presetClass="entr" presetSubtype="0"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1000" fill="hold"/>
                                        <p:tgtEl>
                                          <p:spTgt spid="5"/>
                                        </p:tgtEl>
                                        <p:attrNameLst>
                                          <p:attrName>ppt_w</p:attrName>
                                        </p:attrNameLst>
                                      </p:cBhvr>
                                      <p:tavLst>
                                        <p:tav tm="0">
                                          <p:val>
                                            <p:fltVal val="0"/>
                                          </p:val>
                                        </p:tav>
                                        <p:tav tm="100000">
                                          <p:val>
                                            <p:strVal val="#ppt_w"/>
                                          </p:val>
                                        </p:tav>
                                      </p:tavLst>
                                    </p:anim>
                                    <p:anim calcmode="lin" valueType="num">
                                      <p:cBhvr>
                                        <p:cTn id="23" dur="1000" fill="hold"/>
                                        <p:tgtEl>
                                          <p:spTgt spid="5"/>
                                        </p:tgtEl>
                                        <p:attrNameLst>
                                          <p:attrName>ppt_h</p:attrName>
                                        </p:attrNameLst>
                                      </p:cBhvr>
                                      <p:tavLst>
                                        <p:tav tm="0">
                                          <p:val>
                                            <p:fltVal val="0"/>
                                          </p:val>
                                        </p:tav>
                                        <p:tav tm="100000">
                                          <p:val>
                                            <p:strVal val="#ppt_h"/>
                                          </p:val>
                                        </p:tav>
                                      </p:tavLst>
                                    </p:anim>
                                    <p:anim calcmode="lin" valueType="num">
                                      <p:cBhvr>
                                        <p:cTn id="24" dur="1000" fill="hold"/>
                                        <p:tgtEl>
                                          <p:spTgt spid="5"/>
                                        </p:tgtEl>
                                        <p:attrNameLst>
                                          <p:attrName>style.rotation</p:attrName>
                                        </p:attrNameLst>
                                      </p:cBhvr>
                                      <p:tavLst>
                                        <p:tav tm="0">
                                          <p:val>
                                            <p:fltVal val="90"/>
                                          </p:val>
                                        </p:tav>
                                        <p:tav tm="100000">
                                          <p:val>
                                            <p:fltVal val="0"/>
                                          </p:val>
                                        </p:tav>
                                      </p:tavLst>
                                    </p:anim>
                                    <p:animEffect transition="in" filter="fade">
                                      <p:cBhvr>
                                        <p:cTn id="25" dur="1000"/>
                                        <p:tgtEl>
                                          <p:spTgt spid="5"/>
                                        </p:tgtEl>
                                      </p:cBhvr>
                                    </p:animEffect>
                                  </p:childTnLst>
                                </p:cTn>
                              </p:par>
                            </p:childTnLst>
                          </p:cTn>
                        </p:par>
                        <p:par>
                          <p:cTn id="26" fill="hold">
                            <p:stCondLst>
                              <p:cond delay="2250"/>
                            </p:stCondLst>
                            <p:childTnLst>
                              <p:par>
                                <p:cTn id="27" presetID="53" presetClass="entr" presetSubtype="16" fill="hold" grpId="0" nodeType="afterEffect">
                                  <p:stCondLst>
                                    <p:cond delay="0"/>
                                  </p:stCondLst>
                                  <p:iterate type="lt">
                                    <p:tmPct val="10000"/>
                                  </p:iterate>
                                  <p:childTnLst>
                                    <p:set>
                                      <p:cBhvr>
                                        <p:cTn id="28" dur="1" fill="hold">
                                          <p:stCondLst>
                                            <p:cond delay="0"/>
                                          </p:stCondLst>
                                        </p:cTn>
                                        <p:tgtEl>
                                          <p:spTgt spid="6"/>
                                        </p:tgtEl>
                                        <p:attrNameLst>
                                          <p:attrName>style.visibility</p:attrName>
                                        </p:attrNameLst>
                                      </p:cBhvr>
                                      <p:to>
                                        <p:strVal val="visible"/>
                                      </p:to>
                                    </p:set>
                                    <p:anim calcmode="lin" valueType="num">
                                      <p:cBhvr>
                                        <p:cTn id="29" dur="500" fill="hold"/>
                                        <p:tgtEl>
                                          <p:spTgt spid="6"/>
                                        </p:tgtEl>
                                        <p:attrNameLst>
                                          <p:attrName>ppt_w</p:attrName>
                                        </p:attrNameLst>
                                      </p:cBhvr>
                                      <p:tavLst>
                                        <p:tav tm="0">
                                          <p:val>
                                            <p:fltVal val="0"/>
                                          </p:val>
                                        </p:tav>
                                        <p:tav tm="100000">
                                          <p:val>
                                            <p:strVal val="#ppt_w"/>
                                          </p:val>
                                        </p:tav>
                                      </p:tavLst>
                                    </p:anim>
                                    <p:anim calcmode="lin" valueType="num">
                                      <p:cBhvr>
                                        <p:cTn id="30" dur="500" fill="hold"/>
                                        <p:tgtEl>
                                          <p:spTgt spid="6"/>
                                        </p:tgtEl>
                                        <p:attrNameLst>
                                          <p:attrName>ppt_h</p:attrName>
                                        </p:attrNameLst>
                                      </p:cBhvr>
                                      <p:tavLst>
                                        <p:tav tm="0">
                                          <p:val>
                                            <p:fltVal val="0"/>
                                          </p:val>
                                        </p:tav>
                                        <p:tav tm="100000">
                                          <p:val>
                                            <p:strVal val="#ppt_h"/>
                                          </p:val>
                                        </p:tav>
                                      </p:tavLst>
                                    </p:anim>
                                    <p:animEffect transition="in" filter="fade">
                                      <p:cBhvr>
                                        <p:cTn id="3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http://img06.tooopen.com/images/20160719/tooopen_sy_170922258475.jpg"/>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rcRect l="1" r="55703" b="24485"/>
          <a:stretch/>
        </p:blipFill>
        <p:spPr bwMode="auto">
          <a:xfrm flipH="1">
            <a:off x="0" y="0"/>
            <a:ext cx="9143998" cy="5143500"/>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622092" y="62098"/>
            <a:ext cx="2262158" cy="369332"/>
          </a:xfrm>
          <a:prstGeom prst="rect">
            <a:avLst/>
          </a:prstGeom>
        </p:spPr>
        <p:txBody>
          <a:bodyPr wrap="none">
            <a:spAutoFit/>
          </a:bodyPr>
          <a:lstStyle/>
          <a:p>
            <a:pPr algn="dist"/>
            <a:r>
              <a:rPr lang="zh-CN" altLang="en-US" sz="1800" b="1" dirty="0">
                <a:solidFill>
                  <a:schemeClr val="bg1"/>
                </a:solidFill>
                <a:latin typeface="微软雅黑" panose="020B0503020204020204" pitchFamily="34" charset="-122"/>
                <a:ea typeface="微软雅黑" panose="020B0503020204020204" pitchFamily="34" charset="-122"/>
              </a:rPr>
              <a:t>请单击这里添加标题</a:t>
            </a:r>
          </a:p>
        </p:txBody>
      </p:sp>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8645" y="62098"/>
            <a:ext cx="463447" cy="463447"/>
          </a:xfrm>
          <a:prstGeom prst="rect">
            <a:avLst/>
          </a:prstGeom>
        </p:spPr>
      </p:pic>
      <p:grpSp>
        <p:nvGrpSpPr>
          <p:cNvPr id="5" name="组合 4"/>
          <p:cNvGrpSpPr/>
          <p:nvPr/>
        </p:nvGrpSpPr>
        <p:grpSpPr>
          <a:xfrm>
            <a:off x="1302309" y="1262095"/>
            <a:ext cx="1425966" cy="2704696"/>
            <a:chOff x="1595438" y="1219202"/>
            <a:chExt cx="2104056" cy="4419596"/>
          </a:xfrm>
        </p:grpSpPr>
        <p:sp>
          <p:nvSpPr>
            <p:cNvPr id="6" name="任意多边形 5"/>
            <p:cNvSpPr/>
            <p:nvPr/>
          </p:nvSpPr>
          <p:spPr>
            <a:xfrm>
              <a:off x="1595438" y="1219202"/>
              <a:ext cx="2104056" cy="44195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0000"/>
                  </a:moveTo>
                  <a:lnTo>
                    <a:pt x="0" y="0"/>
                  </a:lnTo>
                  <a:lnTo>
                    <a:pt x="10000" y="2000"/>
                  </a:lnTo>
                  <a:lnTo>
                    <a:pt x="10000" y="8000"/>
                  </a:lnTo>
                  <a:lnTo>
                    <a:pt x="0" y="10000"/>
                  </a:lnTo>
                  <a:close/>
                </a:path>
              </a:pathLst>
            </a:cu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b="1" dirty="0">
                <a:solidFill>
                  <a:schemeClr val="bg1"/>
                </a:solidFill>
                <a:latin typeface="Arial" panose="020B0604020202020204" pitchFamily="34" charset="0"/>
                <a:ea typeface="微软雅黑" panose="020B0503020204020204" pitchFamily="34" charset="-122"/>
              </a:endParaRPr>
            </a:p>
            <a:p>
              <a:pPr lvl="1"/>
              <a:endParaRPr lang="zh-CN" altLang="en-US" sz="1050" dirty="0">
                <a:solidFill>
                  <a:schemeClr val="bg1"/>
                </a:solidFill>
              </a:endParaRPr>
            </a:p>
            <a:p>
              <a:pPr lvl="1"/>
              <a:endParaRPr lang="zh-CN" altLang="en-US" sz="1050" dirty="0">
                <a:solidFill>
                  <a:schemeClr val="bg1"/>
                </a:solidFill>
              </a:endParaRPr>
            </a:p>
          </p:txBody>
        </p:sp>
        <p:sp>
          <p:nvSpPr>
            <p:cNvPr id="7" name="矩形 6"/>
            <p:cNvSpPr/>
            <p:nvPr/>
          </p:nvSpPr>
          <p:spPr>
            <a:xfrm>
              <a:off x="1686967" y="2104435"/>
              <a:ext cx="1920996" cy="2938316"/>
            </a:xfrm>
            <a:prstGeom prst="rect">
              <a:avLst/>
            </a:prstGeom>
          </p:spPr>
          <p:txBody>
            <a:bodyPr wrap="square">
              <a:spAutoFit/>
            </a:bodyPr>
            <a:lstStyle/>
            <a:p>
              <a:pPr algn="ctr"/>
              <a:r>
                <a:rPr lang="en-US" altLang="zh-CN" sz="1800" dirty="0">
                  <a:solidFill>
                    <a:schemeClr val="tx1">
                      <a:lumMod val="75000"/>
                      <a:lumOff val="25000"/>
                    </a:schemeClr>
                  </a:solidFill>
                  <a:latin typeface="微软雅黑" pitchFamily="34" charset="-122"/>
                  <a:ea typeface="微软雅黑" pitchFamily="34" charset="-122"/>
                </a:rPr>
                <a:t>01</a:t>
              </a:r>
            </a:p>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sym typeface="Arial" pitchFamily="34" charset="0"/>
                </a:rPr>
                <a:t>单击添加标题</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sym typeface="Arial" pitchFamily="34" charset="0"/>
              </a:endParaRPr>
            </a:p>
            <a:p>
              <a:pPr>
                <a:lnSpc>
                  <a:spcPct val="150000"/>
                </a:lnSpc>
                <a:spcBef>
                  <a:spcPct val="20000"/>
                </a:spcBef>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请在这里输入你的文字说明并且文本尽量精简，可根据你的需求随意拉伸文本框</a:t>
              </a:r>
            </a:p>
          </p:txBody>
        </p:sp>
      </p:grpSp>
      <p:grpSp>
        <p:nvGrpSpPr>
          <p:cNvPr id="10" name="组合 9"/>
          <p:cNvGrpSpPr/>
          <p:nvPr/>
        </p:nvGrpSpPr>
        <p:grpSpPr>
          <a:xfrm>
            <a:off x="2952203" y="1203493"/>
            <a:ext cx="1425966" cy="2704695"/>
            <a:chOff x="5043972" y="1219202"/>
            <a:chExt cx="2104056" cy="4419596"/>
          </a:xfrm>
        </p:grpSpPr>
        <p:sp>
          <p:nvSpPr>
            <p:cNvPr id="11" name="任意多边形 10"/>
            <p:cNvSpPr/>
            <p:nvPr/>
          </p:nvSpPr>
          <p:spPr>
            <a:xfrm>
              <a:off x="5043972" y="1219202"/>
              <a:ext cx="2104056" cy="44195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0000"/>
                  </a:moveTo>
                  <a:lnTo>
                    <a:pt x="0" y="0"/>
                  </a:lnTo>
                  <a:lnTo>
                    <a:pt x="10000" y="2000"/>
                  </a:lnTo>
                  <a:lnTo>
                    <a:pt x="10000" y="8000"/>
                  </a:lnTo>
                  <a:lnTo>
                    <a:pt x="0" y="10000"/>
                  </a:lnTo>
                  <a:close/>
                </a:path>
              </a:pathLst>
            </a:custGeom>
            <a:solidFill>
              <a:srgbClr val="F655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b="1">
                <a:solidFill>
                  <a:schemeClr val="bg1"/>
                </a:solidFill>
                <a:latin typeface="Arial" panose="020B0604020202020204" pitchFamily="34" charset="0"/>
                <a:ea typeface="微软雅黑" panose="020B0503020204020204" pitchFamily="34" charset="-122"/>
              </a:endParaRPr>
            </a:p>
            <a:p>
              <a:pPr lvl="1"/>
              <a:endParaRPr lang="zh-CN" altLang="en-US" sz="1050">
                <a:solidFill>
                  <a:schemeClr val="bg1"/>
                </a:solidFill>
              </a:endParaRPr>
            </a:p>
            <a:p>
              <a:pPr lvl="1"/>
              <a:endParaRPr lang="zh-CN" altLang="en-US" sz="1050">
                <a:solidFill>
                  <a:schemeClr val="bg1"/>
                </a:solidFill>
              </a:endParaRPr>
            </a:p>
          </p:txBody>
        </p:sp>
        <p:sp>
          <p:nvSpPr>
            <p:cNvPr id="12" name="矩形 11"/>
            <p:cNvSpPr/>
            <p:nvPr/>
          </p:nvSpPr>
          <p:spPr>
            <a:xfrm>
              <a:off x="5134109" y="1923790"/>
              <a:ext cx="1923780" cy="3126912"/>
            </a:xfrm>
            <a:prstGeom prst="rect">
              <a:avLst/>
            </a:prstGeom>
          </p:spPr>
          <p:txBody>
            <a:bodyPr wrap="square">
              <a:spAutoFit/>
            </a:bodyPr>
            <a:lstStyle/>
            <a:p>
              <a:pPr indent="228600" algn="ctr">
                <a:lnSpc>
                  <a:spcPct val="125000"/>
                </a:lnSpc>
              </a:pPr>
              <a:r>
                <a:rPr lang="en-US" altLang="zh-CN" sz="1800" dirty="0">
                  <a:solidFill>
                    <a:schemeClr val="bg1"/>
                  </a:solidFill>
                  <a:latin typeface="微软雅黑" pitchFamily="34" charset="-122"/>
                  <a:ea typeface="微软雅黑" pitchFamily="34" charset="-122"/>
                </a:rPr>
                <a:t>02</a:t>
              </a:r>
            </a:p>
            <a:p>
              <a:pPr algn="ctr">
                <a:lnSpc>
                  <a:spcPct val="125000"/>
                </a:lnSpc>
              </a:pPr>
              <a:r>
                <a:rPr lang="zh-CN" altLang="en-US" sz="1200" b="1" dirty="0">
                  <a:solidFill>
                    <a:schemeClr val="bg1"/>
                  </a:solidFill>
                  <a:latin typeface="微软雅黑" panose="020B0503020204020204" pitchFamily="34" charset="-122"/>
                  <a:ea typeface="微软雅黑" panose="020B0503020204020204" pitchFamily="34" charset="-122"/>
                  <a:sym typeface="Arial" pitchFamily="34" charset="0"/>
                </a:rPr>
                <a:t>单击添加标题</a:t>
              </a:r>
              <a:endParaRPr lang="en-US" altLang="zh-CN" sz="1200" dirty="0">
                <a:solidFill>
                  <a:schemeClr val="bg1"/>
                </a:solidFill>
                <a:latin typeface="微软雅黑" pitchFamily="34" charset="-122"/>
                <a:ea typeface="微软雅黑" pitchFamily="34" charset="-122"/>
              </a:endParaRPr>
            </a:p>
            <a:p>
              <a:pPr>
                <a:lnSpc>
                  <a:spcPct val="150000"/>
                </a:lnSpc>
                <a:spcBef>
                  <a:spcPct val="20000"/>
                </a:spcBef>
              </a:pPr>
              <a:r>
                <a:rPr lang="zh-CN" altLang="en-US" sz="1050" dirty="0">
                  <a:solidFill>
                    <a:schemeClr val="bg1"/>
                  </a:solidFill>
                  <a:latin typeface="微软雅黑" panose="020B0503020204020204" pitchFamily="34" charset="-122"/>
                  <a:ea typeface="微软雅黑" panose="020B0503020204020204" pitchFamily="34" charset="-122"/>
                </a:rPr>
                <a:t>请在这里输入你的文字说明并且文本尽量精简，可根据你的需求随意拉伸文本框</a:t>
              </a:r>
            </a:p>
          </p:txBody>
        </p:sp>
      </p:grpSp>
      <p:grpSp>
        <p:nvGrpSpPr>
          <p:cNvPr id="13" name="组合 12"/>
          <p:cNvGrpSpPr/>
          <p:nvPr/>
        </p:nvGrpSpPr>
        <p:grpSpPr>
          <a:xfrm>
            <a:off x="4574513" y="1219879"/>
            <a:ext cx="1425966" cy="2704696"/>
            <a:chOff x="8492507" y="1219202"/>
            <a:chExt cx="2104056" cy="4419596"/>
          </a:xfrm>
        </p:grpSpPr>
        <p:sp>
          <p:nvSpPr>
            <p:cNvPr id="14" name="任意多边形 13"/>
            <p:cNvSpPr/>
            <p:nvPr/>
          </p:nvSpPr>
          <p:spPr>
            <a:xfrm>
              <a:off x="8492507" y="1219202"/>
              <a:ext cx="2104056" cy="44195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0000"/>
                  </a:moveTo>
                  <a:lnTo>
                    <a:pt x="0" y="0"/>
                  </a:lnTo>
                  <a:lnTo>
                    <a:pt x="10000" y="2000"/>
                  </a:lnTo>
                  <a:lnTo>
                    <a:pt x="10000" y="8000"/>
                  </a:lnTo>
                  <a:lnTo>
                    <a:pt x="0" y="10000"/>
                  </a:lnTo>
                  <a:close/>
                </a:path>
              </a:pathLst>
            </a:custGeom>
            <a:solidFill>
              <a:srgbClr val="F7B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b="1">
                <a:solidFill>
                  <a:schemeClr val="bg1"/>
                </a:solidFill>
                <a:latin typeface="Arial" panose="020B0604020202020204" pitchFamily="34" charset="0"/>
                <a:ea typeface="微软雅黑" panose="020B0503020204020204" pitchFamily="34" charset="-122"/>
              </a:endParaRPr>
            </a:p>
            <a:p>
              <a:pPr lvl="1"/>
              <a:endParaRPr lang="zh-CN" altLang="en-US" sz="1050">
                <a:solidFill>
                  <a:schemeClr val="bg1"/>
                </a:solidFill>
              </a:endParaRPr>
            </a:p>
            <a:p>
              <a:pPr lvl="1"/>
              <a:endParaRPr lang="zh-CN" altLang="en-US" sz="1050">
                <a:solidFill>
                  <a:schemeClr val="bg1"/>
                </a:solidFill>
              </a:endParaRPr>
            </a:p>
          </p:txBody>
        </p:sp>
        <p:sp>
          <p:nvSpPr>
            <p:cNvPr id="15" name="矩形 14"/>
            <p:cNvSpPr/>
            <p:nvPr/>
          </p:nvSpPr>
          <p:spPr>
            <a:xfrm>
              <a:off x="8564250" y="2104435"/>
              <a:ext cx="1960571" cy="2822643"/>
            </a:xfrm>
            <a:prstGeom prst="rect">
              <a:avLst/>
            </a:prstGeom>
          </p:spPr>
          <p:txBody>
            <a:bodyPr wrap="square">
              <a:spAutoFit/>
            </a:bodyPr>
            <a:lstStyle/>
            <a:p>
              <a:pPr indent="228600" algn="ctr">
                <a:lnSpc>
                  <a:spcPct val="125000"/>
                </a:lnSpc>
              </a:pPr>
              <a:r>
                <a:rPr lang="en-US" altLang="zh-CN" sz="1800" dirty="0">
                  <a:solidFill>
                    <a:schemeClr val="bg1"/>
                  </a:solidFill>
                  <a:latin typeface="微软雅黑" pitchFamily="34" charset="-122"/>
                  <a:ea typeface="微软雅黑" pitchFamily="34" charset="-122"/>
                </a:rPr>
                <a:t>03</a:t>
              </a:r>
            </a:p>
            <a:p>
              <a:pPr algn="ctr">
                <a:lnSpc>
                  <a:spcPct val="125000"/>
                </a:lnSpc>
              </a:pPr>
              <a:r>
                <a:rPr lang="zh-CN" altLang="en-US" sz="1200" b="1" dirty="0">
                  <a:solidFill>
                    <a:schemeClr val="bg1"/>
                  </a:solidFill>
                  <a:latin typeface="微软雅黑" panose="020B0503020204020204" pitchFamily="34" charset="-122"/>
                  <a:ea typeface="微软雅黑" panose="020B0503020204020204" pitchFamily="34" charset="-122"/>
                  <a:sym typeface="Arial" pitchFamily="34" charset="0"/>
                </a:rPr>
                <a:t>单击添加标题</a:t>
              </a:r>
              <a:endParaRPr lang="en-US" altLang="zh-CN" sz="1200" dirty="0">
                <a:solidFill>
                  <a:schemeClr val="bg1"/>
                </a:solidFill>
                <a:latin typeface="微软雅黑" pitchFamily="34" charset="-122"/>
                <a:ea typeface="微软雅黑" pitchFamily="34" charset="-122"/>
              </a:endParaRPr>
            </a:p>
            <a:p>
              <a:pPr algn="ctr">
                <a:lnSpc>
                  <a:spcPct val="125000"/>
                </a:lnSpc>
              </a:pPr>
              <a:r>
                <a:rPr lang="zh-CN" altLang="en-US" sz="1050" dirty="0">
                  <a:solidFill>
                    <a:schemeClr val="bg1"/>
                  </a:solidFill>
                  <a:latin typeface="微软雅黑" panose="020B0503020204020204" pitchFamily="34" charset="-122"/>
                  <a:ea typeface="微软雅黑" panose="020B0503020204020204" pitchFamily="34" charset="-122"/>
                </a:rPr>
                <a:t>请在这里输入你的文字说明并且文本尽量精简，可根据你的需求随意拉伸文本框</a:t>
              </a:r>
              <a:endParaRPr lang="zh-CN" altLang="zh-CN" sz="1050" b="1" kern="100" dirty="0">
                <a:solidFill>
                  <a:schemeClr val="bg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6258856" y="1262095"/>
            <a:ext cx="1425966" cy="2704696"/>
            <a:chOff x="8492507" y="1219202"/>
            <a:chExt cx="2104056" cy="4419596"/>
          </a:xfrm>
        </p:grpSpPr>
        <p:sp>
          <p:nvSpPr>
            <p:cNvPr id="17" name="任意多边形 16"/>
            <p:cNvSpPr/>
            <p:nvPr/>
          </p:nvSpPr>
          <p:spPr>
            <a:xfrm>
              <a:off x="8492507" y="1219202"/>
              <a:ext cx="2104056" cy="44195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0000"/>
                  </a:moveTo>
                  <a:lnTo>
                    <a:pt x="0" y="0"/>
                  </a:lnTo>
                  <a:lnTo>
                    <a:pt x="10000" y="2000"/>
                  </a:lnTo>
                  <a:lnTo>
                    <a:pt x="10000" y="8000"/>
                  </a:lnTo>
                  <a:lnTo>
                    <a:pt x="0" y="10000"/>
                  </a:lnTo>
                  <a:close/>
                </a:path>
              </a:pathLst>
            </a:custGeom>
            <a:solidFill>
              <a:srgbClr val="7CB6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b="1">
                <a:solidFill>
                  <a:schemeClr val="bg1"/>
                </a:solidFill>
                <a:latin typeface="Arial" panose="020B0604020202020204" pitchFamily="34" charset="0"/>
                <a:ea typeface="微软雅黑" panose="020B0503020204020204" pitchFamily="34" charset="-122"/>
              </a:endParaRPr>
            </a:p>
            <a:p>
              <a:pPr lvl="1"/>
              <a:endParaRPr lang="zh-CN" altLang="en-US" sz="1050">
                <a:solidFill>
                  <a:schemeClr val="bg1"/>
                </a:solidFill>
              </a:endParaRPr>
            </a:p>
            <a:p>
              <a:pPr lvl="1"/>
              <a:endParaRPr lang="zh-CN" altLang="en-US" sz="1050">
                <a:solidFill>
                  <a:schemeClr val="bg1"/>
                </a:solidFill>
              </a:endParaRPr>
            </a:p>
          </p:txBody>
        </p:sp>
        <p:sp>
          <p:nvSpPr>
            <p:cNvPr id="18" name="矩形 17"/>
            <p:cNvSpPr/>
            <p:nvPr/>
          </p:nvSpPr>
          <p:spPr>
            <a:xfrm>
              <a:off x="8492507" y="2104435"/>
              <a:ext cx="1997312" cy="2822643"/>
            </a:xfrm>
            <a:prstGeom prst="rect">
              <a:avLst/>
            </a:prstGeom>
          </p:spPr>
          <p:txBody>
            <a:bodyPr wrap="square">
              <a:spAutoFit/>
            </a:bodyPr>
            <a:lstStyle/>
            <a:p>
              <a:pPr indent="228600" algn="ctr">
                <a:lnSpc>
                  <a:spcPct val="125000"/>
                </a:lnSpc>
              </a:pPr>
              <a:r>
                <a:rPr lang="en-US" altLang="zh-CN" sz="1800" dirty="0">
                  <a:solidFill>
                    <a:schemeClr val="bg1"/>
                  </a:solidFill>
                  <a:latin typeface="微软雅黑" pitchFamily="34" charset="-122"/>
                  <a:ea typeface="微软雅黑" pitchFamily="34" charset="-122"/>
                </a:rPr>
                <a:t>04</a:t>
              </a:r>
            </a:p>
            <a:p>
              <a:pPr algn="ctr">
                <a:lnSpc>
                  <a:spcPct val="125000"/>
                </a:lnSpc>
              </a:pPr>
              <a:r>
                <a:rPr lang="zh-CN" altLang="en-US" sz="1200" b="1" dirty="0">
                  <a:solidFill>
                    <a:schemeClr val="bg1"/>
                  </a:solidFill>
                  <a:latin typeface="微软雅黑" panose="020B0503020204020204" pitchFamily="34" charset="-122"/>
                  <a:ea typeface="微软雅黑" panose="020B0503020204020204" pitchFamily="34" charset="-122"/>
                  <a:sym typeface="Arial" pitchFamily="34" charset="0"/>
                </a:rPr>
                <a:t>单击添加标题</a:t>
              </a:r>
              <a:endParaRPr lang="en-US" altLang="zh-CN" sz="1200" dirty="0">
                <a:solidFill>
                  <a:schemeClr val="bg1"/>
                </a:solidFill>
                <a:latin typeface="微软雅黑" pitchFamily="34" charset="-122"/>
                <a:ea typeface="微软雅黑" pitchFamily="34" charset="-122"/>
              </a:endParaRPr>
            </a:p>
            <a:p>
              <a:pPr algn="ctr">
                <a:lnSpc>
                  <a:spcPct val="125000"/>
                </a:lnSpc>
              </a:pPr>
              <a:r>
                <a:rPr lang="zh-CN" altLang="en-US" sz="1050" dirty="0">
                  <a:solidFill>
                    <a:schemeClr val="bg1"/>
                  </a:solidFill>
                  <a:latin typeface="微软雅黑" panose="020B0503020204020204" pitchFamily="34" charset="-122"/>
                  <a:ea typeface="微软雅黑" panose="020B0503020204020204" pitchFamily="34" charset="-122"/>
                </a:rPr>
                <a:t>请在这里输入你的文字说明并且文本尽量精简，可根据你的需求随意拉伸文本框</a:t>
              </a:r>
              <a:endParaRPr lang="zh-CN" altLang="zh-CN" sz="1050" b="1" kern="100" dirty="0">
                <a:solidFill>
                  <a:schemeClr val="bg1"/>
                </a:solidFill>
                <a:latin typeface="微软雅黑" panose="020B0503020204020204" pitchFamily="34" charset="-122"/>
                <a:ea typeface="微软雅黑" panose="020B0503020204020204" pitchFamily="34" charset="-122"/>
              </a:endParaRPr>
            </a:p>
          </p:txBody>
        </p:sp>
      </p:grpSp>
      <p:pic>
        <p:nvPicPr>
          <p:cNvPr id="19" name="Picture 2" descr="C:\Documents and Settings\Administrator\桌面\千库网-骑铅笔的人.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796136" y="580575"/>
            <a:ext cx="2611814" cy="1363040"/>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2" descr="C:\Documents and Settings\Administrator\桌面\千库网-骑铅笔的人.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455074" y="802175"/>
            <a:ext cx="1526515" cy="7966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27957647"/>
      </p:ext>
    </p:extLst>
  </p:cSld>
  <p:clrMapOvr>
    <a:masterClrMapping/>
  </p:clrMapOvr>
  <mc:AlternateContent xmlns:mc="http://schemas.openxmlformats.org/markup-compatibility/2006" xmlns:p14="http://schemas.microsoft.com/office/powerpoint/2010/main">
    <mc:Choice Requires="p14">
      <p:transition spd="slow" p14:dur="2000" advClick="0" advTm="3000">
        <p:fade/>
      </p:transition>
    </mc:Choice>
    <mc:Fallback xmlns="">
      <p:transition spd="slow" advClick="0"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par>
                              <p:cTn id="13" fill="hold">
                                <p:stCondLst>
                                  <p:cond delay="500"/>
                                </p:stCondLst>
                                <p:childTnLst>
                                  <p:par>
                                    <p:cTn id="14" presetID="2" presetClass="entr" presetSubtype="2" fill="hold" nodeType="after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additive="base">
                                            <p:cTn id="16" dur="500" fill="hold"/>
                                            <p:tgtEl>
                                              <p:spTgt spid="20"/>
                                            </p:tgtEl>
                                            <p:attrNameLst>
                                              <p:attrName>ppt_x</p:attrName>
                                            </p:attrNameLst>
                                          </p:cBhvr>
                                          <p:tavLst>
                                            <p:tav tm="0">
                                              <p:val>
                                                <p:strVal val="1+#ppt_w/2"/>
                                              </p:val>
                                            </p:tav>
                                            <p:tav tm="100000">
                                              <p:val>
                                                <p:strVal val="#ppt_x"/>
                                              </p:val>
                                            </p:tav>
                                          </p:tavLst>
                                        </p:anim>
                                        <p:anim calcmode="lin" valueType="num">
                                          <p:cBhvr additive="base">
                                            <p:cTn id="17" dur="500" fill="hold"/>
                                            <p:tgtEl>
                                              <p:spTgt spid="20"/>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2"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additive="base">
                                            <p:cTn id="21" dur="500" fill="hold"/>
                                            <p:tgtEl>
                                              <p:spTgt spid="19"/>
                                            </p:tgtEl>
                                            <p:attrNameLst>
                                              <p:attrName>ppt_x</p:attrName>
                                            </p:attrNameLst>
                                          </p:cBhvr>
                                          <p:tavLst>
                                            <p:tav tm="0">
                                              <p:val>
                                                <p:strVal val="1+#ppt_w/2"/>
                                              </p:val>
                                            </p:tav>
                                            <p:tav tm="100000">
                                              <p:val>
                                                <p:strVal val="#ppt_x"/>
                                              </p:val>
                                            </p:tav>
                                          </p:tavLst>
                                        </p:anim>
                                        <p:anim calcmode="lin" valueType="num">
                                          <p:cBhvr additive="base">
                                            <p:cTn id="22" dur="500" fill="hold"/>
                                            <p:tgtEl>
                                              <p:spTgt spid="19"/>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 presetClass="entr" presetSubtype="8" fill="hold" nodeType="afterEffect" p14:presetBounceEnd="30000">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14:bounceEnd="30000">
                                          <p:cBhvr additive="base">
                                            <p:cTn id="26" dur="500" fill="hold"/>
                                            <p:tgtEl>
                                              <p:spTgt spid="5"/>
                                            </p:tgtEl>
                                            <p:attrNameLst>
                                              <p:attrName>ppt_x</p:attrName>
                                            </p:attrNameLst>
                                          </p:cBhvr>
                                          <p:tavLst>
                                            <p:tav tm="0">
                                              <p:val>
                                                <p:strVal val="0-#ppt_w/2"/>
                                              </p:val>
                                            </p:tav>
                                            <p:tav tm="100000">
                                              <p:val>
                                                <p:strVal val="#ppt_x"/>
                                              </p:val>
                                            </p:tav>
                                          </p:tavLst>
                                        </p:anim>
                                        <p:anim calcmode="lin" valueType="num" p14:bounceEnd="30000">
                                          <p:cBhvr additive="base">
                                            <p:cTn id="27" dur="500" fill="hold"/>
                                            <p:tgtEl>
                                              <p:spTgt spid="5"/>
                                            </p:tgtEl>
                                            <p:attrNameLst>
                                              <p:attrName>ppt_y</p:attrName>
                                            </p:attrNameLst>
                                          </p:cBhvr>
                                          <p:tavLst>
                                            <p:tav tm="0">
                                              <p:val>
                                                <p:strVal val="#ppt_y"/>
                                              </p:val>
                                            </p:tav>
                                            <p:tav tm="100000">
                                              <p:val>
                                                <p:strVal val="#ppt_y"/>
                                              </p:val>
                                            </p:tav>
                                          </p:tavLst>
                                        </p:anim>
                                      </p:childTnLst>
                                    </p:cTn>
                                  </p:par>
                                </p:childTnLst>
                              </p:cTn>
                            </p:par>
                            <p:par>
                              <p:cTn id="28" fill="hold">
                                <p:stCondLst>
                                  <p:cond delay="2000"/>
                                </p:stCondLst>
                                <p:childTnLst>
                                  <p:par>
                                    <p:cTn id="29" presetID="2" presetClass="entr" presetSubtype="8" fill="hold" nodeType="afterEffect" p14:presetBounceEnd="30000">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14:bounceEnd="30000">
                                          <p:cBhvr additive="base">
                                            <p:cTn id="31" dur="500" fill="hold"/>
                                            <p:tgtEl>
                                              <p:spTgt spid="10"/>
                                            </p:tgtEl>
                                            <p:attrNameLst>
                                              <p:attrName>ppt_x</p:attrName>
                                            </p:attrNameLst>
                                          </p:cBhvr>
                                          <p:tavLst>
                                            <p:tav tm="0">
                                              <p:val>
                                                <p:strVal val="0-#ppt_w/2"/>
                                              </p:val>
                                            </p:tav>
                                            <p:tav tm="100000">
                                              <p:val>
                                                <p:strVal val="#ppt_x"/>
                                              </p:val>
                                            </p:tav>
                                          </p:tavLst>
                                        </p:anim>
                                        <p:anim calcmode="lin" valueType="num" p14:bounceEnd="30000">
                                          <p:cBhvr additive="base">
                                            <p:cTn id="32" dur="500" fill="hold"/>
                                            <p:tgtEl>
                                              <p:spTgt spid="10"/>
                                            </p:tgtEl>
                                            <p:attrNameLst>
                                              <p:attrName>ppt_y</p:attrName>
                                            </p:attrNameLst>
                                          </p:cBhvr>
                                          <p:tavLst>
                                            <p:tav tm="0">
                                              <p:val>
                                                <p:strVal val="#ppt_y"/>
                                              </p:val>
                                            </p:tav>
                                            <p:tav tm="100000">
                                              <p:val>
                                                <p:strVal val="#ppt_y"/>
                                              </p:val>
                                            </p:tav>
                                          </p:tavLst>
                                        </p:anim>
                                      </p:childTnLst>
                                    </p:cTn>
                                  </p:par>
                                </p:childTnLst>
                              </p:cTn>
                            </p:par>
                            <p:par>
                              <p:cTn id="33" fill="hold">
                                <p:stCondLst>
                                  <p:cond delay="2500"/>
                                </p:stCondLst>
                                <p:childTnLst>
                                  <p:par>
                                    <p:cTn id="34" presetID="2" presetClass="entr" presetSubtype="8" fill="hold" nodeType="afterEffect" p14:presetBounceEnd="30000">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14:bounceEnd="30000">
                                          <p:cBhvr additive="base">
                                            <p:cTn id="36" dur="500" fill="hold"/>
                                            <p:tgtEl>
                                              <p:spTgt spid="13"/>
                                            </p:tgtEl>
                                            <p:attrNameLst>
                                              <p:attrName>ppt_x</p:attrName>
                                            </p:attrNameLst>
                                          </p:cBhvr>
                                          <p:tavLst>
                                            <p:tav tm="0">
                                              <p:val>
                                                <p:strVal val="0-#ppt_w/2"/>
                                              </p:val>
                                            </p:tav>
                                            <p:tav tm="100000">
                                              <p:val>
                                                <p:strVal val="#ppt_x"/>
                                              </p:val>
                                            </p:tav>
                                          </p:tavLst>
                                        </p:anim>
                                        <p:anim calcmode="lin" valueType="num" p14:bounceEnd="30000">
                                          <p:cBhvr additive="base">
                                            <p:cTn id="37" dur="500" fill="hold"/>
                                            <p:tgtEl>
                                              <p:spTgt spid="13"/>
                                            </p:tgtEl>
                                            <p:attrNameLst>
                                              <p:attrName>ppt_y</p:attrName>
                                            </p:attrNameLst>
                                          </p:cBhvr>
                                          <p:tavLst>
                                            <p:tav tm="0">
                                              <p:val>
                                                <p:strVal val="#ppt_y"/>
                                              </p:val>
                                            </p:tav>
                                            <p:tav tm="100000">
                                              <p:val>
                                                <p:strVal val="#ppt_y"/>
                                              </p:val>
                                            </p:tav>
                                          </p:tavLst>
                                        </p:anim>
                                      </p:childTnLst>
                                    </p:cTn>
                                  </p:par>
                                </p:childTnLst>
                              </p:cTn>
                            </p:par>
                            <p:par>
                              <p:cTn id="38" fill="hold">
                                <p:stCondLst>
                                  <p:cond delay="3000"/>
                                </p:stCondLst>
                                <p:childTnLst>
                                  <p:par>
                                    <p:cTn id="39" presetID="2" presetClass="entr" presetSubtype="8" fill="hold" nodeType="afterEffect" p14:presetBounceEnd="30000">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14:bounceEnd="30000">
                                          <p:cBhvr additive="base">
                                            <p:cTn id="41" dur="500" fill="hold"/>
                                            <p:tgtEl>
                                              <p:spTgt spid="16"/>
                                            </p:tgtEl>
                                            <p:attrNameLst>
                                              <p:attrName>ppt_x</p:attrName>
                                            </p:attrNameLst>
                                          </p:cBhvr>
                                          <p:tavLst>
                                            <p:tav tm="0">
                                              <p:val>
                                                <p:strVal val="0-#ppt_w/2"/>
                                              </p:val>
                                            </p:tav>
                                            <p:tav tm="100000">
                                              <p:val>
                                                <p:strVal val="#ppt_x"/>
                                              </p:val>
                                            </p:tav>
                                          </p:tavLst>
                                        </p:anim>
                                        <p:anim calcmode="lin" valueType="num" p14:bounceEnd="30000">
                                          <p:cBhvr additive="base">
                                            <p:cTn id="42"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par>
                              <p:cTn id="13" fill="hold">
                                <p:stCondLst>
                                  <p:cond delay="500"/>
                                </p:stCondLst>
                                <p:childTnLst>
                                  <p:par>
                                    <p:cTn id="14" presetID="2" presetClass="entr" presetSubtype="2" fill="hold" nodeType="after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additive="base">
                                            <p:cTn id="16" dur="500" fill="hold"/>
                                            <p:tgtEl>
                                              <p:spTgt spid="20"/>
                                            </p:tgtEl>
                                            <p:attrNameLst>
                                              <p:attrName>ppt_x</p:attrName>
                                            </p:attrNameLst>
                                          </p:cBhvr>
                                          <p:tavLst>
                                            <p:tav tm="0">
                                              <p:val>
                                                <p:strVal val="1+#ppt_w/2"/>
                                              </p:val>
                                            </p:tav>
                                            <p:tav tm="100000">
                                              <p:val>
                                                <p:strVal val="#ppt_x"/>
                                              </p:val>
                                            </p:tav>
                                          </p:tavLst>
                                        </p:anim>
                                        <p:anim calcmode="lin" valueType="num">
                                          <p:cBhvr additive="base">
                                            <p:cTn id="17" dur="500" fill="hold"/>
                                            <p:tgtEl>
                                              <p:spTgt spid="20"/>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2"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additive="base">
                                            <p:cTn id="21" dur="500" fill="hold"/>
                                            <p:tgtEl>
                                              <p:spTgt spid="19"/>
                                            </p:tgtEl>
                                            <p:attrNameLst>
                                              <p:attrName>ppt_x</p:attrName>
                                            </p:attrNameLst>
                                          </p:cBhvr>
                                          <p:tavLst>
                                            <p:tav tm="0">
                                              <p:val>
                                                <p:strVal val="1+#ppt_w/2"/>
                                              </p:val>
                                            </p:tav>
                                            <p:tav tm="100000">
                                              <p:val>
                                                <p:strVal val="#ppt_x"/>
                                              </p:val>
                                            </p:tav>
                                          </p:tavLst>
                                        </p:anim>
                                        <p:anim calcmode="lin" valueType="num">
                                          <p:cBhvr additive="base">
                                            <p:cTn id="22" dur="500" fill="hold"/>
                                            <p:tgtEl>
                                              <p:spTgt spid="19"/>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 presetClass="entr" presetSubtype="8" fill="hold" nodeType="after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fill="hold"/>
                                            <p:tgtEl>
                                              <p:spTgt spid="5"/>
                                            </p:tgtEl>
                                            <p:attrNameLst>
                                              <p:attrName>ppt_x</p:attrName>
                                            </p:attrNameLst>
                                          </p:cBhvr>
                                          <p:tavLst>
                                            <p:tav tm="0">
                                              <p:val>
                                                <p:strVal val="0-#ppt_w/2"/>
                                              </p:val>
                                            </p:tav>
                                            <p:tav tm="100000">
                                              <p:val>
                                                <p:strVal val="#ppt_x"/>
                                              </p:val>
                                            </p:tav>
                                          </p:tavLst>
                                        </p:anim>
                                        <p:anim calcmode="lin" valueType="num">
                                          <p:cBhvr additive="base">
                                            <p:cTn id="27" dur="500" fill="hold"/>
                                            <p:tgtEl>
                                              <p:spTgt spid="5"/>
                                            </p:tgtEl>
                                            <p:attrNameLst>
                                              <p:attrName>ppt_y</p:attrName>
                                            </p:attrNameLst>
                                          </p:cBhvr>
                                          <p:tavLst>
                                            <p:tav tm="0">
                                              <p:val>
                                                <p:strVal val="#ppt_y"/>
                                              </p:val>
                                            </p:tav>
                                            <p:tav tm="100000">
                                              <p:val>
                                                <p:strVal val="#ppt_y"/>
                                              </p:val>
                                            </p:tav>
                                          </p:tavLst>
                                        </p:anim>
                                      </p:childTnLst>
                                    </p:cTn>
                                  </p:par>
                                </p:childTnLst>
                              </p:cTn>
                            </p:par>
                            <p:par>
                              <p:cTn id="28" fill="hold">
                                <p:stCondLst>
                                  <p:cond delay="2000"/>
                                </p:stCondLst>
                                <p:childTnLst>
                                  <p:par>
                                    <p:cTn id="29" presetID="2" presetClass="entr" presetSubtype="8"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0-#ppt_w/2"/>
                                              </p:val>
                                            </p:tav>
                                            <p:tav tm="100000">
                                              <p:val>
                                                <p:strVal val="#ppt_x"/>
                                              </p:val>
                                            </p:tav>
                                          </p:tavLst>
                                        </p:anim>
                                        <p:anim calcmode="lin" valueType="num">
                                          <p:cBhvr additive="base">
                                            <p:cTn id="32" dur="500" fill="hold"/>
                                            <p:tgtEl>
                                              <p:spTgt spid="10"/>
                                            </p:tgtEl>
                                            <p:attrNameLst>
                                              <p:attrName>ppt_y</p:attrName>
                                            </p:attrNameLst>
                                          </p:cBhvr>
                                          <p:tavLst>
                                            <p:tav tm="0">
                                              <p:val>
                                                <p:strVal val="#ppt_y"/>
                                              </p:val>
                                            </p:tav>
                                            <p:tav tm="100000">
                                              <p:val>
                                                <p:strVal val="#ppt_y"/>
                                              </p:val>
                                            </p:tav>
                                          </p:tavLst>
                                        </p:anim>
                                      </p:childTnLst>
                                    </p:cTn>
                                  </p:par>
                                </p:childTnLst>
                              </p:cTn>
                            </p:par>
                            <p:par>
                              <p:cTn id="33" fill="hold">
                                <p:stCondLst>
                                  <p:cond delay="2500"/>
                                </p:stCondLst>
                                <p:childTnLst>
                                  <p:par>
                                    <p:cTn id="34" presetID="2" presetClass="entr" presetSubtype="8" fill="hold" nodeType="after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additive="base">
                                            <p:cTn id="36" dur="500" fill="hold"/>
                                            <p:tgtEl>
                                              <p:spTgt spid="13"/>
                                            </p:tgtEl>
                                            <p:attrNameLst>
                                              <p:attrName>ppt_x</p:attrName>
                                            </p:attrNameLst>
                                          </p:cBhvr>
                                          <p:tavLst>
                                            <p:tav tm="0">
                                              <p:val>
                                                <p:strVal val="0-#ppt_w/2"/>
                                              </p:val>
                                            </p:tav>
                                            <p:tav tm="100000">
                                              <p:val>
                                                <p:strVal val="#ppt_x"/>
                                              </p:val>
                                            </p:tav>
                                          </p:tavLst>
                                        </p:anim>
                                        <p:anim calcmode="lin" valueType="num">
                                          <p:cBhvr additive="base">
                                            <p:cTn id="37" dur="500" fill="hold"/>
                                            <p:tgtEl>
                                              <p:spTgt spid="13"/>
                                            </p:tgtEl>
                                            <p:attrNameLst>
                                              <p:attrName>ppt_y</p:attrName>
                                            </p:attrNameLst>
                                          </p:cBhvr>
                                          <p:tavLst>
                                            <p:tav tm="0">
                                              <p:val>
                                                <p:strVal val="#ppt_y"/>
                                              </p:val>
                                            </p:tav>
                                            <p:tav tm="100000">
                                              <p:val>
                                                <p:strVal val="#ppt_y"/>
                                              </p:val>
                                            </p:tav>
                                          </p:tavLst>
                                        </p:anim>
                                      </p:childTnLst>
                                    </p:cTn>
                                  </p:par>
                                </p:childTnLst>
                              </p:cTn>
                            </p:par>
                            <p:par>
                              <p:cTn id="38" fill="hold">
                                <p:stCondLst>
                                  <p:cond delay="3000"/>
                                </p:stCondLst>
                                <p:childTnLst>
                                  <p:par>
                                    <p:cTn id="39" presetID="2" presetClass="entr" presetSubtype="8" fill="hold" nodeType="after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additive="base">
                                            <p:cTn id="41" dur="500" fill="hold"/>
                                            <p:tgtEl>
                                              <p:spTgt spid="16"/>
                                            </p:tgtEl>
                                            <p:attrNameLst>
                                              <p:attrName>ppt_x</p:attrName>
                                            </p:attrNameLst>
                                          </p:cBhvr>
                                          <p:tavLst>
                                            <p:tav tm="0">
                                              <p:val>
                                                <p:strVal val="0-#ppt_w/2"/>
                                              </p:val>
                                            </p:tav>
                                            <p:tav tm="100000">
                                              <p:val>
                                                <p:strVal val="#ppt_x"/>
                                              </p:val>
                                            </p:tav>
                                          </p:tavLst>
                                        </p:anim>
                                        <p:anim calcmode="lin" valueType="num">
                                          <p:cBhvr additive="base">
                                            <p:cTn id="42"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http://img06.tooopen.com/images/20160719/tooopen_sy_170922258475.jpg"/>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rcRect l="1" r="55703" b="24485"/>
          <a:stretch/>
        </p:blipFill>
        <p:spPr bwMode="auto">
          <a:xfrm flipH="1">
            <a:off x="0" y="0"/>
            <a:ext cx="9143998" cy="5143500"/>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622092" y="62098"/>
            <a:ext cx="2262158" cy="369332"/>
          </a:xfrm>
          <a:prstGeom prst="rect">
            <a:avLst/>
          </a:prstGeom>
        </p:spPr>
        <p:txBody>
          <a:bodyPr wrap="none">
            <a:spAutoFit/>
          </a:bodyPr>
          <a:lstStyle/>
          <a:p>
            <a:pPr algn="dist"/>
            <a:r>
              <a:rPr lang="zh-CN" altLang="en-US" sz="1800" b="1" dirty="0">
                <a:solidFill>
                  <a:schemeClr val="bg1"/>
                </a:solidFill>
                <a:latin typeface="微软雅黑" panose="020B0503020204020204" pitchFamily="34" charset="-122"/>
                <a:ea typeface="微软雅黑" panose="020B0503020204020204" pitchFamily="34" charset="-122"/>
              </a:rPr>
              <a:t>请单击这里添加标题</a:t>
            </a:r>
          </a:p>
        </p:txBody>
      </p:sp>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8645" y="62098"/>
            <a:ext cx="463447" cy="463447"/>
          </a:xfrm>
          <a:prstGeom prst="rect">
            <a:avLst/>
          </a:prstGeom>
        </p:spPr>
      </p:pic>
      <p:sp>
        <p:nvSpPr>
          <p:cNvPr id="5" name="Teardrop 7"/>
          <p:cNvSpPr/>
          <p:nvPr/>
        </p:nvSpPr>
        <p:spPr>
          <a:xfrm rot="16200000">
            <a:off x="2252487" y="2580223"/>
            <a:ext cx="1466702" cy="1466703"/>
          </a:xfrm>
          <a:prstGeom prst="teardrop">
            <a:avLst/>
          </a:prstGeom>
          <a:solidFill>
            <a:srgbClr val="F4726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lIns="27000" tIns="27000" rIns="81000" bIns="34290" rtlCol="0" anchor="ctr"/>
          <a:lstStyle/>
          <a:p>
            <a:pPr algn="ctr"/>
            <a:endParaRPr lang="th-TH" sz="2700" dirty="0">
              <a:solidFill>
                <a:schemeClr val="tx1">
                  <a:lumMod val="50000"/>
                  <a:lumOff val="50000"/>
                </a:schemeClr>
              </a:solidFill>
            </a:endParaRPr>
          </a:p>
        </p:txBody>
      </p:sp>
      <p:sp>
        <p:nvSpPr>
          <p:cNvPr id="6" name="Teardrop 10"/>
          <p:cNvSpPr/>
          <p:nvPr/>
        </p:nvSpPr>
        <p:spPr>
          <a:xfrm rot="10800000">
            <a:off x="2252486" y="1484919"/>
            <a:ext cx="1043633" cy="1043633"/>
          </a:xfrm>
          <a:prstGeom prst="teardrop">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68580" tIns="27000" rIns="27000" bIns="34290" rtlCol="0" anchor="ctr"/>
          <a:lstStyle/>
          <a:p>
            <a:pPr algn="ctr"/>
            <a:endParaRPr lang="th-TH" sz="3000" dirty="0">
              <a:solidFill>
                <a:schemeClr val="tx1">
                  <a:lumMod val="50000"/>
                  <a:lumOff val="50000"/>
                </a:schemeClr>
              </a:solidFill>
            </a:endParaRPr>
          </a:p>
        </p:txBody>
      </p:sp>
      <p:sp>
        <p:nvSpPr>
          <p:cNvPr id="7" name="Teardrop 6"/>
          <p:cNvSpPr/>
          <p:nvPr/>
        </p:nvSpPr>
        <p:spPr>
          <a:xfrm>
            <a:off x="1157866" y="2580223"/>
            <a:ext cx="1043633" cy="1043633"/>
          </a:xfrm>
          <a:prstGeom prst="teardrop">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54000" rIns="81000" bIns="34290" rtlCol="0" anchor="ctr"/>
          <a:lstStyle/>
          <a:p>
            <a:pPr algn="ctr"/>
            <a:endParaRPr lang="th-TH" sz="2700" dirty="0">
              <a:solidFill>
                <a:schemeClr val="tx1">
                  <a:lumMod val="50000"/>
                  <a:lumOff val="50000"/>
                </a:schemeClr>
              </a:solidFill>
            </a:endParaRPr>
          </a:p>
        </p:txBody>
      </p:sp>
      <p:sp>
        <p:nvSpPr>
          <p:cNvPr id="10" name="Teardrop 8"/>
          <p:cNvSpPr/>
          <p:nvPr/>
        </p:nvSpPr>
        <p:spPr>
          <a:xfrm rot="5400000">
            <a:off x="1152196" y="1495446"/>
            <a:ext cx="1043633" cy="1043633"/>
          </a:xfrm>
          <a:prstGeom prst="teardrop">
            <a:avLst/>
          </a:prstGeom>
          <a:solidFill>
            <a:srgbClr val="F8D35E"/>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81000" tIns="27000" rIns="0" bIns="34290" rtlCol="0" anchor="ctr"/>
          <a:lstStyle/>
          <a:p>
            <a:pPr algn="ctr"/>
            <a:endParaRPr lang="th-TH" sz="2700" dirty="0">
              <a:solidFill>
                <a:schemeClr val="tx1">
                  <a:lumMod val="50000"/>
                  <a:lumOff val="50000"/>
                </a:schemeClr>
              </a:solidFill>
            </a:endParaRPr>
          </a:p>
        </p:txBody>
      </p:sp>
      <p:sp>
        <p:nvSpPr>
          <p:cNvPr id="11" name="Freeform 52"/>
          <p:cNvSpPr>
            <a:spLocks noEditPoints="1"/>
          </p:cNvSpPr>
          <p:nvPr/>
        </p:nvSpPr>
        <p:spPr bwMode="auto">
          <a:xfrm>
            <a:off x="1465287" y="2844186"/>
            <a:ext cx="428789" cy="461315"/>
          </a:xfrm>
          <a:custGeom>
            <a:avLst/>
            <a:gdLst/>
            <a:ahLst/>
            <a:cxnLst>
              <a:cxn ang="0">
                <a:pos x="67" y="67"/>
              </a:cxn>
              <a:cxn ang="0">
                <a:pos x="61" y="72"/>
              </a:cxn>
              <a:cxn ang="0">
                <a:pos x="5" y="72"/>
              </a:cxn>
              <a:cxn ang="0">
                <a:pos x="0" y="67"/>
              </a:cxn>
              <a:cxn ang="0">
                <a:pos x="0" y="16"/>
              </a:cxn>
              <a:cxn ang="0">
                <a:pos x="5" y="11"/>
              </a:cxn>
              <a:cxn ang="0">
                <a:pos x="10" y="11"/>
              </a:cxn>
              <a:cxn ang="0">
                <a:pos x="10" y="7"/>
              </a:cxn>
              <a:cxn ang="0">
                <a:pos x="16" y="0"/>
              </a:cxn>
              <a:cxn ang="0">
                <a:pos x="19" y="0"/>
              </a:cxn>
              <a:cxn ang="0">
                <a:pos x="25" y="7"/>
              </a:cxn>
              <a:cxn ang="0">
                <a:pos x="25" y="11"/>
              </a:cxn>
              <a:cxn ang="0">
                <a:pos x="41" y="11"/>
              </a:cxn>
              <a:cxn ang="0">
                <a:pos x="41" y="7"/>
              </a:cxn>
              <a:cxn ang="0">
                <a:pos x="47" y="0"/>
              </a:cxn>
              <a:cxn ang="0">
                <a:pos x="50" y="0"/>
              </a:cxn>
              <a:cxn ang="0">
                <a:pos x="56" y="7"/>
              </a:cxn>
              <a:cxn ang="0">
                <a:pos x="56" y="11"/>
              </a:cxn>
              <a:cxn ang="0">
                <a:pos x="61" y="11"/>
              </a:cxn>
              <a:cxn ang="0">
                <a:pos x="67" y="16"/>
              </a:cxn>
              <a:cxn ang="0">
                <a:pos x="67" y="67"/>
              </a:cxn>
              <a:cxn ang="0">
                <a:pos x="61" y="67"/>
              </a:cxn>
              <a:cxn ang="0">
                <a:pos x="61" y="26"/>
              </a:cxn>
              <a:cxn ang="0">
                <a:pos x="5" y="26"/>
              </a:cxn>
              <a:cxn ang="0">
                <a:pos x="5" y="67"/>
              </a:cxn>
              <a:cxn ang="0">
                <a:pos x="61" y="67"/>
              </a:cxn>
              <a:cxn ang="0">
                <a:pos x="20" y="7"/>
              </a:cxn>
              <a:cxn ang="0">
                <a:pos x="19" y="5"/>
              </a:cxn>
              <a:cxn ang="0">
                <a:pos x="16" y="5"/>
              </a:cxn>
              <a:cxn ang="0">
                <a:pos x="15" y="7"/>
              </a:cxn>
              <a:cxn ang="0">
                <a:pos x="15" y="18"/>
              </a:cxn>
              <a:cxn ang="0">
                <a:pos x="16" y="20"/>
              </a:cxn>
              <a:cxn ang="0">
                <a:pos x="19" y="20"/>
              </a:cxn>
              <a:cxn ang="0">
                <a:pos x="20" y="18"/>
              </a:cxn>
              <a:cxn ang="0">
                <a:pos x="20" y="7"/>
              </a:cxn>
              <a:cxn ang="0">
                <a:pos x="51" y="7"/>
              </a:cxn>
              <a:cxn ang="0">
                <a:pos x="50" y="5"/>
              </a:cxn>
              <a:cxn ang="0">
                <a:pos x="47" y="5"/>
              </a:cxn>
              <a:cxn ang="0">
                <a:pos x="46" y="7"/>
              </a:cxn>
              <a:cxn ang="0">
                <a:pos x="46" y="18"/>
              </a:cxn>
              <a:cxn ang="0">
                <a:pos x="47" y="20"/>
              </a:cxn>
              <a:cxn ang="0">
                <a:pos x="50" y="20"/>
              </a:cxn>
              <a:cxn ang="0">
                <a:pos x="51" y="18"/>
              </a:cxn>
              <a:cxn ang="0">
                <a:pos x="51" y="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chemeClr val="bg1"/>
          </a:solidFill>
          <a:ln w="9525">
            <a:noFill/>
            <a:round/>
          </a:ln>
        </p:spPr>
        <p:txBody>
          <a:bodyPr vert="horz" wrap="square" lIns="68580" tIns="34290" rIns="68580" bIns="34290" numCol="1" anchor="t" anchorCtr="0" compatLnSpc="1"/>
          <a:lstStyle/>
          <a:p>
            <a:endParaRPr lang="en-US">
              <a:solidFill>
                <a:schemeClr val="tx1">
                  <a:lumMod val="50000"/>
                  <a:lumOff val="50000"/>
                </a:schemeClr>
              </a:solidFill>
            </a:endParaRPr>
          </a:p>
        </p:txBody>
      </p:sp>
      <p:sp>
        <p:nvSpPr>
          <p:cNvPr id="12" name="Freeform 42"/>
          <p:cNvSpPr>
            <a:spLocks noEditPoints="1"/>
          </p:cNvSpPr>
          <p:nvPr/>
        </p:nvSpPr>
        <p:spPr bwMode="auto">
          <a:xfrm>
            <a:off x="2752222" y="3074844"/>
            <a:ext cx="467231" cy="402173"/>
          </a:xfrm>
          <a:custGeom>
            <a:avLst/>
            <a:gdLst/>
            <a:ahLst/>
            <a:cxnLst>
              <a:cxn ang="0">
                <a:pos x="73" y="47"/>
              </a:cxn>
              <a:cxn ang="0">
                <a:pos x="67" y="53"/>
              </a:cxn>
              <a:cxn ang="0">
                <a:pos x="46" y="53"/>
              </a:cxn>
              <a:cxn ang="0">
                <a:pos x="48" y="60"/>
              </a:cxn>
              <a:cxn ang="0">
                <a:pos x="46" y="63"/>
              </a:cxn>
              <a:cxn ang="0">
                <a:pos x="26" y="63"/>
              </a:cxn>
              <a:cxn ang="0">
                <a:pos x="24" y="60"/>
              </a:cxn>
              <a:cxn ang="0">
                <a:pos x="26" y="53"/>
              </a:cxn>
              <a:cxn ang="0">
                <a:pos x="6" y="53"/>
              </a:cxn>
              <a:cxn ang="0">
                <a:pos x="0" y="47"/>
              </a:cxn>
              <a:cxn ang="0">
                <a:pos x="0" y="6"/>
              </a:cxn>
              <a:cxn ang="0">
                <a:pos x="6" y="0"/>
              </a:cxn>
              <a:cxn ang="0">
                <a:pos x="67" y="0"/>
              </a:cxn>
              <a:cxn ang="0">
                <a:pos x="73" y="6"/>
              </a:cxn>
              <a:cxn ang="0">
                <a:pos x="73" y="47"/>
              </a:cxn>
              <a:cxn ang="0">
                <a:pos x="68" y="6"/>
              </a:cxn>
              <a:cxn ang="0">
                <a:pos x="67" y="5"/>
              </a:cxn>
              <a:cxn ang="0">
                <a:pos x="6" y="5"/>
              </a:cxn>
              <a:cxn ang="0">
                <a:pos x="5" y="6"/>
              </a:cxn>
              <a:cxn ang="0">
                <a:pos x="5" y="37"/>
              </a:cxn>
              <a:cxn ang="0">
                <a:pos x="6" y="39"/>
              </a:cxn>
              <a:cxn ang="0">
                <a:pos x="67" y="39"/>
              </a:cxn>
              <a:cxn ang="0">
                <a:pos x="68" y="37"/>
              </a:cxn>
              <a:cxn ang="0">
                <a:pos x="68" y="6"/>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chemeClr val="bg1"/>
          </a:solidFill>
          <a:ln w="9525">
            <a:noFill/>
            <a:round/>
          </a:ln>
        </p:spPr>
        <p:txBody>
          <a:bodyPr vert="horz" wrap="square" lIns="68580" tIns="34290" rIns="68580" bIns="34290" numCol="1" anchor="t" anchorCtr="0" compatLnSpc="1"/>
          <a:lstStyle/>
          <a:p>
            <a:endParaRPr lang="en-US">
              <a:solidFill>
                <a:schemeClr val="tx1">
                  <a:lumMod val="50000"/>
                  <a:lumOff val="50000"/>
                </a:schemeClr>
              </a:solidFill>
            </a:endParaRPr>
          </a:p>
        </p:txBody>
      </p:sp>
      <p:sp>
        <p:nvSpPr>
          <p:cNvPr id="13" name="Freeform 178"/>
          <p:cNvSpPr>
            <a:spLocks noEditPoints="1"/>
          </p:cNvSpPr>
          <p:nvPr/>
        </p:nvSpPr>
        <p:spPr bwMode="auto">
          <a:xfrm>
            <a:off x="2540686" y="1841311"/>
            <a:ext cx="467231" cy="351902"/>
          </a:xfrm>
          <a:custGeom>
            <a:avLst/>
            <a:gdLst/>
            <a:ahLst/>
            <a:cxnLst>
              <a:cxn ang="0">
                <a:pos x="158" y="119"/>
              </a:cxn>
              <a:cxn ang="0">
                <a:pos x="0" y="119"/>
              </a:cxn>
              <a:cxn ang="0">
                <a:pos x="0" y="0"/>
              </a:cxn>
              <a:cxn ang="0">
                <a:pos x="9" y="0"/>
              </a:cxn>
              <a:cxn ang="0">
                <a:pos x="9" y="108"/>
              </a:cxn>
              <a:cxn ang="0">
                <a:pos x="158" y="108"/>
              </a:cxn>
              <a:cxn ang="0">
                <a:pos x="158" y="119"/>
              </a:cxn>
              <a:cxn ang="0">
                <a:pos x="50" y="99"/>
              </a:cxn>
              <a:cxn ang="0">
                <a:pos x="29" y="99"/>
              </a:cxn>
              <a:cxn ang="0">
                <a:pos x="29" y="60"/>
              </a:cxn>
              <a:cxn ang="0">
                <a:pos x="50" y="60"/>
              </a:cxn>
              <a:cxn ang="0">
                <a:pos x="50" y="99"/>
              </a:cxn>
              <a:cxn ang="0">
                <a:pos x="78" y="99"/>
              </a:cxn>
              <a:cxn ang="0">
                <a:pos x="59" y="99"/>
              </a:cxn>
              <a:cxn ang="0">
                <a:pos x="59" y="19"/>
              </a:cxn>
              <a:cxn ang="0">
                <a:pos x="78" y="19"/>
              </a:cxn>
              <a:cxn ang="0">
                <a:pos x="78" y="99"/>
              </a:cxn>
              <a:cxn ang="0">
                <a:pos x="109" y="99"/>
              </a:cxn>
              <a:cxn ang="0">
                <a:pos x="89" y="99"/>
              </a:cxn>
              <a:cxn ang="0">
                <a:pos x="89" y="39"/>
              </a:cxn>
              <a:cxn ang="0">
                <a:pos x="109" y="39"/>
              </a:cxn>
              <a:cxn ang="0">
                <a:pos x="109" y="99"/>
              </a:cxn>
              <a:cxn ang="0">
                <a:pos x="139" y="99"/>
              </a:cxn>
              <a:cxn ang="0">
                <a:pos x="119" y="99"/>
              </a:cxn>
              <a:cxn ang="0">
                <a:pos x="119" y="11"/>
              </a:cxn>
              <a:cxn ang="0">
                <a:pos x="139" y="11"/>
              </a:cxn>
              <a:cxn ang="0">
                <a:pos x="139" y="99"/>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chemeClr val="bg1"/>
          </a:solidFill>
          <a:ln w="9525">
            <a:noFill/>
            <a:round/>
          </a:ln>
        </p:spPr>
        <p:txBody>
          <a:bodyPr vert="horz" wrap="square" lIns="68580" tIns="34290" rIns="68580" bIns="34290" numCol="1" anchor="t" anchorCtr="0" compatLnSpc="1"/>
          <a:lstStyle/>
          <a:p>
            <a:endParaRPr lang="en-US">
              <a:solidFill>
                <a:schemeClr val="tx1">
                  <a:lumMod val="50000"/>
                  <a:lumOff val="50000"/>
                </a:schemeClr>
              </a:solidFill>
            </a:endParaRPr>
          </a:p>
        </p:txBody>
      </p:sp>
      <p:sp>
        <p:nvSpPr>
          <p:cNvPr id="14" name="Freeform 86"/>
          <p:cNvSpPr>
            <a:spLocks noEditPoints="1"/>
          </p:cNvSpPr>
          <p:nvPr/>
        </p:nvSpPr>
        <p:spPr bwMode="auto">
          <a:xfrm>
            <a:off x="1519697" y="1769856"/>
            <a:ext cx="319968" cy="538355"/>
          </a:xfrm>
          <a:custGeom>
            <a:avLst/>
            <a:gdLst/>
            <a:ahLst/>
            <a:cxnLst>
              <a:cxn ang="0">
                <a:pos x="29" y="44"/>
              </a:cxn>
              <a:cxn ang="0">
                <a:pos x="24" y="49"/>
              </a:cxn>
              <a:cxn ang="0">
                <a:pos x="5" y="49"/>
              </a:cxn>
              <a:cxn ang="0">
                <a:pos x="0" y="44"/>
              </a:cxn>
              <a:cxn ang="0">
                <a:pos x="0" y="5"/>
              </a:cxn>
              <a:cxn ang="0">
                <a:pos x="5" y="0"/>
              </a:cxn>
              <a:cxn ang="0">
                <a:pos x="24" y="0"/>
              </a:cxn>
              <a:cxn ang="0">
                <a:pos x="29" y="5"/>
              </a:cxn>
              <a:cxn ang="0">
                <a:pos x="29" y="44"/>
              </a:cxn>
              <a:cxn ang="0">
                <a:pos x="25" y="11"/>
              </a:cxn>
              <a:cxn ang="0">
                <a:pos x="24" y="10"/>
              </a:cxn>
              <a:cxn ang="0">
                <a:pos x="5" y="10"/>
              </a:cxn>
              <a:cxn ang="0">
                <a:pos x="3" y="11"/>
              </a:cxn>
              <a:cxn ang="0">
                <a:pos x="3" y="38"/>
              </a:cxn>
              <a:cxn ang="0">
                <a:pos x="5" y="39"/>
              </a:cxn>
              <a:cxn ang="0">
                <a:pos x="24" y="39"/>
              </a:cxn>
              <a:cxn ang="0">
                <a:pos x="25" y="38"/>
              </a:cxn>
              <a:cxn ang="0">
                <a:pos x="25" y="11"/>
              </a:cxn>
              <a:cxn ang="0">
                <a:pos x="17" y="5"/>
              </a:cxn>
              <a:cxn ang="0">
                <a:pos x="11" y="5"/>
              </a:cxn>
              <a:cxn ang="0">
                <a:pos x="11" y="6"/>
              </a:cxn>
              <a:cxn ang="0">
                <a:pos x="11" y="6"/>
              </a:cxn>
              <a:cxn ang="0">
                <a:pos x="17" y="6"/>
              </a:cxn>
              <a:cxn ang="0">
                <a:pos x="18" y="6"/>
              </a:cxn>
              <a:cxn ang="0">
                <a:pos x="17" y="5"/>
              </a:cxn>
              <a:cxn ang="0">
                <a:pos x="14" y="41"/>
              </a:cxn>
              <a:cxn ang="0">
                <a:pos x="11" y="44"/>
              </a:cxn>
              <a:cxn ang="0">
                <a:pos x="14" y="47"/>
              </a:cxn>
              <a:cxn ang="0">
                <a:pos x="17" y="44"/>
              </a:cxn>
              <a:cxn ang="0">
                <a:pos x="14" y="41"/>
              </a:cxn>
            </a:cxnLst>
            <a:rect l="0" t="0" r="r" b="b"/>
            <a:pathLst>
              <a:path w="29" h="49">
                <a:moveTo>
                  <a:pt x="29" y="44"/>
                </a:moveTo>
                <a:cubicBezTo>
                  <a:pt x="29" y="47"/>
                  <a:pt x="27" y="49"/>
                  <a:pt x="24" y="49"/>
                </a:cubicBezTo>
                <a:cubicBezTo>
                  <a:pt x="5" y="49"/>
                  <a:pt x="5" y="49"/>
                  <a:pt x="5" y="49"/>
                </a:cubicBezTo>
                <a:cubicBezTo>
                  <a:pt x="2" y="49"/>
                  <a:pt x="0" y="47"/>
                  <a:pt x="0" y="44"/>
                </a:cubicBezTo>
                <a:cubicBezTo>
                  <a:pt x="0" y="5"/>
                  <a:pt x="0" y="5"/>
                  <a:pt x="0" y="5"/>
                </a:cubicBezTo>
                <a:cubicBezTo>
                  <a:pt x="0" y="3"/>
                  <a:pt x="2" y="0"/>
                  <a:pt x="5" y="0"/>
                </a:cubicBezTo>
                <a:cubicBezTo>
                  <a:pt x="24" y="0"/>
                  <a:pt x="24" y="0"/>
                  <a:pt x="24" y="0"/>
                </a:cubicBezTo>
                <a:cubicBezTo>
                  <a:pt x="27" y="0"/>
                  <a:pt x="29" y="3"/>
                  <a:pt x="29" y="5"/>
                </a:cubicBezTo>
                <a:lnTo>
                  <a:pt x="29" y="44"/>
                </a:lnTo>
                <a:close/>
                <a:moveTo>
                  <a:pt x="25" y="11"/>
                </a:moveTo>
                <a:cubicBezTo>
                  <a:pt x="25" y="11"/>
                  <a:pt x="25" y="10"/>
                  <a:pt x="24" y="10"/>
                </a:cubicBezTo>
                <a:cubicBezTo>
                  <a:pt x="5" y="10"/>
                  <a:pt x="5" y="10"/>
                  <a:pt x="5" y="10"/>
                </a:cubicBezTo>
                <a:cubicBezTo>
                  <a:pt x="4" y="10"/>
                  <a:pt x="3" y="11"/>
                  <a:pt x="3" y="11"/>
                </a:cubicBezTo>
                <a:cubicBezTo>
                  <a:pt x="3" y="38"/>
                  <a:pt x="3" y="38"/>
                  <a:pt x="3" y="38"/>
                </a:cubicBezTo>
                <a:cubicBezTo>
                  <a:pt x="3" y="39"/>
                  <a:pt x="4" y="39"/>
                  <a:pt x="5" y="39"/>
                </a:cubicBezTo>
                <a:cubicBezTo>
                  <a:pt x="24" y="39"/>
                  <a:pt x="24" y="39"/>
                  <a:pt x="24" y="39"/>
                </a:cubicBezTo>
                <a:cubicBezTo>
                  <a:pt x="25" y="39"/>
                  <a:pt x="25" y="39"/>
                  <a:pt x="25" y="38"/>
                </a:cubicBezTo>
                <a:lnTo>
                  <a:pt x="25" y="11"/>
                </a:lnTo>
                <a:close/>
                <a:moveTo>
                  <a:pt x="17" y="5"/>
                </a:moveTo>
                <a:cubicBezTo>
                  <a:pt x="11" y="5"/>
                  <a:pt x="11" y="5"/>
                  <a:pt x="11" y="5"/>
                </a:cubicBezTo>
                <a:cubicBezTo>
                  <a:pt x="11" y="5"/>
                  <a:pt x="11" y="6"/>
                  <a:pt x="11" y="6"/>
                </a:cubicBezTo>
                <a:cubicBezTo>
                  <a:pt x="11" y="6"/>
                  <a:pt x="11" y="6"/>
                  <a:pt x="11" y="6"/>
                </a:cubicBezTo>
                <a:cubicBezTo>
                  <a:pt x="17" y="6"/>
                  <a:pt x="17" y="6"/>
                  <a:pt x="17" y="6"/>
                </a:cubicBezTo>
                <a:cubicBezTo>
                  <a:pt x="18" y="6"/>
                  <a:pt x="18" y="6"/>
                  <a:pt x="18" y="6"/>
                </a:cubicBezTo>
                <a:cubicBezTo>
                  <a:pt x="18" y="6"/>
                  <a:pt x="18" y="5"/>
                  <a:pt x="17" y="5"/>
                </a:cubicBezTo>
                <a:close/>
                <a:moveTo>
                  <a:pt x="14" y="41"/>
                </a:moveTo>
                <a:cubicBezTo>
                  <a:pt x="13" y="41"/>
                  <a:pt x="11" y="42"/>
                  <a:pt x="11" y="44"/>
                </a:cubicBezTo>
                <a:cubicBezTo>
                  <a:pt x="11" y="46"/>
                  <a:pt x="13" y="47"/>
                  <a:pt x="14" y="47"/>
                </a:cubicBezTo>
                <a:cubicBezTo>
                  <a:pt x="16" y="47"/>
                  <a:pt x="17" y="46"/>
                  <a:pt x="17" y="44"/>
                </a:cubicBezTo>
                <a:cubicBezTo>
                  <a:pt x="17" y="42"/>
                  <a:pt x="16" y="41"/>
                  <a:pt x="14" y="41"/>
                </a:cubicBezTo>
                <a:close/>
              </a:path>
            </a:pathLst>
          </a:custGeom>
          <a:solidFill>
            <a:schemeClr val="bg1"/>
          </a:solidFill>
          <a:ln w="9525">
            <a:noFill/>
            <a:round/>
          </a:ln>
        </p:spPr>
        <p:txBody>
          <a:bodyPr vert="horz" wrap="square" lIns="68580" tIns="34290" rIns="68580" bIns="34290" numCol="1" anchor="t" anchorCtr="0" compatLnSpc="1"/>
          <a:lstStyle/>
          <a:p>
            <a:endParaRPr lang="en-US">
              <a:solidFill>
                <a:schemeClr val="tx1">
                  <a:lumMod val="50000"/>
                  <a:lumOff val="50000"/>
                </a:schemeClr>
              </a:solidFill>
            </a:endParaRPr>
          </a:p>
        </p:txBody>
      </p:sp>
      <p:grpSp>
        <p:nvGrpSpPr>
          <p:cNvPr id="15" name="组合 14"/>
          <p:cNvGrpSpPr/>
          <p:nvPr/>
        </p:nvGrpSpPr>
        <p:grpSpPr>
          <a:xfrm>
            <a:off x="4258965" y="1534550"/>
            <a:ext cx="1557338" cy="1105394"/>
            <a:chOff x="6167028" y="2135225"/>
            <a:chExt cx="2076450" cy="1473858"/>
          </a:xfrm>
        </p:grpSpPr>
        <p:sp>
          <p:nvSpPr>
            <p:cNvPr id="16" name="Rounded Rectangle 72"/>
            <p:cNvSpPr/>
            <p:nvPr/>
          </p:nvSpPr>
          <p:spPr>
            <a:xfrm>
              <a:off x="6167028" y="2167575"/>
              <a:ext cx="1712307" cy="333530"/>
            </a:xfrm>
            <a:prstGeom prst="roundRect">
              <a:avLst>
                <a:gd name="adj" fmla="val 21110"/>
              </a:avLst>
            </a:prstGeom>
            <a:solidFill>
              <a:srgbClr val="F8D3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7" name="文本框 23"/>
            <p:cNvSpPr txBox="1"/>
            <p:nvPr/>
          </p:nvSpPr>
          <p:spPr>
            <a:xfrm>
              <a:off x="6253049" y="2135225"/>
              <a:ext cx="1540264" cy="430887"/>
            </a:xfrm>
            <a:prstGeom prst="rect">
              <a:avLst/>
            </a:prstGeom>
            <a:noFill/>
          </p:spPr>
          <p:txBody>
            <a:bodyPr wrap="square" rtlCol="0">
              <a:spAutoFit/>
            </a:bodyPr>
            <a:lstStyle/>
            <a:p>
              <a:r>
                <a:rPr lang="zh-CN" altLang="en-US" sz="1500" b="1" dirty="0">
                  <a:solidFill>
                    <a:schemeClr val="bg1"/>
                  </a:solidFill>
                  <a:latin typeface="微软雅黑" pitchFamily="34" charset="-122"/>
                  <a:ea typeface="微软雅黑" pitchFamily="34" charset="-122"/>
                </a:rPr>
                <a:t>请输入标题</a:t>
              </a:r>
            </a:p>
          </p:txBody>
        </p:sp>
        <p:sp>
          <p:nvSpPr>
            <p:cNvPr id="18" name="文本框 25"/>
            <p:cNvSpPr txBox="1"/>
            <p:nvPr/>
          </p:nvSpPr>
          <p:spPr>
            <a:xfrm>
              <a:off x="6167028" y="2525710"/>
              <a:ext cx="2076450" cy="1083373"/>
            </a:xfrm>
            <a:prstGeom prst="rect">
              <a:avLst/>
            </a:prstGeom>
            <a:noFill/>
          </p:spPr>
          <p:txBody>
            <a:bodyPr wrap="square" rtlCol="0">
              <a:spAutoFit/>
            </a:bodyPr>
            <a:lstStyle/>
            <a:p>
              <a:pPr>
                <a:lnSpc>
                  <a:spcPct val="130000"/>
                </a:lnSpc>
              </a:pPr>
              <a:r>
                <a:rPr lang="zh-CN" altLang="en-US" sz="1200" dirty="0">
                  <a:solidFill>
                    <a:schemeClr val="bg1"/>
                  </a:solidFill>
                  <a:latin typeface="微软雅黑" pitchFamily="34" charset="-122"/>
                  <a:ea typeface="微软雅黑" pitchFamily="34" charset="-122"/>
                </a:rPr>
                <a:t>请在此添加相关文字内容请在此添加相关文字内容</a:t>
              </a:r>
            </a:p>
          </p:txBody>
        </p:sp>
      </p:grpSp>
      <p:grpSp>
        <p:nvGrpSpPr>
          <p:cNvPr id="19" name="组合 18"/>
          <p:cNvGrpSpPr/>
          <p:nvPr/>
        </p:nvGrpSpPr>
        <p:grpSpPr>
          <a:xfrm>
            <a:off x="6173490" y="1534550"/>
            <a:ext cx="1557338" cy="1105394"/>
            <a:chOff x="8719728" y="2135225"/>
            <a:chExt cx="2076450" cy="1473858"/>
          </a:xfrm>
        </p:grpSpPr>
        <p:sp>
          <p:nvSpPr>
            <p:cNvPr id="20" name="Rounded Rectangle 72"/>
            <p:cNvSpPr/>
            <p:nvPr/>
          </p:nvSpPr>
          <p:spPr>
            <a:xfrm>
              <a:off x="8786403" y="2167575"/>
              <a:ext cx="1712307" cy="333530"/>
            </a:xfrm>
            <a:prstGeom prst="roundRect">
              <a:avLst>
                <a:gd name="adj" fmla="val 21110"/>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1" name="文本框 26"/>
            <p:cNvSpPr txBox="1"/>
            <p:nvPr/>
          </p:nvSpPr>
          <p:spPr>
            <a:xfrm>
              <a:off x="8872424" y="2135225"/>
              <a:ext cx="1540264" cy="430887"/>
            </a:xfrm>
            <a:prstGeom prst="rect">
              <a:avLst/>
            </a:prstGeom>
            <a:noFill/>
          </p:spPr>
          <p:txBody>
            <a:bodyPr wrap="square" rtlCol="0">
              <a:spAutoFit/>
            </a:bodyPr>
            <a:lstStyle/>
            <a:p>
              <a:r>
                <a:rPr lang="zh-CN" altLang="en-US" sz="1500" b="1" dirty="0">
                  <a:solidFill>
                    <a:schemeClr val="bg1"/>
                  </a:solidFill>
                  <a:latin typeface="微软雅黑" pitchFamily="34" charset="-122"/>
                  <a:ea typeface="微软雅黑" pitchFamily="34" charset="-122"/>
                </a:rPr>
                <a:t>请输入标题</a:t>
              </a:r>
            </a:p>
          </p:txBody>
        </p:sp>
        <p:sp>
          <p:nvSpPr>
            <p:cNvPr id="22" name="文本框 27"/>
            <p:cNvSpPr txBox="1"/>
            <p:nvPr/>
          </p:nvSpPr>
          <p:spPr>
            <a:xfrm>
              <a:off x="8719728" y="2525710"/>
              <a:ext cx="2076450" cy="1083373"/>
            </a:xfrm>
            <a:prstGeom prst="rect">
              <a:avLst/>
            </a:prstGeom>
            <a:noFill/>
          </p:spPr>
          <p:txBody>
            <a:bodyPr wrap="square" rtlCol="0">
              <a:spAutoFit/>
            </a:bodyPr>
            <a:lstStyle/>
            <a:p>
              <a:pPr>
                <a:lnSpc>
                  <a:spcPct val="130000"/>
                </a:lnSpc>
              </a:pPr>
              <a:r>
                <a:rPr lang="zh-CN" altLang="en-US" sz="1200" dirty="0">
                  <a:solidFill>
                    <a:schemeClr val="bg1"/>
                  </a:solidFill>
                  <a:latin typeface="微软雅黑" pitchFamily="34" charset="-122"/>
                  <a:ea typeface="微软雅黑" pitchFamily="34" charset="-122"/>
                </a:rPr>
                <a:t>请在此添加相关文字内容请在此添加相关文字内容</a:t>
              </a:r>
            </a:p>
          </p:txBody>
        </p:sp>
      </p:grpSp>
      <p:grpSp>
        <p:nvGrpSpPr>
          <p:cNvPr id="23" name="组合 22"/>
          <p:cNvGrpSpPr/>
          <p:nvPr/>
        </p:nvGrpSpPr>
        <p:grpSpPr>
          <a:xfrm>
            <a:off x="4258965" y="2883292"/>
            <a:ext cx="1557338" cy="1105394"/>
            <a:chOff x="6167028" y="3933546"/>
            <a:chExt cx="2076450" cy="1473858"/>
          </a:xfrm>
        </p:grpSpPr>
        <p:sp>
          <p:nvSpPr>
            <p:cNvPr id="24" name="Rounded Rectangle 72"/>
            <p:cNvSpPr/>
            <p:nvPr/>
          </p:nvSpPr>
          <p:spPr>
            <a:xfrm>
              <a:off x="6167028" y="3965896"/>
              <a:ext cx="1712307" cy="333530"/>
            </a:xfrm>
            <a:prstGeom prst="roundRect">
              <a:avLst>
                <a:gd name="adj" fmla="val 21110"/>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5" name="文本框 31"/>
            <p:cNvSpPr txBox="1"/>
            <p:nvPr/>
          </p:nvSpPr>
          <p:spPr>
            <a:xfrm>
              <a:off x="6253049" y="3933546"/>
              <a:ext cx="1540264" cy="430887"/>
            </a:xfrm>
            <a:prstGeom prst="rect">
              <a:avLst/>
            </a:prstGeom>
            <a:noFill/>
          </p:spPr>
          <p:txBody>
            <a:bodyPr wrap="square" rtlCol="0">
              <a:spAutoFit/>
            </a:bodyPr>
            <a:lstStyle/>
            <a:p>
              <a:r>
                <a:rPr lang="zh-CN" altLang="en-US" sz="1500" b="1" dirty="0">
                  <a:solidFill>
                    <a:schemeClr val="bg1"/>
                  </a:solidFill>
                  <a:latin typeface="微软雅黑" pitchFamily="34" charset="-122"/>
                  <a:ea typeface="微软雅黑" pitchFamily="34" charset="-122"/>
                </a:rPr>
                <a:t>请输入标题</a:t>
              </a:r>
            </a:p>
          </p:txBody>
        </p:sp>
        <p:sp>
          <p:nvSpPr>
            <p:cNvPr id="26" name="文本框 32"/>
            <p:cNvSpPr txBox="1"/>
            <p:nvPr/>
          </p:nvSpPr>
          <p:spPr>
            <a:xfrm>
              <a:off x="6167028" y="4324031"/>
              <a:ext cx="2076450" cy="1083373"/>
            </a:xfrm>
            <a:prstGeom prst="rect">
              <a:avLst/>
            </a:prstGeom>
            <a:noFill/>
          </p:spPr>
          <p:txBody>
            <a:bodyPr wrap="square" rtlCol="0">
              <a:spAutoFit/>
            </a:bodyPr>
            <a:lstStyle/>
            <a:p>
              <a:pPr>
                <a:lnSpc>
                  <a:spcPct val="130000"/>
                </a:lnSpc>
              </a:pPr>
              <a:r>
                <a:rPr lang="zh-CN" altLang="en-US" sz="1200" dirty="0">
                  <a:solidFill>
                    <a:schemeClr val="bg1"/>
                  </a:solidFill>
                  <a:latin typeface="微软雅黑" pitchFamily="34" charset="-122"/>
                  <a:ea typeface="微软雅黑" pitchFamily="34" charset="-122"/>
                </a:rPr>
                <a:t>请在此添加相关文字内容请在此添加相关文字内容</a:t>
              </a:r>
            </a:p>
          </p:txBody>
        </p:sp>
      </p:grpSp>
      <p:grpSp>
        <p:nvGrpSpPr>
          <p:cNvPr id="27" name="组合 26"/>
          <p:cNvGrpSpPr/>
          <p:nvPr/>
        </p:nvGrpSpPr>
        <p:grpSpPr>
          <a:xfrm>
            <a:off x="6173490" y="2883292"/>
            <a:ext cx="1557338" cy="1105394"/>
            <a:chOff x="8719728" y="3933546"/>
            <a:chExt cx="2076450" cy="1473858"/>
          </a:xfrm>
        </p:grpSpPr>
        <p:sp>
          <p:nvSpPr>
            <p:cNvPr id="28" name="Rounded Rectangle 72"/>
            <p:cNvSpPr/>
            <p:nvPr/>
          </p:nvSpPr>
          <p:spPr>
            <a:xfrm>
              <a:off x="8786403" y="3965896"/>
              <a:ext cx="1712307" cy="333530"/>
            </a:xfrm>
            <a:prstGeom prst="roundRect">
              <a:avLst>
                <a:gd name="adj" fmla="val 21110"/>
              </a:avLst>
            </a:prstGeom>
            <a:solidFill>
              <a:srgbClr val="F472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9" name="文本框 33"/>
            <p:cNvSpPr txBox="1"/>
            <p:nvPr/>
          </p:nvSpPr>
          <p:spPr>
            <a:xfrm>
              <a:off x="8872424" y="3933546"/>
              <a:ext cx="1540264" cy="430887"/>
            </a:xfrm>
            <a:prstGeom prst="rect">
              <a:avLst/>
            </a:prstGeom>
            <a:noFill/>
          </p:spPr>
          <p:txBody>
            <a:bodyPr wrap="square" rtlCol="0">
              <a:spAutoFit/>
            </a:bodyPr>
            <a:lstStyle/>
            <a:p>
              <a:r>
                <a:rPr lang="zh-CN" altLang="en-US" sz="1500" b="1" dirty="0">
                  <a:solidFill>
                    <a:schemeClr val="bg1"/>
                  </a:solidFill>
                  <a:latin typeface="微软雅黑" pitchFamily="34" charset="-122"/>
                  <a:ea typeface="微软雅黑" pitchFamily="34" charset="-122"/>
                </a:rPr>
                <a:t>请输入标题</a:t>
              </a:r>
            </a:p>
          </p:txBody>
        </p:sp>
        <p:sp>
          <p:nvSpPr>
            <p:cNvPr id="30" name="文本框 34"/>
            <p:cNvSpPr txBox="1"/>
            <p:nvPr/>
          </p:nvSpPr>
          <p:spPr>
            <a:xfrm>
              <a:off x="8719728" y="4324031"/>
              <a:ext cx="2076450" cy="1083373"/>
            </a:xfrm>
            <a:prstGeom prst="rect">
              <a:avLst/>
            </a:prstGeom>
            <a:noFill/>
          </p:spPr>
          <p:txBody>
            <a:bodyPr wrap="square" rtlCol="0">
              <a:spAutoFit/>
            </a:bodyPr>
            <a:lstStyle/>
            <a:p>
              <a:pPr>
                <a:lnSpc>
                  <a:spcPct val="130000"/>
                </a:lnSpc>
              </a:pPr>
              <a:r>
                <a:rPr lang="zh-CN" altLang="en-US" sz="1200" dirty="0">
                  <a:solidFill>
                    <a:schemeClr val="bg1"/>
                  </a:solidFill>
                  <a:latin typeface="微软雅黑" pitchFamily="34" charset="-122"/>
                  <a:ea typeface="微软雅黑" pitchFamily="34" charset="-122"/>
                </a:rPr>
                <a:t>请在此添加相关文字内容请在此添加相关文字内容</a:t>
              </a:r>
            </a:p>
          </p:txBody>
        </p:sp>
      </p:grpSp>
    </p:spTree>
    <p:extLst>
      <p:ext uri="{BB962C8B-B14F-4D97-AF65-F5344CB8AC3E}">
        <p14:creationId xmlns:p14="http://schemas.microsoft.com/office/powerpoint/2010/main" val="1163475309"/>
      </p:ext>
    </p:extLst>
  </p:cSld>
  <p:clrMapOvr>
    <a:masterClrMapping/>
  </p:clrMapOvr>
  <mc:AlternateContent xmlns:mc="http://schemas.openxmlformats.org/markup-compatibility/2006" xmlns:p14="http://schemas.microsoft.com/office/powerpoint/2010/main">
    <mc:Choice Requires="p14">
      <p:transition spd="slow" p14:dur="2000" advClick="0" advTm="3000">
        <p:fad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750"/>
                                        <p:tgtEl>
                                          <p:spTgt spid="5"/>
                                        </p:tgtEl>
                                      </p:cBhvr>
                                    </p:animEffect>
                                    <p:anim calcmode="lin" valueType="num">
                                      <p:cBhvr>
                                        <p:cTn id="16" dur="750" fill="hold"/>
                                        <p:tgtEl>
                                          <p:spTgt spid="5"/>
                                        </p:tgtEl>
                                        <p:attrNameLst>
                                          <p:attrName>ppt_x</p:attrName>
                                        </p:attrNameLst>
                                      </p:cBhvr>
                                      <p:tavLst>
                                        <p:tav tm="0">
                                          <p:val>
                                            <p:strVal val="#ppt_x"/>
                                          </p:val>
                                        </p:tav>
                                        <p:tav tm="100000">
                                          <p:val>
                                            <p:strVal val="#ppt_x"/>
                                          </p:val>
                                        </p:tav>
                                      </p:tavLst>
                                    </p:anim>
                                    <p:anim calcmode="lin" valueType="num">
                                      <p:cBhvr>
                                        <p:cTn id="17" dur="750" fill="hold"/>
                                        <p:tgtEl>
                                          <p:spTgt spid="5"/>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750"/>
                                        <p:tgtEl>
                                          <p:spTgt spid="12"/>
                                        </p:tgtEl>
                                      </p:cBhvr>
                                    </p:animEffect>
                                    <p:anim calcmode="lin" valueType="num">
                                      <p:cBhvr>
                                        <p:cTn id="21" dur="750" fill="hold"/>
                                        <p:tgtEl>
                                          <p:spTgt spid="12"/>
                                        </p:tgtEl>
                                        <p:attrNameLst>
                                          <p:attrName>ppt_x</p:attrName>
                                        </p:attrNameLst>
                                      </p:cBhvr>
                                      <p:tavLst>
                                        <p:tav tm="0">
                                          <p:val>
                                            <p:strVal val="#ppt_x"/>
                                          </p:val>
                                        </p:tav>
                                        <p:tav tm="100000">
                                          <p:val>
                                            <p:strVal val="#ppt_x"/>
                                          </p:val>
                                        </p:tav>
                                      </p:tavLst>
                                    </p:anim>
                                    <p:anim calcmode="lin" valueType="num">
                                      <p:cBhvr>
                                        <p:cTn id="22" dur="750" fill="hold"/>
                                        <p:tgtEl>
                                          <p:spTgt spid="12"/>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25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750"/>
                                        <p:tgtEl>
                                          <p:spTgt spid="6"/>
                                        </p:tgtEl>
                                      </p:cBhvr>
                                    </p:animEffect>
                                    <p:anim calcmode="lin" valueType="num">
                                      <p:cBhvr>
                                        <p:cTn id="26" dur="750" fill="hold"/>
                                        <p:tgtEl>
                                          <p:spTgt spid="6"/>
                                        </p:tgtEl>
                                        <p:attrNameLst>
                                          <p:attrName>ppt_x</p:attrName>
                                        </p:attrNameLst>
                                      </p:cBhvr>
                                      <p:tavLst>
                                        <p:tav tm="0">
                                          <p:val>
                                            <p:strVal val="#ppt_x"/>
                                          </p:val>
                                        </p:tav>
                                        <p:tav tm="100000">
                                          <p:val>
                                            <p:strVal val="#ppt_x"/>
                                          </p:val>
                                        </p:tav>
                                      </p:tavLst>
                                    </p:anim>
                                    <p:anim calcmode="lin" valueType="num">
                                      <p:cBhvr>
                                        <p:cTn id="27" dur="750" fill="hold"/>
                                        <p:tgtEl>
                                          <p:spTgt spid="6"/>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25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750"/>
                                        <p:tgtEl>
                                          <p:spTgt spid="13"/>
                                        </p:tgtEl>
                                      </p:cBhvr>
                                    </p:animEffect>
                                    <p:anim calcmode="lin" valueType="num">
                                      <p:cBhvr>
                                        <p:cTn id="31" dur="750" fill="hold"/>
                                        <p:tgtEl>
                                          <p:spTgt spid="13"/>
                                        </p:tgtEl>
                                        <p:attrNameLst>
                                          <p:attrName>ppt_x</p:attrName>
                                        </p:attrNameLst>
                                      </p:cBhvr>
                                      <p:tavLst>
                                        <p:tav tm="0">
                                          <p:val>
                                            <p:strVal val="#ppt_x"/>
                                          </p:val>
                                        </p:tav>
                                        <p:tav tm="100000">
                                          <p:val>
                                            <p:strVal val="#ppt_x"/>
                                          </p:val>
                                        </p:tav>
                                      </p:tavLst>
                                    </p:anim>
                                    <p:anim calcmode="lin" valueType="num">
                                      <p:cBhvr>
                                        <p:cTn id="32" dur="750" fill="hold"/>
                                        <p:tgtEl>
                                          <p:spTgt spid="13"/>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50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750"/>
                                        <p:tgtEl>
                                          <p:spTgt spid="10"/>
                                        </p:tgtEl>
                                      </p:cBhvr>
                                    </p:animEffect>
                                    <p:anim calcmode="lin" valueType="num">
                                      <p:cBhvr>
                                        <p:cTn id="36" dur="750" fill="hold"/>
                                        <p:tgtEl>
                                          <p:spTgt spid="10"/>
                                        </p:tgtEl>
                                        <p:attrNameLst>
                                          <p:attrName>ppt_x</p:attrName>
                                        </p:attrNameLst>
                                      </p:cBhvr>
                                      <p:tavLst>
                                        <p:tav tm="0">
                                          <p:val>
                                            <p:strVal val="#ppt_x"/>
                                          </p:val>
                                        </p:tav>
                                        <p:tav tm="100000">
                                          <p:val>
                                            <p:strVal val="#ppt_x"/>
                                          </p:val>
                                        </p:tav>
                                      </p:tavLst>
                                    </p:anim>
                                    <p:anim calcmode="lin" valueType="num">
                                      <p:cBhvr>
                                        <p:cTn id="37" dur="750" fill="hold"/>
                                        <p:tgtEl>
                                          <p:spTgt spid="10"/>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50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750"/>
                                        <p:tgtEl>
                                          <p:spTgt spid="14"/>
                                        </p:tgtEl>
                                      </p:cBhvr>
                                    </p:animEffect>
                                    <p:anim calcmode="lin" valueType="num">
                                      <p:cBhvr>
                                        <p:cTn id="41" dur="750" fill="hold"/>
                                        <p:tgtEl>
                                          <p:spTgt spid="14"/>
                                        </p:tgtEl>
                                        <p:attrNameLst>
                                          <p:attrName>ppt_x</p:attrName>
                                        </p:attrNameLst>
                                      </p:cBhvr>
                                      <p:tavLst>
                                        <p:tav tm="0">
                                          <p:val>
                                            <p:strVal val="#ppt_x"/>
                                          </p:val>
                                        </p:tav>
                                        <p:tav tm="100000">
                                          <p:val>
                                            <p:strVal val="#ppt_x"/>
                                          </p:val>
                                        </p:tav>
                                      </p:tavLst>
                                    </p:anim>
                                    <p:anim calcmode="lin" valueType="num">
                                      <p:cBhvr>
                                        <p:cTn id="42" dur="750" fill="hold"/>
                                        <p:tgtEl>
                                          <p:spTgt spid="14"/>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500"/>
                                  </p:stCondLst>
                                  <p:childTnLst>
                                    <p:set>
                                      <p:cBhvr>
                                        <p:cTn id="44" dur="1" fill="hold">
                                          <p:stCondLst>
                                            <p:cond delay="0"/>
                                          </p:stCondLst>
                                        </p:cTn>
                                        <p:tgtEl>
                                          <p:spTgt spid="7"/>
                                        </p:tgtEl>
                                        <p:attrNameLst>
                                          <p:attrName>style.visibility</p:attrName>
                                        </p:attrNameLst>
                                      </p:cBhvr>
                                      <p:to>
                                        <p:strVal val="visible"/>
                                      </p:to>
                                    </p:set>
                                    <p:animEffect transition="in" filter="fade">
                                      <p:cBhvr>
                                        <p:cTn id="45" dur="1000"/>
                                        <p:tgtEl>
                                          <p:spTgt spid="7"/>
                                        </p:tgtEl>
                                      </p:cBhvr>
                                    </p:animEffect>
                                    <p:anim calcmode="lin" valueType="num">
                                      <p:cBhvr>
                                        <p:cTn id="46" dur="1000" fill="hold"/>
                                        <p:tgtEl>
                                          <p:spTgt spid="7"/>
                                        </p:tgtEl>
                                        <p:attrNameLst>
                                          <p:attrName>ppt_x</p:attrName>
                                        </p:attrNameLst>
                                      </p:cBhvr>
                                      <p:tavLst>
                                        <p:tav tm="0">
                                          <p:val>
                                            <p:strVal val="#ppt_x"/>
                                          </p:val>
                                        </p:tav>
                                        <p:tav tm="100000">
                                          <p:val>
                                            <p:strVal val="#ppt_x"/>
                                          </p:val>
                                        </p:tav>
                                      </p:tavLst>
                                    </p:anim>
                                    <p:anim calcmode="lin" valueType="num">
                                      <p:cBhvr>
                                        <p:cTn id="47" dur="1000" fill="hold"/>
                                        <p:tgtEl>
                                          <p:spTgt spid="7"/>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500"/>
                                  </p:stCondLst>
                                  <p:childTnLst>
                                    <p:set>
                                      <p:cBhvr>
                                        <p:cTn id="49" dur="1" fill="hold">
                                          <p:stCondLst>
                                            <p:cond delay="0"/>
                                          </p:stCondLst>
                                        </p:cTn>
                                        <p:tgtEl>
                                          <p:spTgt spid="11"/>
                                        </p:tgtEl>
                                        <p:attrNameLst>
                                          <p:attrName>style.visibility</p:attrName>
                                        </p:attrNameLst>
                                      </p:cBhvr>
                                      <p:to>
                                        <p:strVal val="visible"/>
                                      </p:to>
                                    </p:set>
                                    <p:animEffect transition="in" filter="fade">
                                      <p:cBhvr>
                                        <p:cTn id="50" dur="1000"/>
                                        <p:tgtEl>
                                          <p:spTgt spid="11"/>
                                        </p:tgtEl>
                                      </p:cBhvr>
                                    </p:animEffect>
                                    <p:anim calcmode="lin" valueType="num">
                                      <p:cBhvr>
                                        <p:cTn id="51" dur="1000" fill="hold"/>
                                        <p:tgtEl>
                                          <p:spTgt spid="11"/>
                                        </p:tgtEl>
                                        <p:attrNameLst>
                                          <p:attrName>ppt_x</p:attrName>
                                        </p:attrNameLst>
                                      </p:cBhvr>
                                      <p:tavLst>
                                        <p:tav tm="0">
                                          <p:val>
                                            <p:strVal val="#ppt_x"/>
                                          </p:val>
                                        </p:tav>
                                        <p:tav tm="100000">
                                          <p:val>
                                            <p:strVal val="#ppt_x"/>
                                          </p:val>
                                        </p:tav>
                                      </p:tavLst>
                                    </p:anim>
                                    <p:anim calcmode="lin" valueType="num">
                                      <p:cBhvr>
                                        <p:cTn id="52" dur="1000" fill="hold"/>
                                        <p:tgtEl>
                                          <p:spTgt spid="11"/>
                                        </p:tgtEl>
                                        <p:attrNameLst>
                                          <p:attrName>ppt_y</p:attrName>
                                        </p:attrNameLst>
                                      </p:cBhvr>
                                      <p:tavLst>
                                        <p:tav tm="0">
                                          <p:val>
                                            <p:strVal val="#ppt_y+.1"/>
                                          </p:val>
                                        </p:tav>
                                        <p:tav tm="100000">
                                          <p:val>
                                            <p:strVal val="#ppt_y"/>
                                          </p:val>
                                        </p:tav>
                                      </p:tavLst>
                                    </p:anim>
                                  </p:childTnLst>
                                </p:cTn>
                              </p:par>
                              <p:par>
                                <p:cTn id="53" presetID="2" presetClass="entr" presetSubtype="4" fill="hold" nodeType="withEffect">
                                  <p:stCondLst>
                                    <p:cond delay="1000"/>
                                  </p:stCondLst>
                                  <p:childTnLst>
                                    <p:set>
                                      <p:cBhvr>
                                        <p:cTn id="54" dur="1" fill="hold">
                                          <p:stCondLst>
                                            <p:cond delay="0"/>
                                          </p:stCondLst>
                                        </p:cTn>
                                        <p:tgtEl>
                                          <p:spTgt spid="15"/>
                                        </p:tgtEl>
                                        <p:attrNameLst>
                                          <p:attrName>style.visibility</p:attrName>
                                        </p:attrNameLst>
                                      </p:cBhvr>
                                      <p:to>
                                        <p:strVal val="visible"/>
                                      </p:to>
                                    </p:set>
                                    <p:anim calcmode="lin" valueType="num">
                                      <p:cBhvr additive="base">
                                        <p:cTn id="55" dur="500" fill="hold"/>
                                        <p:tgtEl>
                                          <p:spTgt spid="15"/>
                                        </p:tgtEl>
                                        <p:attrNameLst>
                                          <p:attrName>ppt_x</p:attrName>
                                        </p:attrNameLst>
                                      </p:cBhvr>
                                      <p:tavLst>
                                        <p:tav tm="0">
                                          <p:val>
                                            <p:strVal val="#ppt_x"/>
                                          </p:val>
                                        </p:tav>
                                        <p:tav tm="100000">
                                          <p:val>
                                            <p:strVal val="#ppt_x"/>
                                          </p:val>
                                        </p:tav>
                                      </p:tavLst>
                                    </p:anim>
                                    <p:anim calcmode="lin" valueType="num">
                                      <p:cBhvr additive="base">
                                        <p:cTn id="56" dur="500" fill="hold"/>
                                        <p:tgtEl>
                                          <p:spTgt spid="15"/>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1000"/>
                                  </p:stCondLst>
                                  <p:childTnLst>
                                    <p:set>
                                      <p:cBhvr>
                                        <p:cTn id="58" dur="1" fill="hold">
                                          <p:stCondLst>
                                            <p:cond delay="0"/>
                                          </p:stCondLst>
                                        </p:cTn>
                                        <p:tgtEl>
                                          <p:spTgt spid="19"/>
                                        </p:tgtEl>
                                        <p:attrNameLst>
                                          <p:attrName>style.visibility</p:attrName>
                                        </p:attrNameLst>
                                      </p:cBhvr>
                                      <p:to>
                                        <p:strVal val="visible"/>
                                      </p:to>
                                    </p:set>
                                    <p:anim calcmode="lin" valueType="num">
                                      <p:cBhvr additive="base">
                                        <p:cTn id="59" dur="500" fill="hold"/>
                                        <p:tgtEl>
                                          <p:spTgt spid="19"/>
                                        </p:tgtEl>
                                        <p:attrNameLst>
                                          <p:attrName>ppt_x</p:attrName>
                                        </p:attrNameLst>
                                      </p:cBhvr>
                                      <p:tavLst>
                                        <p:tav tm="0">
                                          <p:val>
                                            <p:strVal val="#ppt_x"/>
                                          </p:val>
                                        </p:tav>
                                        <p:tav tm="100000">
                                          <p:val>
                                            <p:strVal val="#ppt_x"/>
                                          </p:val>
                                        </p:tav>
                                      </p:tavLst>
                                    </p:anim>
                                    <p:anim calcmode="lin" valueType="num">
                                      <p:cBhvr additive="base">
                                        <p:cTn id="60" dur="500" fill="hold"/>
                                        <p:tgtEl>
                                          <p:spTgt spid="19"/>
                                        </p:tgtEl>
                                        <p:attrNameLst>
                                          <p:attrName>ppt_y</p:attrName>
                                        </p:attrNameLst>
                                      </p:cBhvr>
                                      <p:tavLst>
                                        <p:tav tm="0">
                                          <p:val>
                                            <p:strVal val="1+#ppt_h/2"/>
                                          </p:val>
                                        </p:tav>
                                        <p:tav tm="100000">
                                          <p:val>
                                            <p:strVal val="#ppt_y"/>
                                          </p:val>
                                        </p:tav>
                                      </p:tavLst>
                                    </p:anim>
                                  </p:childTnLst>
                                </p:cTn>
                              </p:par>
                              <p:par>
                                <p:cTn id="61" presetID="2" presetClass="entr" presetSubtype="4" fill="hold" nodeType="withEffect">
                                  <p:stCondLst>
                                    <p:cond delay="1000"/>
                                  </p:stCondLst>
                                  <p:childTnLst>
                                    <p:set>
                                      <p:cBhvr>
                                        <p:cTn id="62" dur="1" fill="hold">
                                          <p:stCondLst>
                                            <p:cond delay="0"/>
                                          </p:stCondLst>
                                        </p:cTn>
                                        <p:tgtEl>
                                          <p:spTgt spid="23"/>
                                        </p:tgtEl>
                                        <p:attrNameLst>
                                          <p:attrName>style.visibility</p:attrName>
                                        </p:attrNameLst>
                                      </p:cBhvr>
                                      <p:to>
                                        <p:strVal val="visible"/>
                                      </p:to>
                                    </p:set>
                                    <p:anim calcmode="lin" valueType="num">
                                      <p:cBhvr additive="base">
                                        <p:cTn id="63" dur="500" fill="hold"/>
                                        <p:tgtEl>
                                          <p:spTgt spid="23"/>
                                        </p:tgtEl>
                                        <p:attrNameLst>
                                          <p:attrName>ppt_x</p:attrName>
                                        </p:attrNameLst>
                                      </p:cBhvr>
                                      <p:tavLst>
                                        <p:tav tm="0">
                                          <p:val>
                                            <p:strVal val="#ppt_x"/>
                                          </p:val>
                                        </p:tav>
                                        <p:tav tm="100000">
                                          <p:val>
                                            <p:strVal val="#ppt_x"/>
                                          </p:val>
                                        </p:tav>
                                      </p:tavLst>
                                    </p:anim>
                                    <p:anim calcmode="lin" valueType="num">
                                      <p:cBhvr additive="base">
                                        <p:cTn id="64" dur="500" fill="hold"/>
                                        <p:tgtEl>
                                          <p:spTgt spid="23"/>
                                        </p:tgtEl>
                                        <p:attrNameLst>
                                          <p:attrName>ppt_y</p:attrName>
                                        </p:attrNameLst>
                                      </p:cBhvr>
                                      <p:tavLst>
                                        <p:tav tm="0">
                                          <p:val>
                                            <p:strVal val="1+#ppt_h/2"/>
                                          </p:val>
                                        </p:tav>
                                        <p:tav tm="100000">
                                          <p:val>
                                            <p:strVal val="#ppt_y"/>
                                          </p:val>
                                        </p:tav>
                                      </p:tavLst>
                                    </p:anim>
                                  </p:childTnLst>
                                </p:cTn>
                              </p:par>
                              <p:par>
                                <p:cTn id="65" presetID="2" presetClass="entr" presetSubtype="4" fill="hold" nodeType="withEffect">
                                  <p:stCondLst>
                                    <p:cond delay="1000"/>
                                  </p:stCondLst>
                                  <p:childTnLst>
                                    <p:set>
                                      <p:cBhvr>
                                        <p:cTn id="66" dur="1" fill="hold">
                                          <p:stCondLst>
                                            <p:cond delay="0"/>
                                          </p:stCondLst>
                                        </p:cTn>
                                        <p:tgtEl>
                                          <p:spTgt spid="27"/>
                                        </p:tgtEl>
                                        <p:attrNameLst>
                                          <p:attrName>style.visibility</p:attrName>
                                        </p:attrNameLst>
                                      </p:cBhvr>
                                      <p:to>
                                        <p:strVal val="visible"/>
                                      </p:to>
                                    </p:set>
                                    <p:anim calcmode="lin" valueType="num">
                                      <p:cBhvr additive="base">
                                        <p:cTn id="67" dur="500" fill="hold"/>
                                        <p:tgtEl>
                                          <p:spTgt spid="27"/>
                                        </p:tgtEl>
                                        <p:attrNameLst>
                                          <p:attrName>ppt_x</p:attrName>
                                        </p:attrNameLst>
                                      </p:cBhvr>
                                      <p:tavLst>
                                        <p:tav tm="0">
                                          <p:val>
                                            <p:strVal val="#ppt_x"/>
                                          </p:val>
                                        </p:tav>
                                        <p:tav tm="100000">
                                          <p:val>
                                            <p:strVal val="#ppt_x"/>
                                          </p:val>
                                        </p:tav>
                                      </p:tavLst>
                                    </p:anim>
                                    <p:anim calcmode="lin" valueType="num">
                                      <p:cBhvr additive="base">
                                        <p:cTn id="6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ldLvl="0" animBg="1"/>
      <p:bldP spid="6" grpId="0" bldLvl="0" animBg="1"/>
      <p:bldP spid="7" grpId="0" bldLvl="0" animBg="1"/>
      <p:bldP spid="10" grpId="0" bldLvl="0" animBg="1"/>
      <p:bldP spid="11" grpId="0" bldLvl="0" animBg="1"/>
      <p:bldP spid="12" grpId="0" bldLvl="0" animBg="1"/>
      <p:bldP spid="13" grpId="0" bldLvl="0" animBg="1"/>
      <p:bldP spid="14"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http://img06.tooopen.com/images/20160719/tooopen_sy_170922258475.jpg"/>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rcRect l="1" r="55703" b="24485"/>
          <a:stretch/>
        </p:blipFill>
        <p:spPr bwMode="auto">
          <a:xfrm flipH="1">
            <a:off x="0" y="0"/>
            <a:ext cx="9143998" cy="5143500"/>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622092" y="62098"/>
            <a:ext cx="2262158" cy="369332"/>
          </a:xfrm>
          <a:prstGeom prst="rect">
            <a:avLst/>
          </a:prstGeom>
        </p:spPr>
        <p:txBody>
          <a:bodyPr wrap="none">
            <a:spAutoFit/>
          </a:bodyPr>
          <a:lstStyle/>
          <a:p>
            <a:pPr algn="dist"/>
            <a:r>
              <a:rPr lang="zh-CN" altLang="en-US" sz="1800" b="1" dirty="0">
                <a:solidFill>
                  <a:schemeClr val="bg1"/>
                </a:solidFill>
                <a:latin typeface="微软雅黑" panose="020B0503020204020204" pitchFamily="34" charset="-122"/>
                <a:ea typeface="微软雅黑" panose="020B0503020204020204" pitchFamily="34" charset="-122"/>
              </a:rPr>
              <a:t>请单击这里添加标题</a:t>
            </a:r>
          </a:p>
        </p:txBody>
      </p:sp>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8645" y="62098"/>
            <a:ext cx="463447" cy="463447"/>
          </a:xfrm>
          <a:prstGeom prst="rect">
            <a:avLst/>
          </a:prstGeom>
        </p:spPr>
      </p:pic>
      <p:sp>
        <p:nvSpPr>
          <p:cNvPr id="5" name="矩形 4"/>
          <p:cNvSpPr/>
          <p:nvPr/>
        </p:nvSpPr>
        <p:spPr>
          <a:xfrm>
            <a:off x="5658093" y="1254996"/>
            <a:ext cx="984871" cy="323159"/>
          </a:xfrm>
          <a:prstGeom prst="rect">
            <a:avLst/>
          </a:prstGeom>
        </p:spPr>
        <p:txBody>
          <a:bodyPr wrap="none" lIns="68573" tIns="34287" rIns="68573" bIns="34287">
            <a:spAutoFit/>
          </a:bodyPr>
          <a:lstStyle/>
          <a:p>
            <a:r>
              <a:rPr lang="zh-CN" altLang="en-US" sz="1650" b="1" dirty="0">
                <a:solidFill>
                  <a:schemeClr val="bg1"/>
                </a:solidFill>
                <a:latin typeface="微软雅黑" pitchFamily="34" charset="-122"/>
                <a:ea typeface="微软雅黑" pitchFamily="34" charset="-122"/>
              </a:rPr>
              <a:t>添加标题</a:t>
            </a:r>
            <a:endParaRPr lang="en-US" altLang="zh-CN" sz="1650" b="1" dirty="0">
              <a:solidFill>
                <a:schemeClr val="bg1"/>
              </a:solidFill>
              <a:latin typeface="微软雅黑" pitchFamily="34" charset="-122"/>
              <a:ea typeface="微软雅黑" pitchFamily="34" charset="-122"/>
            </a:endParaRPr>
          </a:p>
        </p:txBody>
      </p:sp>
      <p:sp>
        <p:nvSpPr>
          <p:cNvPr id="6" name="矩形 5"/>
          <p:cNvSpPr/>
          <p:nvPr/>
        </p:nvSpPr>
        <p:spPr>
          <a:xfrm>
            <a:off x="5648370" y="2889325"/>
            <a:ext cx="984871" cy="323159"/>
          </a:xfrm>
          <a:prstGeom prst="rect">
            <a:avLst/>
          </a:prstGeom>
        </p:spPr>
        <p:txBody>
          <a:bodyPr wrap="none" lIns="68573" tIns="34287" rIns="68573" bIns="34287">
            <a:spAutoFit/>
          </a:bodyPr>
          <a:lstStyle/>
          <a:p>
            <a:r>
              <a:rPr lang="zh-CN" altLang="en-US" sz="1650" b="1" dirty="0">
                <a:solidFill>
                  <a:schemeClr val="bg1"/>
                </a:solidFill>
                <a:latin typeface="微软雅黑" pitchFamily="34" charset="-122"/>
                <a:ea typeface="微软雅黑" pitchFamily="34" charset="-122"/>
              </a:rPr>
              <a:t>添加标题</a:t>
            </a:r>
            <a:endParaRPr lang="en-US" altLang="zh-CN" sz="1650" b="1" dirty="0">
              <a:solidFill>
                <a:schemeClr val="bg1"/>
              </a:solidFill>
              <a:latin typeface="微软雅黑" pitchFamily="34" charset="-122"/>
              <a:ea typeface="微软雅黑" pitchFamily="34" charset="-122"/>
            </a:endParaRPr>
          </a:p>
        </p:txBody>
      </p:sp>
      <p:sp>
        <p:nvSpPr>
          <p:cNvPr id="7" name="矩形 6"/>
          <p:cNvSpPr/>
          <p:nvPr/>
        </p:nvSpPr>
        <p:spPr>
          <a:xfrm>
            <a:off x="2009239" y="2047293"/>
            <a:ext cx="984871" cy="323159"/>
          </a:xfrm>
          <a:prstGeom prst="rect">
            <a:avLst/>
          </a:prstGeom>
        </p:spPr>
        <p:txBody>
          <a:bodyPr wrap="none" lIns="68573" tIns="34287" rIns="68573" bIns="34287">
            <a:spAutoFit/>
          </a:bodyPr>
          <a:lstStyle/>
          <a:p>
            <a:pPr algn="r"/>
            <a:r>
              <a:rPr lang="zh-CN" altLang="en-US" sz="1650" b="1" dirty="0">
                <a:solidFill>
                  <a:schemeClr val="bg1"/>
                </a:solidFill>
                <a:latin typeface="微软雅黑" pitchFamily="34" charset="-122"/>
                <a:ea typeface="微软雅黑" pitchFamily="34" charset="-122"/>
              </a:rPr>
              <a:t>添加标题</a:t>
            </a:r>
            <a:endParaRPr lang="en-US" altLang="zh-CN" sz="1650" b="1" dirty="0">
              <a:solidFill>
                <a:schemeClr val="bg1"/>
              </a:solidFill>
              <a:latin typeface="微软雅黑" pitchFamily="34" charset="-122"/>
              <a:ea typeface="微软雅黑" pitchFamily="34" charset="-122"/>
            </a:endParaRPr>
          </a:p>
        </p:txBody>
      </p:sp>
      <p:sp>
        <p:nvSpPr>
          <p:cNvPr id="10" name="等腰三角形 9"/>
          <p:cNvSpPr>
            <a:spLocks noChangeAspect="1" noChangeArrowheads="1"/>
          </p:cNvSpPr>
          <p:nvPr/>
        </p:nvSpPr>
        <p:spPr bwMode="auto">
          <a:xfrm rot="5400000" flipV="1">
            <a:off x="5426834" y="1636698"/>
            <a:ext cx="179437" cy="154736"/>
          </a:xfrm>
          <a:prstGeom prst="triangle">
            <a:avLst>
              <a:gd name="adj" fmla="val 50000"/>
            </a:avLst>
          </a:prstGeom>
          <a:solidFill>
            <a:srgbClr val="21AB82"/>
          </a:solidFill>
          <a:ln>
            <a:noFill/>
          </a:ln>
        </p:spPr>
        <p:txBody>
          <a:bodyPr lIns="68573" tIns="34287" rIns="68573" bIns="34287"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1500">
              <a:solidFill>
                <a:schemeClr val="bg1"/>
              </a:solidFill>
              <a:sym typeface="微软雅黑" pitchFamily="34" charset="-122"/>
            </a:endParaRPr>
          </a:p>
        </p:txBody>
      </p:sp>
      <p:sp>
        <p:nvSpPr>
          <p:cNvPr id="11" name="矩形 47"/>
          <p:cNvSpPr>
            <a:spLocks noChangeArrowheads="1"/>
          </p:cNvSpPr>
          <p:nvPr/>
        </p:nvSpPr>
        <p:spPr bwMode="auto">
          <a:xfrm>
            <a:off x="5648372" y="1566050"/>
            <a:ext cx="2116808" cy="84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50" dirty="0">
                <a:solidFill>
                  <a:schemeClr val="bg1"/>
                </a:solidFill>
                <a:sym typeface="微软雅黑" pitchFamily="34" charset="-122"/>
              </a:rPr>
              <a:t>在此录入上述图表的综合描述说明，在此录入上述图表的综合描述说明，在此录入上述图表的综合描述说明。</a:t>
            </a:r>
          </a:p>
        </p:txBody>
      </p:sp>
      <p:sp>
        <p:nvSpPr>
          <p:cNvPr id="12" name="等腰三角形 18"/>
          <p:cNvSpPr>
            <a:spLocks noChangeAspect="1" noChangeArrowheads="1"/>
          </p:cNvSpPr>
          <p:nvPr/>
        </p:nvSpPr>
        <p:spPr bwMode="auto">
          <a:xfrm rot="5400000" flipV="1">
            <a:off x="5426834" y="3274001"/>
            <a:ext cx="179437" cy="154736"/>
          </a:xfrm>
          <a:prstGeom prst="triangle">
            <a:avLst>
              <a:gd name="adj" fmla="val 50000"/>
            </a:avLst>
          </a:prstGeom>
          <a:solidFill>
            <a:srgbClr val="05BAC8"/>
          </a:solidFill>
          <a:ln>
            <a:noFill/>
          </a:ln>
        </p:spPr>
        <p:txBody>
          <a:bodyPr lIns="68573" tIns="34287" rIns="68573" bIns="34287"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1500">
              <a:solidFill>
                <a:schemeClr val="bg1"/>
              </a:solidFill>
              <a:sym typeface="微软雅黑" pitchFamily="34" charset="-122"/>
            </a:endParaRPr>
          </a:p>
        </p:txBody>
      </p:sp>
      <p:sp>
        <p:nvSpPr>
          <p:cNvPr id="13" name="矩形 47"/>
          <p:cNvSpPr>
            <a:spLocks noChangeArrowheads="1"/>
          </p:cNvSpPr>
          <p:nvPr/>
        </p:nvSpPr>
        <p:spPr bwMode="auto">
          <a:xfrm>
            <a:off x="5648372" y="3203356"/>
            <a:ext cx="2116808" cy="84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50" dirty="0">
                <a:solidFill>
                  <a:schemeClr val="bg1"/>
                </a:solidFill>
                <a:sym typeface="微软雅黑" pitchFamily="34" charset="-122"/>
              </a:rPr>
              <a:t>在此录入上述图表的综合描述说明，在此录入上述图表的综合描述说明，在此录入上述图表的综合描述说明。</a:t>
            </a:r>
          </a:p>
        </p:txBody>
      </p:sp>
      <p:sp>
        <p:nvSpPr>
          <p:cNvPr id="14" name="等腰三角形 18"/>
          <p:cNvSpPr>
            <a:spLocks noChangeAspect="1" noChangeArrowheads="1"/>
          </p:cNvSpPr>
          <p:nvPr/>
        </p:nvSpPr>
        <p:spPr bwMode="auto">
          <a:xfrm rot="16200000" flipH="1" flipV="1">
            <a:off x="3124098" y="2426533"/>
            <a:ext cx="179437" cy="154736"/>
          </a:xfrm>
          <a:prstGeom prst="triangle">
            <a:avLst>
              <a:gd name="adj" fmla="val 50000"/>
            </a:avLst>
          </a:prstGeom>
          <a:solidFill>
            <a:srgbClr val="FFC000"/>
          </a:solidFill>
          <a:ln>
            <a:noFill/>
          </a:ln>
        </p:spPr>
        <p:txBody>
          <a:bodyPr lIns="68573" tIns="34287" rIns="68573" bIns="34287"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1500">
              <a:solidFill>
                <a:schemeClr val="bg1"/>
              </a:solidFill>
              <a:sym typeface="微软雅黑" pitchFamily="34" charset="-122"/>
            </a:endParaRPr>
          </a:p>
        </p:txBody>
      </p:sp>
      <p:sp>
        <p:nvSpPr>
          <p:cNvPr id="15" name="矩形 47"/>
          <p:cNvSpPr>
            <a:spLocks noChangeArrowheads="1"/>
          </p:cNvSpPr>
          <p:nvPr/>
        </p:nvSpPr>
        <p:spPr bwMode="auto">
          <a:xfrm>
            <a:off x="1254900" y="2355882"/>
            <a:ext cx="1832442" cy="1038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50" dirty="0">
                <a:solidFill>
                  <a:schemeClr val="bg1"/>
                </a:solidFill>
                <a:sym typeface="微软雅黑" pitchFamily="34" charset="-122"/>
              </a:rPr>
              <a:t>在此录入图表的综合描述说明，在此录入上述图表的描述说明，在此录入上述图表的描述说明。在此录入上述图表的描述说明。</a:t>
            </a:r>
          </a:p>
        </p:txBody>
      </p:sp>
      <p:sp>
        <p:nvSpPr>
          <p:cNvPr id="16" name="形状 15"/>
          <p:cNvSpPr/>
          <p:nvPr/>
        </p:nvSpPr>
        <p:spPr>
          <a:xfrm>
            <a:off x="3398530" y="1993431"/>
            <a:ext cx="1400991" cy="1401202"/>
          </a:xfrm>
          <a:prstGeom prst="leftCircularArrow">
            <a:avLst>
              <a:gd name="adj1" fmla="val 8909"/>
              <a:gd name="adj2" fmla="val 1142322"/>
              <a:gd name="adj3" fmla="val 6293598"/>
              <a:gd name="adj4" fmla="val 18900002"/>
              <a:gd name="adj5" fmla="val 12500"/>
            </a:avLst>
          </a:prstGeom>
          <a:solidFill>
            <a:schemeClr val="bg1"/>
          </a:solidFill>
          <a:ln>
            <a:noFill/>
          </a:ln>
          <a:effectLst/>
        </p:spPr>
        <p:style>
          <a:lnRef idx="0">
            <a:scrgbClr r="0" g="0" b="0"/>
          </a:lnRef>
          <a:fillRef idx="3">
            <a:scrgbClr r="0" g="0" b="0"/>
          </a:fillRef>
          <a:effectRef idx="2">
            <a:scrgbClr r="0" g="0" b="0"/>
          </a:effectRef>
          <a:fontRef idx="minor">
            <a:schemeClr val="lt1"/>
          </a:fontRef>
        </p:style>
      </p:sp>
      <p:sp>
        <p:nvSpPr>
          <p:cNvPr id="17" name="空心弧 16"/>
          <p:cNvSpPr/>
          <p:nvPr/>
        </p:nvSpPr>
        <p:spPr>
          <a:xfrm>
            <a:off x="3901219" y="2910341"/>
            <a:ext cx="1203667" cy="1204149"/>
          </a:xfrm>
          <a:prstGeom prst="blockArc">
            <a:avLst>
              <a:gd name="adj1" fmla="val 13624405"/>
              <a:gd name="adj2" fmla="val 17228224"/>
              <a:gd name="adj3" fmla="val 11481"/>
            </a:avLst>
          </a:prstGeom>
          <a:solidFill>
            <a:schemeClr val="bg1"/>
          </a:solidFill>
          <a:ln>
            <a:noFill/>
          </a:ln>
          <a:effectLst/>
        </p:spPr>
        <p:style>
          <a:lnRef idx="0">
            <a:scrgbClr r="0" g="0" b="0"/>
          </a:lnRef>
          <a:fillRef idx="3">
            <a:scrgbClr r="0" g="0" b="0"/>
          </a:fillRef>
          <a:effectRef idx="2">
            <a:scrgbClr r="0" g="0" b="0"/>
          </a:effectRef>
          <a:fontRef idx="minor">
            <a:schemeClr val="lt1"/>
          </a:fontRef>
        </p:style>
      </p:sp>
      <p:grpSp>
        <p:nvGrpSpPr>
          <p:cNvPr id="18" name="组合 17"/>
          <p:cNvGrpSpPr/>
          <p:nvPr/>
        </p:nvGrpSpPr>
        <p:grpSpPr>
          <a:xfrm rot="2736489">
            <a:off x="4312465" y="1656905"/>
            <a:ext cx="433671" cy="380074"/>
            <a:chOff x="4212441" y="1835306"/>
            <a:chExt cx="645570" cy="565784"/>
          </a:xfrm>
          <a:solidFill>
            <a:schemeClr val="bg1"/>
          </a:solidFill>
        </p:grpSpPr>
        <p:sp>
          <p:nvSpPr>
            <p:cNvPr id="19" name="Freeform 143"/>
            <p:cNvSpPr/>
            <p:nvPr/>
          </p:nvSpPr>
          <p:spPr bwMode="auto">
            <a:xfrm>
              <a:off x="4386528" y="2100064"/>
              <a:ext cx="297398" cy="119685"/>
            </a:xfrm>
            <a:custGeom>
              <a:avLst/>
              <a:gdLst>
                <a:gd name="T0" fmla="*/ 30 w 35"/>
                <a:gd name="T1" fmla="*/ 13 h 14"/>
                <a:gd name="T2" fmla="*/ 5 w 35"/>
                <a:gd name="T3" fmla="*/ 13 h 14"/>
                <a:gd name="T4" fmla="*/ 5 w 35"/>
                <a:gd name="T5" fmla="*/ 13 h 14"/>
                <a:gd name="T6" fmla="*/ 1 w 35"/>
                <a:gd name="T7" fmla="*/ 13 h 14"/>
                <a:gd name="T8" fmla="*/ 1 w 35"/>
                <a:gd name="T9" fmla="*/ 13 h 14"/>
                <a:gd name="T10" fmla="*/ 1 w 35"/>
                <a:gd name="T11" fmla="*/ 9 h 14"/>
                <a:gd name="T12" fmla="*/ 1 w 35"/>
                <a:gd name="T13" fmla="*/ 9 h 14"/>
                <a:gd name="T14" fmla="*/ 34 w 35"/>
                <a:gd name="T15" fmla="*/ 9 h 14"/>
                <a:gd name="T16" fmla="*/ 34 w 35"/>
                <a:gd name="T17" fmla="*/ 9 h 14"/>
                <a:gd name="T18" fmla="*/ 34 w 35"/>
                <a:gd name="T19" fmla="*/ 13 h 14"/>
                <a:gd name="T20" fmla="*/ 34 w 35"/>
                <a:gd name="T21" fmla="*/ 13 h 14"/>
                <a:gd name="T22" fmla="*/ 30 w 35"/>
                <a:gd name="T23"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14">
                  <a:moveTo>
                    <a:pt x="30" y="13"/>
                  </a:moveTo>
                  <a:cubicBezTo>
                    <a:pt x="23" y="6"/>
                    <a:pt x="12" y="6"/>
                    <a:pt x="5" y="13"/>
                  </a:cubicBezTo>
                  <a:cubicBezTo>
                    <a:pt x="5" y="13"/>
                    <a:pt x="5" y="13"/>
                    <a:pt x="5" y="13"/>
                  </a:cubicBezTo>
                  <a:cubicBezTo>
                    <a:pt x="4" y="14"/>
                    <a:pt x="2" y="14"/>
                    <a:pt x="1" y="13"/>
                  </a:cubicBezTo>
                  <a:cubicBezTo>
                    <a:pt x="1" y="13"/>
                    <a:pt x="1" y="13"/>
                    <a:pt x="1" y="13"/>
                  </a:cubicBezTo>
                  <a:cubicBezTo>
                    <a:pt x="0" y="12"/>
                    <a:pt x="0" y="10"/>
                    <a:pt x="1" y="9"/>
                  </a:cubicBezTo>
                  <a:cubicBezTo>
                    <a:pt x="1" y="9"/>
                    <a:pt x="1" y="9"/>
                    <a:pt x="1" y="9"/>
                  </a:cubicBezTo>
                  <a:cubicBezTo>
                    <a:pt x="10" y="0"/>
                    <a:pt x="25" y="0"/>
                    <a:pt x="34" y="9"/>
                  </a:cubicBezTo>
                  <a:cubicBezTo>
                    <a:pt x="34" y="9"/>
                    <a:pt x="34" y="9"/>
                    <a:pt x="34" y="9"/>
                  </a:cubicBezTo>
                  <a:cubicBezTo>
                    <a:pt x="35" y="10"/>
                    <a:pt x="35" y="12"/>
                    <a:pt x="34" y="13"/>
                  </a:cubicBezTo>
                  <a:cubicBezTo>
                    <a:pt x="34" y="13"/>
                    <a:pt x="34" y="13"/>
                    <a:pt x="34" y="13"/>
                  </a:cubicBezTo>
                  <a:cubicBezTo>
                    <a:pt x="33" y="14"/>
                    <a:pt x="31" y="14"/>
                    <a:pt x="30"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70">
                <a:solidFill>
                  <a:schemeClr val="bg1"/>
                </a:solidFill>
              </a:endParaRPr>
            </a:p>
          </p:txBody>
        </p:sp>
        <p:sp>
          <p:nvSpPr>
            <p:cNvPr id="20" name="Freeform 144"/>
            <p:cNvSpPr/>
            <p:nvPr/>
          </p:nvSpPr>
          <p:spPr bwMode="auto">
            <a:xfrm>
              <a:off x="4451810" y="2227003"/>
              <a:ext cx="174086" cy="174087"/>
            </a:xfrm>
            <a:custGeom>
              <a:avLst/>
              <a:gdLst>
                <a:gd name="T0" fmla="*/ 3 w 20"/>
                <a:gd name="T1" fmla="*/ 17 h 20"/>
                <a:gd name="T2" fmla="*/ 3 w 20"/>
                <a:gd name="T3" fmla="*/ 4 h 20"/>
                <a:gd name="T4" fmla="*/ 16 w 20"/>
                <a:gd name="T5" fmla="*/ 4 h 20"/>
                <a:gd name="T6" fmla="*/ 16 w 20"/>
                <a:gd name="T7" fmla="*/ 17 h 20"/>
                <a:gd name="T8" fmla="*/ 3 w 20"/>
                <a:gd name="T9" fmla="*/ 17 h 20"/>
              </a:gdLst>
              <a:ahLst/>
              <a:cxnLst>
                <a:cxn ang="0">
                  <a:pos x="T0" y="T1"/>
                </a:cxn>
                <a:cxn ang="0">
                  <a:pos x="T2" y="T3"/>
                </a:cxn>
                <a:cxn ang="0">
                  <a:pos x="T4" y="T5"/>
                </a:cxn>
                <a:cxn ang="0">
                  <a:pos x="T6" y="T7"/>
                </a:cxn>
                <a:cxn ang="0">
                  <a:pos x="T8" y="T9"/>
                </a:cxn>
              </a:cxnLst>
              <a:rect l="0" t="0" r="r" b="b"/>
              <a:pathLst>
                <a:path w="20" h="20">
                  <a:moveTo>
                    <a:pt x="3" y="17"/>
                  </a:moveTo>
                  <a:cubicBezTo>
                    <a:pt x="0" y="13"/>
                    <a:pt x="0" y="7"/>
                    <a:pt x="3" y="4"/>
                  </a:cubicBezTo>
                  <a:cubicBezTo>
                    <a:pt x="7" y="0"/>
                    <a:pt x="12" y="0"/>
                    <a:pt x="16" y="4"/>
                  </a:cubicBezTo>
                  <a:cubicBezTo>
                    <a:pt x="20" y="7"/>
                    <a:pt x="20" y="13"/>
                    <a:pt x="16" y="17"/>
                  </a:cubicBezTo>
                  <a:cubicBezTo>
                    <a:pt x="12" y="20"/>
                    <a:pt x="7" y="20"/>
                    <a:pt x="3"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70">
                <a:solidFill>
                  <a:schemeClr val="bg1"/>
                </a:solidFill>
              </a:endParaRPr>
            </a:p>
          </p:txBody>
        </p:sp>
        <p:sp>
          <p:nvSpPr>
            <p:cNvPr id="21" name="Freeform 145"/>
            <p:cNvSpPr/>
            <p:nvPr/>
          </p:nvSpPr>
          <p:spPr bwMode="auto">
            <a:xfrm>
              <a:off x="4299484" y="1962245"/>
              <a:ext cx="471484" cy="170461"/>
            </a:xfrm>
            <a:custGeom>
              <a:avLst/>
              <a:gdLst>
                <a:gd name="T0" fmla="*/ 50 w 55"/>
                <a:gd name="T1" fmla="*/ 19 h 20"/>
                <a:gd name="T2" fmla="*/ 6 w 55"/>
                <a:gd name="T3" fmla="*/ 19 h 20"/>
                <a:gd name="T4" fmla="*/ 6 w 55"/>
                <a:gd name="T5" fmla="*/ 19 h 20"/>
                <a:gd name="T6" fmla="*/ 1 w 55"/>
                <a:gd name="T7" fmla="*/ 19 h 20"/>
                <a:gd name="T8" fmla="*/ 1 w 55"/>
                <a:gd name="T9" fmla="*/ 19 h 20"/>
                <a:gd name="T10" fmla="*/ 1 w 55"/>
                <a:gd name="T11" fmla="*/ 15 h 20"/>
                <a:gd name="T12" fmla="*/ 1 w 55"/>
                <a:gd name="T13" fmla="*/ 15 h 20"/>
                <a:gd name="T14" fmla="*/ 54 w 55"/>
                <a:gd name="T15" fmla="*/ 15 h 20"/>
                <a:gd name="T16" fmla="*/ 54 w 55"/>
                <a:gd name="T17" fmla="*/ 15 h 20"/>
                <a:gd name="T18" fmla="*/ 54 w 55"/>
                <a:gd name="T19" fmla="*/ 19 h 20"/>
                <a:gd name="T20" fmla="*/ 54 w 55"/>
                <a:gd name="T21" fmla="*/ 19 h 20"/>
                <a:gd name="T22" fmla="*/ 50 w 55"/>
                <a:gd name="T23"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20">
                  <a:moveTo>
                    <a:pt x="50" y="19"/>
                  </a:moveTo>
                  <a:cubicBezTo>
                    <a:pt x="37" y="7"/>
                    <a:pt x="18" y="7"/>
                    <a:pt x="6" y="19"/>
                  </a:cubicBezTo>
                  <a:cubicBezTo>
                    <a:pt x="6" y="19"/>
                    <a:pt x="6" y="19"/>
                    <a:pt x="6" y="19"/>
                  </a:cubicBezTo>
                  <a:cubicBezTo>
                    <a:pt x="4" y="20"/>
                    <a:pt x="2" y="20"/>
                    <a:pt x="1" y="19"/>
                  </a:cubicBezTo>
                  <a:cubicBezTo>
                    <a:pt x="1" y="19"/>
                    <a:pt x="1" y="19"/>
                    <a:pt x="1" y="19"/>
                  </a:cubicBezTo>
                  <a:cubicBezTo>
                    <a:pt x="0" y="18"/>
                    <a:pt x="0" y="16"/>
                    <a:pt x="1" y="15"/>
                  </a:cubicBezTo>
                  <a:cubicBezTo>
                    <a:pt x="1" y="15"/>
                    <a:pt x="1" y="15"/>
                    <a:pt x="1" y="15"/>
                  </a:cubicBezTo>
                  <a:cubicBezTo>
                    <a:pt x="16" y="0"/>
                    <a:pt x="39" y="0"/>
                    <a:pt x="54" y="15"/>
                  </a:cubicBezTo>
                  <a:cubicBezTo>
                    <a:pt x="54" y="15"/>
                    <a:pt x="54" y="15"/>
                    <a:pt x="54" y="15"/>
                  </a:cubicBezTo>
                  <a:cubicBezTo>
                    <a:pt x="55" y="16"/>
                    <a:pt x="55" y="18"/>
                    <a:pt x="54" y="19"/>
                  </a:cubicBezTo>
                  <a:cubicBezTo>
                    <a:pt x="54" y="19"/>
                    <a:pt x="54" y="19"/>
                    <a:pt x="54" y="19"/>
                  </a:cubicBezTo>
                  <a:cubicBezTo>
                    <a:pt x="53" y="20"/>
                    <a:pt x="51" y="20"/>
                    <a:pt x="50"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70">
                <a:solidFill>
                  <a:schemeClr val="bg1"/>
                </a:solidFill>
              </a:endParaRPr>
            </a:p>
          </p:txBody>
        </p:sp>
        <p:sp>
          <p:nvSpPr>
            <p:cNvPr id="22" name="Freeform 146"/>
            <p:cNvSpPr/>
            <p:nvPr/>
          </p:nvSpPr>
          <p:spPr bwMode="auto">
            <a:xfrm>
              <a:off x="4212441" y="1835306"/>
              <a:ext cx="645570" cy="213982"/>
            </a:xfrm>
            <a:custGeom>
              <a:avLst/>
              <a:gdLst>
                <a:gd name="T0" fmla="*/ 70 w 75"/>
                <a:gd name="T1" fmla="*/ 24 h 25"/>
                <a:gd name="T2" fmla="*/ 6 w 75"/>
                <a:gd name="T3" fmla="*/ 24 h 25"/>
                <a:gd name="T4" fmla="*/ 6 w 75"/>
                <a:gd name="T5" fmla="*/ 24 h 25"/>
                <a:gd name="T6" fmla="*/ 2 w 75"/>
                <a:gd name="T7" fmla="*/ 24 h 25"/>
                <a:gd name="T8" fmla="*/ 2 w 75"/>
                <a:gd name="T9" fmla="*/ 24 h 25"/>
                <a:gd name="T10" fmla="*/ 2 w 75"/>
                <a:gd name="T11" fmla="*/ 20 h 25"/>
                <a:gd name="T12" fmla="*/ 2 w 75"/>
                <a:gd name="T13" fmla="*/ 20 h 25"/>
                <a:gd name="T14" fmla="*/ 74 w 75"/>
                <a:gd name="T15" fmla="*/ 20 h 25"/>
                <a:gd name="T16" fmla="*/ 74 w 75"/>
                <a:gd name="T17" fmla="*/ 20 h 25"/>
                <a:gd name="T18" fmla="*/ 74 w 75"/>
                <a:gd name="T19" fmla="*/ 24 h 25"/>
                <a:gd name="T20" fmla="*/ 74 w 75"/>
                <a:gd name="T21" fmla="*/ 24 h 25"/>
                <a:gd name="T22" fmla="*/ 70 w 75"/>
                <a:gd name="T23"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25">
                  <a:moveTo>
                    <a:pt x="70" y="24"/>
                  </a:moveTo>
                  <a:cubicBezTo>
                    <a:pt x="52" y="7"/>
                    <a:pt x="23" y="7"/>
                    <a:pt x="6" y="24"/>
                  </a:cubicBezTo>
                  <a:cubicBezTo>
                    <a:pt x="6" y="24"/>
                    <a:pt x="6" y="24"/>
                    <a:pt x="6" y="24"/>
                  </a:cubicBezTo>
                  <a:cubicBezTo>
                    <a:pt x="5" y="25"/>
                    <a:pt x="3" y="25"/>
                    <a:pt x="2" y="24"/>
                  </a:cubicBezTo>
                  <a:cubicBezTo>
                    <a:pt x="2" y="24"/>
                    <a:pt x="2" y="24"/>
                    <a:pt x="2" y="24"/>
                  </a:cubicBezTo>
                  <a:cubicBezTo>
                    <a:pt x="0" y="23"/>
                    <a:pt x="0" y="21"/>
                    <a:pt x="2" y="20"/>
                  </a:cubicBezTo>
                  <a:cubicBezTo>
                    <a:pt x="2" y="20"/>
                    <a:pt x="2" y="20"/>
                    <a:pt x="2" y="20"/>
                  </a:cubicBezTo>
                  <a:cubicBezTo>
                    <a:pt x="21" y="0"/>
                    <a:pt x="54" y="0"/>
                    <a:pt x="74" y="20"/>
                  </a:cubicBezTo>
                  <a:cubicBezTo>
                    <a:pt x="74" y="20"/>
                    <a:pt x="74" y="20"/>
                    <a:pt x="74" y="20"/>
                  </a:cubicBezTo>
                  <a:cubicBezTo>
                    <a:pt x="75" y="21"/>
                    <a:pt x="75" y="23"/>
                    <a:pt x="74" y="24"/>
                  </a:cubicBezTo>
                  <a:cubicBezTo>
                    <a:pt x="74" y="24"/>
                    <a:pt x="74" y="24"/>
                    <a:pt x="74" y="24"/>
                  </a:cubicBezTo>
                  <a:cubicBezTo>
                    <a:pt x="73" y="25"/>
                    <a:pt x="71" y="25"/>
                    <a:pt x="70"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70">
                <a:solidFill>
                  <a:schemeClr val="bg1"/>
                </a:solidFill>
              </a:endParaRPr>
            </a:p>
          </p:txBody>
        </p:sp>
      </p:grpSp>
      <p:grpSp>
        <p:nvGrpSpPr>
          <p:cNvPr id="23" name="组合 22"/>
          <p:cNvGrpSpPr/>
          <p:nvPr/>
        </p:nvGrpSpPr>
        <p:grpSpPr>
          <a:xfrm>
            <a:off x="3880036" y="2513605"/>
            <a:ext cx="415803" cy="331624"/>
            <a:chOff x="3009633" y="2833220"/>
            <a:chExt cx="591168" cy="471487"/>
          </a:xfrm>
          <a:solidFill>
            <a:schemeClr val="bg1"/>
          </a:solidFill>
        </p:grpSpPr>
        <p:sp>
          <p:nvSpPr>
            <p:cNvPr id="24" name="Oval 214"/>
            <p:cNvSpPr>
              <a:spLocks noChangeArrowheads="1"/>
            </p:cNvSpPr>
            <p:nvPr/>
          </p:nvSpPr>
          <p:spPr bwMode="auto">
            <a:xfrm>
              <a:off x="3234494" y="3210410"/>
              <a:ext cx="94297" cy="9429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70">
                <a:solidFill>
                  <a:schemeClr val="bg1"/>
                </a:solidFill>
              </a:endParaRPr>
            </a:p>
          </p:txBody>
        </p:sp>
        <p:sp>
          <p:nvSpPr>
            <p:cNvPr id="25" name="Oval 215"/>
            <p:cNvSpPr>
              <a:spLocks noChangeArrowheads="1"/>
            </p:cNvSpPr>
            <p:nvPr/>
          </p:nvSpPr>
          <p:spPr bwMode="auto">
            <a:xfrm>
              <a:off x="3404954" y="3210410"/>
              <a:ext cx="101550" cy="9429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70">
                <a:solidFill>
                  <a:schemeClr val="bg1"/>
                </a:solidFill>
              </a:endParaRPr>
            </a:p>
          </p:txBody>
        </p:sp>
        <p:sp>
          <p:nvSpPr>
            <p:cNvPr id="26" name="Freeform 216"/>
            <p:cNvSpPr>
              <a:spLocks noEditPoints="1"/>
            </p:cNvSpPr>
            <p:nvPr/>
          </p:nvSpPr>
          <p:spPr bwMode="auto">
            <a:xfrm>
              <a:off x="3009633" y="2833220"/>
              <a:ext cx="591168" cy="340921"/>
            </a:xfrm>
            <a:custGeom>
              <a:avLst/>
              <a:gdLst>
                <a:gd name="T0" fmla="*/ 66 w 69"/>
                <a:gd name="T1" fmla="*/ 13 h 40"/>
                <a:gd name="T2" fmla="*/ 26 w 69"/>
                <a:gd name="T3" fmla="*/ 13 h 40"/>
                <a:gd name="T4" fmla="*/ 22 w 69"/>
                <a:gd name="T5" fmla="*/ 9 h 40"/>
                <a:gd name="T6" fmla="*/ 22 w 69"/>
                <a:gd name="T7" fmla="*/ 4 h 40"/>
                <a:gd name="T8" fmla="*/ 17 w 69"/>
                <a:gd name="T9" fmla="*/ 0 h 40"/>
                <a:gd name="T10" fmla="*/ 4 w 69"/>
                <a:gd name="T11" fmla="*/ 0 h 40"/>
                <a:gd name="T12" fmla="*/ 0 w 69"/>
                <a:gd name="T13" fmla="*/ 4 h 40"/>
                <a:gd name="T14" fmla="*/ 4 w 69"/>
                <a:gd name="T15" fmla="*/ 8 h 40"/>
                <a:gd name="T16" fmla="*/ 9 w 69"/>
                <a:gd name="T17" fmla="*/ 8 h 40"/>
                <a:gd name="T18" fmla="*/ 14 w 69"/>
                <a:gd name="T19" fmla="*/ 12 h 40"/>
                <a:gd name="T20" fmla="*/ 24 w 69"/>
                <a:gd name="T21" fmla="*/ 37 h 40"/>
                <a:gd name="T22" fmla="*/ 30 w 69"/>
                <a:gd name="T23" fmla="*/ 40 h 40"/>
                <a:gd name="T24" fmla="*/ 54 w 69"/>
                <a:gd name="T25" fmla="*/ 40 h 40"/>
                <a:gd name="T26" fmla="*/ 60 w 69"/>
                <a:gd name="T27" fmla="*/ 37 h 40"/>
                <a:gd name="T28" fmla="*/ 68 w 69"/>
                <a:gd name="T29" fmla="*/ 17 h 40"/>
                <a:gd name="T30" fmla="*/ 66 w 69"/>
                <a:gd name="T31" fmla="*/ 13 h 40"/>
                <a:gd name="T32" fmla="*/ 53 w 69"/>
                <a:gd name="T33" fmla="*/ 35 h 40"/>
                <a:gd name="T34" fmla="*/ 32 w 69"/>
                <a:gd name="T35" fmla="*/ 35 h 40"/>
                <a:gd name="T36" fmla="*/ 26 w 69"/>
                <a:gd name="T37" fmla="*/ 19 h 40"/>
                <a:gd name="T38" fmla="*/ 59 w 69"/>
                <a:gd name="T39" fmla="*/ 19 h 40"/>
                <a:gd name="T40" fmla="*/ 53 w 69"/>
                <a:gd name="T41" fmla="*/ 3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9" h="40">
                  <a:moveTo>
                    <a:pt x="66" y="13"/>
                  </a:moveTo>
                  <a:cubicBezTo>
                    <a:pt x="26" y="13"/>
                    <a:pt x="26" y="13"/>
                    <a:pt x="26" y="13"/>
                  </a:cubicBezTo>
                  <a:cubicBezTo>
                    <a:pt x="24" y="13"/>
                    <a:pt x="22" y="11"/>
                    <a:pt x="22" y="9"/>
                  </a:cubicBezTo>
                  <a:cubicBezTo>
                    <a:pt x="22" y="4"/>
                    <a:pt x="22" y="4"/>
                    <a:pt x="22" y="4"/>
                  </a:cubicBezTo>
                  <a:cubicBezTo>
                    <a:pt x="22" y="2"/>
                    <a:pt x="20" y="0"/>
                    <a:pt x="17" y="0"/>
                  </a:cubicBezTo>
                  <a:cubicBezTo>
                    <a:pt x="4" y="0"/>
                    <a:pt x="4" y="0"/>
                    <a:pt x="4" y="0"/>
                  </a:cubicBezTo>
                  <a:cubicBezTo>
                    <a:pt x="2" y="0"/>
                    <a:pt x="0" y="2"/>
                    <a:pt x="0" y="4"/>
                  </a:cubicBezTo>
                  <a:cubicBezTo>
                    <a:pt x="0" y="6"/>
                    <a:pt x="2" y="8"/>
                    <a:pt x="4" y="8"/>
                  </a:cubicBezTo>
                  <a:cubicBezTo>
                    <a:pt x="9" y="8"/>
                    <a:pt x="9" y="8"/>
                    <a:pt x="9" y="8"/>
                  </a:cubicBezTo>
                  <a:cubicBezTo>
                    <a:pt x="11" y="8"/>
                    <a:pt x="14" y="9"/>
                    <a:pt x="14" y="12"/>
                  </a:cubicBezTo>
                  <a:cubicBezTo>
                    <a:pt x="24" y="37"/>
                    <a:pt x="24" y="37"/>
                    <a:pt x="24" y="37"/>
                  </a:cubicBezTo>
                  <a:cubicBezTo>
                    <a:pt x="25" y="39"/>
                    <a:pt x="27" y="40"/>
                    <a:pt x="30" y="40"/>
                  </a:cubicBezTo>
                  <a:cubicBezTo>
                    <a:pt x="54" y="40"/>
                    <a:pt x="54" y="40"/>
                    <a:pt x="54" y="40"/>
                  </a:cubicBezTo>
                  <a:cubicBezTo>
                    <a:pt x="57" y="40"/>
                    <a:pt x="59" y="39"/>
                    <a:pt x="60" y="37"/>
                  </a:cubicBezTo>
                  <a:cubicBezTo>
                    <a:pt x="68" y="17"/>
                    <a:pt x="68" y="17"/>
                    <a:pt x="68" y="17"/>
                  </a:cubicBezTo>
                  <a:cubicBezTo>
                    <a:pt x="69" y="15"/>
                    <a:pt x="68" y="13"/>
                    <a:pt x="66" y="13"/>
                  </a:cubicBezTo>
                  <a:close/>
                  <a:moveTo>
                    <a:pt x="53" y="35"/>
                  </a:moveTo>
                  <a:cubicBezTo>
                    <a:pt x="32" y="35"/>
                    <a:pt x="32" y="35"/>
                    <a:pt x="32" y="35"/>
                  </a:cubicBezTo>
                  <a:cubicBezTo>
                    <a:pt x="26" y="19"/>
                    <a:pt x="26" y="19"/>
                    <a:pt x="26" y="19"/>
                  </a:cubicBezTo>
                  <a:cubicBezTo>
                    <a:pt x="59" y="19"/>
                    <a:pt x="59" y="19"/>
                    <a:pt x="59" y="19"/>
                  </a:cubicBezTo>
                  <a:lnTo>
                    <a:pt x="53"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70">
                <a:solidFill>
                  <a:schemeClr val="bg1"/>
                </a:solidFill>
              </a:endParaRPr>
            </a:p>
          </p:txBody>
        </p:sp>
      </p:grpSp>
      <p:grpSp>
        <p:nvGrpSpPr>
          <p:cNvPr id="27" name="组合 26"/>
          <p:cNvGrpSpPr/>
          <p:nvPr/>
        </p:nvGrpSpPr>
        <p:grpSpPr>
          <a:xfrm>
            <a:off x="4320178" y="3304510"/>
            <a:ext cx="318868" cy="415806"/>
            <a:chOff x="6889388" y="2720789"/>
            <a:chExt cx="453350" cy="591172"/>
          </a:xfrm>
          <a:solidFill>
            <a:schemeClr val="bg1"/>
          </a:solidFill>
        </p:grpSpPr>
        <p:sp>
          <p:nvSpPr>
            <p:cNvPr id="28" name="Freeform 197"/>
            <p:cNvSpPr>
              <a:spLocks noEditPoints="1"/>
            </p:cNvSpPr>
            <p:nvPr/>
          </p:nvSpPr>
          <p:spPr bwMode="auto">
            <a:xfrm>
              <a:off x="7092489" y="2920264"/>
              <a:ext cx="250249" cy="391697"/>
            </a:xfrm>
            <a:custGeom>
              <a:avLst/>
              <a:gdLst>
                <a:gd name="T0" fmla="*/ 18 w 29"/>
                <a:gd name="T1" fmla="*/ 0 h 46"/>
                <a:gd name="T2" fmla="*/ 18 w 29"/>
                <a:gd name="T3" fmla="*/ 13 h 46"/>
                <a:gd name="T4" fmla="*/ 29 w 29"/>
                <a:gd name="T5" fmla="*/ 13 h 46"/>
                <a:gd name="T6" fmla="*/ 29 w 29"/>
                <a:gd name="T7" fmla="*/ 0 h 46"/>
                <a:gd name="T8" fmla="*/ 18 w 29"/>
                <a:gd name="T9" fmla="*/ 0 h 46"/>
                <a:gd name="T10" fmla="*/ 0 w 29"/>
                <a:gd name="T11" fmla="*/ 31 h 46"/>
                <a:gd name="T12" fmla="*/ 14 w 29"/>
                <a:gd name="T13" fmla="*/ 46 h 46"/>
                <a:gd name="T14" fmla="*/ 29 w 29"/>
                <a:gd name="T15" fmla="*/ 31 h 46"/>
                <a:gd name="T16" fmla="*/ 29 w 29"/>
                <a:gd name="T17" fmla="*/ 15 h 46"/>
                <a:gd name="T18" fmla="*/ 0 w 29"/>
                <a:gd name="T19" fmla="*/ 15 h 46"/>
                <a:gd name="T20" fmla="*/ 0 w 29"/>
                <a:gd name="T21" fmla="*/ 31 h 46"/>
                <a:gd name="T22" fmla="*/ 15 w 29"/>
                <a:gd name="T23" fmla="*/ 0 h 46"/>
                <a:gd name="T24" fmla="*/ 0 w 29"/>
                <a:gd name="T25" fmla="*/ 0 h 46"/>
                <a:gd name="T26" fmla="*/ 0 w 29"/>
                <a:gd name="T27" fmla="*/ 13 h 46"/>
                <a:gd name="T28" fmla="*/ 15 w 29"/>
                <a:gd name="T29" fmla="*/ 13 h 46"/>
                <a:gd name="T30" fmla="*/ 15 w 29"/>
                <a:gd name="T3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46">
                  <a:moveTo>
                    <a:pt x="18" y="0"/>
                  </a:moveTo>
                  <a:cubicBezTo>
                    <a:pt x="18" y="13"/>
                    <a:pt x="18" y="13"/>
                    <a:pt x="18" y="13"/>
                  </a:cubicBezTo>
                  <a:cubicBezTo>
                    <a:pt x="29" y="13"/>
                    <a:pt x="29" y="13"/>
                    <a:pt x="29" y="13"/>
                  </a:cubicBezTo>
                  <a:cubicBezTo>
                    <a:pt x="29" y="0"/>
                    <a:pt x="29" y="0"/>
                    <a:pt x="29" y="0"/>
                  </a:cubicBezTo>
                  <a:lnTo>
                    <a:pt x="18" y="0"/>
                  </a:lnTo>
                  <a:close/>
                  <a:moveTo>
                    <a:pt x="0" y="31"/>
                  </a:moveTo>
                  <a:cubicBezTo>
                    <a:pt x="0" y="39"/>
                    <a:pt x="6" y="46"/>
                    <a:pt x="14" y="46"/>
                  </a:cubicBezTo>
                  <a:cubicBezTo>
                    <a:pt x="22" y="46"/>
                    <a:pt x="29" y="39"/>
                    <a:pt x="29" y="31"/>
                  </a:cubicBezTo>
                  <a:cubicBezTo>
                    <a:pt x="29" y="15"/>
                    <a:pt x="29" y="15"/>
                    <a:pt x="29" y="15"/>
                  </a:cubicBezTo>
                  <a:cubicBezTo>
                    <a:pt x="0" y="15"/>
                    <a:pt x="0" y="15"/>
                    <a:pt x="0" y="15"/>
                  </a:cubicBezTo>
                  <a:lnTo>
                    <a:pt x="0" y="31"/>
                  </a:lnTo>
                  <a:close/>
                  <a:moveTo>
                    <a:pt x="15" y="0"/>
                  </a:moveTo>
                  <a:cubicBezTo>
                    <a:pt x="0" y="0"/>
                    <a:pt x="0" y="0"/>
                    <a:pt x="0" y="0"/>
                  </a:cubicBezTo>
                  <a:cubicBezTo>
                    <a:pt x="0" y="13"/>
                    <a:pt x="0" y="13"/>
                    <a:pt x="0" y="13"/>
                  </a:cubicBezTo>
                  <a:cubicBezTo>
                    <a:pt x="15" y="13"/>
                    <a:pt x="15" y="13"/>
                    <a:pt x="15" y="13"/>
                  </a:cubicBezTo>
                  <a:lnTo>
                    <a:pt x="15" y="0"/>
                  </a:lnTo>
                  <a:close/>
                </a:path>
              </a:pathLst>
            </a:custGeom>
            <a:grpFill/>
            <a:ln>
              <a:noFill/>
            </a:ln>
          </p:spPr>
          <p:txBody>
            <a:bodyPr vert="horz" wrap="square" lIns="91440" tIns="45720" rIns="91440" bIns="45720" numCol="1" anchor="t" anchorCtr="0" compatLnSpc="1"/>
            <a:lstStyle/>
            <a:p>
              <a:endParaRPr lang="zh-CN" altLang="en-US" sz="1870">
                <a:solidFill>
                  <a:schemeClr val="bg1"/>
                </a:solidFill>
              </a:endParaRPr>
            </a:p>
          </p:txBody>
        </p:sp>
        <p:sp>
          <p:nvSpPr>
            <p:cNvPr id="29" name="Freeform 198"/>
            <p:cNvSpPr/>
            <p:nvPr/>
          </p:nvSpPr>
          <p:spPr bwMode="auto">
            <a:xfrm>
              <a:off x="6889388" y="2720789"/>
              <a:ext cx="333666" cy="301026"/>
            </a:xfrm>
            <a:custGeom>
              <a:avLst/>
              <a:gdLst>
                <a:gd name="T0" fmla="*/ 0 w 39"/>
                <a:gd name="T1" fmla="*/ 20 h 35"/>
                <a:gd name="T2" fmla="*/ 19 w 39"/>
                <a:gd name="T3" fmla="*/ 0 h 35"/>
                <a:gd name="T4" fmla="*/ 19 w 39"/>
                <a:gd name="T5" fmla="*/ 0 h 35"/>
                <a:gd name="T6" fmla="*/ 39 w 39"/>
                <a:gd name="T7" fmla="*/ 20 h 35"/>
                <a:gd name="T8" fmla="*/ 39 w 39"/>
                <a:gd name="T9" fmla="*/ 20 h 35"/>
                <a:gd name="T10" fmla="*/ 36 w 39"/>
                <a:gd name="T11" fmla="*/ 20 h 35"/>
                <a:gd name="T12" fmla="*/ 31 w 39"/>
                <a:gd name="T13" fmla="*/ 8 h 35"/>
                <a:gd name="T14" fmla="*/ 31 w 39"/>
                <a:gd name="T15" fmla="*/ 8 h 35"/>
                <a:gd name="T16" fmla="*/ 19 w 39"/>
                <a:gd name="T17" fmla="*/ 3 h 35"/>
                <a:gd name="T18" fmla="*/ 19 w 39"/>
                <a:gd name="T19" fmla="*/ 3 h 35"/>
                <a:gd name="T20" fmla="*/ 7 w 39"/>
                <a:gd name="T21" fmla="*/ 8 h 35"/>
                <a:gd name="T22" fmla="*/ 7 w 39"/>
                <a:gd name="T23" fmla="*/ 8 h 35"/>
                <a:gd name="T24" fmla="*/ 3 w 39"/>
                <a:gd name="T25" fmla="*/ 20 h 35"/>
                <a:gd name="T26" fmla="*/ 3 w 39"/>
                <a:gd name="T27" fmla="*/ 20 h 35"/>
                <a:gd name="T28" fmla="*/ 8 w 39"/>
                <a:gd name="T29" fmla="*/ 32 h 35"/>
                <a:gd name="T30" fmla="*/ 8 w 39"/>
                <a:gd name="T31" fmla="*/ 32 h 35"/>
                <a:gd name="T32" fmla="*/ 6 w 39"/>
                <a:gd name="T33" fmla="*/ 35 h 35"/>
                <a:gd name="T34" fmla="*/ 0 w 39"/>
                <a:gd name="T35" fmla="*/ 2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35">
                  <a:moveTo>
                    <a:pt x="0" y="20"/>
                  </a:moveTo>
                  <a:cubicBezTo>
                    <a:pt x="0" y="9"/>
                    <a:pt x="8" y="1"/>
                    <a:pt x="19" y="0"/>
                  </a:cubicBezTo>
                  <a:cubicBezTo>
                    <a:pt x="19" y="0"/>
                    <a:pt x="19" y="0"/>
                    <a:pt x="19" y="0"/>
                  </a:cubicBezTo>
                  <a:cubicBezTo>
                    <a:pt x="30" y="1"/>
                    <a:pt x="39" y="9"/>
                    <a:pt x="39" y="20"/>
                  </a:cubicBezTo>
                  <a:cubicBezTo>
                    <a:pt x="39" y="20"/>
                    <a:pt x="39" y="20"/>
                    <a:pt x="39" y="20"/>
                  </a:cubicBezTo>
                  <a:cubicBezTo>
                    <a:pt x="36" y="20"/>
                    <a:pt x="36" y="20"/>
                    <a:pt x="36" y="20"/>
                  </a:cubicBezTo>
                  <a:cubicBezTo>
                    <a:pt x="36" y="16"/>
                    <a:pt x="34" y="11"/>
                    <a:pt x="31" y="8"/>
                  </a:cubicBezTo>
                  <a:cubicBezTo>
                    <a:pt x="31" y="8"/>
                    <a:pt x="31" y="8"/>
                    <a:pt x="31" y="8"/>
                  </a:cubicBezTo>
                  <a:cubicBezTo>
                    <a:pt x="28" y="5"/>
                    <a:pt x="24" y="3"/>
                    <a:pt x="19" y="3"/>
                  </a:cubicBezTo>
                  <a:cubicBezTo>
                    <a:pt x="19" y="3"/>
                    <a:pt x="19" y="3"/>
                    <a:pt x="19" y="3"/>
                  </a:cubicBezTo>
                  <a:cubicBezTo>
                    <a:pt x="15" y="3"/>
                    <a:pt x="10" y="5"/>
                    <a:pt x="7" y="8"/>
                  </a:cubicBezTo>
                  <a:cubicBezTo>
                    <a:pt x="7" y="8"/>
                    <a:pt x="7" y="8"/>
                    <a:pt x="7" y="8"/>
                  </a:cubicBezTo>
                  <a:cubicBezTo>
                    <a:pt x="4" y="11"/>
                    <a:pt x="3" y="16"/>
                    <a:pt x="3" y="20"/>
                  </a:cubicBezTo>
                  <a:cubicBezTo>
                    <a:pt x="3" y="20"/>
                    <a:pt x="3" y="20"/>
                    <a:pt x="3" y="20"/>
                  </a:cubicBezTo>
                  <a:cubicBezTo>
                    <a:pt x="3" y="25"/>
                    <a:pt x="5" y="29"/>
                    <a:pt x="8" y="32"/>
                  </a:cubicBezTo>
                  <a:cubicBezTo>
                    <a:pt x="8" y="32"/>
                    <a:pt x="8" y="32"/>
                    <a:pt x="8" y="32"/>
                  </a:cubicBezTo>
                  <a:cubicBezTo>
                    <a:pt x="6" y="35"/>
                    <a:pt x="6" y="35"/>
                    <a:pt x="6" y="35"/>
                  </a:cubicBezTo>
                  <a:cubicBezTo>
                    <a:pt x="2" y="31"/>
                    <a:pt x="0" y="26"/>
                    <a:pt x="0" y="20"/>
                  </a:cubicBezTo>
                  <a:close/>
                </a:path>
              </a:pathLst>
            </a:custGeom>
            <a:grpFill/>
            <a:ln>
              <a:noFill/>
            </a:ln>
          </p:spPr>
          <p:txBody>
            <a:bodyPr vert="horz" wrap="square" lIns="91440" tIns="45720" rIns="91440" bIns="45720" numCol="1" anchor="t" anchorCtr="0" compatLnSpc="1"/>
            <a:lstStyle/>
            <a:p>
              <a:endParaRPr lang="zh-CN" altLang="en-US" sz="1870">
                <a:solidFill>
                  <a:schemeClr val="bg1"/>
                </a:solidFill>
              </a:endParaRPr>
            </a:p>
          </p:txBody>
        </p:sp>
      </p:grpSp>
      <p:sp>
        <p:nvSpPr>
          <p:cNvPr id="30" name="空心弧 29"/>
          <p:cNvSpPr/>
          <p:nvPr/>
        </p:nvSpPr>
        <p:spPr>
          <a:xfrm>
            <a:off x="4028219" y="3037341"/>
            <a:ext cx="1203667" cy="1204149"/>
          </a:xfrm>
          <a:prstGeom prst="blockArc">
            <a:avLst>
              <a:gd name="adj1" fmla="val 17085111"/>
              <a:gd name="adj2" fmla="val 10799997"/>
              <a:gd name="adj3" fmla="val 11504"/>
            </a:avLst>
          </a:prstGeom>
          <a:solidFill>
            <a:schemeClr val="bg1"/>
          </a:solidFill>
          <a:ln>
            <a:noFill/>
          </a:ln>
          <a:effectLst/>
        </p:spPr>
        <p:style>
          <a:lnRef idx="0">
            <a:scrgbClr r="0" g="0" b="0"/>
          </a:lnRef>
          <a:fillRef idx="3">
            <a:scrgbClr r="0" g="0" b="0"/>
          </a:fillRef>
          <a:effectRef idx="2">
            <a:scrgbClr r="0" g="0" b="0"/>
          </a:effectRef>
          <a:fontRef idx="minor">
            <a:schemeClr val="lt1"/>
          </a:fontRef>
        </p:style>
      </p:sp>
      <p:sp>
        <p:nvSpPr>
          <p:cNvPr id="31" name="任意多边形 30"/>
          <p:cNvSpPr/>
          <p:nvPr/>
        </p:nvSpPr>
        <p:spPr>
          <a:xfrm rot="17307692">
            <a:off x="4169344" y="1605726"/>
            <a:ext cx="1214452" cy="654325"/>
          </a:xfrm>
          <a:custGeom>
            <a:avLst/>
            <a:gdLst>
              <a:gd name="connsiteX0" fmla="*/ 4833930 w 4843779"/>
              <a:gd name="connsiteY0" fmla="*/ 0 h 2609741"/>
              <a:gd name="connsiteX1" fmla="*/ 4843489 w 4843779"/>
              <a:gd name="connsiteY1" fmla="*/ 152635 h 2609741"/>
              <a:gd name="connsiteX2" fmla="*/ 3517115 w 4843779"/>
              <a:gd name="connsiteY2" fmla="*/ 2348626 h 2609741"/>
              <a:gd name="connsiteX3" fmla="*/ 351244 w 4843779"/>
              <a:gd name="connsiteY3" fmla="*/ 1435790 h 2609741"/>
              <a:gd name="connsiteX4" fmla="*/ 0 w 4843779"/>
              <a:gd name="connsiteY4" fmla="*/ 1526124 h 2609741"/>
              <a:gd name="connsiteX5" fmla="*/ 380009 w 4843779"/>
              <a:gd name="connsiteY5" fmla="*/ 717222 h 2609741"/>
              <a:gd name="connsiteX6" fmla="*/ 1326890 w 4843779"/>
              <a:gd name="connsiteY6" fmla="*/ 1184874 h 2609741"/>
              <a:gd name="connsiteX7" fmla="*/ 981253 w 4843779"/>
              <a:gd name="connsiteY7" fmla="*/ 1273766 h 2609741"/>
              <a:gd name="connsiteX8" fmla="*/ 3348138 w 4843779"/>
              <a:gd name="connsiteY8" fmla="*/ 1741216 h 2609741"/>
              <a:gd name="connsiteX9" fmla="*/ 4226462 w 4843779"/>
              <a:gd name="connsiteY9" fmla="*/ 84448 h 2609741"/>
              <a:gd name="connsiteX10" fmla="*/ 4217585 w 4843779"/>
              <a:gd name="connsiteY10" fmla="*/ 0 h 2609741"/>
              <a:gd name="connsiteX11" fmla="*/ 4833930 w 4843779"/>
              <a:gd name="connsiteY11" fmla="*/ 0 h 260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43779" h="2609741">
                <a:moveTo>
                  <a:pt x="4833930" y="0"/>
                </a:moveTo>
                <a:lnTo>
                  <a:pt x="4843489" y="152635"/>
                </a:lnTo>
                <a:cubicBezTo>
                  <a:pt x="4857473" y="1052464"/>
                  <a:pt x="4365817" y="1918999"/>
                  <a:pt x="3517115" y="2348626"/>
                </a:cubicBezTo>
                <a:cubicBezTo>
                  <a:pt x="2385597" y="2921419"/>
                  <a:pt x="1003828" y="2523005"/>
                  <a:pt x="351244" y="1435790"/>
                </a:cubicBezTo>
                <a:lnTo>
                  <a:pt x="0" y="1526124"/>
                </a:lnTo>
                <a:lnTo>
                  <a:pt x="380009" y="717222"/>
                </a:lnTo>
                <a:lnTo>
                  <a:pt x="1326890" y="1184874"/>
                </a:lnTo>
                <a:lnTo>
                  <a:pt x="981253" y="1273766"/>
                </a:lnTo>
                <a:cubicBezTo>
                  <a:pt x="1534634" y="2011589"/>
                  <a:pt x="2555569" y="2213219"/>
                  <a:pt x="3348138" y="1741216"/>
                </a:cubicBezTo>
                <a:cubicBezTo>
                  <a:pt x="3942651" y="1387163"/>
                  <a:pt x="4265044" y="739620"/>
                  <a:pt x="4226462" y="84448"/>
                </a:cubicBezTo>
                <a:lnTo>
                  <a:pt x="4217585" y="0"/>
                </a:lnTo>
                <a:lnTo>
                  <a:pt x="483393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0">
              <a:solidFill>
                <a:schemeClr val="bg1"/>
              </a:solidFill>
            </a:endParaRPr>
          </a:p>
        </p:txBody>
      </p:sp>
      <p:sp>
        <p:nvSpPr>
          <p:cNvPr id="32" name="任意多边形 31"/>
          <p:cNvSpPr/>
          <p:nvPr/>
        </p:nvSpPr>
        <p:spPr>
          <a:xfrm rot="17307692">
            <a:off x="3872288" y="1267366"/>
            <a:ext cx="797548" cy="558427"/>
          </a:xfrm>
          <a:custGeom>
            <a:avLst/>
            <a:gdLst>
              <a:gd name="connsiteX0" fmla="*/ 3082922 w 3180980"/>
              <a:gd name="connsiteY0" fmla="*/ 1705085 h 2227258"/>
              <a:gd name="connsiteX1" fmla="*/ 3176423 w 3180980"/>
              <a:gd name="connsiteY1" fmla="*/ 2154476 h 2227258"/>
              <a:gd name="connsiteX2" fmla="*/ 3180980 w 3180980"/>
              <a:gd name="connsiteY2" fmla="*/ 2227258 h 2227258"/>
              <a:gd name="connsiteX3" fmla="*/ 2564635 w 3180980"/>
              <a:gd name="connsiteY3" fmla="*/ 2227258 h 2227258"/>
              <a:gd name="connsiteX4" fmla="*/ 2556295 w 3180980"/>
              <a:gd name="connsiteY4" fmla="*/ 2147919 h 2227258"/>
              <a:gd name="connsiteX5" fmla="*/ 2411315 w 3180980"/>
              <a:gd name="connsiteY5" fmla="*/ 1664578 h 2227258"/>
              <a:gd name="connsiteX6" fmla="*/ 196026 w 3180980"/>
              <a:gd name="connsiteY6" fmla="*/ 708959 h 2227258"/>
              <a:gd name="connsiteX7" fmla="*/ 0 w 3180980"/>
              <a:gd name="connsiteY7" fmla="*/ 127074 h 2227258"/>
              <a:gd name="connsiteX8" fmla="*/ 3002505 w 3180980"/>
              <a:gd name="connsiteY8" fmla="*/ 1483914 h 2227258"/>
              <a:gd name="connsiteX9" fmla="*/ 3082922 w 3180980"/>
              <a:gd name="connsiteY9" fmla="*/ 1705085 h 2227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80980" h="2227258">
                <a:moveTo>
                  <a:pt x="3082922" y="1705085"/>
                </a:moveTo>
                <a:cubicBezTo>
                  <a:pt x="3128937" y="1853627"/>
                  <a:pt x="3159875" y="2004047"/>
                  <a:pt x="3176423" y="2154476"/>
                </a:cubicBezTo>
                <a:lnTo>
                  <a:pt x="3180980" y="2227258"/>
                </a:lnTo>
                <a:lnTo>
                  <a:pt x="2564635" y="2227258"/>
                </a:lnTo>
                <a:lnTo>
                  <a:pt x="2556295" y="2147919"/>
                </a:lnTo>
                <a:cubicBezTo>
                  <a:pt x="2531455" y="1984304"/>
                  <a:pt x="2483591" y="1821702"/>
                  <a:pt x="2411315" y="1664578"/>
                </a:cubicBezTo>
                <a:cubicBezTo>
                  <a:pt x="2025870" y="826647"/>
                  <a:pt x="1070294" y="414436"/>
                  <a:pt x="196026" y="708959"/>
                </a:cubicBezTo>
                <a:lnTo>
                  <a:pt x="0" y="127074"/>
                </a:lnTo>
                <a:cubicBezTo>
                  <a:pt x="1201918" y="-277827"/>
                  <a:pt x="2512407" y="314386"/>
                  <a:pt x="3002505" y="1483914"/>
                </a:cubicBezTo>
                <a:cubicBezTo>
                  <a:pt x="3033137" y="1557012"/>
                  <a:pt x="3059914" y="1630814"/>
                  <a:pt x="3082922" y="170508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0">
              <a:solidFill>
                <a:schemeClr val="bg1"/>
              </a:solidFill>
            </a:endParaRPr>
          </a:p>
        </p:txBody>
      </p:sp>
    </p:spTree>
    <p:extLst>
      <p:ext uri="{BB962C8B-B14F-4D97-AF65-F5344CB8AC3E}">
        <p14:creationId xmlns:p14="http://schemas.microsoft.com/office/powerpoint/2010/main" val="176197622"/>
      </p:ext>
    </p:extLst>
  </p:cSld>
  <p:clrMapOvr>
    <a:masterClrMapping/>
  </p:clrMapOvr>
  <mc:AlternateContent xmlns:mc="http://schemas.openxmlformats.org/markup-compatibility/2006" xmlns:p14="http://schemas.microsoft.com/office/powerpoint/2010/main">
    <mc:Choice Requires="p14">
      <p:transition spd="slow" p14:dur="2000" advClick="0" advTm="3000">
        <p:fad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par>
                          <p:cTn id="13" fill="hold">
                            <p:stCondLst>
                              <p:cond delay="500"/>
                            </p:stCondLst>
                            <p:childTnLst>
                              <p:par>
                                <p:cTn id="14" presetID="22" presetClass="entr" presetSubtype="4" fill="hold" grpId="0" nodeType="afterEffect">
                                  <p:stCondLst>
                                    <p:cond delay="0"/>
                                  </p:stCondLst>
                                  <p:childTnLst>
                                    <p:set>
                                      <p:cBhvr>
                                        <p:cTn id="15" dur="1" fill="hold">
                                          <p:stCondLst>
                                            <p:cond delay="0"/>
                                          </p:stCondLst>
                                        </p:cTn>
                                        <p:tgtEl>
                                          <p:spTgt spid="32"/>
                                        </p:tgtEl>
                                        <p:attrNameLst>
                                          <p:attrName>style.visibility</p:attrName>
                                        </p:attrNameLst>
                                      </p:cBhvr>
                                      <p:to>
                                        <p:strVal val="visible"/>
                                      </p:to>
                                    </p:set>
                                    <p:animEffect transition="in" filter="wipe(down)">
                                      <p:cBhvr>
                                        <p:cTn id="16" dur="350"/>
                                        <p:tgtEl>
                                          <p:spTgt spid="32"/>
                                        </p:tgtEl>
                                      </p:cBhvr>
                                    </p:animEffect>
                                  </p:childTnLst>
                                </p:cTn>
                              </p:par>
                            </p:childTnLst>
                          </p:cTn>
                        </p:par>
                        <p:par>
                          <p:cTn id="17" fill="hold">
                            <p:stCondLst>
                              <p:cond delay="850"/>
                            </p:stCondLst>
                            <p:childTnLst>
                              <p:par>
                                <p:cTn id="18" presetID="22" presetClass="entr" presetSubtype="1" fill="hold" grpId="0" nodeType="after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wipe(up)">
                                      <p:cBhvr>
                                        <p:cTn id="20" dur="600"/>
                                        <p:tgtEl>
                                          <p:spTgt spid="31"/>
                                        </p:tgtEl>
                                      </p:cBhvr>
                                    </p:animEffect>
                                  </p:childTnLst>
                                </p:cTn>
                              </p:par>
                            </p:childTnLst>
                          </p:cTn>
                        </p:par>
                        <p:par>
                          <p:cTn id="21" fill="hold">
                            <p:stCondLst>
                              <p:cond delay="1450"/>
                            </p:stCondLst>
                            <p:childTnLst>
                              <p:par>
                                <p:cTn id="22" presetID="10" presetClass="entr" presetSubtype="0"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500"/>
                                        <p:tgtEl>
                                          <p:spTgt spid="18"/>
                                        </p:tgtEl>
                                      </p:cBhvr>
                                    </p:animEffect>
                                  </p:childTnLst>
                                </p:cTn>
                              </p:par>
                            </p:childTnLst>
                          </p:cTn>
                        </p:par>
                        <p:par>
                          <p:cTn id="25" fill="hold">
                            <p:stCondLst>
                              <p:cond delay="1950"/>
                            </p:stCondLst>
                            <p:childTnLst>
                              <p:par>
                                <p:cTn id="26" presetID="1" presetClass="entr" presetSubtype="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childTnLst>
                                </p:cTn>
                              </p:par>
                              <p:par>
                                <p:cTn id="28" presetID="26" presetClass="emph" presetSubtype="0" fill="hold" grpId="1" nodeType="withEffect">
                                  <p:stCondLst>
                                    <p:cond delay="0"/>
                                  </p:stCondLst>
                                  <p:childTnLst>
                                    <p:animEffect transition="out" filter="fade">
                                      <p:cBhvr>
                                        <p:cTn id="29" dur="500" tmFilter="0, 0; .2, .5; .8, .5; 1, 0"/>
                                        <p:tgtEl>
                                          <p:spTgt spid="10"/>
                                        </p:tgtEl>
                                      </p:cBhvr>
                                    </p:animEffect>
                                    <p:animScale>
                                      <p:cBhvr>
                                        <p:cTn id="30" dur="250" autoRev="1" fill="hold"/>
                                        <p:tgtEl>
                                          <p:spTgt spid="10"/>
                                        </p:tgtEl>
                                      </p:cBhvr>
                                      <p:by x="105000" y="105000"/>
                                    </p:animScale>
                                  </p:childTnLst>
                                </p:cTn>
                              </p:par>
                            </p:childTnLst>
                          </p:cTn>
                        </p:par>
                        <p:par>
                          <p:cTn id="31" fill="hold">
                            <p:stCondLst>
                              <p:cond delay="2450"/>
                            </p:stCondLst>
                            <p:childTnLst>
                              <p:par>
                                <p:cTn id="32" presetID="22" presetClass="entr" presetSubtype="8" fill="hold" grpId="0" nodeType="after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wipe(left)">
                                      <p:cBhvr>
                                        <p:cTn id="34" dur="500"/>
                                        <p:tgtEl>
                                          <p:spTgt spid="5"/>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left)">
                                      <p:cBhvr>
                                        <p:cTn id="37" dur="500"/>
                                        <p:tgtEl>
                                          <p:spTgt spid="11"/>
                                        </p:tgtEl>
                                      </p:cBhvr>
                                    </p:animEffect>
                                  </p:childTnLst>
                                </p:cTn>
                              </p:par>
                            </p:childTnLst>
                          </p:cTn>
                        </p:par>
                        <p:par>
                          <p:cTn id="38" fill="hold">
                            <p:stCondLst>
                              <p:cond delay="2950"/>
                            </p:stCondLst>
                            <p:childTnLst>
                              <p:par>
                                <p:cTn id="39" presetID="22" presetClass="entr" presetSubtype="1" fill="hold" nodeType="after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wipe(up)">
                                      <p:cBhvr>
                                        <p:cTn id="41" dur="750"/>
                                        <p:tgtEl>
                                          <p:spTgt spid="16"/>
                                        </p:tgtEl>
                                      </p:cBhvr>
                                    </p:animEffect>
                                  </p:childTnLst>
                                </p:cTn>
                              </p:par>
                            </p:childTnLst>
                          </p:cTn>
                        </p:par>
                        <p:par>
                          <p:cTn id="42" fill="hold">
                            <p:stCondLst>
                              <p:cond delay="3700"/>
                            </p:stCondLst>
                            <p:childTnLst>
                              <p:par>
                                <p:cTn id="43" presetID="10" presetClass="entr" presetSubtype="0" fill="hold" nodeType="after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fade">
                                      <p:cBhvr>
                                        <p:cTn id="45" dur="500"/>
                                        <p:tgtEl>
                                          <p:spTgt spid="23"/>
                                        </p:tgtEl>
                                      </p:cBhvr>
                                    </p:animEffect>
                                  </p:childTnLst>
                                </p:cTn>
                              </p:par>
                            </p:childTnLst>
                          </p:cTn>
                        </p:par>
                        <p:par>
                          <p:cTn id="46" fill="hold">
                            <p:stCondLst>
                              <p:cond delay="4200"/>
                            </p:stCondLst>
                            <p:childTnLst>
                              <p:par>
                                <p:cTn id="47" presetID="1" presetClass="entr" presetSubtype="0"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childTnLst>
                                </p:cTn>
                              </p:par>
                              <p:par>
                                <p:cTn id="49" presetID="26" presetClass="emph" presetSubtype="0" fill="hold" grpId="1" nodeType="withEffect">
                                  <p:stCondLst>
                                    <p:cond delay="0"/>
                                  </p:stCondLst>
                                  <p:childTnLst>
                                    <p:animEffect transition="out" filter="fade">
                                      <p:cBhvr>
                                        <p:cTn id="50" dur="500" tmFilter="0, 0; .2, .5; .8, .5; 1, 0"/>
                                        <p:tgtEl>
                                          <p:spTgt spid="14"/>
                                        </p:tgtEl>
                                      </p:cBhvr>
                                    </p:animEffect>
                                    <p:animScale>
                                      <p:cBhvr>
                                        <p:cTn id="51" dur="250" autoRev="1" fill="hold"/>
                                        <p:tgtEl>
                                          <p:spTgt spid="14"/>
                                        </p:tgtEl>
                                      </p:cBhvr>
                                      <p:by x="105000" y="105000"/>
                                    </p:animScale>
                                  </p:childTnLst>
                                </p:cTn>
                              </p:par>
                            </p:childTnLst>
                          </p:cTn>
                        </p:par>
                        <p:par>
                          <p:cTn id="52" fill="hold">
                            <p:stCondLst>
                              <p:cond delay="4700"/>
                            </p:stCondLst>
                            <p:childTnLst>
                              <p:par>
                                <p:cTn id="53" presetID="22" presetClass="entr" presetSubtype="2" fill="hold" grpId="0" nodeType="afterEffect">
                                  <p:stCondLst>
                                    <p:cond delay="0"/>
                                  </p:stCondLst>
                                  <p:childTnLst>
                                    <p:set>
                                      <p:cBhvr>
                                        <p:cTn id="54" dur="1" fill="hold">
                                          <p:stCondLst>
                                            <p:cond delay="0"/>
                                          </p:stCondLst>
                                        </p:cTn>
                                        <p:tgtEl>
                                          <p:spTgt spid="7"/>
                                        </p:tgtEl>
                                        <p:attrNameLst>
                                          <p:attrName>style.visibility</p:attrName>
                                        </p:attrNameLst>
                                      </p:cBhvr>
                                      <p:to>
                                        <p:strVal val="visible"/>
                                      </p:to>
                                    </p:set>
                                    <p:animEffect transition="in" filter="wipe(right)">
                                      <p:cBhvr>
                                        <p:cTn id="55" dur="500"/>
                                        <p:tgtEl>
                                          <p:spTgt spid="7"/>
                                        </p:tgtEl>
                                      </p:cBhvr>
                                    </p:animEffect>
                                  </p:childTnLst>
                                </p:cTn>
                              </p:par>
                            </p:childTnLst>
                          </p:cTn>
                        </p:par>
                        <p:par>
                          <p:cTn id="56" fill="hold">
                            <p:stCondLst>
                              <p:cond delay="5200"/>
                            </p:stCondLst>
                            <p:childTnLst>
                              <p:par>
                                <p:cTn id="57" presetID="22" presetClass="entr" presetSubtype="2" fill="hold" grpId="0" nodeType="after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wipe(right)">
                                      <p:cBhvr>
                                        <p:cTn id="59" dur="500"/>
                                        <p:tgtEl>
                                          <p:spTgt spid="15"/>
                                        </p:tgtEl>
                                      </p:cBhvr>
                                    </p:animEffect>
                                  </p:childTnLst>
                                </p:cTn>
                              </p:par>
                            </p:childTnLst>
                          </p:cTn>
                        </p:par>
                        <p:par>
                          <p:cTn id="60" fill="hold">
                            <p:stCondLst>
                              <p:cond delay="5700"/>
                            </p:stCondLst>
                            <p:childTnLst>
                              <p:par>
                                <p:cTn id="61" presetID="22" presetClass="entr" presetSubtype="8" fill="hold" nodeType="after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wipe(left)">
                                      <p:cBhvr>
                                        <p:cTn id="63" dur="250"/>
                                        <p:tgtEl>
                                          <p:spTgt spid="17"/>
                                        </p:tgtEl>
                                      </p:cBhvr>
                                    </p:animEffect>
                                  </p:childTnLst>
                                </p:cTn>
                              </p:par>
                            </p:childTnLst>
                          </p:cTn>
                        </p:par>
                        <p:par>
                          <p:cTn id="64" fill="hold">
                            <p:stCondLst>
                              <p:cond delay="5950"/>
                            </p:stCondLst>
                            <p:childTnLst>
                              <p:par>
                                <p:cTn id="65" presetID="21" presetClass="entr" presetSubtype="1" fill="hold" nodeType="after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wheel(1)">
                                      <p:cBhvr>
                                        <p:cTn id="67" dur="1000"/>
                                        <p:tgtEl>
                                          <p:spTgt spid="30"/>
                                        </p:tgtEl>
                                      </p:cBhvr>
                                    </p:animEffect>
                                  </p:childTnLst>
                                </p:cTn>
                              </p:par>
                            </p:childTnLst>
                          </p:cTn>
                        </p:par>
                        <p:par>
                          <p:cTn id="68" fill="hold">
                            <p:stCondLst>
                              <p:cond delay="6950"/>
                            </p:stCondLst>
                            <p:childTnLst>
                              <p:par>
                                <p:cTn id="69" presetID="10" presetClass="entr" presetSubtype="0" fill="hold" nodeType="afterEffect">
                                  <p:stCondLst>
                                    <p:cond delay="0"/>
                                  </p:stCondLst>
                                  <p:childTnLst>
                                    <p:set>
                                      <p:cBhvr>
                                        <p:cTn id="70" dur="1" fill="hold">
                                          <p:stCondLst>
                                            <p:cond delay="0"/>
                                          </p:stCondLst>
                                        </p:cTn>
                                        <p:tgtEl>
                                          <p:spTgt spid="27"/>
                                        </p:tgtEl>
                                        <p:attrNameLst>
                                          <p:attrName>style.visibility</p:attrName>
                                        </p:attrNameLst>
                                      </p:cBhvr>
                                      <p:to>
                                        <p:strVal val="visible"/>
                                      </p:to>
                                    </p:set>
                                    <p:animEffect transition="in" filter="fade">
                                      <p:cBhvr>
                                        <p:cTn id="71" dur="500"/>
                                        <p:tgtEl>
                                          <p:spTgt spid="27"/>
                                        </p:tgtEl>
                                      </p:cBhvr>
                                    </p:animEffect>
                                  </p:childTnLst>
                                </p:cTn>
                              </p:par>
                            </p:childTnLst>
                          </p:cTn>
                        </p:par>
                        <p:par>
                          <p:cTn id="72" fill="hold">
                            <p:stCondLst>
                              <p:cond delay="7450"/>
                            </p:stCondLst>
                            <p:childTnLst>
                              <p:par>
                                <p:cTn id="73" presetID="1" presetClass="entr" presetSubtype="0" fill="hold" grpId="0" nodeType="afterEffect">
                                  <p:stCondLst>
                                    <p:cond delay="0"/>
                                  </p:stCondLst>
                                  <p:childTnLst>
                                    <p:set>
                                      <p:cBhvr>
                                        <p:cTn id="74" dur="1" fill="hold">
                                          <p:stCondLst>
                                            <p:cond delay="0"/>
                                          </p:stCondLst>
                                        </p:cTn>
                                        <p:tgtEl>
                                          <p:spTgt spid="12"/>
                                        </p:tgtEl>
                                        <p:attrNameLst>
                                          <p:attrName>style.visibility</p:attrName>
                                        </p:attrNameLst>
                                      </p:cBhvr>
                                      <p:to>
                                        <p:strVal val="visible"/>
                                      </p:to>
                                    </p:set>
                                  </p:childTnLst>
                                </p:cTn>
                              </p:par>
                              <p:par>
                                <p:cTn id="75" presetID="26" presetClass="emph" presetSubtype="0" fill="hold" grpId="1" nodeType="withEffect">
                                  <p:stCondLst>
                                    <p:cond delay="0"/>
                                  </p:stCondLst>
                                  <p:childTnLst>
                                    <p:animEffect transition="out" filter="fade">
                                      <p:cBhvr>
                                        <p:cTn id="76" dur="500" tmFilter="0, 0; .2, .5; .8, .5; 1, 0"/>
                                        <p:tgtEl>
                                          <p:spTgt spid="12"/>
                                        </p:tgtEl>
                                      </p:cBhvr>
                                    </p:animEffect>
                                    <p:animScale>
                                      <p:cBhvr>
                                        <p:cTn id="77" dur="250" autoRev="1" fill="hold"/>
                                        <p:tgtEl>
                                          <p:spTgt spid="12"/>
                                        </p:tgtEl>
                                      </p:cBhvr>
                                      <p:by x="105000" y="105000"/>
                                    </p:animScale>
                                  </p:childTnLst>
                                </p:cTn>
                              </p:par>
                            </p:childTnLst>
                          </p:cTn>
                        </p:par>
                        <p:par>
                          <p:cTn id="78" fill="hold">
                            <p:stCondLst>
                              <p:cond delay="7950"/>
                            </p:stCondLst>
                            <p:childTnLst>
                              <p:par>
                                <p:cTn id="79" presetID="22" presetClass="entr" presetSubtype="8" fill="hold" grpId="0" nodeType="afterEffect">
                                  <p:stCondLst>
                                    <p:cond delay="0"/>
                                  </p:stCondLst>
                                  <p:childTnLst>
                                    <p:set>
                                      <p:cBhvr>
                                        <p:cTn id="80" dur="1" fill="hold">
                                          <p:stCondLst>
                                            <p:cond delay="0"/>
                                          </p:stCondLst>
                                        </p:cTn>
                                        <p:tgtEl>
                                          <p:spTgt spid="6"/>
                                        </p:tgtEl>
                                        <p:attrNameLst>
                                          <p:attrName>style.visibility</p:attrName>
                                        </p:attrNameLst>
                                      </p:cBhvr>
                                      <p:to>
                                        <p:strVal val="visible"/>
                                      </p:to>
                                    </p:set>
                                    <p:animEffect transition="in" filter="wipe(left)">
                                      <p:cBhvr>
                                        <p:cTn id="81" dur="500"/>
                                        <p:tgtEl>
                                          <p:spTgt spid="6"/>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13"/>
                                        </p:tgtEl>
                                        <p:attrNameLst>
                                          <p:attrName>style.visibility</p:attrName>
                                        </p:attrNameLst>
                                      </p:cBhvr>
                                      <p:to>
                                        <p:strVal val="visible"/>
                                      </p:to>
                                    </p:set>
                                    <p:animEffect transition="in" filter="wipe(left)">
                                      <p:cBhvr>
                                        <p:cTn id="8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10" grpId="0" bldLvl="0" animBg="1"/>
      <p:bldP spid="10" grpId="1" bldLvl="0" animBg="1"/>
      <p:bldP spid="11" grpId="0"/>
      <p:bldP spid="12" grpId="0" bldLvl="0" animBg="1"/>
      <p:bldP spid="12" grpId="1" bldLvl="0" animBg="1"/>
      <p:bldP spid="13" grpId="0"/>
      <p:bldP spid="14" grpId="0" bldLvl="0" animBg="1"/>
      <p:bldP spid="14" grpId="1" bldLvl="0" animBg="1"/>
      <p:bldP spid="15" grpId="0"/>
      <p:bldP spid="31" grpId="0" bldLvl="0" animBg="1"/>
      <p:bldP spid="32"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http://img06.tooopen.com/images/20160719/tooopen_sy_170922258475.jpg"/>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rcRect l="1" r="55703" b="24485"/>
          <a:stretch/>
        </p:blipFill>
        <p:spPr bwMode="auto">
          <a:xfrm flipH="1">
            <a:off x="0" y="0"/>
            <a:ext cx="9143998" cy="5143500"/>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622092" y="62098"/>
            <a:ext cx="2262158" cy="369332"/>
          </a:xfrm>
          <a:prstGeom prst="rect">
            <a:avLst/>
          </a:prstGeom>
        </p:spPr>
        <p:txBody>
          <a:bodyPr wrap="none">
            <a:spAutoFit/>
          </a:bodyPr>
          <a:lstStyle/>
          <a:p>
            <a:pPr algn="dist"/>
            <a:r>
              <a:rPr lang="zh-CN" altLang="en-US" sz="1800" b="1" dirty="0">
                <a:solidFill>
                  <a:schemeClr val="bg1"/>
                </a:solidFill>
                <a:latin typeface="微软雅黑" panose="020B0503020204020204" pitchFamily="34" charset="-122"/>
                <a:ea typeface="微软雅黑" panose="020B0503020204020204" pitchFamily="34" charset="-122"/>
              </a:rPr>
              <a:t>请单击这里添加标题</a:t>
            </a:r>
          </a:p>
        </p:txBody>
      </p:sp>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8645" y="62098"/>
            <a:ext cx="463447" cy="463447"/>
          </a:xfrm>
          <a:prstGeom prst="rect">
            <a:avLst/>
          </a:prstGeom>
        </p:spPr>
      </p:pic>
      <p:grpSp>
        <p:nvGrpSpPr>
          <p:cNvPr id="5" name="组合 4"/>
          <p:cNvGrpSpPr/>
          <p:nvPr/>
        </p:nvGrpSpPr>
        <p:grpSpPr>
          <a:xfrm>
            <a:off x="1079500" y="734070"/>
            <a:ext cx="2879696" cy="2827655"/>
            <a:chOff x="1079501" y="950595"/>
            <a:chExt cx="2879696" cy="2827655"/>
          </a:xfrm>
        </p:grpSpPr>
        <p:sp>
          <p:nvSpPr>
            <p:cNvPr id="6" name="菱形 2"/>
            <p:cNvSpPr/>
            <p:nvPr/>
          </p:nvSpPr>
          <p:spPr>
            <a:xfrm>
              <a:off x="1079501" y="950595"/>
              <a:ext cx="2879696" cy="2827655"/>
            </a:xfrm>
            <a:custGeom>
              <a:avLst/>
              <a:gdLst>
                <a:gd name="connsiteX0" fmla="*/ 0 w 2677079"/>
                <a:gd name="connsiteY0" fmla="*/ 1338540 h 2677079"/>
                <a:gd name="connsiteX1" fmla="*/ 1338540 w 2677079"/>
                <a:gd name="connsiteY1" fmla="*/ 0 h 2677079"/>
                <a:gd name="connsiteX2" fmla="*/ 2677079 w 2677079"/>
                <a:gd name="connsiteY2" fmla="*/ 1338540 h 2677079"/>
                <a:gd name="connsiteX3" fmla="*/ 1338540 w 2677079"/>
                <a:gd name="connsiteY3" fmla="*/ 2677079 h 2677079"/>
                <a:gd name="connsiteX4" fmla="*/ 0 w 2677079"/>
                <a:gd name="connsiteY4" fmla="*/ 1338540 h 2677079"/>
                <a:gd name="connsiteX0" fmla="*/ 0 w 2707559"/>
                <a:gd name="connsiteY0" fmla="*/ 1338540 h 2677079"/>
                <a:gd name="connsiteX1" fmla="*/ 1338540 w 2707559"/>
                <a:gd name="connsiteY1" fmla="*/ 0 h 2677079"/>
                <a:gd name="connsiteX2" fmla="*/ 2707559 w 2707559"/>
                <a:gd name="connsiteY2" fmla="*/ 1277580 h 2677079"/>
                <a:gd name="connsiteX3" fmla="*/ 1338540 w 2707559"/>
                <a:gd name="connsiteY3" fmla="*/ 2677079 h 2677079"/>
                <a:gd name="connsiteX4" fmla="*/ 0 w 2707559"/>
                <a:gd name="connsiteY4" fmla="*/ 1338540 h 2677079"/>
                <a:gd name="connsiteX0" fmla="*/ 0 w 2707559"/>
                <a:gd name="connsiteY0" fmla="*/ 1338540 h 2677079"/>
                <a:gd name="connsiteX1" fmla="*/ 1338540 w 2707559"/>
                <a:gd name="connsiteY1" fmla="*/ 0 h 2677079"/>
                <a:gd name="connsiteX2" fmla="*/ 2707559 w 2707559"/>
                <a:gd name="connsiteY2" fmla="*/ 1277580 h 2677079"/>
                <a:gd name="connsiteX3" fmla="*/ 1338540 w 2707559"/>
                <a:gd name="connsiteY3" fmla="*/ 2677079 h 2677079"/>
                <a:gd name="connsiteX4" fmla="*/ 0 w 2707559"/>
                <a:gd name="connsiteY4" fmla="*/ 1338540 h 2677079"/>
                <a:gd name="connsiteX0" fmla="*/ 0 w 2707559"/>
                <a:gd name="connsiteY0" fmla="*/ 1338540 h 2677079"/>
                <a:gd name="connsiteX1" fmla="*/ 1338540 w 2707559"/>
                <a:gd name="connsiteY1" fmla="*/ 0 h 2677079"/>
                <a:gd name="connsiteX2" fmla="*/ 2707559 w 2707559"/>
                <a:gd name="connsiteY2" fmla="*/ 1277580 h 2677079"/>
                <a:gd name="connsiteX3" fmla="*/ 1338540 w 2707559"/>
                <a:gd name="connsiteY3" fmla="*/ 2677079 h 2677079"/>
                <a:gd name="connsiteX4" fmla="*/ 0 w 2707559"/>
                <a:gd name="connsiteY4" fmla="*/ 1338540 h 2677079"/>
                <a:gd name="connsiteX0" fmla="*/ 0 w 2707559"/>
                <a:gd name="connsiteY0" fmla="*/ 1338540 h 2677079"/>
                <a:gd name="connsiteX1" fmla="*/ 1338540 w 2707559"/>
                <a:gd name="connsiteY1" fmla="*/ 0 h 2677079"/>
                <a:gd name="connsiteX2" fmla="*/ 2707559 w 2707559"/>
                <a:gd name="connsiteY2" fmla="*/ 1277580 h 2677079"/>
                <a:gd name="connsiteX3" fmla="*/ 1338540 w 2707559"/>
                <a:gd name="connsiteY3" fmla="*/ 2677079 h 2677079"/>
                <a:gd name="connsiteX4" fmla="*/ 0 w 2707559"/>
                <a:gd name="connsiteY4" fmla="*/ 1338540 h 2677079"/>
                <a:gd name="connsiteX0" fmla="*/ 0 w 2707559"/>
                <a:gd name="connsiteY0" fmla="*/ 1338540 h 2677079"/>
                <a:gd name="connsiteX1" fmla="*/ 1338540 w 2707559"/>
                <a:gd name="connsiteY1" fmla="*/ 0 h 2677079"/>
                <a:gd name="connsiteX2" fmla="*/ 2707559 w 2707559"/>
                <a:gd name="connsiteY2" fmla="*/ 1277580 h 2677079"/>
                <a:gd name="connsiteX3" fmla="*/ 1338540 w 2707559"/>
                <a:gd name="connsiteY3" fmla="*/ 2677079 h 2677079"/>
                <a:gd name="connsiteX4" fmla="*/ 0 w 2707559"/>
                <a:gd name="connsiteY4" fmla="*/ 1338540 h 26770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07559" h="2677079">
                  <a:moveTo>
                    <a:pt x="0" y="1338540"/>
                  </a:moveTo>
                  <a:cubicBezTo>
                    <a:pt x="202340" y="831400"/>
                    <a:pt x="892360" y="446180"/>
                    <a:pt x="1338540" y="0"/>
                  </a:cubicBezTo>
                  <a:cubicBezTo>
                    <a:pt x="1794880" y="425860"/>
                    <a:pt x="2411239" y="630740"/>
                    <a:pt x="2707559" y="1277580"/>
                  </a:cubicBezTo>
                  <a:cubicBezTo>
                    <a:pt x="2418859" y="1942200"/>
                    <a:pt x="1794880" y="2210579"/>
                    <a:pt x="1338540" y="2677079"/>
                  </a:cubicBezTo>
                  <a:cubicBezTo>
                    <a:pt x="892360" y="2230899"/>
                    <a:pt x="164240" y="2074280"/>
                    <a:pt x="0" y="1338540"/>
                  </a:cubicBezTo>
                  <a:close/>
                </a:path>
              </a:pathLst>
            </a:custGeom>
            <a:solidFill>
              <a:schemeClr val="bg1"/>
            </a:solid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5815" y="2171233"/>
              <a:ext cx="1882142" cy="923330"/>
            </a:xfrm>
            <a:prstGeom prst="rect">
              <a:avLst/>
            </a:prstGeom>
          </p:spPr>
          <p:txBody>
            <a:bodyPr wrap="square">
              <a:spAutoFit/>
            </a:bodyPr>
            <a:lstStyle/>
            <a:p>
              <a:pPr>
                <a:lnSpc>
                  <a:spcPct val="150000"/>
                </a:lnSpc>
              </a:pPr>
              <a:r>
                <a:rPr lang="zh-CN" altLang="en-US" sz="1200" dirty="0">
                  <a:solidFill>
                    <a:schemeClr val="tx1">
                      <a:lumMod val="75000"/>
                      <a:lumOff val="25000"/>
                    </a:schemeClr>
                  </a:solidFill>
                  <a:latin typeface="迷你简卡通" panose="03000509000000000000" pitchFamily="65" charset="-122"/>
                  <a:ea typeface="迷你简卡通" panose="03000509000000000000" pitchFamily="65" charset="-122"/>
                  <a:cs typeface="【嵐】萌系一号" pitchFamily="34" charset="-128"/>
                </a:rPr>
                <a:t>请在单击这里添加你的文本内容，文本尽量简洁，可根据需要拉伸文本框</a:t>
              </a:r>
            </a:p>
          </p:txBody>
        </p:sp>
        <p:sp>
          <p:nvSpPr>
            <p:cNvPr id="10" name="矩形 9"/>
            <p:cNvSpPr/>
            <p:nvPr/>
          </p:nvSpPr>
          <p:spPr>
            <a:xfrm>
              <a:off x="1464079" y="1552810"/>
              <a:ext cx="1742671" cy="738664"/>
            </a:xfrm>
            <a:prstGeom prst="rect">
              <a:avLst/>
            </a:prstGeom>
          </p:spPr>
          <p:txBody>
            <a:bodyPr wrap="square">
              <a:spAutoFit/>
            </a:bodyPr>
            <a:lstStyle/>
            <a:p>
              <a:pPr algn="ctr">
                <a:lnSpc>
                  <a:spcPct val="150000"/>
                </a:lnSpc>
              </a:pPr>
              <a:r>
                <a:rPr lang="zh-CN" altLang="en-US" sz="2800" dirty="0">
                  <a:solidFill>
                    <a:srgbClr val="FF0000"/>
                  </a:solidFill>
                  <a:latin typeface="迷你简卡通" panose="03000509000000000000" pitchFamily="65" charset="-122"/>
                  <a:ea typeface="迷你简卡通" panose="03000509000000000000" pitchFamily="65" charset="-122"/>
                  <a:cs typeface="【嵐】萌系一号" pitchFamily="34" charset="-128"/>
                </a:rPr>
                <a:t>添加标题</a:t>
              </a:r>
            </a:p>
          </p:txBody>
        </p:sp>
      </p:grpSp>
      <p:grpSp>
        <p:nvGrpSpPr>
          <p:cNvPr id="11" name="组合 10"/>
          <p:cNvGrpSpPr/>
          <p:nvPr/>
        </p:nvGrpSpPr>
        <p:grpSpPr>
          <a:xfrm>
            <a:off x="5346557" y="734070"/>
            <a:ext cx="2707559" cy="2677079"/>
            <a:chOff x="5346558" y="950595"/>
            <a:chExt cx="2707559" cy="2677079"/>
          </a:xfrm>
        </p:grpSpPr>
        <p:sp>
          <p:nvSpPr>
            <p:cNvPr id="12" name="菱形 2"/>
            <p:cNvSpPr/>
            <p:nvPr/>
          </p:nvSpPr>
          <p:spPr>
            <a:xfrm>
              <a:off x="5346558" y="950595"/>
              <a:ext cx="2707559" cy="2677079"/>
            </a:xfrm>
            <a:custGeom>
              <a:avLst/>
              <a:gdLst>
                <a:gd name="connsiteX0" fmla="*/ 0 w 2677079"/>
                <a:gd name="connsiteY0" fmla="*/ 1338540 h 2677079"/>
                <a:gd name="connsiteX1" fmla="*/ 1338540 w 2677079"/>
                <a:gd name="connsiteY1" fmla="*/ 0 h 2677079"/>
                <a:gd name="connsiteX2" fmla="*/ 2677079 w 2677079"/>
                <a:gd name="connsiteY2" fmla="*/ 1338540 h 2677079"/>
                <a:gd name="connsiteX3" fmla="*/ 1338540 w 2677079"/>
                <a:gd name="connsiteY3" fmla="*/ 2677079 h 2677079"/>
                <a:gd name="connsiteX4" fmla="*/ 0 w 2677079"/>
                <a:gd name="connsiteY4" fmla="*/ 1338540 h 2677079"/>
                <a:gd name="connsiteX0" fmla="*/ 0 w 2707559"/>
                <a:gd name="connsiteY0" fmla="*/ 1338540 h 2677079"/>
                <a:gd name="connsiteX1" fmla="*/ 1338540 w 2707559"/>
                <a:gd name="connsiteY1" fmla="*/ 0 h 2677079"/>
                <a:gd name="connsiteX2" fmla="*/ 2707559 w 2707559"/>
                <a:gd name="connsiteY2" fmla="*/ 1277580 h 2677079"/>
                <a:gd name="connsiteX3" fmla="*/ 1338540 w 2707559"/>
                <a:gd name="connsiteY3" fmla="*/ 2677079 h 2677079"/>
                <a:gd name="connsiteX4" fmla="*/ 0 w 2707559"/>
                <a:gd name="connsiteY4" fmla="*/ 1338540 h 2677079"/>
                <a:gd name="connsiteX0" fmla="*/ 0 w 2707559"/>
                <a:gd name="connsiteY0" fmla="*/ 1338540 h 2677079"/>
                <a:gd name="connsiteX1" fmla="*/ 1338540 w 2707559"/>
                <a:gd name="connsiteY1" fmla="*/ 0 h 2677079"/>
                <a:gd name="connsiteX2" fmla="*/ 2707559 w 2707559"/>
                <a:gd name="connsiteY2" fmla="*/ 1277580 h 2677079"/>
                <a:gd name="connsiteX3" fmla="*/ 1338540 w 2707559"/>
                <a:gd name="connsiteY3" fmla="*/ 2677079 h 2677079"/>
                <a:gd name="connsiteX4" fmla="*/ 0 w 2707559"/>
                <a:gd name="connsiteY4" fmla="*/ 1338540 h 2677079"/>
                <a:gd name="connsiteX0" fmla="*/ 0 w 2707559"/>
                <a:gd name="connsiteY0" fmla="*/ 1338540 h 2677079"/>
                <a:gd name="connsiteX1" fmla="*/ 1338540 w 2707559"/>
                <a:gd name="connsiteY1" fmla="*/ 0 h 2677079"/>
                <a:gd name="connsiteX2" fmla="*/ 2707559 w 2707559"/>
                <a:gd name="connsiteY2" fmla="*/ 1277580 h 2677079"/>
                <a:gd name="connsiteX3" fmla="*/ 1338540 w 2707559"/>
                <a:gd name="connsiteY3" fmla="*/ 2677079 h 2677079"/>
                <a:gd name="connsiteX4" fmla="*/ 0 w 2707559"/>
                <a:gd name="connsiteY4" fmla="*/ 1338540 h 2677079"/>
                <a:gd name="connsiteX0" fmla="*/ 0 w 2707559"/>
                <a:gd name="connsiteY0" fmla="*/ 1338540 h 2677079"/>
                <a:gd name="connsiteX1" fmla="*/ 1338540 w 2707559"/>
                <a:gd name="connsiteY1" fmla="*/ 0 h 2677079"/>
                <a:gd name="connsiteX2" fmla="*/ 2707559 w 2707559"/>
                <a:gd name="connsiteY2" fmla="*/ 1277580 h 2677079"/>
                <a:gd name="connsiteX3" fmla="*/ 1338540 w 2707559"/>
                <a:gd name="connsiteY3" fmla="*/ 2677079 h 2677079"/>
                <a:gd name="connsiteX4" fmla="*/ 0 w 2707559"/>
                <a:gd name="connsiteY4" fmla="*/ 1338540 h 2677079"/>
                <a:gd name="connsiteX0" fmla="*/ 0 w 2707559"/>
                <a:gd name="connsiteY0" fmla="*/ 1338540 h 2677079"/>
                <a:gd name="connsiteX1" fmla="*/ 1338540 w 2707559"/>
                <a:gd name="connsiteY1" fmla="*/ 0 h 2677079"/>
                <a:gd name="connsiteX2" fmla="*/ 2707559 w 2707559"/>
                <a:gd name="connsiteY2" fmla="*/ 1277580 h 2677079"/>
                <a:gd name="connsiteX3" fmla="*/ 1338540 w 2707559"/>
                <a:gd name="connsiteY3" fmla="*/ 2677079 h 2677079"/>
                <a:gd name="connsiteX4" fmla="*/ 0 w 2707559"/>
                <a:gd name="connsiteY4" fmla="*/ 1338540 h 26770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07559" h="2677079">
                  <a:moveTo>
                    <a:pt x="0" y="1338540"/>
                  </a:moveTo>
                  <a:cubicBezTo>
                    <a:pt x="202340" y="831400"/>
                    <a:pt x="892360" y="446180"/>
                    <a:pt x="1338540" y="0"/>
                  </a:cubicBezTo>
                  <a:cubicBezTo>
                    <a:pt x="1794880" y="425860"/>
                    <a:pt x="2411239" y="630740"/>
                    <a:pt x="2707559" y="1277580"/>
                  </a:cubicBezTo>
                  <a:cubicBezTo>
                    <a:pt x="2418859" y="1942200"/>
                    <a:pt x="1794880" y="2210579"/>
                    <a:pt x="1338540" y="2677079"/>
                  </a:cubicBezTo>
                  <a:cubicBezTo>
                    <a:pt x="892360" y="2230899"/>
                    <a:pt x="164240" y="2074280"/>
                    <a:pt x="0" y="1338540"/>
                  </a:cubicBezTo>
                  <a:close/>
                </a:path>
              </a:pathLst>
            </a:custGeom>
            <a:solidFill>
              <a:schemeClr val="bg1"/>
            </a:solid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926073" y="2033321"/>
              <a:ext cx="1882142" cy="923330"/>
            </a:xfrm>
            <a:prstGeom prst="rect">
              <a:avLst/>
            </a:prstGeom>
          </p:spPr>
          <p:txBody>
            <a:bodyPr wrap="square">
              <a:spAutoFit/>
            </a:bodyPr>
            <a:lstStyle/>
            <a:p>
              <a:pPr>
                <a:lnSpc>
                  <a:spcPct val="150000"/>
                </a:lnSpc>
              </a:pPr>
              <a:r>
                <a:rPr lang="zh-CN" altLang="en-US" sz="1200" dirty="0">
                  <a:solidFill>
                    <a:schemeClr val="tx1">
                      <a:lumMod val="75000"/>
                      <a:lumOff val="25000"/>
                    </a:schemeClr>
                  </a:solidFill>
                  <a:latin typeface="迷你简卡通" panose="03000509000000000000" pitchFamily="65" charset="-122"/>
                  <a:ea typeface="迷你简卡通" panose="03000509000000000000" pitchFamily="65" charset="-122"/>
                  <a:cs typeface="【嵐】萌系一号" pitchFamily="34" charset="-128"/>
                </a:rPr>
                <a:t>请在单击这里添加你的文本内容，文本尽量简洁，可根据需要拉伸文本框</a:t>
              </a:r>
            </a:p>
          </p:txBody>
        </p:sp>
        <p:sp>
          <p:nvSpPr>
            <p:cNvPr id="14" name="矩形 13"/>
            <p:cNvSpPr/>
            <p:nvPr/>
          </p:nvSpPr>
          <p:spPr>
            <a:xfrm>
              <a:off x="6014337" y="1414898"/>
              <a:ext cx="1742671" cy="738664"/>
            </a:xfrm>
            <a:prstGeom prst="rect">
              <a:avLst/>
            </a:prstGeom>
          </p:spPr>
          <p:txBody>
            <a:bodyPr wrap="square">
              <a:spAutoFit/>
            </a:bodyPr>
            <a:lstStyle/>
            <a:p>
              <a:pPr algn="ctr">
                <a:lnSpc>
                  <a:spcPct val="150000"/>
                </a:lnSpc>
              </a:pPr>
              <a:r>
                <a:rPr lang="zh-CN" altLang="en-US" sz="2800" dirty="0">
                  <a:solidFill>
                    <a:srgbClr val="FF0000"/>
                  </a:solidFill>
                  <a:latin typeface="迷你简卡通" panose="03000509000000000000" pitchFamily="65" charset="-122"/>
                  <a:ea typeface="迷你简卡通" panose="03000509000000000000" pitchFamily="65" charset="-122"/>
                  <a:cs typeface="【嵐】萌系一号" pitchFamily="34" charset="-128"/>
                </a:rPr>
                <a:t>添加标题</a:t>
              </a:r>
            </a:p>
          </p:txBody>
        </p:sp>
      </p:grpSp>
      <p:sp>
        <p:nvSpPr>
          <p:cNvPr id="15" name="菱形 2"/>
          <p:cNvSpPr/>
          <p:nvPr/>
        </p:nvSpPr>
        <p:spPr>
          <a:xfrm>
            <a:off x="3203161" y="734070"/>
            <a:ext cx="2707559" cy="2677079"/>
          </a:xfrm>
          <a:custGeom>
            <a:avLst/>
            <a:gdLst>
              <a:gd name="connsiteX0" fmla="*/ 0 w 2677079"/>
              <a:gd name="connsiteY0" fmla="*/ 1338540 h 2677079"/>
              <a:gd name="connsiteX1" fmla="*/ 1338540 w 2677079"/>
              <a:gd name="connsiteY1" fmla="*/ 0 h 2677079"/>
              <a:gd name="connsiteX2" fmla="*/ 2677079 w 2677079"/>
              <a:gd name="connsiteY2" fmla="*/ 1338540 h 2677079"/>
              <a:gd name="connsiteX3" fmla="*/ 1338540 w 2677079"/>
              <a:gd name="connsiteY3" fmla="*/ 2677079 h 2677079"/>
              <a:gd name="connsiteX4" fmla="*/ 0 w 2677079"/>
              <a:gd name="connsiteY4" fmla="*/ 1338540 h 2677079"/>
              <a:gd name="connsiteX0" fmla="*/ 0 w 2707559"/>
              <a:gd name="connsiteY0" fmla="*/ 1338540 h 2677079"/>
              <a:gd name="connsiteX1" fmla="*/ 1338540 w 2707559"/>
              <a:gd name="connsiteY1" fmla="*/ 0 h 2677079"/>
              <a:gd name="connsiteX2" fmla="*/ 2707559 w 2707559"/>
              <a:gd name="connsiteY2" fmla="*/ 1277580 h 2677079"/>
              <a:gd name="connsiteX3" fmla="*/ 1338540 w 2707559"/>
              <a:gd name="connsiteY3" fmla="*/ 2677079 h 2677079"/>
              <a:gd name="connsiteX4" fmla="*/ 0 w 2707559"/>
              <a:gd name="connsiteY4" fmla="*/ 1338540 h 2677079"/>
              <a:gd name="connsiteX0" fmla="*/ 0 w 2707559"/>
              <a:gd name="connsiteY0" fmla="*/ 1338540 h 2677079"/>
              <a:gd name="connsiteX1" fmla="*/ 1338540 w 2707559"/>
              <a:gd name="connsiteY1" fmla="*/ 0 h 2677079"/>
              <a:gd name="connsiteX2" fmla="*/ 2707559 w 2707559"/>
              <a:gd name="connsiteY2" fmla="*/ 1277580 h 2677079"/>
              <a:gd name="connsiteX3" fmla="*/ 1338540 w 2707559"/>
              <a:gd name="connsiteY3" fmla="*/ 2677079 h 2677079"/>
              <a:gd name="connsiteX4" fmla="*/ 0 w 2707559"/>
              <a:gd name="connsiteY4" fmla="*/ 1338540 h 2677079"/>
              <a:gd name="connsiteX0" fmla="*/ 0 w 2707559"/>
              <a:gd name="connsiteY0" fmla="*/ 1338540 h 2677079"/>
              <a:gd name="connsiteX1" fmla="*/ 1338540 w 2707559"/>
              <a:gd name="connsiteY1" fmla="*/ 0 h 2677079"/>
              <a:gd name="connsiteX2" fmla="*/ 2707559 w 2707559"/>
              <a:gd name="connsiteY2" fmla="*/ 1277580 h 2677079"/>
              <a:gd name="connsiteX3" fmla="*/ 1338540 w 2707559"/>
              <a:gd name="connsiteY3" fmla="*/ 2677079 h 2677079"/>
              <a:gd name="connsiteX4" fmla="*/ 0 w 2707559"/>
              <a:gd name="connsiteY4" fmla="*/ 1338540 h 2677079"/>
              <a:gd name="connsiteX0" fmla="*/ 0 w 2707559"/>
              <a:gd name="connsiteY0" fmla="*/ 1338540 h 2677079"/>
              <a:gd name="connsiteX1" fmla="*/ 1338540 w 2707559"/>
              <a:gd name="connsiteY1" fmla="*/ 0 h 2677079"/>
              <a:gd name="connsiteX2" fmla="*/ 2707559 w 2707559"/>
              <a:gd name="connsiteY2" fmla="*/ 1277580 h 2677079"/>
              <a:gd name="connsiteX3" fmla="*/ 1338540 w 2707559"/>
              <a:gd name="connsiteY3" fmla="*/ 2677079 h 2677079"/>
              <a:gd name="connsiteX4" fmla="*/ 0 w 2707559"/>
              <a:gd name="connsiteY4" fmla="*/ 1338540 h 2677079"/>
              <a:gd name="connsiteX0" fmla="*/ 0 w 2707559"/>
              <a:gd name="connsiteY0" fmla="*/ 1338540 h 2677079"/>
              <a:gd name="connsiteX1" fmla="*/ 1338540 w 2707559"/>
              <a:gd name="connsiteY1" fmla="*/ 0 h 2677079"/>
              <a:gd name="connsiteX2" fmla="*/ 2707559 w 2707559"/>
              <a:gd name="connsiteY2" fmla="*/ 1277580 h 2677079"/>
              <a:gd name="connsiteX3" fmla="*/ 1338540 w 2707559"/>
              <a:gd name="connsiteY3" fmla="*/ 2677079 h 2677079"/>
              <a:gd name="connsiteX4" fmla="*/ 0 w 2707559"/>
              <a:gd name="connsiteY4" fmla="*/ 1338540 h 26770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07559" h="2677079">
                <a:moveTo>
                  <a:pt x="0" y="1338540"/>
                </a:moveTo>
                <a:cubicBezTo>
                  <a:pt x="202340" y="831400"/>
                  <a:pt x="892360" y="446180"/>
                  <a:pt x="1338540" y="0"/>
                </a:cubicBezTo>
                <a:cubicBezTo>
                  <a:pt x="1794880" y="425860"/>
                  <a:pt x="2411239" y="630740"/>
                  <a:pt x="2707559" y="1277580"/>
                </a:cubicBezTo>
                <a:cubicBezTo>
                  <a:pt x="2418859" y="1942200"/>
                  <a:pt x="1794880" y="2210579"/>
                  <a:pt x="1338540" y="2677079"/>
                </a:cubicBezTo>
                <a:cubicBezTo>
                  <a:pt x="892360" y="2230899"/>
                  <a:pt x="164240" y="2074280"/>
                  <a:pt x="0" y="1338540"/>
                </a:cubicBezTo>
                <a:close/>
              </a:path>
            </a:pathLst>
          </a:custGeom>
          <a:blipFill dpi="0" rotWithShape="1">
            <a:blip r:embed="rId6">
              <a:extLst>
                <a:ext uri="{28A0092B-C50C-407E-A947-70E740481C1C}">
                  <a14:useLocalDpi xmlns:a14="http://schemas.microsoft.com/office/drawing/2010/main" val="0"/>
                </a:ext>
              </a:extLst>
            </a:blip>
            <a:srcRect/>
            <a:stretch>
              <a:fillRect/>
            </a:stretch>
          </a:blip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398659" y="3561725"/>
            <a:ext cx="6469380" cy="1200329"/>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sz="1200" dirty="0">
                <a:solidFill>
                  <a:schemeClr val="bg1"/>
                </a:solidFill>
                <a:latin typeface="迷你简卡通" panose="03000509000000000000" pitchFamily="65" charset="-122"/>
                <a:ea typeface="迷你简卡通" panose="03000509000000000000" pitchFamily="65" charset="-122"/>
              </a:rPr>
              <a:t>请在这里输入你的文字说明并且文本尽量精简，可根据你的需求随意拉伸文本框请在这里输入你的文字说明并且文本尽量精简，可根据你的需求随意拉伸文本框请在这里输入你的文字说明并且文本尽量精简，可根据你的需求随意拉伸文本框请在这里输入你的文字说明并且文本尽量精简，可根据你的需求随意拉伸文本框</a:t>
            </a:r>
            <a:endParaRPr lang="en-US" altLang="zh-CN" sz="1200" kern="0" dirty="0">
              <a:solidFill>
                <a:schemeClr val="bg1"/>
              </a:solidFill>
              <a:latin typeface="迷你简卡通" panose="03000509000000000000" pitchFamily="65" charset="-122"/>
              <a:ea typeface="迷你简卡通" panose="03000509000000000000" pitchFamily="65" charset="-122"/>
              <a:cs typeface="Arial" pitchFamily="34" charset="0"/>
            </a:endParaRPr>
          </a:p>
        </p:txBody>
      </p:sp>
    </p:spTree>
    <p:extLst>
      <p:ext uri="{BB962C8B-B14F-4D97-AF65-F5344CB8AC3E}">
        <p14:creationId xmlns:p14="http://schemas.microsoft.com/office/powerpoint/2010/main" val="3667392507"/>
      </p:ext>
    </p:extLst>
  </p:cSld>
  <p:clrMapOvr>
    <a:masterClrMapping/>
  </p:clrMapOvr>
  <mc:AlternateContent xmlns:mc="http://schemas.openxmlformats.org/markup-compatibility/2006" xmlns:p14="http://schemas.microsoft.com/office/powerpoint/2010/main">
    <mc:Choice Requires="p14">
      <p:transition spd="slow" p14:dur="2000" advClick="0" advTm="3000">
        <p:fad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par>
                          <p:cTn id="13" fill="hold">
                            <p:stCondLst>
                              <p:cond delay="500"/>
                            </p:stCondLst>
                            <p:childTnLst>
                              <p:par>
                                <p:cTn id="14" presetID="52" presetClass="entr" presetSubtype="0"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Scale>
                                      <p:cBhvr>
                                        <p:cTn id="16"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1000" decel="50000" fill="hold">
                                          <p:stCondLst>
                                            <p:cond delay="0"/>
                                          </p:stCondLst>
                                        </p:cTn>
                                        <p:tgtEl>
                                          <p:spTgt spid="15"/>
                                        </p:tgtEl>
                                        <p:attrNameLst>
                                          <p:attrName>ppt_x</p:attrName>
                                          <p:attrName>ppt_y</p:attrName>
                                        </p:attrNameLst>
                                      </p:cBhvr>
                                    </p:animMotion>
                                    <p:animEffect transition="in" filter="fade">
                                      <p:cBhvr>
                                        <p:cTn id="18" dur="1000"/>
                                        <p:tgtEl>
                                          <p:spTgt spid="15"/>
                                        </p:tgtEl>
                                      </p:cBhvr>
                                    </p:animEffect>
                                  </p:childTnLst>
                                </p:cTn>
                              </p:par>
                            </p:childTnLst>
                          </p:cTn>
                        </p:par>
                        <p:par>
                          <p:cTn id="19" fill="hold">
                            <p:stCondLst>
                              <p:cond delay="1500"/>
                            </p:stCondLst>
                            <p:childTnLst>
                              <p:par>
                                <p:cTn id="20" presetID="12" presetClass="entr" presetSubtype="2"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1250"/>
                                        <p:tgtEl>
                                          <p:spTgt spid="5"/>
                                        </p:tgtEl>
                                        <p:attrNameLst>
                                          <p:attrName>ppt_x</p:attrName>
                                        </p:attrNameLst>
                                      </p:cBhvr>
                                      <p:tavLst>
                                        <p:tav tm="0">
                                          <p:val>
                                            <p:strVal val="#ppt_x+#ppt_w*1.125000"/>
                                          </p:val>
                                        </p:tav>
                                        <p:tav tm="100000">
                                          <p:val>
                                            <p:strVal val="#ppt_x"/>
                                          </p:val>
                                        </p:tav>
                                      </p:tavLst>
                                    </p:anim>
                                    <p:animEffect transition="in" filter="wipe(left)">
                                      <p:cBhvr>
                                        <p:cTn id="23" dur="1250"/>
                                        <p:tgtEl>
                                          <p:spTgt spid="5"/>
                                        </p:tgtEl>
                                      </p:cBhvr>
                                    </p:animEffect>
                                  </p:childTnLst>
                                </p:cTn>
                              </p:par>
                              <p:par>
                                <p:cTn id="24" presetID="12" presetClass="entr" presetSubtype="8" fill="hold" nodeType="with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1250"/>
                                        <p:tgtEl>
                                          <p:spTgt spid="11"/>
                                        </p:tgtEl>
                                        <p:attrNameLst>
                                          <p:attrName>ppt_x</p:attrName>
                                        </p:attrNameLst>
                                      </p:cBhvr>
                                      <p:tavLst>
                                        <p:tav tm="0">
                                          <p:val>
                                            <p:strVal val="#ppt_x-#ppt_w*1.125000"/>
                                          </p:val>
                                        </p:tav>
                                        <p:tav tm="100000">
                                          <p:val>
                                            <p:strVal val="#ppt_x"/>
                                          </p:val>
                                        </p:tav>
                                      </p:tavLst>
                                    </p:anim>
                                    <p:animEffect transition="in" filter="wipe(right)">
                                      <p:cBhvr>
                                        <p:cTn id="27" dur="1250"/>
                                        <p:tgtEl>
                                          <p:spTgt spid="11"/>
                                        </p:tgtEl>
                                      </p:cBhvr>
                                    </p:animEffect>
                                  </p:childTnLst>
                                </p:cTn>
                              </p:par>
                            </p:childTnLst>
                          </p:cTn>
                        </p:par>
                        <p:par>
                          <p:cTn id="28" fill="hold">
                            <p:stCondLst>
                              <p:cond delay="2750"/>
                            </p:stCondLst>
                            <p:childTnLst>
                              <p:par>
                                <p:cTn id="29" presetID="1" presetClass="entr" presetSubtype="0" fill="hold" grpId="0" nodeType="afterEffect">
                                  <p:stCondLst>
                                    <p:cond delay="0"/>
                                  </p:stCondLst>
                                  <p:iterate type="lt">
                                    <p:tmAbs val="20"/>
                                  </p:iterate>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5" grpId="0" animBg="1"/>
      <p:bldP spid="1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img06.tooopen.com/images/20160719/tooopen_sy_17092225847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5143499"/>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680162" y="2582395"/>
            <a:ext cx="4625009" cy="307777"/>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适用于</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家长会 教学设计 课件 教研课 公开课 班会模板</a:t>
            </a:r>
            <a:r>
              <a:rPr lang="en-US" altLang="zh-CN" sz="1400" dirty="0">
                <a:solidFill>
                  <a:schemeClr val="bg1"/>
                </a:solidFill>
                <a:latin typeface="微软雅黑" panose="020B0503020204020204" pitchFamily="34" charset="-122"/>
                <a:ea typeface="微软雅黑" panose="020B0503020204020204" pitchFamily="34" charset="-122"/>
              </a:rPr>
              <a:t>】</a:t>
            </a:r>
            <a:endParaRPr lang="zh-CN" altLang="en-US" sz="1400" dirty="0">
              <a:solidFill>
                <a:schemeClr val="bg1"/>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735291" y="2890172"/>
            <a:ext cx="450594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2" name="图片 11"/>
          <p:cNvPicPr>
            <a:picLocks noChangeAspect="1"/>
          </p:cNvPicPr>
          <p:nvPr/>
        </p:nvPicPr>
        <p:blipFill rotWithShape="1">
          <a:blip r:embed="rId4" cstate="print">
            <a:extLst>
              <a:ext uri="{28A0092B-C50C-407E-A947-70E740481C1C}">
                <a14:useLocalDpi xmlns:a14="http://schemas.microsoft.com/office/drawing/2010/main" val="0"/>
              </a:ext>
            </a:extLst>
          </a:blip>
          <a:srcRect l="3068" t="11931" r="5250" b="24062"/>
          <a:stretch/>
        </p:blipFill>
        <p:spPr>
          <a:xfrm>
            <a:off x="209862" y="3994879"/>
            <a:ext cx="1723869" cy="1266669"/>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9" name="文本框 8"/>
          <p:cNvSpPr txBox="1"/>
          <p:nvPr/>
        </p:nvSpPr>
        <p:spPr>
          <a:xfrm>
            <a:off x="592884" y="1795035"/>
            <a:ext cx="4953476" cy="861774"/>
          </a:xfrm>
          <a:prstGeom prst="rect">
            <a:avLst/>
          </a:prstGeom>
          <a:noFill/>
        </p:spPr>
        <p:txBody>
          <a:bodyPr wrap="square" rtlCol="0">
            <a:spAutoFit/>
          </a:bodyPr>
          <a:lstStyle/>
          <a:p>
            <a:pPr algn="ctr"/>
            <a:r>
              <a:rPr lang="zh-CN" altLang="en-US" sz="5000" dirty="0">
                <a:solidFill>
                  <a:schemeClr val="bg1"/>
                </a:solidFill>
                <a:latin typeface="叶根友毛笔行书" pitchFamily="2" charset="-122"/>
                <a:ea typeface="叶根友毛笔行书" pitchFamily="2" charset="-122"/>
              </a:rPr>
              <a:t>谢谢观看</a:t>
            </a:r>
          </a:p>
        </p:txBody>
      </p:sp>
    </p:spTree>
    <p:extLst>
      <p:ext uri="{BB962C8B-B14F-4D97-AF65-F5344CB8AC3E}">
        <p14:creationId xmlns:p14="http://schemas.microsoft.com/office/powerpoint/2010/main" val="438228461"/>
      </p:ext>
    </p:extLst>
  </p:cSld>
  <p:clrMapOvr>
    <a:masterClrMapping/>
  </p:clrMapOvr>
  <mc:AlternateContent xmlns:mc="http://schemas.openxmlformats.org/markup-compatibility/2006" xmlns:p14="http://schemas.microsoft.com/office/powerpoint/2010/main">
    <mc:Choice Requires="p14">
      <p:transition spd="slow" p14:dur="2000" advClick="0" advTm="3000">
        <p:fad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6" fill="hold" grpId="1" nodeType="click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calcmode="lin" valueType="num">
                                      <p:cBhvr>
                                        <p:cTn id="7" dur="750" fill="hold"/>
                                        <p:tgtEl>
                                          <p:spTgt spid="9"/>
                                        </p:tgtEl>
                                        <p:attrNameLst>
                                          <p:attrName>ppt_w</p:attrName>
                                        </p:attrNameLst>
                                      </p:cBhvr>
                                      <p:tavLst>
                                        <p:tav tm="0">
                                          <p:val>
                                            <p:strVal val="(6*min(max(#ppt_w*#ppt_h,.3),1)-7.4)/-.7*#ppt_w"/>
                                          </p:val>
                                        </p:tav>
                                        <p:tav tm="100000">
                                          <p:val>
                                            <p:strVal val="#ppt_w"/>
                                          </p:val>
                                        </p:tav>
                                      </p:tavLst>
                                    </p:anim>
                                    <p:anim calcmode="lin" valueType="num">
                                      <p:cBhvr>
                                        <p:cTn id="8" dur="750" fill="hold"/>
                                        <p:tgtEl>
                                          <p:spTgt spid="9"/>
                                        </p:tgtEl>
                                        <p:attrNameLst>
                                          <p:attrName>ppt_h</p:attrName>
                                        </p:attrNameLst>
                                      </p:cBhvr>
                                      <p:tavLst>
                                        <p:tav tm="0">
                                          <p:val>
                                            <p:strVal val="(6*min(max(#ppt_w*#ppt_h,.3),1)-7.4)/-.7*#ppt_h"/>
                                          </p:val>
                                        </p:tav>
                                        <p:tav tm="100000">
                                          <p:val>
                                            <p:strVal val="#ppt_h"/>
                                          </p:val>
                                        </p:tav>
                                      </p:tavLst>
                                    </p:anim>
                                    <p:anim calcmode="lin" valueType="num">
                                      <p:cBhvr>
                                        <p:cTn id="9" dur="750" fill="hold"/>
                                        <p:tgtEl>
                                          <p:spTgt spid="9"/>
                                        </p:tgtEl>
                                        <p:attrNameLst>
                                          <p:attrName>ppt_x</p:attrName>
                                        </p:attrNameLst>
                                      </p:cBhvr>
                                      <p:tavLst>
                                        <p:tav tm="0">
                                          <p:val>
                                            <p:fltVal val="0.5"/>
                                          </p:val>
                                        </p:tav>
                                        <p:tav tm="100000">
                                          <p:val>
                                            <p:strVal val="#ppt_x"/>
                                          </p:val>
                                        </p:tav>
                                      </p:tavLst>
                                    </p:anim>
                                    <p:anim calcmode="lin" valueType="num">
                                      <p:cBhvr>
                                        <p:cTn id="10" dur="750" fill="hold"/>
                                        <p:tgtEl>
                                          <p:spTgt spid="9"/>
                                        </p:tgtEl>
                                        <p:attrNameLst>
                                          <p:attrName>ppt_y</p:attrName>
                                        </p:attrNameLst>
                                      </p:cBhvr>
                                      <p:tavLst>
                                        <p:tav tm="0">
                                          <p:val>
                                            <p:strVal val="1+(6*min(max(#ppt_w*#ppt_h,.3),1)-7.4)/-.7*#ppt_h/2"/>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26" presetClass="emph" presetSubtype="0" fill="hold" grpId="0" nodeType="clickEffect">
                                  <p:stCondLst>
                                    <p:cond delay="0"/>
                                  </p:stCondLst>
                                  <p:iterate type="lt">
                                    <p:tmPct val="0"/>
                                  </p:iterate>
                                  <p:childTnLst>
                                    <p:animEffect transition="out" filter="fade">
                                      <p:cBhvr>
                                        <p:cTn id="14" dur="500" tmFilter="0, 0; .2, .5; .8, .5; 1, 0"/>
                                        <p:tgtEl>
                                          <p:spTgt spid="9"/>
                                        </p:tgtEl>
                                      </p:cBhvr>
                                    </p:animEffect>
                                    <p:animScale>
                                      <p:cBhvr>
                                        <p:cTn id="15" dur="250" autoRev="1" fill="hold"/>
                                        <p:tgtEl>
                                          <p:spTgt spid="9"/>
                                        </p:tgtEl>
                                      </p:cBhvr>
                                      <p:by x="105000" y="105000"/>
                                    </p:animScale>
                                  </p:childTnLst>
                                </p:cTn>
                              </p:par>
                            </p:childTnLst>
                          </p:cTn>
                        </p:par>
                        <p:par>
                          <p:cTn id="16" fill="hold">
                            <p:stCondLst>
                              <p:cond delay="500"/>
                            </p:stCondLst>
                            <p:childTnLst>
                              <p:par>
                                <p:cTn id="17" presetID="2" presetClass="entr" presetSubtype="1" fill="hold" grpId="0" nodeType="afterEffect">
                                  <p:stCondLst>
                                    <p:cond delay="0"/>
                                  </p:stCondLst>
                                  <p:iterate type="lt">
                                    <p:tmPct val="10000"/>
                                  </p:iterate>
                                  <p:childTnLst>
                                    <p:set>
                                      <p:cBhvr>
                                        <p:cTn id="18" dur="1" fill="hold">
                                          <p:stCondLst>
                                            <p:cond delay="0"/>
                                          </p:stCondLst>
                                        </p:cTn>
                                        <p:tgtEl>
                                          <p:spTgt spid="6"/>
                                        </p:tgtEl>
                                        <p:attrNameLst>
                                          <p:attrName>style.visibility</p:attrName>
                                        </p:attrNameLst>
                                      </p:cBhvr>
                                      <p:to>
                                        <p:strVal val="visible"/>
                                      </p:to>
                                    </p:set>
                                    <p:anim calcmode="lin" valueType="num">
                                      <p:cBhvr additive="base">
                                        <p:cTn id="19" dur="750" fill="hold"/>
                                        <p:tgtEl>
                                          <p:spTgt spid="6"/>
                                        </p:tgtEl>
                                        <p:attrNameLst>
                                          <p:attrName>ppt_x</p:attrName>
                                        </p:attrNameLst>
                                      </p:cBhvr>
                                      <p:tavLst>
                                        <p:tav tm="0">
                                          <p:val>
                                            <p:strVal val="#ppt_x"/>
                                          </p:val>
                                        </p:tav>
                                        <p:tav tm="100000">
                                          <p:val>
                                            <p:strVal val="#ppt_x"/>
                                          </p:val>
                                        </p:tav>
                                      </p:tavLst>
                                    </p:anim>
                                    <p:anim calcmode="lin" valueType="num">
                                      <p:cBhvr additive="base">
                                        <p:cTn id="20" dur="750" fill="hold"/>
                                        <p:tgtEl>
                                          <p:spTgt spid="6"/>
                                        </p:tgtEl>
                                        <p:attrNameLst>
                                          <p:attrName>ppt_y</p:attrName>
                                        </p:attrNameLst>
                                      </p:cBhvr>
                                      <p:tavLst>
                                        <p:tav tm="0">
                                          <p:val>
                                            <p:strVal val="0-#ppt_h/2"/>
                                          </p:val>
                                        </p:tav>
                                        <p:tav tm="100000">
                                          <p:val>
                                            <p:strVal val="#ppt_y"/>
                                          </p:val>
                                        </p:tav>
                                      </p:tavLst>
                                    </p:anim>
                                  </p:childTnLst>
                                </p:cTn>
                              </p:par>
                            </p:childTnLst>
                          </p:cTn>
                        </p:par>
                        <p:par>
                          <p:cTn id="21" fill="hold">
                            <p:stCondLst>
                              <p:cond delay="2975"/>
                            </p:stCondLst>
                            <p:childTnLst>
                              <p:par>
                                <p:cTn id="22" presetID="22" presetClass="entr" presetSubtype="8"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left)">
                                      <p:cBhvr>
                                        <p:cTn id="24" dur="500"/>
                                        <p:tgtEl>
                                          <p:spTgt spid="8"/>
                                        </p:tgtEl>
                                      </p:cBhvr>
                                    </p:animEffect>
                                  </p:childTnLst>
                                </p:cTn>
                              </p:par>
                            </p:childTnLst>
                          </p:cTn>
                        </p:par>
                        <p:par>
                          <p:cTn id="25" fill="hold">
                            <p:stCondLst>
                              <p:cond delay="3475"/>
                            </p:stCondLst>
                            <p:childTnLst>
                              <p:par>
                                <p:cTn id="26" presetID="16" presetClass="entr" presetSubtype="37" fill="hold"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barn(outVertical)">
                                      <p:cBhvr>
                                        <p:cTn id="28"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9"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http://img06.tooopen.com/images/20160719/tooopen_sy_170922258475.jpg"/>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rcRect l="1" r="55703" b="24485"/>
          <a:stretch/>
        </p:blipFill>
        <p:spPr bwMode="auto">
          <a:xfrm flipH="1">
            <a:off x="0" y="0"/>
            <a:ext cx="9143998" cy="51435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13"/>
          <p:cNvSpPr txBox="1"/>
          <p:nvPr/>
        </p:nvSpPr>
        <p:spPr>
          <a:xfrm>
            <a:off x="1570426" y="1573019"/>
            <a:ext cx="2088232" cy="1446550"/>
          </a:xfrm>
          <a:prstGeom prst="rect">
            <a:avLst/>
          </a:prstGeom>
          <a:noFill/>
          <a:effectLst/>
        </p:spPr>
        <p:txBody>
          <a:bodyPr wrap="square" rtlCol="0">
            <a:spAutoFit/>
          </a:bodyPr>
          <a:lstStyle/>
          <a:p>
            <a:endParaRPr lang="zh-CN" altLang="en-US" sz="8800" b="1" dirty="0">
              <a:solidFill>
                <a:schemeClr val="bg1"/>
              </a:solidFill>
              <a:latin typeface="叶根友毛笔行书" pitchFamily="2" charset="-122"/>
              <a:ea typeface="叶根友毛笔行书" pitchFamily="2" charset="-122"/>
            </a:endParaRPr>
          </a:p>
        </p:txBody>
      </p:sp>
      <p:sp>
        <p:nvSpPr>
          <p:cNvPr id="4" name="TextBox 11"/>
          <p:cNvSpPr txBox="1"/>
          <p:nvPr/>
        </p:nvSpPr>
        <p:spPr>
          <a:xfrm>
            <a:off x="2230269" y="1440034"/>
            <a:ext cx="1368152" cy="1169551"/>
          </a:xfrm>
          <a:prstGeom prst="rect">
            <a:avLst/>
          </a:prstGeom>
          <a:noFill/>
          <a:effectLst/>
        </p:spPr>
        <p:txBody>
          <a:bodyPr wrap="square" rtlCol="0">
            <a:spAutoFit/>
          </a:bodyPr>
          <a:lstStyle/>
          <a:p>
            <a:r>
              <a:rPr lang="en-US" altLang="zh-CN" sz="7000" b="1" dirty="0">
                <a:solidFill>
                  <a:schemeClr val="bg1"/>
                </a:solidFill>
                <a:latin typeface="Broadway" pitchFamily="82" charset="0"/>
                <a:ea typeface="叶根友毛笔行书" pitchFamily="2" charset="-122"/>
              </a:rPr>
              <a:t>01</a:t>
            </a:r>
            <a:endParaRPr lang="zh-CN" altLang="en-US" sz="7000" b="1" dirty="0">
              <a:solidFill>
                <a:schemeClr val="bg1"/>
              </a:solidFill>
              <a:latin typeface="Broadway" pitchFamily="82" charset="0"/>
              <a:ea typeface="叶根友毛笔行书" pitchFamily="2" charset="-122"/>
            </a:endParaRPr>
          </a:p>
        </p:txBody>
      </p:sp>
      <p:sp>
        <p:nvSpPr>
          <p:cNvPr id="5" name="TextBox 5"/>
          <p:cNvSpPr txBox="1"/>
          <p:nvPr/>
        </p:nvSpPr>
        <p:spPr>
          <a:xfrm>
            <a:off x="3311284" y="1883520"/>
            <a:ext cx="4032448" cy="769441"/>
          </a:xfrm>
          <a:prstGeom prst="rect">
            <a:avLst/>
          </a:prstGeom>
          <a:noFill/>
          <a:effectLst/>
        </p:spPr>
        <p:txBody>
          <a:bodyPr wrap="square" rtlCol="0">
            <a:spAutoFit/>
          </a:bodyPr>
          <a:lstStyle/>
          <a:p>
            <a:r>
              <a:rPr lang="zh-CN" altLang="en-US" sz="4400" b="1" dirty="0">
                <a:solidFill>
                  <a:schemeClr val="bg1"/>
                </a:solidFill>
                <a:latin typeface="叶根友毛笔行书" pitchFamily="2" charset="-122"/>
                <a:ea typeface="叶根友毛笔行书" pitchFamily="2" charset="-122"/>
              </a:rPr>
              <a:t>单击添加标题</a:t>
            </a:r>
          </a:p>
        </p:txBody>
      </p:sp>
      <p:sp>
        <p:nvSpPr>
          <p:cNvPr id="6" name="TextBox 6"/>
          <p:cNvSpPr txBox="1"/>
          <p:nvPr/>
        </p:nvSpPr>
        <p:spPr>
          <a:xfrm>
            <a:off x="3311284" y="2622416"/>
            <a:ext cx="4483827" cy="617670"/>
          </a:xfrm>
          <a:prstGeom prst="rect">
            <a:avLst/>
          </a:prstGeom>
          <a:noFill/>
        </p:spPr>
        <p:txBody>
          <a:bodyPr wrap="square" rtlCol="0">
            <a:spAutoFit/>
          </a:bodyPr>
          <a:lstStyle/>
          <a:p>
            <a:pPr>
              <a:lnSpc>
                <a:spcPct val="150000"/>
              </a:lnSpc>
            </a:pPr>
            <a:r>
              <a:rPr lang="zh-CN" altLang="en-US" sz="1200" dirty="0">
                <a:solidFill>
                  <a:schemeClr val="bg1">
                    <a:lumMod val="95000"/>
                  </a:schemeClr>
                </a:solidFill>
                <a:latin typeface="微软雅黑" pitchFamily="34" charset="-122"/>
                <a:ea typeface="微软雅黑" pitchFamily="34" charset="-122"/>
              </a:rPr>
              <a:t>请单击这里添加你的文字内容，文字说明尽量精简，可根据需求拉伸文本框。请单击这里添加你的文字内容，文字说明尽量精简</a:t>
            </a:r>
          </a:p>
        </p:txBody>
      </p:sp>
      <p:pic>
        <p:nvPicPr>
          <p:cNvPr id="2" name="图片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34109" y="2163309"/>
            <a:ext cx="1243067" cy="1420159"/>
          </a:xfrm>
          <a:prstGeom prst="rect">
            <a:avLst/>
          </a:prstGeom>
        </p:spPr>
      </p:pic>
      <p:pic>
        <p:nvPicPr>
          <p:cNvPr id="8" name="图片 7"/>
          <p:cNvPicPr>
            <a:picLocks noChangeAspect="1"/>
          </p:cNvPicPr>
          <p:nvPr/>
        </p:nvPicPr>
        <p:blipFill rotWithShape="1">
          <a:blip r:embed="rId6" cstate="print">
            <a:extLst>
              <a:ext uri="{28A0092B-C50C-407E-A947-70E740481C1C}">
                <a14:useLocalDpi xmlns:a14="http://schemas.microsoft.com/office/drawing/2010/main" val="0"/>
              </a:ext>
            </a:extLst>
          </a:blip>
          <a:srcRect t="29069" r="81036"/>
          <a:stretch/>
        </p:blipFill>
        <p:spPr>
          <a:xfrm rot="1375780">
            <a:off x="7607509" y="223889"/>
            <a:ext cx="1783830" cy="1659631"/>
          </a:xfrm>
          <a:prstGeom prst="rect">
            <a:avLst/>
          </a:prstGeom>
        </p:spPr>
      </p:pic>
    </p:spTree>
    <p:extLst>
      <p:ext uri="{BB962C8B-B14F-4D97-AF65-F5344CB8AC3E}">
        <p14:creationId xmlns:p14="http://schemas.microsoft.com/office/powerpoint/2010/main" val="106702401"/>
      </p:ext>
    </p:extLst>
  </p:cSld>
  <p:clrMapOvr>
    <a:masterClrMapping/>
  </p:clrMapOvr>
  <mc:AlternateContent xmlns:mc="http://schemas.openxmlformats.org/markup-compatibility/2006" xmlns:p14="http://schemas.microsoft.com/office/powerpoint/2010/main">
    <mc:Choice Requires="p14">
      <p:transition spd="slow" p14:dur="2000" advClick="0" advTm="3000">
        <p:fad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750"/>
                                        <p:tgtEl>
                                          <p:spTgt spid="2"/>
                                        </p:tgtEl>
                                      </p:cBhvr>
                                    </p:animEffect>
                                  </p:childTnLst>
                                </p:cTn>
                              </p:par>
                            </p:childTnLst>
                          </p:cTn>
                        </p:par>
                        <p:par>
                          <p:cTn id="13" fill="hold">
                            <p:stCondLst>
                              <p:cond delay="750"/>
                            </p:stCondLst>
                            <p:childTnLst>
                              <p:par>
                                <p:cTn id="14" presetID="53" presetClass="entr" presetSubtype="16"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fltVal val="0"/>
                                          </p:val>
                                        </p:tav>
                                        <p:tav tm="100000">
                                          <p:val>
                                            <p:strVal val="#ppt_w"/>
                                          </p:val>
                                        </p:tav>
                                      </p:tavLst>
                                    </p:anim>
                                    <p:anim calcmode="lin" valueType="num">
                                      <p:cBhvr>
                                        <p:cTn id="17" dur="500" fill="hold"/>
                                        <p:tgtEl>
                                          <p:spTgt spid="4"/>
                                        </p:tgtEl>
                                        <p:attrNameLst>
                                          <p:attrName>ppt_h</p:attrName>
                                        </p:attrNameLst>
                                      </p:cBhvr>
                                      <p:tavLst>
                                        <p:tav tm="0">
                                          <p:val>
                                            <p:fltVal val="0"/>
                                          </p:val>
                                        </p:tav>
                                        <p:tav tm="100000">
                                          <p:val>
                                            <p:strVal val="#ppt_h"/>
                                          </p:val>
                                        </p:tav>
                                      </p:tavLst>
                                    </p:anim>
                                    <p:animEffect transition="in" filter="fade">
                                      <p:cBhvr>
                                        <p:cTn id="18" dur="500"/>
                                        <p:tgtEl>
                                          <p:spTgt spid="4"/>
                                        </p:tgtEl>
                                      </p:cBhvr>
                                    </p:animEffect>
                                  </p:childTnLst>
                                </p:cTn>
                              </p:par>
                            </p:childTnLst>
                          </p:cTn>
                        </p:par>
                        <p:par>
                          <p:cTn id="19" fill="hold">
                            <p:stCondLst>
                              <p:cond delay="1250"/>
                            </p:stCondLst>
                            <p:childTnLst>
                              <p:par>
                                <p:cTn id="20" presetID="31" presetClass="entr" presetSubtype="0"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1000" fill="hold"/>
                                        <p:tgtEl>
                                          <p:spTgt spid="5"/>
                                        </p:tgtEl>
                                        <p:attrNameLst>
                                          <p:attrName>ppt_w</p:attrName>
                                        </p:attrNameLst>
                                      </p:cBhvr>
                                      <p:tavLst>
                                        <p:tav tm="0">
                                          <p:val>
                                            <p:fltVal val="0"/>
                                          </p:val>
                                        </p:tav>
                                        <p:tav tm="100000">
                                          <p:val>
                                            <p:strVal val="#ppt_w"/>
                                          </p:val>
                                        </p:tav>
                                      </p:tavLst>
                                    </p:anim>
                                    <p:anim calcmode="lin" valueType="num">
                                      <p:cBhvr>
                                        <p:cTn id="23" dur="1000" fill="hold"/>
                                        <p:tgtEl>
                                          <p:spTgt spid="5"/>
                                        </p:tgtEl>
                                        <p:attrNameLst>
                                          <p:attrName>ppt_h</p:attrName>
                                        </p:attrNameLst>
                                      </p:cBhvr>
                                      <p:tavLst>
                                        <p:tav tm="0">
                                          <p:val>
                                            <p:fltVal val="0"/>
                                          </p:val>
                                        </p:tav>
                                        <p:tav tm="100000">
                                          <p:val>
                                            <p:strVal val="#ppt_h"/>
                                          </p:val>
                                        </p:tav>
                                      </p:tavLst>
                                    </p:anim>
                                    <p:anim calcmode="lin" valueType="num">
                                      <p:cBhvr>
                                        <p:cTn id="24" dur="1000" fill="hold"/>
                                        <p:tgtEl>
                                          <p:spTgt spid="5"/>
                                        </p:tgtEl>
                                        <p:attrNameLst>
                                          <p:attrName>style.rotation</p:attrName>
                                        </p:attrNameLst>
                                      </p:cBhvr>
                                      <p:tavLst>
                                        <p:tav tm="0">
                                          <p:val>
                                            <p:fltVal val="90"/>
                                          </p:val>
                                        </p:tav>
                                        <p:tav tm="100000">
                                          <p:val>
                                            <p:fltVal val="0"/>
                                          </p:val>
                                        </p:tav>
                                      </p:tavLst>
                                    </p:anim>
                                    <p:animEffect transition="in" filter="fade">
                                      <p:cBhvr>
                                        <p:cTn id="25" dur="1000"/>
                                        <p:tgtEl>
                                          <p:spTgt spid="5"/>
                                        </p:tgtEl>
                                      </p:cBhvr>
                                    </p:animEffect>
                                  </p:childTnLst>
                                </p:cTn>
                              </p:par>
                            </p:childTnLst>
                          </p:cTn>
                        </p:par>
                        <p:par>
                          <p:cTn id="26" fill="hold">
                            <p:stCondLst>
                              <p:cond delay="2250"/>
                            </p:stCondLst>
                            <p:childTnLst>
                              <p:par>
                                <p:cTn id="27" presetID="53" presetClass="entr" presetSubtype="16" fill="hold" grpId="0" nodeType="afterEffect">
                                  <p:stCondLst>
                                    <p:cond delay="0"/>
                                  </p:stCondLst>
                                  <p:iterate type="lt">
                                    <p:tmPct val="10000"/>
                                  </p:iterate>
                                  <p:childTnLst>
                                    <p:set>
                                      <p:cBhvr>
                                        <p:cTn id="28" dur="1" fill="hold">
                                          <p:stCondLst>
                                            <p:cond delay="0"/>
                                          </p:stCondLst>
                                        </p:cTn>
                                        <p:tgtEl>
                                          <p:spTgt spid="6"/>
                                        </p:tgtEl>
                                        <p:attrNameLst>
                                          <p:attrName>style.visibility</p:attrName>
                                        </p:attrNameLst>
                                      </p:cBhvr>
                                      <p:to>
                                        <p:strVal val="visible"/>
                                      </p:to>
                                    </p:set>
                                    <p:anim calcmode="lin" valueType="num">
                                      <p:cBhvr>
                                        <p:cTn id="29" dur="500" fill="hold"/>
                                        <p:tgtEl>
                                          <p:spTgt spid="6"/>
                                        </p:tgtEl>
                                        <p:attrNameLst>
                                          <p:attrName>ppt_w</p:attrName>
                                        </p:attrNameLst>
                                      </p:cBhvr>
                                      <p:tavLst>
                                        <p:tav tm="0">
                                          <p:val>
                                            <p:fltVal val="0"/>
                                          </p:val>
                                        </p:tav>
                                        <p:tav tm="100000">
                                          <p:val>
                                            <p:strVal val="#ppt_w"/>
                                          </p:val>
                                        </p:tav>
                                      </p:tavLst>
                                    </p:anim>
                                    <p:anim calcmode="lin" valueType="num">
                                      <p:cBhvr>
                                        <p:cTn id="30" dur="500" fill="hold"/>
                                        <p:tgtEl>
                                          <p:spTgt spid="6"/>
                                        </p:tgtEl>
                                        <p:attrNameLst>
                                          <p:attrName>ppt_h</p:attrName>
                                        </p:attrNameLst>
                                      </p:cBhvr>
                                      <p:tavLst>
                                        <p:tav tm="0">
                                          <p:val>
                                            <p:fltVal val="0"/>
                                          </p:val>
                                        </p:tav>
                                        <p:tav tm="100000">
                                          <p:val>
                                            <p:strVal val="#ppt_h"/>
                                          </p:val>
                                        </p:tav>
                                      </p:tavLst>
                                    </p:anim>
                                    <p:animEffect transition="in" filter="fade">
                                      <p:cBhvr>
                                        <p:cTn id="3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http://img06.tooopen.com/images/20160719/tooopen_sy_170922258475.jpg"/>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rcRect l="1" r="55703" b="24485"/>
          <a:stretch/>
        </p:blipFill>
        <p:spPr bwMode="auto">
          <a:xfrm flipH="1">
            <a:off x="0" y="0"/>
            <a:ext cx="9143998" cy="5143500"/>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622092" y="62098"/>
            <a:ext cx="2262158" cy="369332"/>
          </a:xfrm>
          <a:prstGeom prst="rect">
            <a:avLst/>
          </a:prstGeom>
        </p:spPr>
        <p:txBody>
          <a:bodyPr wrap="none">
            <a:spAutoFit/>
          </a:bodyPr>
          <a:lstStyle/>
          <a:p>
            <a:pPr algn="dist"/>
            <a:r>
              <a:rPr lang="zh-CN" altLang="en-US" sz="1800" b="1" dirty="0">
                <a:solidFill>
                  <a:schemeClr val="bg1"/>
                </a:solidFill>
                <a:latin typeface="微软雅黑" panose="020B0503020204020204" pitchFamily="34" charset="-122"/>
                <a:ea typeface="微软雅黑" panose="020B0503020204020204" pitchFamily="34" charset="-122"/>
              </a:rPr>
              <a:t>请单击这里添加标题</a:t>
            </a:r>
          </a:p>
        </p:txBody>
      </p:sp>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8645" y="62098"/>
            <a:ext cx="463447" cy="463447"/>
          </a:xfrm>
          <a:prstGeom prst="rect">
            <a:avLst/>
          </a:prstGeom>
        </p:spPr>
      </p:pic>
      <p:sp>
        <p:nvSpPr>
          <p:cNvPr id="5" name="椭圆 4"/>
          <p:cNvSpPr/>
          <p:nvPr/>
        </p:nvSpPr>
        <p:spPr>
          <a:xfrm>
            <a:off x="784204" y="1342063"/>
            <a:ext cx="2331720" cy="2331720"/>
          </a:xfrm>
          <a:prstGeom prst="ellipse">
            <a:avLst/>
          </a:prstGeom>
          <a:solidFill>
            <a:srgbClr val="3BC2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52419" y="1409075"/>
            <a:ext cx="2195289" cy="2183722"/>
          </a:xfrm>
          <a:custGeom>
            <a:avLst/>
            <a:gdLst>
              <a:gd name="connsiteX0" fmla="*/ 1070610 w 2141220"/>
              <a:gd name="connsiteY0" fmla="*/ 0 h 2141220"/>
              <a:gd name="connsiteX1" fmla="*/ 2141220 w 2141220"/>
              <a:gd name="connsiteY1" fmla="*/ 1070610 h 2141220"/>
              <a:gd name="connsiteX2" fmla="*/ 1070610 w 2141220"/>
              <a:gd name="connsiteY2" fmla="*/ 2141220 h 2141220"/>
              <a:gd name="connsiteX3" fmla="*/ 0 w 2141220"/>
              <a:gd name="connsiteY3" fmla="*/ 1070610 h 2141220"/>
              <a:gd name="connsiteX4" fmla="*/ 1070610 w 2141220"/>
              <a:gd name="connsiteY4" fmla="*/ 0 h 2141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1220" h="2141220">
                <a:moveTo>
                  <a:pt x="1070610" y="0"/>
                </a:moveTo>
                <a:cubicBezTo>
                  <a:pt x="1661892" y="0"/>
                  <a:pt x="2141220" y="479328"/>
                  <a:pt x="2141220" y="1070610"/>
                </a:cubicBezTo>
                <a:cubicBezTo>
                  <a:pt x="2141220" y="1661892"/>
                  <a:pt x="1661892" y="2141220"/>
                  <a:pt x="1070610" y="2141220"/>
                </a:cubicBezTo>
                <a:cubicBezTo>
                  <a:pt x="479328" y="2141220"/>
                  <a:pt x="0" y="1661892"/>
                  <a:pt x="0" y="1070610"/>
                </a:cubicBezTo>
                <a:cubicBezTo>
                  <a:pt x="0" y="479328"/>
                  <a:pt x="479328" y="0"/>
                  <a:pt x="1070610" y="0"/>
                </a:cubicBezTo>
                <a:close/>
              </a:path>
            </a:pathLst>
          </a:custGeom>
        </p:spPr>
      </p:pic>
      <p:sp>
        <p:nvSpPr>
          <p:cNvPr id="7" name="任意多边形 6"/>
          <p:cNvSpPr/>
          <p:nvPr/>
        </p:nvSpPr>
        <p:spPr>
          <a:xfrm>
            <a:off x="1522220" y="1041025"/>
            <a:ext cx="2676819" cy="3325343"/>
          </a:xfrm>
          <a:custGeom>
            <a:avLst/>
            <a:gdLst>
              <a:gd name="connsiteX0" fmla="*/ 529194 w 2676819"/>
              <a:gd name="connsiteY0" fmla="*/ 522 h 3325343"/>
              <a:gd name="connsiteX1" fmla="*/ 1551274 w 2676819"/>
              <a:gd name="connsiteY1" fmla="*/ 429861 h 3325343"/>
              <a:gd name="connsiteX2" fmla="*/ 1670725 w 2676819"/>
              <a:gd name="connsiteY2" fmla="*/ 564215 h 3325343"/>
              <a:gd name="connsiteX3" fmla="*/ 1667169 w 2676819"/>
              <a:gd name="connsiteY3" fmla="*/ 528939 h 3325343"/>
              <a:gd name="connsiteX4" fmla="*/ 2051979 w 2676819"/>
              <a:gd name="connsiteY4" fmla="*/ 144129 h 3325343"/>
              <a:gd name="connsiteX5" fmla="*/ 2436789 w 2676819"/>
              <a:gd name="connsiteY5" fmla="*/ 528939 h 3325343"/>
              <a:gd name="connsiteX6" fmla="*/ 2051979 w 2676819"/>
              <a:gd name="connsiteY6" fmla="*/ 913749 h 3325343"/>
              <a:gd name="connsiteX7" fmla="*/ 1902194 w 2676819"/>
              <a:gd name="connsiteY7" fmla="*/ 883509 h 3325343"/>
              <a:gd name="connsiteX8" fmla="*/ 1862783 w 2676819"/>
              <a:gd name="connsiteY8" fmla="*/ 862118 h 3325343"/>
              <a:gd name="connsiteX9" fmla="*/ 1882317 w 2676819"/>
              <a:gd name="connsiteY9" fmla="*/ 901445 h 3325343"/>
              <a:gd name="connsiteX10" fmla="*/ 2016625 w 2676819"/>
              <a:gd name="connsiteY10" fmla="*/ 1525083 h 3325343"/>
              <a:gd name="connsiteX11" fmla="*/ 2007832 w 2676819"/>
              <a:gd name="connsiteY11" fmla="*/ 1655201 h 3325343"/>
              <a:gd name="connsiteX12" fmla="*/ 2019907 w 2676819"/>
              <a:gd name="connsiteY12" fmla="*/ 1640565 h 3325343"/>
              <a:gd name="connsiteX13" fmla="*/ 2292009 w 2676819"/>
              <a:gd name="connsiteY13" fmla="*/ 1527857 h 3325343"/>
              <a:gd name="connsiteX14" fmla="*/ 2676819 w 2676819"/>
              <a:gd name="connsiteY14" fmla="*/ 1912667 h 3325343"/>
              <a:gd name="connsiteX15" fmla="*/ 2292009 w 2676819"/>
              <a:gd name="connsiteY15" fmla="*/ 2297477 h 3325343"/>
              <a:gd name="connsiteX16" fmla="*/ 1937439 w 2676819"/>
              <a:gd name="connsiteY16" fmla="*/ 2062453 h 3325343"/>
              <a:gd name="connsiteX17" fmla="*/ 1927631 w 2676819"/>
              <a:gd name="connsiteY17" fmla="*/ 2030856 h 3325343"/>
              <a:gd name="connsiteX18" fmla="*/ 1887229 w 2676819"/>
              <a:gd name="connsiteY18" fmla="*/ 2143366 h 3325343"/>
              <a:gd name="connsiteX19" fmla="*/ 1658672 w 2676819"/>
              <a:gd name="connsiteY19" fmla="*/ 2510511 h 3325343"/>
              <a:gd name="connsiteX20" fmla="*/ 1608642 w 2676819"/>
              <a:gd name="connsiteY20" fmla="*/ 2561623 h 3325343"/>
              <a:gd name="connsiteX21" fmla="*/ 1667169 w 2676819"/>
              <a:gd name="connsiteY21" fmla="*/ 2555723 h 3325343"/>
              <a:gd name="connsiteX22" fmla="*/ 2051979 w 2676819"/>
              <a:gd name="connsiteY22" fmla="*/ 2940533 h 3325343"/>
              <a:gd name="connsiteX23" fmla="*/ 1667169 w 2676819"/>
              <a:gd name="connsiteY23" fmla="*/ 3325343 h 3325343"/>
              <a:gd name="connsiteX24" fmla="*/ 1282359 w 2676819"/>
              <a:gd name="connsiteY24" fmla="*/ 2940533 h 3325343"/>
              <a:gd name="connsiteX25" fmla="*/ 1290177 w 2676819"/>
              <a:gd name="connsiteY25" fmla="*/ 2862980 h 3325343"/>
              <a:gd name="connsiteX26" fmla="*/ 1303693 w 2676819"/>
              <a:gd name="connsiteY26" fmla="*/ 2819440 h 3325343"/>
              <a:gd name="connsiteX27" fmla="*/ 1113208 w 2676819"/>
              <a:gd name="connsiteY27" fmla="*/ 2922280 h 3325343"/>
              <a:gd name="connsiteX28" fmla="*/ 0 w 2676819"/>
              <a:gd name="connsiteY28" fmla="*/ 2975363 h 3325343"/>
              <a:gd name="connsiteX29" fmla="*/ 46446 w 2676819"/>
              <a:gd name="connsiteY29" fmla="*/ 2837821 h 3325343"/>
              <a:gd name="connsiteX30" fmla="*/ 1547511 w 2676819"/>
              <a:gd name="connsiteY30" fmla="*/ 2417139 h 3325343"/>
              <a:gd name="connsiteX31" fmla="*/ 1702727 w 2676819"/>
              <a:gd name="connsiteY31" fmla="*/ 865986 h 3325343"/>
              <a:gd name="connsiteX32" fmla="*/ 314781 w 2676819"/>
              <a:gd name="connsiteY32" fmla="*/ 156216 h 3325343"/>
              <a:gd name="connsiteX33" fmla="*/ 296508 w 2676819"/>
              <a:gd name="connsiteY33" fmla="*/ 12197 h 3325343"/>
              <a:gd name="connsiteX34" fmla="*/ 529194 w 2676819"/>
              <a:gd name="connsiteY34" fmla="*/ 522 h 3325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676819" h="3325343">
                <a:moveTo>
                  <a:pt x="529194" y="522"/>
                </a:moveTo>
                <a:cubicBezTo>
                  <a:pt x="913910" y="10592"/>
                  <a:pt x="1278397" y="165873"/>
                  <a:pt x="1551274" y="429861"/>
                </a:cubicBezTo>
                <a:lnTo>
                  <a:pt x="1670725" y="564215"/>
                </a:lnTo>
                <a:lnTo>
                  <a:pt x="1667169" y="528939"/>
                </a:lnTo>
                <a:cubicBezTo>
                  <a:pt x="1667169" y="316414"/>
                  <a:pt x="1839454" y="144129"/>
                  <a:pt x="2051979" y="144129"/>
                </a:cubicBezTo>
                <a:cubicBezTo>
                  <a:pt x="2264504" y="144129"/>
                  <a:pt x="2436789" y="316414"/>
                  <a:pt x="2436789" y="528939"/>
                </a:cubicBezTo>
                <a:cubicBezTo>
                  <a:pt x="2436789" y="741464"/>
                  <a:pt x="2264504" y="913749"/>
                  <a:pt x="2051979" y="913749"/>
                </a:cubicBezTo>
                <a:cubicBezTo>
                  <a:pt x="1998848" y="913749"/>
                  <a:pt x="1948232" y="902981"/>
                  <a:pt x="1902194" y="883509"/>
                </a:cubicBezTo>
                <a:lnTo>
                  <a:pt x="1862783" y="862118"/>
                </a:lnTo>
                <a:lnTo>
                  <a:pt x="1882317" y="901445"/>
                </a:lnTo>
                <a:cubicBezTo>
                  <a:pt x="1971984" y="1100752"/>
                  <a:pt x="2016280" y="1313364"/>
                  <a:pt x="2016625" y="1525083"/>
                </a:cubicBezTo>
                <a:lnTo>
                  <a:pt x="2007832" y="1655201"/>
                </a:lnTo>
                <a:lnTo>
                  <a:pt x="2019907" y="1640565"/>
                </a:lnTo>
                <a:cubicBezTo>
                  <a:pt x="2089544" y="1570928"/>
                  <a:pt x="2185747" y="1527857"/>
                  <a:pt x="2292009" y="1527857"/>
                </a:cubicBezTo>
                <a:cubicBezTo>
                  <a:pt x="2504534" y="1527857"/>
                  <a:pt x="2676819" y="1700142"/>
                  <a:pt x="2676819" y="1912667"/>
                </a:cubicBezTo>
                <a:cubicBezTo>
                  <a:pt x="2676819" y="2125192"/>
                  <a:pt x="2504534" y="2297477"/>
                  <a:pt x="2292009" y="2297477"/>
                </a:cubicBezTo>
                <a:cubicBezTo>
                  <a:pt x="2132615" y="2297477"/>
                  <a:pt x="1995857" y="2200567"/>
                  <a:pt x="1937439" y="2062453"/>
                </a:cubicBezTo>
                <a:lnTo>
                  <a:pt x="1927631" y="2030856"/>
                </a:lnTo>
                <a:lnTo>
                  <a:pt x="1887229" y="2143366"/>
                </a:lnTo>
                <a:cubicBezTo>
                  <a:pt x="1829806" y="2273857"/>
                  <a:pt x="1753480" y="2397641"/>
                  <a:pt x="1658672" y="2510511"/>
                </a:cubicBezTo>
                <a:lnTo>
                  <a:pt x="1608642" y="2561623"/>
                </a:lnTo>
                <a:lnTo>
                  <a:pt x="1667169" y="2555723"/>
                </a:lnTo>
                <a:cubicBezTo>
                  <a:pt x="1879694" y="2555723"/>
                  <a:pt x="2051979" y="2728008"/>
                  <a:pt x="2051979" y="2940533"/>
                </a:cubicBezTo>
                <a:cubicBezTo>
                  <a:pt x="2051979" y="3153058"/>
                  <a:pt x="1879694" y="3325343"/>
                  <a:pt x="1667169" y="3325343"/>
                </a:cubicBezTo>
                <a:cubicBezTo>
                  <a:pt x="1454644" y="3325343"/>
                  <a:pt x="1282359" y="3153058"/>
                  <a:pt x="1282359" y="2940533"/>
                </a:cubicBezTo>
                <a:cubicBezTo>
                  <a:pt x="1282359" y="2913967"/>
                  <a:pt x="1285051" y="2888031"/>
                  <a:pt x="1290177" y="2862980"/>
                </a:cubicBezTo>
                <a:lnTo>
                  <a:pt x="1303693" y="2819440"/>
                </a:lnTo>
                <a:lnTo>
                  <a:pt x="1113208" y="2922280"/>
                </a:lnTo>
                <a:cubicBezTo>
                  <a:pt x="769220" y="3076217"/>
                  <a:pt x="372417" y="3101124"/>
                  <a:pt x="0" y="2975363"/>
                </a:cubicBezTo>
                <a:lnTo>
                  <a:pt x="46446" y="2837821"/>
                </a:lnTo>
                <a:cubicBezTo>
                  <a:pt x="585694" y="3019919"/>
                  <a:pt x="1181437" y="2852959"/>
                  <a:pt x="1547511" y="2417139"/>
                </a:cubicBezTo>
                <a:cubicBezTo>
                  <a:pt x="1913586" y="1981320"/>
                  <a:pt x="1975188" y="1365699"/>
                  <a:pt x="1702727" y="865986"/>
                </a:cubicBezTo>
                <a:cubicBezTo>
                  <a:pt x="1430267" y="366273"/>
                  <a:pt x="879418" y="84579"/>
                  <a:pt x="314781" y="156216"/>
                </a:cubicBezTo>
                <a:lnTo>
                  <a:pt x="296508" y="12197"/>
                </a:lnTo>
                <a:cubicBezTo>
                  <a:pt x="374498" y="2302"/>
                  <a:pt x="452251" y="-1492"/>
                  <a:pt x="529194" y="522"/>
                </a:cubicBezTo>
                <a:close/>
              </a:path>
            </a:pathLst>
          </a:custGeom>
          <a:solidFill>
            <a:schemeClr val="bg1">
              <a:lumMod val="75000"/>
            </a:schemeClr>
          </a:solidFill>
          <a:ln>
            <a:noFill/>
          </a:ln>
          <a:effectLst>
            <a:innerShdw blurRad="63500" dist="508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椭圆 9"/>
          <p:cNvSpPr/>
          <p:nvPr/>
        </p:nvSpPr>
        <p:spPr>
          <a:xfrm>
            <a:off x="3237366" y="1229694"/>
            <a:ext cx="678927" cy="678927"/>
          </a:xfrm>
          <a:prstGeom prst="ellipse">
            <a:avLst/>
          </a:prstGeom>
          <a:solidFill>
            <a:srgbClr val="F472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b="1" dirty="0">
                <a:solidFill>
                  <a:schemeClr val="bg1"/>
                </a:solidFill>
                <a:latin typeface="微软雅黑" panose="020B0503020204020204" pitchFamily="34" charset="-122"/>
                <a:ea typeface="微软雅黑" panose="020B0503020204020204" pitchFamily="34" charset="-122"/>
              </a:rPr>
              <a:t>01</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sp>
        <p:nvSpPr>
          <p:cNvPr id="11" name="椭圆 10"/>
          <p:cNvSpPr/>
          <p:nvPr/>
        </p:nvSpPr>
        <p:spPr>
          <a:xfrm>
            <a:off x="3473201" y="2617585"/>
            <a:ext cx="678927" cy="678927"/>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b="1" dirty="0">
                <a:solidFill>
                  <a:schemeClr val="tx1">
                    <a:lumMod val="85000"/>
                    <a:lumOff val="15000"/>
                  </a:schemeClr>
                </a:solidFill>
                <a:latin typeface="微软雅黑" panose="020B0503020204020204" pitchFamily="34" charset="-122"/>
                <a:ea typeface="微软雅黑" panose="020B0503020204020204" pitchFamily="34" charset="-122"/>
              </a:rPr>
              <a:t>02</a:t>
            </a:r>
            <a:endParaRPr lang="zh-CN" altLang="en-US" sz="18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2" name="椭圆 11"/>
          <p:cNvSpPr/>
          <p:nvPr/>
        </p:nvSpPr>
        <p:spPr>
          <a:xfrm>
            <a:off x="2847896" y="3640119"/>
            <a:ext cx="678927" cy="678927"/>
          </a:xfrm>
          <a:prstGeom prst="ellipse">
            <a:avLst/>
          </a:prstGeom>
          <a:solidFill>
            <a:srgbClr val="F472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b="1" dirty="0">
                <a:solidFill>
                  <a:schemeClr val="bg1"/>
                </a:solidFill>
                <a:latin typeface="微软雅黑" panose="020B0503020204020204" pitchFamily="34" charset="-122"/>
                <a:ea typeface="微软雅黑" panose="020B0503020204020204" pitchFamily="34" charset="-122"/>
              </a:rPr>
              <a:t>03</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p:nvSpPr>
        <p:spPr>
          <a:xfrm>
            <a:off x="4037735" y="1342063"/>
            <a:ext cx="3862805" cy="613694"/>
          </a:xfrm>
          <a:prstGeom prst="rect">
            <a:avLst/>
          </a:prstGeom>
        </p:spPr>
        <p:txBody>
          <a:bodyPr wrap="square">
            <a:spAutoFit/>
          </a:bodyPr>
          <a:lstStyle/>
          <a:p>
            <a:pPr>
              <a:lnSpc>
                <a:spcPct val="150000"/>
              </a:lnSpc>
              <a:spcBef>
                <a:spcPct val="20000"/>
              </a:spcBef>
            </a:pPr>
            <a:r>
              <a:rPr lang="zh-CN" altLang="en-US" sz="1200" dirty="0">
                <a:solidFill>
                  <a:schemeClr val="bg1"/>
                </a:solidFill>
                <a:latin typeface="微软雅黑" panose="020B0503020204020204" pitchFamily="34" charset="-122"/>
                <a:ea typeface="微软雅黑" panose="020B0503020204020204" pitchFamily="34" charset="-122"/>
              </a:rPr>
              <a:t>请在这里输入你的文字说明并且文本尽量精简请在这里输入你的文字说明并且文本尽量精简</a:t>
            </a:r>
          </a:p>
        </p:txBody>
      </p:sp>
      <p:sp>
        <p:nvSpPr>
          <p:cNvPr id="14" name="矩形 13"/>
          <p:cNvSpPr/>
          <p:nvPr/>
        </p:nvSpPr>
        <p:spPr>
          <a:xfrm>
            <a:off x="4028158" y="1134624"/>
            <a:ext cx="1261884" cy="337015"/>
          </a:xfrm>
          <a:prstGeom prst="rect">
            <a:avLst/>
          </a:prstGeom>
        </p:spPr>
        <p:txBody>
          <a:bodyPr wrap="none">
            <a:spAutoFit/>
          </a:bodyPr>
          <a:lstStyle/>
          <a:p>
            <a:pPr algn="ctr">
              <a:lnSpc>
                <a:spcPct val="125000"/>
              </a:lnSpc>
            </a:pPr>
            <a:r>
              <a:rPr lang="zh-CN" altLang="en-US" sz="1400" b="1" dirty="0">
                <a:solidFill>
                  <a:schemeClr val="bg1"/>
                </a:solidFill>
                <a:latin typeface="微软雅黑" panose="020B0503020204020204" pitchFamily="34" charset="-122"/>
                <a:ea typeface="微软雅黑" panose="020B0503020204020204" pitchFamily="34" charset="-122"/>
                <a:sym typeface="Arial" pitchFamily="34" charset="0"/>
              </a:rPr>
              <a:t>单击添加标题</a:t>
            </a:r>
            <a:endParaRPr lang="en-US" altLang="zh-CN" sz="1400" dirty="0">
              <a:solidFill>
                <a:schemeClr val="bg1"/>
              </a:solidFill>
              <a:latin typeface="微软雅黑" pitchFamily="34" charset="-122"/>
              <a:ea typeface="微软雅黑" pitchFamily="34" charset="-122"/>
            </a:endParaRPr>
          </a:p>
        </p:txBody>
      </p:sp>
      <p:sp>
        <p:nvSpPr>
          <p:cNvPr id="15" name="矩形 14"/>
          <p:cNvSpPr/>
          <p:nvPr/>
        </p:nvSpPr>
        <p:spPr>
          <a:xfrm>
            <a:off x="4281575" y="2750496"/>
            <a:ext cx="3763768" cy="613694"/>
          </a:xfrm>
          <a:prstGeom prst="rect">
            <a:avLst/>
          </a:prstGeom>
        </p:spPr>
        <p:txBody>
          <a:bodyPr wrap="square">
            <a:spAutoFit/>
          </a:bodyPr>
          <a:lstStyle/>
          <a:p>
            <a:pPr>
              <a:lnSpc>
                <a:spcPct val="150000"/>
              </a:lnSpc>
              <a:spcBef>
                <a:spcPct val="20000"/>
              </a:spcBef>
            </a:pPr>
            <a:r>
              <a:rPr lang="zh-CN" altLang="en-US" sz="1200" dirty="0">
                <a:solidFill>
                  <a:schemeClr val="bg1"/>
                </a:solidFill>
                <a:latin typeface="微软雅黑" panose="020B0503020204020204" pitchFamily="34" charset="-122"/>
                <a:ea typeface="微软雅黑" panose="020B0503020204020204" pitchFamily="34" charset="-122"/>
              </a:rPr>
              <a:t>请在这里输入你的文字说明并且文本尽量精简请在这里输入你的文字说明并且文本尽量精简</a:t>
            </a:r>
          </a:p>
        </p:txBody>
      </p:sp>
      <p:sp>
        <p:nvSpPr>
          <p:cNvPr id="16" name="矩形 15"/>
          <p:cNvSpPr/>
          <p:nvPr/>
        </p:nvSpPr>
        <p:spPr>
          <a:xfrm>
            <a:off x="4271998" y="2543057"/>
            <a:ext cx="1261884" cy="337015"/>
          </a:xfrm>
          <a:prstGeom prst="rect">
            <a:avLst/>
          </a:prstGeom>
        </p:spPr>
        <p:txBody>
          <a:bodyPr wrap="none">
            <a:spAutoFit/>
          </a:bodyPr>
          <a:lstStyle/>
          <a:p>
            <a:pPr algn="ctr">
              <a:lnSpc>
                <a:spcPct val="125000"/>
              </a:lnSpc>
            </a:pPr>
            <a:r>
              <a:rPr lang="zh-CN" altLang="en-US" sz="1400" b="1" dirty="0">
                <a:solidFill>
                  <a:schemeClr val="bg1"/>
                </a:solidFill>
                <a:latin typeface="微软雅黑" panose="020B0503020204020204" pitchFamily="34" charset="-122"/>
                <a:ea typeface="微软雅黑" panose="020B0503020204020204" pitchFamily="34" charset="-122"/>
                <a:sym typeface="Arial" pitchFamily="34" charset="0"/>
              </a:rPr>
              <a:t>单击添加标题</a:t>
            </a:r>
            <a:endParaRPr lang="en-US" altLang="zh-CN" sz="1400" dirty="0">
              <a:solidFill>
                <a:schemeClr val="bg1"/>
              </a:solidFill>
              <a:latin typeface="微软雅黑" pitchFamily="34" charset="-122"/>
              <a:ea typeface="微软雅黑" pitchFamily="34" charset="-122"/>
            </a:endParaRPr>
          </a:p>
        </p:txBody>
      </p:sp>
      <p:sp>
        <p:nvSpPr>
          <p:cNvPr id="17" name="矩形 16"/>
          <p:cNvSpPr/>
          <p:nvPr/>
        </p:nvSpPr>
        <p:spPr>
          <a:xfrm>
            <a:off x="3663440" y="3767511"/>
            <a:ext cx="3689860" cy="613694"/>
          </a:xfrm>
          <a:prstGeom prst="rect">
            <a:avLst/>
          </a:prstGeom>
        </p:spPr>
        <p:txBody>
          <a:bodyPr wrap="square">
            <a:spAutoFit/>
          </a:bodyPr>
          <a:lstStyle/>
          <a:p>
            <a:pPr>
              <a:lnSpc>
                <a:spcPct val="150000"/>
              </a:lnSpc>
              <a:spcBef>
                <a:spcPct val="20000"/>
              </a:spcBef>
            </a:pPr>
            <a:r>
              <a:rPr lang="zh-CN" altLang="en-US" sz="1200" dirty="0">
                <a:solidFill>
                  <a:schemeClr val="bg1"/>
                </a:solidFill>
                <a:latin typeface="微软雅黑" panose="020B0503020204020204" pitchFamily="34" charset="-122"/>
                <a:ea typeface="微软雅黑" panose="020B0503020204020204" pitchFamily="34" charset="-122"/>
              </a:rPr>
              <a:t>请在这里输入你的文字说明并且文本尽量精简请在这里输入你的文字说明并且文本尽量精简</a:t>
            </a:r>
          </a:p>
        </p:txBody>
      </p:sp>
      <p:sp>
        <p:nvSpPr>
          <p:cNvPr id="18" name="矩形 17"/>
          <p:cNvSpPr/>
          <p:nvPr/>
        </p:nvSpPr>
        <p:spPr>
          <a:xfrm>
            <a:off x="3653863" y="3560072"/>
            <a:ext cx="1261884" cy="337015"/>
          </a:xfrm>
          <a:prstGeom prst="rect">
            <a:avLst/>
          </a:prstGeom>
        </p:spPr>
        <p:txBody>
          <a:bodyPr wrap="none">
            <a:spAutoFit/>
          </a:bodyPr>
          <a:lstStyle/>
          <a:p>
            <a:pPr algn="ctr">
              <a:lnSpc>
                <a:spcPct val="125000"/>
              </a:lnSpc>
            </a:pPr>
            <a:r>
              <a:rPr lang="zh-CN" altLang="en-US" sz="1400" b="1" dirty="0">
                <a:solidFill>
                  <a:schemeClr val="bg1"/>
                </a:solidFill>
                <a:latin typeface="微软雅黑" panose="020B0503020204020204" pitchFamily="34" charset="-122"/>
                <a:ea typeface="微软雅黑" panose="020B0503020204020204" pitchFamily="34" charset="-122"/>
                <a:sym typeface="Arial" pitchFamily="34" charset="0"/>
              </a:rPr>
              <a:t>单击添加标题</a:t>
            </a:r>
            <a:endParaRPr lang="en-US" altLang="zh-CN" sz="14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117684466"/>
      </p:ext>
    </p:extLst>
  </p:cSld>
  <p:clrMapOvr>
    <a:masterClrMapping/>
  </p:clrMapOvr>
  <mc:AlternateContent xmlns:mc="http://schemas.openxmlformats.org/markup-compatibility/2006" xmlns:p14="http://schemas.microsoft.com/office/powerpoint/2010/main">
    <mc:Choice Requires="p14">
      <p:transition spd="slow" p14:dur="2000" advClick="0" advTm="3000">
        <p:fad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par>
                          <p:cTn id="13" fill="hold">
                            <p:stCondLst>
                              <p:cond delay="500"/>
                            </p:stCondLst>
                            <p:childTnLst>
                              <p:par>
                                <p:cTn id="14" presetID="14" presetClass="entr" presetSubtype="1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randombar(horizontal)">
                                      <p:cBhvr>
                                        <p:cTn id="16" dur="500"/>
                                        <p:tgtEl>
                                          <p:spTgt spid="5"/>
                                        </p:tgtEl>
                                      </p:cBhvr>
                                    </p:animEffect>
                                  </p:childTnLst>
                                </p:cTn>
                              </p:par>
                              <p:par>
                                <p:cTn id="17" presetID="14" presetClass="entr" presetSubtype="1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randombar(horizontal)">
                                      <p:cBhvr>
                                        <p:cTn id="19" dur="500"/>
                                        <p:tgtEl>
                                          <p:spTgt spid="6"/>
                                        </p:tgtEl>
                                      </p:cBhvr>
                                    </p:animEffect>
                                  </p:childTnLst>
                                </p:cTn>
                              </p:par>
                            </p:childTnLst>
                          </p:cTn>
                        </p:par>
                        <p:par>
                          <p:cTn id="20" fill="hold">
                            <p:stCondLst>
                              <p:cond delay="1000"/>
                            </p:stCondLst>
                            <p:childTnLst>
                              <p:par>
                                <p:cTn id="21" presetID="22" presetClass="entr" presetSubtype="1"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up)">
                                      <p:cBhvr>
                                        <p:cTn id="23" dur="500"/>
                                        <p:tgtEl>
                                          <p:spTgt spid="7"/>
                                        </p:tgtEl>
                                      </p:cBhvr>
                                    </p:animEffect>
                                  </p:childTnLst>
                                </p:cTn>
                              </p:par>
                            </p:childTnLst>
                          </p:cTn>
                        </p:par>
                        <p:par>
                          <p:cTn id="24" fill="hold">
                            <p:stCondLst>
                              <p:cond delay="1500"/>
                            </p:stCondLst>
                            <p:childTnLst>
                              <p:par>
                                <p:cTn id="25" presetID="31" presetClass="entr" presetSubtype="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1000" fill="hold"/>
                                        <p:tgtEl>
                                          <p:spTgt spid="10"/>
                                        </p:tgtEl>
                                        <p:attrNameLst>
                                          <p:attrName>ppt_w</p:attrName>
                                        </p:attrNameLst>
                                      </p:cBhvr>
                                      <p:tavLst>
                                        <p:tav tm="0">
                                          <p:val>
                                            <p:fltVal val="0"/>
                                          </p:val>
                                        </p:tav>
                                        <p:tav tm="100000">
                                          <p:val>
                                            <p:strVal val="#ppt_w"/>
                                          </p:val>
                                        </p:tav>
                                      </p:tavLst>
                                    </p:anim>
                                    <p:anim calcmode="lin" valueType="num">
                                      <p:cBhvr>
                                        <p:cTn id="28" dur="1000" fill="hold"/>
                                        <p:tgtEl>
                                          <p:spTgt spid="10"/>
                                        </p:tgtEl>
                                        <p:attrNameLst>
                                          <p:attrName>ppt_h</p:attrName>
                                        </p:attrNameLst>
                                      </p:cBhvr>
                                      <p:tavLst>
                                        <p:tav tm="0">
                                          <p:val>
                                            <p:fltVal val="0"/>
                                          </p:val>
                                        </p:tav>
                                        <p:tav tm="100000">
                                          <p:val>
                                            <p:strVal val="#ppt_h"/>
                                          </p:val>
                                        </p:tav>
                                      </p:tavLst>
                                    </p:anim>
                                    <p:anim calcmode="lin" valueType="num">
                                      <p:cBhvr>
                                        <p:cTn id="29" dur="1000" fill="hold"/>
                                        <p:tgtEl>
                                          <p:spTgt spid="10"/>
                                        </p:tgtEl>
                                        <p:attrNameLst>
                                          <p:attrName>style.rotation</p:attrName>
                                        </p:attrNameLst>
                                      </p:cBhvr>
                                      <p:tavLst>
                                        <p:tav tm="0">
                                          <p:val>
                                            <p:fltVal val="90"/>
                                          </p:val>
                                        </p:tav>
                                        <p:tav tm="100000">
                                          <p:val>
                                            <p:fltVal val="0"/>
                                          </p:val>
                                        </p:tav>
                                      </p:tavLst>
                                    </p:anim>
                                    <p:animEffect transition="in" filter="fade">
                                      <p:cBhvr>
                                        <p:cTn id="30" dur="1000"/>
                                        <p:tgtEl>
                                          <p:spTgt spid="10"/>
                                        </p:tgtEl>
                                      </p:cBhvr>
                                    </p:animEffect>
                                  </p:childTnLst>
                                </p:cTn>
                              </p:par>
                              <p:par>
                                <p:cTn id="31" presetID="31" presetClass="entr" presetSubtype="0"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p:cTn id="33" dur="1000" fill="hold"/>
                                        <p:tgtEl>
                                          <p:spTgt spid="11"/>
                                        </p:tgtEl>
                                        <p:attrNameLst>
                                          <p:attrName>ppt_w</p:attrName>
                                        </p:attrNameLst>
                                      </p:cBhvr>
                                      <p:tavLst>
                                        <p:tav tm="0">
                                          <p:val>
                                            <p:fltVal val="0"/>
                                          </p:val>
                                        </p:tav>
                                        <p:tav tm="100000">
                                          <p:val>
                                            <p:strVal val="#ppt_w"/>
                                          </p:val>
                                        </p:tav>
                                      </p:tavLst>
                                    </p:anim>
                                    <p:anim calcmode="lin" valueType="num">
                                      <p:cBhvr>
                                        <p:cTn id="34" dur="1000" fill="hold"/>
                                        <p:tgtEl>
                                          <p:spTgt spid="11"/>
                                        </p:tgtEl>
                                        <p:attrNameLst>
                                          <p:attrName>ppt_h</p:attrName>
                                        </p:attrNameLst>
                                      </p:cBhvr>
                                      <p:tavLst>
                                        <p:tav tm="0">
                                          <p:val>
                                            <p:fltVal val="0"/>
                                          </p:val>
                                        </p:tav>
                                        <p:tav tm="100000">
                                          <p:val>
                                            <p:strVal val="#ppt_h"/>
                                          </p:val>
                                        </p:tav>
                                      </p:tavLst>
                                    </p:anim>
                                    <p:anim calcmode="lin" valueType="num">
                                      <p:cBhvr>
                                        <p:cTn id="35" dur="1000" fill="hold"/>
                                        <p:tgtEl>
                                          <p:spTgt spid="11"/>
                                        </p:tgtEl>
                                        <p:attrNameLst>
                                          <p:attrName>style.rotation</p:attrName>
                                        </p:attrNameLst>
                                      </p:cBhvr>
                                      <p:tavLst>
                                        <p:tav tm="0">
                                          <p:val>
                                            <p:fltVal val="90"/>
                                          </p:val>
                                        </p:tav>
                                        <p:tav tm="100000">
                                          <p:val>
                                            <p:fltVal val="0"/>
                                          </p:val>
                                        </p:tav>
                                      </p:tavLst>
                                    </p:anim>
                                    <p:animEffect transition="in" filter="fade">
                                      <p:cBhvr>
                                        <p:cTn id="36" dur="1000"/>
                                        <p:tgtEl>
                                          <p:spTgt spid="11"/>
                                        </p:tgtEl>
                                      </p:cBhvr>
                                    </p:animEffect>
                                  </p:childTnLst>
                                </p:cTn>
                              </p:par>
                              <p:par>
                                <p:cTn id="37" presetID="31" presetClass="entr" presetSubtype="0"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p:cTn id="39" dur="1000" fill="hold"/>
                                        <p:tgtEl>
                                          <p:spTgt spid="12"/>
                                        </p:tgtEl>
                                        <p:attrNameLst>
                                          <p:attrName>ppt_w</p:attrName>
                                        </p:attrNameLst>
                                      </p:cBhvr>
                                      <p:tavLst>
                                        <p:tav tm="0">
                                          <p:val>
                                            <p:fltVal val="0"/>
                                          </p:val>
                                        </p:tav>
                                        <p:tav tm="100000">
                                          <p:val>
                                            <p:strVal val="#ppt_w"/>
                                          </p:val>
                                        </p:tav>
                                      </p:tavLst>
                                    </p:anim>
                                    <p:anim calcmode="lin" valueType="num">
                                      <p:cBhvr>
                                        <p:cTn id="40" dur="1000" fill="hold"/>
                                        <p:tgtEl>
                                          <p:spTgt spid="12"/>
                                        </p:tgtEl>
                                        <p:attrNameLst>
                                          <p:attrName>ppt_h</p:attrName>
                                        </p:attrNameLst>
                                      </p:cBhvr>
                                      <p:tavLst>
                                        <p:tav tm="0">
                                          <p:val>
                                            <p:fltVal val="0"/>
                                          </p:val>
                                        </p:tav>
                                        <p:tav tm="100000">
                                          <p:val>
                                            <p:strVal val="#ppt_h"/>
                                          </p:val>
                                        </p:tav>
                                      </p:tavLst>
                                    </p:anim>
                                    <p:anim calcmode="lin" valueType="num">
                                      <p:cBhvr>
                                        <p:cTn id="41" dur="1000" fill="hold"/>
                                        <p:tgtEl>
                                          <p:spTgt spid="12"/>
                                        </p:tgtEl>
                                        <p:attrNameLst>
                                          <p:attrName>style.rotation</p:attrName>
                                        </p:attrNameLst>
                                      </p:cBhvr>
                                      <p:tavLst>
                                        <p:tav tm="0">
                                          <p:val>
                                            <p:fltVal val="90"/>
                                          </p:val>
                                        </p:tav>
                                        <p:tav tm="100000">
                                          <p:val>
                                            <p:fltVal val="0"/>
                                          </p:val>
                                        </p:tav>
                                      </p:tavLst>
                                    </p:anim>
                                    <p:animEffect transition="in" filter="fade">
                                      <p:cBhvr>
                                        <p:cTn id="42" dur="1000"/>
                                        <p:tgtEl>
                                          <p:spTgt spid="12"/>
                                        </p:tgtEl>
                                      </p:cBhvr>
                                    </p:animEffect>
                                  </p:childTnLst>
                                </p:cTn>
                              </p:par>
                            </p:childTnLst>
                          </p:cTn>
                        </p:par>
                        <p:par>
                          <p:cTn id="43" fill="hold">
                            <p:stCondLst>
                              <p:cond delay="2500"/>
                            </p:stCondLst>
                            <p:childTnLst>
                              <p:par>
                                <p:cTn id="44" presetID="42" presetClass="entr" presetSubtype="0" fill="hold" grpId="0" nodeType="after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fade">
                                      <p:cBhvr>
                                        <p:cTn id="46" dur="500"/>
                                        <p:tgtEl>
                                          <p:spTgt spid="14"/>
                                        </p:tgtEl>
                                      </p:cBhvr>
                                    </p:animEffect>
                                    <p:anim calcmode="lin" valueType="num">
                                      <p:cBhvr>
                                        <p:cTn id="47" dur="500" fill="hold"/>
                                        <p:tgtEl>
                                          <p:spTgt spid="14"/>
                                        </p:tgtEl>
                                        <p:attrNameLst>
                                          <p:attrName>ppt_x</p:attrName>
                                        </p:attrNameLst>
                                      </p:cBhvr>
                                      <p:tavLst>
                                        <p:tav tm="0">
                                          <p:val>
                                            <p:strVal val="#ppt_x"/>
                                          </p:val>
                                        </p:tav>
                                        <p:tav tm="100000">
                                          <p:val>
                                            <p:strVal val="#ppt_x"/>
                                          </p:val>
                                        </p:tav>
                                      </p:tavLst>
                                    </p:anim>
                                    <p:anim calcmode="lin" valueType="num">
                                      <p:cBhvr>
                                        <p:cTn id="48" dur="500" fill="hold"/>
                                        <p:tgtEl>
                                          <p:spTgt spid="14"/>
                                        </p:tgtEl>
                                        <p:attrNameLst>
                                          <p:attrName>ppt_y</p:attrName>
                                        </p:attrNameLst>
                                      </p:cBhvr>
                                      <p:tavLst>
                                        <p:tav tm="0">
                                          <p:val>
                                            <p:strVal val="#ppt_y+.1"/>
                                          </p:val>
                                        </p:tav>
                                        <p:tav tm="100000">
                                          <p:val>
                                            <p:strVal val="#ppt_y"/>
                                          </p:val>
                                        </p:tav>
                                      </p:tavLst>
                                    </p:anim>
                                  </p:childTnLst>
                                </p:cTn>
                              </p:par>
                            </p:childTnLst>
                          </p:cTn>
                        </p:par>
                        <p:par>
                          <p:cTn id="49" fill="hold">
                            <p:stCondLst>
                              <p:cond delay="3000"/>
                            </p:stCondLst>
                            <p:childTnLst>
                              <p:par>
                                <p:cTn id="50" presetID="22" presetClass="entr" presetSubtype="8" fill="hold" grpId="0" nodeType="afterEffect">
                                  <p:stCondLst>
                                    <p:cond delay="0"/>
                                  </p:stCondLst>
                                  <p:iterate type="lt">
                                    <p:tmPct val="20"/>
                                  </p:iterate>
                                  <p:childTnLst>
                                    <p:set>
                                      <p:cBhvr>
                                        <p:cTn id="51" dur="1" fill="hold">
                                          <p:stCondLst>
                                            <p:cond delay="0"/>
                                          </p:stCondLst>
                                        </p:cTn>
                                        <p:tgtEl>
                                          <p:spTgt spid="13"/>
                                        </p:tgtEl>
                                        <p:attrNameLst>
                                          <p:attrName>style.visibility</p:attrName>
                                        </p:attrNameLst>
                                      </p:cBhvr>
                                      <p:to>
                                        <p:strVal val="visible"/>
                                      </p:to>
                                    </p:set>
                                    <p:animEffect transition="in" filter="wipe(left)">
                                      <p:cBhvr>
                                        <p:cTn id="52" dur="500"/>
                                        <p:tgtEl>
                                          <p:spTgt spid="13"/>
                                        </p:tgtEl>
                                      </p:cBhvr>
                                    </p:animEffect>
                                  </p:childTnLst>
                                </p:cTn>
                              </p:par>
                            </p:childTnLst>
                          </p:cTn>
                        </p:par>
                        <p:par>
                          <p:cTn id="53" fill="hold">
                            <p:stCondLst>
                              <p:cond delay="3504"/>
                            </p:stCondLst>
                            <p:childTnLst>
                              <p:par>
                                <p:cTn id="54" presetID="42" presetClass="entr" presetSubtype="0" fill="hold" grpId="0" nodeType="after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fade">
                                      <p:cBhvr>
                                        <p:cTn id="56" dur="500"/>
                                        <p:tgtEl>
                                          <p:spTgt spid="16"/>
                                        </p:tgtEl>
                                      </p:cBhvr>
                                    </p:animEffect>
                                    <p:anim calcmode="lin" valueType="num">
                                      <p:cBhvr>
                                        <p:cTn id="57" dur="500" fill="hold"/>
                                        <p:tgtEl>
                                          <p:spTgt spid="16"/>
                                        </p:tgtEl>
                                        <p:attrNameLst>
                                          <p:attrName>ppt_x</p:attrName>
                                        </p:attrNameLst>
                                      </p:cBhvr>
                                      <p:tavLst>
                                        <p:tav tm="0">
                                          <p:val>
                                            <p:strVal val="#ppt_x"/>
                                          </p:val>
                                        </p:tav>
                                        <p:tav tm="100000">
                                          <p:val>
                                            <p:strVal val="#ppt_x"/>
                                          </p:val>
                                        </p:tav>
                                      </p:tavLst>
                                    </p:anim>
                                    <p:anim calcmode="lin" valueType="num">
                                      <p:cBhvr>
                                        <p:cTn id="58" dur="500" fill="hold"/>
                                        <p:tgtEl>
                                          <p:spTgt spid="16"/>
                                        </p:tgtEl>
                                        <p:attrNameLst>
                                          <p:attrName>ppt_y</p:attrName>
                                        </p:attrNameLst>
                                      </p:cBhvr>
                                      <p:tavLst>
                                        <p:tav tm="0">
                                          <p:val>
                                            <p:strVal val="#ppt_y+.1"/>
                                          </p:val>
                                        </p:tav>
                                        <p:tav tm="100000">
                                          <p:val>
                                            <p:strVal val="#ppt_y"/>
                                          </p:val>
                                        </p:tav>
                                      </p:tavLst>
                                    </p:anim>
                                  </p:childTnLst>
                                </p:cTn>
                              </p:par>
                            </p:childTnLst>
                          </p:cTn>
                        </p:par>
                        <p:par>
                          <p:cTn id="59" fill="hold">
                            <p:stCondLst>
                              <p:cond delay="4004"/>
                            </p:stCondLst>
                            <p:childTnLst>
                              <p:par>
                                <p:cTn id="60" presetID="22" presetClass="entr" presetSubtype="8" fill="hold" grpId="0" nodeType="afterEffect">
                                  <p:stCondLst>
                                    <p:cond delay="0"/>
                                  </p:stCondLst>
                                  <p:iterate type="lt">
                                    <p:tmPct val="20"/>
                                  </p:iterate>
                                  <p:childTnLst>
                                    <p:set>
                                      <p:cBhvr>
                                        <p:cTn id="61" dur="1" fill="hold">
                                          <p:stCondLst>
                                            <p:cond delay="0"/>
                                          </p:stCondLst>
                                        </p:cTn>
                                        <p:tgtEl>
                                          <p:spTgt spid="15"/>
                                        </p:tgtEl>
                                        <p:attrNameLst>
                                          <p:attrName>style.visibility</p:attrName>
                                        </p:attrNameLst>
                                      </p:cBhvr>
                                      <p:to>
                                        <p:strVal val="visible"/>
                                      </p:to>
                                    </p:set>
                                    <p:animEffect transition="in" filter="wipe(left)">
                                      <p:cBhvr>
                                        <p:cTn id="62" dur="500"/>
                                        <p:tgtEl>
                                          <p:spTgt spid="15"/>
                                        </p:tgtEl>
                                      </p:cBhvr>
                                    </p:animEffect>
                                  </p:childTnLst>
                                </p:cTn>
                              </p:par>
                            </p:childTnLst>
                          </p:cTn>
                        </p:par>
                        <p:par>
                          <p:cTn id="63" fill="hold">
                            <p:stCondLst>
                              <p:cond delay="4508"/>
                            </p:stCondLst>
                            <p:childTnLst>
                              <p:par>
                                <p:cTn id="64" presetID="42" presetClass="entr" presetSubtype="0" fill="hold" grpId="0" nodeType="afterEffect">
                                  <p:stCondLst>
                                    <p:cond delay="0"/>
                                  </p:stCondLst>
                                  <p:childTnLst>
                                    <p:set>
                                      <p:cBhvr>
                                        <p:cTn id="65" dur="1" fill="hold">
                                          <p:stCondLst>
                                            <p:cond delay="0"/>
                                          </p:stCondLst>
                                        </p:cTn>
                                        <p:tgtEl>
                                          <p:spTgt spid="18"/>
                                        </p:tgtEl>
                                        <p:attrNameLst>
                                          <p:attrName>style.visibility</p:attrName>
                                        </p:attrNameLst>
                                      </p:cBhvr>
                                      <p:to>
                                        <p:strVal val="visible"/>
                                      </p:to>
                                    </p:set>
                                    <p:animEffect transition="in" filter="fade">
                                      <p:cBhvr>
                                        <p:cTn id="66" dur="500"/>
                                        <p:tgtEl>
                                          <p:spTgt spid="18"/>
                                        </p:tgtEl>
                                      </p:cBhvr>
                                    </p:animEffect>
                                    <p:anim calcmode="lin" valueType="num">
                                      <p:cBhvr>
                                        <p:cTn id="67" dur="500" fill="hold"/>
                                        <p:tgtEl>
                                          <p:spTgt spid="18"/>
                                        </p:tgtEl>
                                        <p:attrNameLst>
                                          <p:attrName>ppt_x</p:attrName>
                                        </p:attrNameLst>
                                      </p:cBhvr>
                                      <p:tavLst>
                                        <p:tav tm="0">
                                          <p:val>
                                            <p:strVal val="#ppt_x"/>
                                          </p:val>
                                        </p:tav>
                                        <p:tav tm="100000">
                                          <p:val>
                                            <p:strVal val="#ppt_x"/>
                                          </p:val>
                                        </p:tav>
                                      </p:tavLst>
                                    </p:anim>
                                    <p:anim calcmode="lin" valueType="num">
                                      <p:cBhvr>
                                        <p:cTn id="68" dur="500" fill="hold"/>
                                        <p:tgtEl>
                                          <p:spTgt spid="18"/>
                                        </p:tgtEl>
                                        <p:attrNameLst>
                                          <p:attrName>ppt_y</p:attrName>
                                        </p:attrNameLst>
                                      </p:cBhvr>
                                      <p:tavLst>
                                        <p:tav tm="0">
                                          <p:val>
                                            <p:strVal val="#ppt_y+.1"/>
                                          </p:val>
                                        </p:tav>
                                        <p:tav tm="100000">
                                          <p:val>
                                            <p:strVal val="#ppt_y"/>
                                          </p:val>
                                        </p:tav>
                                      </p:tavLst>
                                    </p:anim>
                                  </p:childTnLst>
                                </p:cTn>
                              </p:par>
                            </p:childTnLst>
                          </p:cTn>
                        </p:par>
                        <p:par>
                          <p:cTn id="69" fill="hold">
                            <p:stCondLst>
                              <p:cond delay="5008"/>
                            </p:stCondLst>
                            <p:childTnLst>
                              <p:par>
                                <p:cTn id="70" presetID="22" presetClass="entr" presetSubtype="8" fill="hold" grpId="0" nodeType="afterEffect">
                                  <p:stCondLst>
                                    <p:cond delay="0"/>
                                  </p:stCondLst>
                                  <p:iterate type="lt">
                                    <p:tmPct val="20"/>
                                  </p:iterate>
                                  <p:childTnLst>
                                    <p:set>
                                      <p:cBhvr>
                                        <p:cTn id="71" dur="1" fill="hold">
                                          <p:stCondLst>
                                            <p:cond delay="0"/>
                                          </p:stCondLst>
                                        </p:cTn>
                                        <p:tgtEl>
                                          <p:spTgt spid="17"/>
                                        </p:tgtEl>
                                        <p:attrNameLst>
                                          <p:attrName>style.visibility</p:attrName>
                                        </p:attrNameLst>
                                      </p:cBhvr>
                                      <p:to>
                                        <p:strVal val="visible"/>
                                      </p:to>
                                    </p:set>
                                    <p:animEffect transition="in" filter="wipe(left)">
                                      <p:cBhvr>
                                        <p:cTn id="7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7" grpId="0" animBg="1"/>
      <p:bldP spid="10" grpId="0" animBg="1"/>
      <p:bldP spid="11" grpId="0" animBg="1"/>
      <p:bldP spid="12" grpId="0" animBg="1"/>
      <p:bldP spid="13" grpId="0"/>
      <p:bldP spid="14" grpId="0"/>
      <p:bldP spid="15" grpId="0"/>
      <p:bldP spid="16" grpId="0"/>
      <p:bldP spid="17" grpId="0"/>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http://img06.tooopen.com/images/20160719/tooopen_sy_170922258475.jpg"/>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rcRect l="1" r="55703" b="24485"/>
          <a:stretch/>
        </p:blipFill>
        <p:spPr bwMode="auto">
          <a:xfrm flipH="1">
            <a:off x="0" y="0"/>
            <a:ext cx="9143998" cy="5143500"/>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622092" y="62098"/>
            <a:ext cx="2262158" cy="369332"/>
          </a:xfrm>
          <a:prstGeom prst="rect">
            <a:avLst/>
          </a:prstGeom>
        </p:spPr>
        <p:txBody>
          <a:bodyPr wrap="none">
            <a:spAutoFit/>
          </a:bodyPr>
          <a:lstStyle/>
          <a:p>
            <a:pPr algn="dist"/>
            <a:r>
              <a:rPr lang="zh-CN" altLang="en-US" sz="1800" b="1" dirty="0">
                <a:solidFill>
                  <a:schemeClr val="bg1"/>
                </a:solidFill>
                <a:latin typeface="微软雅黑" panose="020B0503020204020204" pitchFamily="34" charset="-122"/>
                <a:ea typeface="微软雅黑" panose="020B0503020204020204" pitchFamily="34" charset="-122"/>
              </a:rPr>
              <a:t>请单击这里添加标题</a:t>
            </a:r>
          </a:p>
        </p:txBody>
      </p:sp>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8645" y="62098"/>
            <a:ext cx="463447" cy="463447"/>
          </a:xfrm>
          <a:prstGeom prst="rect">
            <a:avLst/>
          </a:prstGeom>
        </p:spPr>
      </p:pic>
      <p:sp>
        <p:nvSpPr>
          <p:cNvPr id="5" name="圆角矩形 4"/>
          <p:cNvSpPr/>
          <p:nvPr/>
        </p:nvSpPr>
        <p:spPr>
          <a:xfrm>
            <a:off x="1362076" y="1477339"/>
            <a:ext cx="2125437" cy="2532505"/>
          </a:xfrm>
          <a:prstGeom prst="roundRect">
            <a:avLst/>
          </a:prstGeom>
          <a:noFill/>
          <a:ln w="1905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 name="圆角矩形 5"/>
          <p:cNvSpPr/>
          <p:nvPr/>
        </p:nvSpPr>
        <p:spPr>
          <a:xfrm>
            <a:off x="3608597" y="1477339"/>
            <a:ext cx="2125437" cy="2532505"/>
          </a:xfrm>
          <a:prstGeom prst="roundRect">
            <a:avLst/>
          </a:prstGeom>
          <a:noFill/>
          <a:ln w="1905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 name="圆角矩形 6"/>
          <p:cNvSpPr/>
          <p:nvPr/>
        </p:nvSpPr>
        <p:spPr>
          <a:xfrm>
            <a:off x="5859340" y="1477338"/>
            <a:ext cx="2125437" cy="2532505"/>
          </a:xfrm>
          <a:prstGeom prst="roundRect">
            <a:avLst/>
          </a:prstGeom>
          <a:noFill/>
          <a:ln w="1905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矩形 9"/>
          <p:cNvSpPr/>
          <p:nvPr/>
        </p:nvSpPr>
        <p:spPr>
          <a:xfrm>
            <a:off x="1643150" y="1477338"/>
            <a:ext cx="708140" cy="633856"/>
          </a:xfrm>
          <a:prstGeom prst="rect">
            <a:avLst/>
          </a:prstGeom>
          <a:solidFill>
            <a:srgbClr val="F5CB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latin typeface="微软雅黑" panose="020B0503020204020204" pitchFamily="34" charset="-122"/>
                <a:ea typeface="微软雅黑" panose="020B0503020204020204" pitchFamily="34" charset="-122"/>
              </a:rPr>
              <a:t>01</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11" name="矩形 10"/>
          <p:cNvSpPr/>
          <p:nvPr/>
        </p:nvSpPr>
        <p:spPr>
          <a:xfrm>
            <a:off x="3942153" y="1474778"/>
            <a:ext cx="708140" cy="633856"/>
          </a:xfrm>
          <a:prstGeom prst="rect">
            <a:avLst/>
          </a:prstGeom>
          <a:solidFill>
            <a:srgbClr val="F5CB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latin typeface="微软雅黑" panose="020B0503020204020204" pitchFamily="34" charset="-122"/>
                <a:ea typeface="微软雅黑" panose="020B0503020204020204" pitchFamily="34" charset="-122"/>
              </a:rPr>
              <a:t>02</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12" name="矩形 11"/>
          <p:cNvSpPr/>
          <p:nvPr/>
        </p:nvSpPr>
        <p:spPr>
          <a:xfrm>
            <a:off x="6200049" y="1474778"/>
            <a:ext cx="708140" cy="633856"/>
          </a:xfrm>
          <a:prstGeom prst="rect">
            <a:avLst/>
          </a:prstGeom>
          <a:solidFill>
            <a:srgbClr val="F5CB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latin typeface="微软雅黑" panose="020B0503020204020204" pitchFamily="34" charset="-122"/>
                <a:ea typeface="微软雅黑" panose="020B0503020204020204" pitchFamily="34" charset="-122"/>
              </a:rPr>
              <a:t>03</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p:nvSpPr>
        <p:spPr>
          <a:xfrm>
            <a:off x="2365899" y="1702655"/>
            <a:ext cx="902811" cy="337015"/>
          </a:xfrm>
          <a:prstGeom prst="rect">
            <a:avLst/>
          </a:prstGeom>
        </p:spPr>
        <p:txBody>
          <a:bodyPr wrap="none">
            <a:spAutoFit/>
          </a:bodyPr>
          <a:lstStyle/>
          <a:p>
            <a:pPr algn="ctr">
              <a:lnSpc>
                <a:spcPct val="125000"/>
              </a:lnSpc>
            </a:pPr>
            <a:r>
              <a:rPr lang="zh-CN" altLang="en-US" sz="1400" b="1" dirty="0">
                <a:solidFill>
                  <a:schemeClr val="bg1"/>
                </a:solidFill>
                <a:latin typeface="微软雅黑" panose="020B0503020204020204" pitchFamily="34" charset="-122"/>
                <a:ea typeface="微软雅黑" panose="020B0503020204020204" pitchFamily="34" charset="-122"/>
                <a:sym typeface="Arial" pitchFamily="34" charset="0"/>
              </a:rPr>
              <a:t>添加标题</a:t>
            </a:r>
            <a:endParaRPr lang="en-US" altLang="zh-CN" sz="1400" dirty="0">
              <a:solidFill>
                <a:schemeClr val="bg1"/>
              </a:solidFill>
              <a:latin typeface="微软雅黑" pitchFamily="34" charset="-122"/>
              <a:ea typeface="微软雅黑" pitchFamily="34" charset="-122"/>
            </a:endParaRPr>
          </a:p>
        </p:txBody>
      </p:sp>
      <p:sp>
        <p:nvSpPr>
          <p:cNvPr id="14" name="Shape 188"/>
          <p:cNvSpPr/>
          <p:nvPr/>
        </p:nvSpPr>
        <p:spPr>
          <a:xfrm>
            <a:off x="1643150" y="2306521"/>
            <a:ext cx="1668379" cy="141644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gn="l" defTabSz="584200">
              <a:lnSpc>
                <a:spcPct val="110000"/>
              </a:lnSpc>
              <a:spcBef>
                <a:spcPts val="3000"/>
              </a:spcBef>
              <a:defRPr sz="2000">
                <a:solidFill>
                  <a:srgbClr val="4C4C4C"/>
                </a:solidFill>
                <a:latin typeface="Helvetica Neue Light"/>
                <a:ea typeface="Helvetica Neue Light"/>
                <a:cs typeface="Helvetica Neue Light"/>
                <a:sym typeface="Helvetica Neue Light"/>
              </a:defRPr>
            </a:lvl1pPr>
          </a:lstStyle>
          <a:p>
            <a:pPr>
              <a:lnSpc>
                <a:spcPct val="150000"/>
              </a:lnSpc>
              <a:spcBef>
                <a:spcPct val="20000"/>
              </a:spcBef>
            </a:pPr>
            <a:r>
              <a:rPr lang="zh-CN" altLang="en-US" sz="1200" dirty="0">
                <a:solidFill>
                  <a:schemeClr val="bg1"/>
                </a:solidFill>
                <a:latin typeface="微软雅黑" panose="020B0503020204020204" pitchFamily="34" charset="-122"/>
                <a:ea typeface="微软雅黑" panose="020B0503020204020204" pitchFamily="34" charset="-122"/>
              </a:rPr>
              <a:t>请在这里输入你的文字说明并且文本尽量精简，可根据你的需求随意拉伸文本框可根据你的需求随意拉伸文本框</a:t>
            </a:r>
            <a:endParaRPr lang="en-US" altLang="zh-CN" sz="1200" dirty="0">
              <a:solidFill>
                <a:schemeClr val="bg1"/>
              </a:solidFill>
              <a:latin typeface="Arial" pitchFamily="34" charset="0"/>
              <a:ea typeface="微软雅黑" pitchFamily="34" charset="-122"/>
              <a:sym typeface="Arial" pitchFamily="34" charset="0"/>
            </a:endParaRPr>
          </a:p>
        </p:txBody>
      </p:sp>
      <p:sp>
        <p:nvSpPr>
          <p:cNvPr id="15" name="矩形 14"/>
          <p:cNvSpPr/>
          <p:nvPr/>
        </p:nvSpPr>
        <p:spPr>
          <a:xfrm>
            <a:off x="4650293" y="1695555"/>
            <a:ext cx="902811" cy="337015"/>
          </a:xfrm>
          <a:prstGeom prst="rect">
            <a:avLst/>
          </a:prstGeom>
        </p:spPr>
        <p:txBody>
          <a:bodyPr wrap="none">
            <a:spAutoFit/>
          </a:bodyPr>
          <a:lstStyle/>
          <a:p>
            <a:pPr algn="ctr">
              <a:lnSpc>
                <a:spcPct val="125000"/>
              </a:lnSpc>
            </a:pPr>
            <a:r>
              <a:rPr lang="zh-CN" altLang="en-US" sz="1400" b="1" dirty="0">
                <a:solidFill>
                  <a:schemeClr val="bg1"/>
                </a:solidFill>
                <a:latin typeface="微软雅黑" panose="020B0503020204020204" pitchFamily="34" charset="-122"/>
                <a:ea typeface="微软雅黑" panose="020B0503020204020204" pitchFamily="34" charset="-122"/>
                <a:sym typeface="Arial" pitchFamily="34" charset="0"/>
              </a:rPr>
              <a:t>添加标题</a:t>
            </a:r>
            <a:endParaRPr lang="en-US" altLang="zh-CN" sz="1400" dirty="0">
              <a:solidFill>
                <a:schemeClr val="bg1"/>
              </a:solidFill>
              <a:latin typeface="微软雅黑" pitchFamily="34" charset="-122"/>
              <a:ea typeface="微软雅黑" pitchFamily="34" charset="-122"/>
            </a:endParaRPr>
          </a:p>
        </p:txBody>
      </p:sp>
      <p:sp>
        <p:nvSpPr>
          <p:cNvPr id="16" name="矩形 15"/>
          <p:cNvSpPr/>
          <p:nvPr/>
        </p:nvSpPr>
        <p:spPr>
          <a:xfrm>
            <a:off x="6952574" y="1654112"/>
            <a:ext cx="902811" cy="337015"/>
          </a:xfrm>
          <a:prstGeom prst="rect">
            <a:avLst/>
          </a:prstGeom>
        </p:spPr>
        <p:txBody>
          <a:bodyPr wrap="none">
            <a:spAutoFit/>
          </a:bodyPr>
          <a:lstStyle/>
          <a:p>
            <a:pPr algn="ctr">
              <a:lnSpc>
                <a:spcPct val="125000"/>
              </a:lnSpc>
            </a:pPr>
            <a:r>
              <a:rPr lang="zh-CN" altLang="en-US" sz="1400" b="1" dirty="0">
                <a:solidFill>
                  <a:schemeClr val="bg1"/>
                </a:solidFill>
                <a:latin typeface="微软雅黑" panose="020B0503020204020204" pitchFamily="34" charset="-122"/>
                <a:ea typeface="微软雅黑" panose="020B0503020204020204" pitchFamily="34" charset="-122"/>
                <a:sym typeface="Arial" pitchFamily="34" charset="0"/>
              </a:rPr>
              <a:t>添加标题</a:t>
            </a:r>
            <a:endParaRPr lang="en-US" altLang="zh-CN" sz="1400" dirty="0">
              <a:solidFill>
                <a:schemeClr val="bg1"/>
              </a:solidFill>
              <a:latin typeface="微软雅黑" pitchFamily="34" charset="-122"/>
              <a:ea typeface="微软雅黑" pitchFamily="34" charset="-122"/>
            </a:endParaRPr>
          </a:p>
        </p:txBody>
      </p:sp>
      <p:sp>
        <p:nvSpPr>
          <p:cNvPr id="17" name="Shape 188"/>
          <p:cNvSpPr/>
          <p:nvPr/>
        </p:nvSpPr>
        <p:spPr>
          <a:xfrm>
            <a:off x="3884725" y="2285408"/>
            <a:ext cx="1668379" cy="141644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gn="l" defTabSz="584200">
              <a:lnSpc>
                <a:spcPct val="110000"/>
              </a:lnSpc>
              <a:spcBef>
                <a:spcPts val="3000"/>
              </a:spcBef>
              <a:defRPr sz="2000">
                <a:solidFill>
                  <a:srgbClr val="4C4C4C"/>
                </a:solidFill>
                <a:latin typeface="Helvetica Neue Light"/>
                <a:ea typeface="Helvetica Neue Light"/>
                <a:cs typeface="Helvetica Neue Light"/>
                <a:sym typeface="Helvetica Neue Light"/>
              </a:defRPr>
            </a:lvl1pPr>
          </a:lstStyle>
          <a:p>
            <a:pPr>
              <a:lnSpc>
                <a:spcPct val="150000"/>
              </a:lnSpc>
              <a:spcBef>
                <a:spcPct val="20000"/>
              </a:spcBef>
            </a:pPr>
            <a:r>
              <a:rPr lang="zh-CN" altLang="en-US" sz="1200" dirty="0">
                <a:solidFill>
                  <a:schemeClr val="bg1"/>
                </a:solidFill>
                <a:latin typeface="微软雅黑" panose="020B0503020204020204" pitchFamily="34" charset="-122"/>
                <a:ea typeface="微软雅黑" panose="020B0503020204020204" pitchFamily="34" charset="-122"/>
              </a:rPr>
              <a:t>请在这里输入你的文字说明并且文本尽量精简，可根据你的需求随意拉伸文本框可根据你的需求随意拉伸文本框</a:t>
            </a:r>
            <a:endParaRPr lang="en-US" altLang="zh-CN" sz="1200" dirty="0">
              <a:solidFill>
                <a:schemeClr val="bg1"/>
              </a:solidFill>
              <a:latin typeface="Arial" pitchFamily="34" charset="0"/>
              <a:ea typeface="微软雅黑" pitchFamily="34" charset="-122"/>
              <a:sym typeface="Arial" pitchFamily="34" charset="0"/>
            </a:endParaRPr>
          </a:p>
        </p:txBody>
      </p:sp>
      <p:sp>
        <p:nvSpPr>
          <p:cNvPr id="18" name="Shape 188"/>
          <p:cNvSpPr/>
          <p:nvPr/>
        </p:nvSpPr>
        <p:spPr>
          <a:xfrm>
            <a:off x="6118384" y="2306521"/>
            <a:ext cx="1668379" cy="141644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gn="l" defTabSz="584200">
              <a:lnSpc>
                <a:spcPct val="110000"/>
              </a:lnSpc>
              <a:spcBef>
                <a:spcPts val="3000"/>
              </a:spcBef>
              <a:defRPr sz="2000">
                <a:solidFill>
                  <a:srgbClr val="4C4C4C"/>
                </a:solidFill>
                <a:latin typeface="Helvetica Neue Light"/>
                <a:ea typeface="Helvetica Neue Light"/>
                <a:cs typeface="Helvetica Neue Light"/>
                <a:sym typeface="Helvetica Neue Light"/>
              </a:defRPr>
            </a:lvl1pPr>
          </a:lstStyle>
          <a:p>
            <a:pPr>
              <a:lnSpc>
                <a:spcPct val="150000"/>
              </a:lnSpc>
              <a:spcBef>
                <a:spcPct val="20000"/>
              </a:spcBef>
            </a:pPr>
            <a:r>
              <a:rPr lang="zh-CN" altLang="en-US" sz="1200" dirty="0">
                <a:solidFill>
                  <a:schemeClr val="bg1"/>
                </a:solidFill>
                <a:latin typeface="微软雅黑" panose="020B0503020204020204" pitchFamily="34" charset="-122"/>
                <a:ea typeface="微软雅黑" panose="020B0503020204020204" pitchFamily="34" charset="-122"/>
              </a:rPr>
              <a:t>请在这里输入你的文字说明并且文本尽量精简，可根据你的需求随意拉伸文本框可根据你的需求随意拉伸文本框</a:t>
            </a:r>
            <a:endParaRPr lang="en-US" altLang="zh-CN" sz="1200" dirty="0">
              <a:solidFill>
                <a:schemeClr val="bg1"/>
              </a:solidFill>
              <a:latin typeface="Arial" pitchFamily="34" charset="0"/>
              <a:ea typeface="微软雅黑" pitchFamily="34" charset="-122"/>
              <a:sym typeface="Arial" pitchFamily="34" charset="0"/>
            </a:endParaRPr>
          </a:p>
        </p:txBody>
      </p:sp>
    </p:spTree>
    <p:extLst>
      <p:ext uri="{BB962C8B-B14F-4D97-AF65-F5344CB8AC3E}">
        <p14:creationId xmlns:p14="http://schemas.microsoft.com/office/powerpoint/2010/main" val="3115085090"/>
      </p:ext>
    </p:extLst>
  </p:cSld>
  <p:clrMapOvr>
    <a:masterClrMapping/>
  </p:clrMapOvr>
  <mc:AlternateContent xmlns:mc="http://schemas.openxmlformats.org/markup-compatibility/2006" xmlns:p14="http://schemas.microsoft.com/office/powerpoint/2010/main">
    <mc:Choice Requires="p14">
      <p:transition spd="slow" p14:dur="2000" advClick="0" advTm="3000">
        <p:fad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par>
                          <p:cTn id="13" fill="hold">
                            <p:stCondLst>
                              <p:cond delay="500"/>
                            </p:stCondLst>
                            <p:childTnLst>
                              <p:par>
                                <p:cTn id="14" presetID="52" presetClass="entr" presetSubtype="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Scale>
                                      <p:cBhvr>
                                        <p:cTn id="16"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1000" decel="50000" fill="hold">
                                          <p:stCondLst>
                                            <p:cond delay="0"/>
                                          </p:stCondLst>
                                        </p:cTn>
                                        <p:tgtEl>
                                          <p:spTgt spid="6"/>
                                        </p:tgtEl>
                                        <p:attrNameLst>
                                          <p:attrName>ppt_x</p:attrName>
                                          <p:attrName>ppt_y</p:attrName>
                                        </p:attrNameLst>
                                      </p:cBhvr>
                                    </p:animMotion>
                                    <p:animEffect transition="in" filter="fade">
                                      <p:cBhvr>
                                        <p:cTn id="18" dur="1000"/>
                                        <p:tgtEl>
                                          <p:spTgt spid="6"/>
                                        </p:tgtEl>
                                      </p:cBhvr>
                                    </p:animEffect>
                                  </p:childTnLst>
                                </p:cTn>
                              </p:par>
                              <p:par>
                                <p:cTn id="19" presetID="52"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Scale>
                                      <p:cBhvr>
                                        <p:cTn id="21"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11"/>
                                        </p:tgtEl>
                                        <p:attrNameLst>
                                          <p:attrName>ppt_x</p:attrName>
                                          <p:attrName>ppt_y</p:attrName>
                                        </p:attrNameLst>
                                      </p:cBhvr>
                                    </p:animMotion>
                                    <p:animEffect transition="in" filter="fade">
                                      <p:cBhvr>
                                        <p:cTn id="23" dur="1000"/>
                                        <p:tgtEl>
                                          <p:spTgt spid="11"/>
                                        </p:tgtEl>
                                      </p:cBhvr>
                                    </p:animEffect>
                                  </p:childTnLst>
                                </p:cTn>
                              </p:par>
                              <p:par>
                                <p:cTn id="24" presetID="52" presetClass="entr" presetSubtype="0" fill="hold" grpId="0" nodeType="withEffect">
                                  <p:stCondLst>
                                    <p:cond delay="0"/>
                                  </p:stCondLst>
                                  <p:childTnLst>
                                    <p:set>
                                      <p:cBhvr>
                                        <p:cTn id="25" dur="1" fill="hold">
                                          <p:stCondLst>
                                            <p:cond delay="0"/>
                                          </p:stCondLst>
                                        </p:cTn>
                                        <p:tgtEl>
                                          <p:spTgt spid="15"/>
                                        </p:tgtEl>
                                        <p:attrNameLst>
                                          <p:attrName>style.visibility</p:attrName>
                                        </p:attrNameLst>
                                      </p:cBhvr>
                                      <p:to>
                                        <p:strVal val="visible"/>
                                      </p:to>
                                    </p:set>
                                    <p:animScale>
                                      <p:cBhvr>
                                        <p:cTn id="26"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1000" decel="50000" fill="hold">
                                          <p:stCondLst>
                                            <p:cond delay="0"/>
                                          </p:stCondLst>
                                        </p:cTn>
                                        <p:tgtEl>
                                          <p:spTgt spid="15"/>
                                        </p:tgtEl>
                                        <p:attrNameLst>
                                          <p:attrName>ppt_x</p:attrName>
                                          <p:attrName>ppt_y</p:attrName>
                                        </p:attrNameLst>
                                      </p:cBhvr>
                                    </p:animMotion>
                                    <p:animEffect transition="in" filter="fade">
                                      <p:cBhvr>
                                        <p:cTn id="28" dur="1000"/>
                                        <p:tgtEl>
                                          <p:spTgt spid="15"/>
                                        </p:tgtEl>
                                      </p:cBhvr>
                                    </p:animEffect>
                                  </p:childTnLst>
                                </p:cTn>
                              </p:par>
                              <p:par>
                                <p:cTn id="29" presetID="52" presetClass="entr" presetSubtype="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Scale>
                                      <p:cBhvr>
                                        <p:cTn id="31"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17"/>
                                        </p:tgtEl>
                                        <p:attrNameLst>
                                          <p:attrName>ppt_x</p:attrName>
                                          <p:attrName>ppt_y</p:attrName>
                                        </p:attrNameLst>
                                      </p:cBhvr>
                                    </p:animMotion>
                                    <p:animEffect transition="in" filter="fade">
                                      <p:cBhvr>
                                        <p:cTn id="33" dur="1000"/>
                                        <p:tgtEl>
                                          <p:spTgt spid="17"/>
                                        </p:tgtEl>
                                      </p:cBhvr>
                                    </p:animEffect>
                                  </p:childTnLst>
                                </p:cTn>
                              </p:par>
                            </p:childTnLst>
                          </p:cTn>
                        </p:par>
                        <p:par>
                          <p:cTn id="34" fill="hold">
                            <p:stCondLst>
                              <p:cond delay="1500"/>
                            </p:stCondLst>
                            <p:childTnLst>
                              <p:par>
                                <p:cTn id="35" presetID="12" presetClass="entr" presetSubtype="2"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p:tgtEl>
                                          <p:spTgt spid="5"/>
                                        </p:tgtEl>
                                        <p:attrNameLst>
                                          <p:attrName>ppt_x</p:attrName>
                                        </p:attrNameLst>
                                      </p:cBhvr>
                                      <p:tavLst>
                                        <p:tav tm="0">
                                          <p:val>
                                            <p:strVal val="#ppt_x+#ppt_w*1.125000"/>
                                          </p:val>
                                        </p:tav>
                                        <p:tav tm="100000">
                                          <p:val>
                                            <p:strVal val="#ppt_x"/>
                                          </p:val>
                                        </p:tav>
                                      </p:tavLst>
                                    </p:anim>
                                    <p:animEffect transition="in" filter="wipe(left)">
                                      <p:cBhvr>
                                        <p:cTn id="38" dur="500"/>
                                        <p:tgtEl>
                                          <p:spTgt spid="5"/>
                                        </p:tgtEl>
                                      </p:cBhvr>
                                    </p:animEffect>
                                  </p:childTnLst>
                                </p:cTn>
                              </p:par>
                              <p:par>
                                <p:cTn id="39" presetID="12" presetClass="entr" presetSubtype="2" fill="hold" grpId="0" nodeType="with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additive="base">
                                        <p:cTn id="41" dur="500"/>
                                        <p:tgtEl>
                                          <p:spTgt spid="10"/>
                                        </p:tgtEl>
                                        <p:attrNameLst>
                                          <p:attrName>ppt_x</p:attrName>
                                        </p:attrNameLst>
                                      </p:cBhvr>
                                      <p:tavLst>
                                        <p:tav tm="0">
                                          <p:val>
                                            <p:strVal val="#ppt_x+#ppt_w*1.125000"/>
                                          </p:val>
                                        </p:tav>
                                        <p:tav tm="100000">
                                          <p:val>
                                            <p:strVal val="#ppt_x"/>
                                          </p:val>
                                        </p:tav>
                                      </p:tavLst>
                                    </p:anim>
                                    <p:animEffect transition="in" filter="wipe(left)">
                                      <p:cBhvr>
                                        <p:cTn id="42" dur="500"/>
                                        <p:tgtEl>
                                          <p:spTgt spid="10"/>
                                        </p:tgtEl>
                                      </p:cBhvr>
                                    </p:animEffect>
                                  </p:childTnLst>
                                </p:cTn>
                              </p:par>
                              <p:par>
                                <p:cTn id="43" presetID="12" presetClass="entr" presetSubtype="2" fill="hold" grpId="0" nodeType="with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additive="base">
                                        <p:cTn id="45" dur="500"/>
                                        <p:tgtEl>
                                          <p:spTgt spid="13"/>
                                        </p:tgtEl>
                                        <p:attrNameLst>
                                          <p:attrName>ppt_x</p:attrName>
                                        </p:attrNameLst>
                                      </p:cBhvr>
                                      <p:tavLst>
                                        <p:tav tm="0">
                                          <p:val>
                                            <p:strVal val="#ppt_x+#ppt_w*1.125000"/>
                                          </p:val>
                                        </p:tav>
                                        <p:tav tm="100000">
                                          <p:val>
                                            <p:strVal val="#ppt_x"/>
                                          </p:val>
                                        </p:tav>
                                      </p:tavLst>
                                    </p:anim>
                                    <p:animEffect transition="in" filter="wipe(left)">
                                      <p:cBhvr>
                                        <p:cTn id="46" dur="500"/>
                                        <p:tgtEl>
                                          <p:spTgt spid="13"/>
                                        </p:tgtEl>
                                      </p:cBhvr>
                                    </p:animEffect>
                                  </p:childTnLst>
                                </p:cTn>
                              </p:par>
                              <p:par>
                                <p:cTn id="47" presetID="12" presetClass="entr" presetSubtype="2"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additive="base">
                                        <p:cTn id="49" dur="500"/>
                                        <p:tgtEl>
                                          <p:spTgt spid="14"/>
                                        </p:tgtEl>
                                        <p:attrNameLst>
                                          <p:attrName>ppt_x</p:attrName>
                                        </p:attrNameLst>
                                      </p:cBhvr>
                                      <p:tavLst>
                                        <p:tav tm="0">
                                          <p:val>
                                            <p:strVal val="#ppt_x+#ppt_w*1.125000"/>
                                          </p:val>
                                        </p:tav>
                                        <p:tav tm="100000">
                                          <p:val>
                                            <p:strVal val="#ppt_x"/>
                                          </p:val>
                                        </p:tav>
                                      </p:tavLst>
                                    </p:anim>
                                    <p:animEffect transition="in" filter="wipe(left)">
                                      <p:cBhvr>
                                        <p:cTn id="50" dur="500"/>
                                        <p:tgtEl>
                                          <p:spTgt spid="14"/>
                                        </p:tgtEl>
                                      </p:cBhvr>
                                    </p:animEffect>
                                  </p:childTnLst>
                                </p:cTn>
                              </p:par>
                              <p:par>
                                <p:cTn id="51" presetID="12" presetClass="entr" presetSubtype="8" fill="hold" grpId="0" nodeType="withEffect">
                                  <p:stCondLst>
                                    <p:cond delay="0"/>
                                  </p:stCondLst>
                                  <p:childTnLst>
                                    <p:set>
                                      <p:cBhvr>
                                        <p:cTn id="52" dur="1" fill="hold">
                                          <p:stCondLst>
                                            <p:cond delay="0"/>
                                          </p:stCondLst>
                                        </p:cTn>
                                        <p:tgtEl>
                                          <p:spTgt spid="7"/>
                                        </p:tgtEl>
                                        <p:attrNameLst>
                                          <p:attrName>style.visibility</p:attrName>
                                        </p:attrNameLst>
                                      </p:cBhvr>
                                      <p:to>
                                        <p:strVal val="visible"/>
                                      </p:to>
                                    </p:set>
                                    <p:anim calcmode="lin" valueType="num">
                                      <p:cBhvr additive="base">
                                        <p:cTn id="53" dur="500"/>
                                        <p:tgtEl>
                                          <p:spTgt spid="7"/>
                                        </p:tgtEl>
                                        <p:attrNameLst>
                                          <p:attrName>ppt_x</p:attrName>
                                        </p:attrNameLst>
                                      </p:cBhvr>
                                      <p:tavLst>
                                        <p:tav tm="0">
                                          <p:val>
                                            <p:strVal val="#ppt_x-#ppt_w*1.125000"/>
                                          </p:val>
                                        </p:tav>
                                        <p:tav tm="100000">
                                          <p:val>
                                            <p:strVal val="#ppt_x"/>
                                          </p:val>
                                        </p:tav>
                                      </p:tavLst>
                                    </p:anim>
                                    <p:animEffect transition="in" filter="wipe(right)">
                                      <p:cBhvr>
                                        <p:cTn id="54" dur="500"/>
                                        <p:tgtEl>
                                          <p:spTgt spid="7"/>
                                        </p:tgtEl>
                                      </p:cBhvr>
                                    </p:animEffect>
                                  </p:childTnLst>
                                </p:cTn>
                              </p:par>
                              <p:par>
                                <p:cTn id="55" presetID="12" presetClass="entr" presetSubtype="8" fill="hold" grpId="0" nodeType="withEffect">
                                  <p:stCondLst>
                                    <p:cond delay="0"/>
                                  </p:stCondLst>
                                  <p:childTnLst>
                                    <p:set>
                                      <p:cBhvr>
                                        <p:cTn id="56" dur="1" fill="hold">
                                          <p:stCondLst>
                                            <p:cond delay="0"/>
                                          </p:stCondLst>
                                        </p:cTn>
                                        <p:tgtEl>
                                          <p:spTgt spid="12"/>
                                        </p:tgtEl>
                                        <p:attrNameLst>
                                          <p:attrName>style.visibility</p:attrName>
                                        </p:attrNameLst>
                                      </p:cBhvr>
                                      <p:to>
                                        <p:strVal val="visible"/>
                                      </p:to>
                                    </p:set>
                                    <p:anim calcmode="lin" valueType="num">
                                      <p:cBhvr additive="base">
                                        <p:cTn id="57" dur="500"/>
                                        <p:tgtEl>
                                          <p:spTgt spid="12"/>
                                        </p:tgtEl>
                                        <p:attrNameLst>
                                          <p:attrName>ppt_x</p:attrName>
                                        </p:attrNameLst>
                                      </p:cBhvr>
                                      <p:tavLst>
                                        <p:tav tm="0">
                                          <p:val>
                                            <p:strVal val="#ppt_x-#ppt_w*1.125000"/>
                                          </p:val>
                                        </p:tav>
                                        <p:tav tm="100000">
                                          <p:val>
                                            <p:strVal val="#ppt_x"/>
                                          </p:val>
                                        </p:tav>
                                      </p:tavLst>
                                    </p:anim>
                                    <p:animEffect transition="in" filter="wipe(right)">
                                      <p:cBhvr>
                                        <p:cTn id="58" dur="500"/>
                                        <p:tgtEl>
                                          <p:spTgt spid="12"/>
                                        </p:tgtEl>
                                      </p:cBhvr>
                                    </p:animEffect>
                                  </p:childTnLst>
                                </p:cTn>
                              </p:par>
                              <p:par>
                                <p:cTn id="59" presetID="12" presetClass="entr" presetSubtype="8" fill="hold" grpId="0" nodeType="withEffect">
                                  <p:stCondLst>
                                    <p:cond delay="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500"/>
                                        <p:tgtEl>
                                          <p:spTgt spid="16"/>
                                        </p:tgtEl>
                                        <p:attrNameLst>
                                          <p:attrName>ppt_x</p:attrName>
                                        </p:attrNameLst>
                                      </p:cBhvr>
                                      <p:tavLst>
                                        <p:tav tm="0">
                                          <p:val>
                                            <p:strVal val="#ppt_x-#ppt_w*1.125000"/>
                                          </p:val>
                                        </p:tav>
                                        <p:tav tm="100000">
                                          <p:val>
                                            <p:strVal val="#ppt_x"/>
                                          </p:val>
                                        </p:tav>
                                      </p:tavLst>
                                    </p:anim>
                                    <p:animEffect transition="in" filter="wipe(right)">
                                      <p:cBhvr>
                                        <p:cTn id="62" dur="500"/>
                                        <p:tgtEl>
                                          <p:spTgt spid="16"/>
                                        </p:tgtEl>
                                      </p:cBhvr>
                                    </p:animEffect>
                                  </p:childTnLst>
                                </p:cTn>
                              </p:par>
                              <p:par>
                                <p:cTn id="63" presetID="12" presetClass="entr" presetSubtype="8" fill="hold" grpId="0" nodeType="withEffect">
                                  <p:stCondLst>
                                    <p:cond delay="0"/>
                                  </p:stCondLst>
                                  <p:childTnLst>
                                    <p:set>
                                      <p:cBhvr>
                                        <p:cTn id="64" dur="1" fill="hold">
                                          <p:stCondLst>
                                            <p:cond delay="0"/>
                                          </p:stCondLst>
                                        </p:cTn>
                                        <p:tgtEl>
                                          <p:spTgt spid="18"/>
                                        </p:tgtEl>
                                        <p:attrNameLst>
                                          <p:attrName>style.visibility</p:attrName>
                                        </p:attrNameLst>
                                      </p:cBhvr>
                                      <p:to>
                                        <p:strVal val="visible"/>
                                      </p:to>
                                    </p:set>
                                    <p:anim calcmode="lin" valueType="num">
                                      <p:cBhvr additive="base">
                                        <p:cTn id="65" dur="500"/>
                                        <p:tgtEl>
                                          <p:spTgt spid="18"/>
                                        </p:tgtEl>
                                        <p:attrNameLst>
                                          <p:attrName>ppt_x</p:attrName>
                                        </p:attrNameLst>
                                      </p:cBhvr>
                                      <p:tavLst>
                                        <p:tav tm="0">
                                          <p:val>
                                            <p:strVal val="#ppt_x-#ppt_w*1.125000"/>
                                          </p:val>
                                        </p:tav>
                                        <p:tav tm="100000">
                                          <p:val>
                                            <p:strVal val="#ppt_x"/>
                                          </p:val>
                                        </p:tav>
                                      </p:tavLst>
                                    </p:anim>
                                    <p:animEffect transition="in" filter="wipe(right)">
                                      <p:cBhvr>
                                        <p:cTn id="6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animBg="1"/>
      <p:bldP spid="7" grpId="0" animBg="1"/>
      <p:bldP spid="10" grpId="0" animBg="1"/>
      <p:bldP spid="11" grpId="0" animBg="1"/>
      <p:bldP spid="12" grpId="0" animBg="1"/>
      <p:bldP spid="13" grpId="0"/>
      <p:bldP spid="14" grpId="0"/>
      <p:bldP spid="15" grpId="0"/>
      <p:bldP spid="16" grpId="0"/>
      <p:bldP spid="17" grpId="0"/>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http://img06.tooopen.com/images/20160719/tooopen_sy_170922258475.jpg"/>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rcRect l="1" r="55703" b="24485"/>
          <a:stretch/>
        </p:blipFill>
        <p:spPr bwMode="auto">
          <a:xfrm flipH="1">
            <a:off x="0" y="0"/>
            <a:ext cx="9143998" cy="5143500"/>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622092" y="62098"/>
            <a:ext cx="2262158" cy="369332"/>
          </a:xfrm>
          <a:prstGeom prst="rect">
            <a:avLst/>
          </a:prstGeom>
        </p:spPr>
        <p:txBody>
          <a:bodyPr wrap="none">
            <a:spAutoFit/>
          </a:bodyPr>
          <a:lstStyle/>
          <a:p>
            <a:pPr algn="dist"/>
            <a:r>
              <a:rPr lang="zh-CN" altLang="en-US" sz="1800" b="1" dirty="0">
                <a:solidFill>
                  <a:schemeClr val="bg1"/>
                </a:solidFill>
                <a:latin typeface="微软雅黑" panose="020B0503020204020204" pitchFamily="34" charset="-122"/>
                <a:ea typeface="微软雅黑" panose="020B0503020204020204" pitchFamily="34" charset="-122"/>
              </a:rPr>
              <a:t>请单击这里添加标题</a:t>
            </a:r>
          </a:p>
        </p:txBody>
      </p:sp>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8645" y="62098"/>
            <a:ext cx="463447" cy="463447"/>
          </a:xfrm>
          <a:prstGeom prst="rect">
            <a:avLst/>
          </a:prstGeom>
        </p:spPr>
      </p:pic>
      <p:pic>
        <p:nvPicPr>
          <p:cNvPr id="14" name="图片 1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417077" y="2794612"/>
            <a:ext cx="2304254" cy="1536938"/>
          </a:xfrm>
          <a:prstGeom prst="rect">
            <a:avLst/>
          </a:prstGeom>
        </p:spPr>
      </p:pic>
      <p:pic>
        <p:nvPicPr>
          <p:cNvPr id="15" name="图片 1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364848" y="1153543"/>
            <a:ext cx="1944216" cy="1296792"/>
          </a:xfrm>
          <a:prstGeom prst="rect">
            <a:avLst/>
          </a:prstGeom>
        </p:spPr>
      </p:pic>
      <p:pic>
        <p:nvPicPr>
          <p:cNvPr id="16" name="图片 1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721332" y="1186319"/>
            <a:ext cx="1784235" cy="1231241"/>
          </a:xfrm>
          <a:prstGeom prst="rect">
            <a:avLst/>
          </a:prstGeom>
        </p:spPr>
      </p:pic>
      <p:sp>
        <p:nvSpPr>
          <p:cNvPr id="17" name="矩形 16"/>
          <p:cNvSpPr/>
          <p:nvPr/>
        </p:nvSpPr>
        <p:spPr>
          <a:xfrm>
            <a:off x="3417076" y="1304345"/>
            <a:ext cx="1261884" cy="307777"/>
          </a:xfrm>
          <a:prstGeom prst="rect">
            <a:avLst/>
          </a:prstGeom>
        </p:spPr>
        <p:txBody>
          <a:bodyPr wrap="none">
            <a:spAutoFit/>
          </a:bodyPr>
          <a:lstStyle/>
          <a:p>
            <a:pPr algn="dist"/>
            <a:r>
              <a:rPr lang="zh-CN" altLang="en-US" sz="1400" b="1" dirty="0">
                <a:solidFill>
                  <a:schemeClr val="bg1"/>
                </a:solidFill>
                <a:latin typeface="微软雅黑" panose="020B0503020204020204" pitchFamily="34" charset="-122"/>
                <a:ea typeface="微软雅黑" panose="020B0503020204020204" pitchFamily="34" charset="-122"/>
              </a:rPr>
              <a:t>添加标题内容</a:t>
            </a:r>
          </a:p>
        </p:txBody>
      </p:sp>
      <p:sp>
        <p:nvSpPr>
          <p:cNvPr id="18" name="矩形 17"/>
          <p:cNvSpPr/>
          <p:nvPr/>
        </p:nvSpPr>
        <p:spPr>
          <a:xfrm>
            <a:off x="3417076" y="1585186"/>
            <a:ext cx="2052228" cy="819455"/>
          </a:xfrm>
          <a:prstGeom prst="rect">
            <a:avLst/>
          </a:prstGeom>
        </p:spPr>
        <p:txBody>
          <a:bodyPr wrap="square">
            <a:spAutoFit/>
          </a:bodyPr>
          <a:lstStyle/>
          <a:p>
            <a:pPr>
              <a:lnSpc>
                <a:spcPct val="150000"/>
              </a:lnSpc>
              <a:spcBef>
                <a:spcPct val="20000"/>
              </a:spcBef>
            </a:pPr>
            <a:r>
              <a:rPr lang="zh-CN" altLang="en-US" sz="1050" dirty="0">
                <a:solidFill>
                  <a:schemeClr val="bg1"/>
                </a:solidFill>
                <a:latin typeface="微软雅黑" panose="020B0503020204020204" pitchFamily="34" charset="-122"/>
                <a:ea typeface="微软雅黑" panose="020B0503020204020204" pitchFamily="34" charset="-122"/>
              </a:rPr>
              <a:t>请在这里输入你的文字说明并且文本尽量精简请在这里输入你的文字说明并且文本尽量精简</a:t>
            </a:r>
          </a:p>
        </p:txBody>
      </p:sp>
      <p:sp>
        <p:nvSpPr>
          <p:cNvPr id="19" name="矩形 18"/>
          <p:cNvSpPr/>
          <p:nvPr/>
        </p:nvSpPr>
        <p:spPr>
          <a:xfrm>
            <a:off x="1858138" y="3011381"/>
            <a:ext cx="1261884" cy="307777"/>
          </a:xfrm>
          <a:prstGeom prst="rect">
            <a:avLst/>
          </a:prstGeom>
        </p:spPr>
        <p:txBody>
          <a:bodyPr wrap="none">
            <a:spAutoFit/>
          </a:bodyPr>
          <a:lstStyle/>
          <a:p>
            <a:pPr algn="dist"/>
            <a:r>
              <a:rPr lang="zh-CN" altLang="en-US" sz="1400" b="1" dirty="0">
                <a:solidFill>
                  <a:schemeClr val="bg1"/>
                </a:solidFill>
                <a:latin typeface="微软雅黑" panose="020B0503020204020204" pitchFamily="34" charset="-122"/>
                <a:ea typeface="微软雅黑" panose="020B0503020204020204" pitchFamily="34" charset="-122"/>
              </a:rPr>
              <a:t>添加标题内容</a:t>
            </a:r>
          </a:p>
        </p:txBody>
      </p:sp>
      <p:sp>
        <p:nvSpPr>
          <p:cNvPr id="20" name="矩形 19"/>
          <p:cNvSpPr/>
          <p:nvPr/>
        </p:nvSpPr>
        <p:spPr>
          <a:xfrm>
            <a:off x="1310842" y="3292223"/>
            <a:ext cx="2052228" cy="819455"/>
          </a:xfrm>
          <a:prstGeom prst="rect">
            <a:avLst/>
          </a:prstGeom>
        </p:spPr>
        <p:txBody>
          <a:bodyPr wrap="square">
            <a:spAutoFit/>
          </a:bodyPr>
          <a:lstStyle/>
          <a:p>
            <a:pPr>
              <a:lnSpc>
                <a:spcPct val="150000"/>
              </a:lnSpc>
              <a:spcBef>
                <a:spcPct val="20000"/>
              </a:spcBef>
            </a:pPr>
            <a:r>
              <a:rPr lang="zh-CN" altLang="en-US" sz="1050" dirty="0">
                <a:solidFill>
                  <a:schemeClr val="bg1"/>
                </a:solidFill>
                <a:latin typeface="微软雅黑" panose="020B0503020204020204" pitchFamily="34" charset="-122"/>
                <a:ea typeface="微软雅黑" panose="020B0503020204020204" pitchFamily="34" charset="-122"/>
              </a:rPr>
              <a:t>请在这里输入你的文字说明并且文本尽量精简请在这里输入你的文字说明并且文本尽量精简</a:t>
            </a:r>
          </a:p>
        </p:txBody>
      </p:sp>
      <p:sp>
        <p:nvSpPr>
          <p:cNvPr id="21" name="矩形 20"/>
          <p:cNvSpPr/>
          <p:nvPr/>
        </p:nvSpPr>
        <p:spPr>
          <a:xfrm>
            <a:off x="6716310" y="3011381"/>
            <a:ext cx="1261884" cy="307777"/>
          </a:xfrm>
          <a:prstGeom prst="rect">
            <a:avLst/>
          </a:prstGeom>
        </p:spPr>
        <p:txBody>
          <a:bodyPr wrap="none">
            <a:spAutoFit/>
          </a:bodyPr>
          <a:lstStyle/>
          <a:p>
            <a:pPr algn="dist"/>
            <a:r>
              <a:rPr lang="zh-CN" altLang="en-US" sz="1400" b="1" dirty="0">
                <a:solidFill>
                  <a:schemeClr val="bg1"/>
                </a:solidFill>
                <a:latin typeface="微软雅黑" panose="020B0503020204020204" pitchFamily="34" charset="-122"/>
                <a:ea typeface="微软雅黑" panose="020B0503020204020204" pitchFamily="34" charset="-122"/>
              </a:rPr>
              <a:t>添加标题内容</a:t>
            </a:r>
          </a:p>
        </p:txBody>
      </p:sp>
      <p:sp>
        <p:nvSpPr>
          <p:cNvPr id="22" name="矩形 21"/>
          <p:cNvSpPr/>
          <p:nvPr/>
        </p:nvSpPr>
        <p:spPr>
          <a:xfrm>
            <a:off x="5937356" y="3292223"/>
            <a:ext cx="2052228" cy="819455"/>
          </a:xfrm>
          <a:prstGeom prst="rect">
            <a:avLst/>
          </a:prstGeom>
        </p:spPr>
        <p:txBody>
          <a:bodyPr wrap="square">
            <a:spAutoFit/>
          </a:bodyPr>
          <a:lstStyle/>
          <a:p>
            <a:pPr>
              <a:lnSpc>
                <a:spcPct val="150000"/>
              </a:lnSpc>
              <a:spcBef>
                <a:spcPct val="20000"/>
              </a:spcBef>
            </a:pPr>
            <a:r>
              <a:rPr lang="zh-CN" altLang="en-US" sz="1050" dirty="0">
                <a:solidFill>
                  <a:schemeClr val="bg1"/>
                </a:solidFill>
                <a:latin typeface="微软雅黑" panose="020B0503020204020204" pitchFamily="34" charset="-122"/>
                <a:ea typeface="微软雅黑" panose="020B0503020204020204" pitchFamily="34" charset="-122"/>
              </a:rPr>
              <a:t>请在这里输入你的文字说明并且文本尽量精简请在这里输入你的文字说明并且文本尽量精简</a:t>
            </a:r>
          </a:p>
        </p:txBody>
      </p:sp>
      <p:grpSp>
        <p:nvGrpSpPr>
          <p:cNvPr id="23" name="组合 22"/>
          <p:cNvGrpSpPr/>
          <p:nvPr/>
        </p:nvGrpSpPr>
        <p:grpSpPr>
          <a:xfrm>
            <a:off x="2948187" y="718204"/>
            <a:ext cx="648072" cy="648072"/>
            <a:chOff x="2506387" y="1491630"/>
            <a:chExt cx="648072" cy="648072"/>
          </a:xfrm>
        </p:grpSpPr>
        <p:sp>
          <p:nvSpPr>
            <p:cNvPr id="24" name="椭圆 23"/>
            <p:cNvSpPr/>
            <p:nvPr/>
          </p:nvSpPr>
          <p:spPr>
            <a:xfrm>
              <a:off x="2506387" y="1491630"/>
              <a:ext cx="648072" cy="648072"/>
            </a:xfrm>
            <a:prstGeom prst="ellipse">
              <a:avLst/>
            </a:prstGeom>
            <a:solidFill>
              <a:srgbClr val="EE90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5" name="文本框 25"/>
            <p:cNvSpPr txBox="1"/>
            <p:nvPr/>
          </p:nvSpPr>
          <p:spPr>
            <a:xfrm>
              <a:off x="2548935" y="1598635"/>
              <a:ext cx="562975" cy="461665"/>
            </a:xfrm>
            <a:prstGeom prst="rect">
              <a:avLst/>
            </a:prstGeom>
            <a:noFill/>
          </p:spPr>
          <p:txBody>
            <a:bodyPr wrap="none" rtlCol="0">
              <a:spAutoFit/>
            </a:bodyPr>
            <a:lstStyle/>
            <a:p>
              <a:r>
                <a:rPr lang="en-US" altLang="zh-CN" sz="2400" b="1" dirty="0">
                  <a:solidFill>
                    <a:schemeClr val="bg1"/>
                  </a:solidFill>
                  <a:latin typeface="微软雅黑" panose="020B0503020204020204" pitchFamily="34" charset="-122"/>
                  <a:ea typeface="微软雅黑" panose="020B0503020204020204" pitchFamily="34" charset="-122"/>
                </a:rPr>
                <a:t>01</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3090245" y="2760653"/>
            <a:ext cx="648072" cy="648072"/>
            <a:chOff x="2506387" y="1491630"/>
            <a:chExt cx="648072" cy="648072"/>
          </a:xfrm>
        </p:grpSpPr>
        <p:sp>
          <p:nvSpPr>
            <p:cNvPr id="27" name="椭圆 26"/>
            <p:cNvSpPr/>
            <p:nvPr/>
          </p:nvSpPr>
          <p:spPr>
            <a:xfrm>
              <a:off x="2506387" y="1491630"/>
              <a:ext cx="648072" cy="648072"/>
            </a:xfrm>
            <a:prstGeom prst="ellipse">
              <a:avLst/>
            </a:prstGeom>
            <a:solidFill>
              <a:srgbClr val="EE90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8" name="文本框 28"/>
            <p:cNvSpPr txBox="1"/>
            <p:nvPr/>
          </p:nvSpPr>
          <p:spPr>
            <a:xfrm>
              <a:off x="2548935" y="1598635"/>
              <a:ext cx="562975" cy="461665"/>
            </a:xfrm>
            <a:prstGeom prst="rect">
              <a:avLst/>
            </a:prstGeom>
            <a:noFill/>
          </p:spPr>
          <p:txBody>
            <a:bodyPr wrap="none" rtlCol="0">
              <a:spAutoFit/>
            </a:bodyPr>
            <a:lstStyle/>
            <a:p>
              <a:r>
                <a:rPr lang="en-US" altLang="zh-CN" sz="2400" b="1" dirty="0">
                  <a:solidFill>
                    <a:schemeClr val="bg1"/>
                  </a:solidFill>
                  <a:latin typeface="微软雅黑" panose="020B0503020204020204" pitchFamily="34" charset="-122"/>
                  <a:ea typeface="微软雅黑" panose="020B0503020204020204" pitchFamily="34" charset="-122"/>
                </a:rPr>
                <a:t>02</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6875204" y="2328369"/>
            <a:ext cx="648072" cy="648072"/>
            <a:chOff x="2506387" y="1491630"/>
            <a:chExt cx="648072" cy="648072"/>
          </a:xfrm>
        </p:grpSpPr>
        <p:sp>
          <p:nvSpPr>
            <p:cNvPr id="30" name="椭圆 29"/>
            <p:cNvSpPr/>
            <p:nvPr/>
          </p:nvSpPr>
          <p:spPr>
            <a:xfrm>
              <a:off x="2506387" y="1491630"/>
              <a:ext cx="648072" cy="648072"/>
            </a:xfrm>
            <a:prstGeom prst="ellipse">
              <a:avLst/>
            </a:prstGeom>
            <a:solidFill>
              <a:srgbClr val="EE90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1" name="文本框 31"/>
            <p:cNvSpPr txBox="1"/>
            <p:nvPr/>
          </p:nvSpPr>
          <p:spPr>
            <a:xfrm>
              <a:off x="2548935" y="1598635"/>
              <a:ext cx="562975" cy="461665"/>
            </a:xfrm>
            <a:prstGeom prst="rect">
              <a:avLst/>
            </a:prstGeom>
            <a:noFill/>
          </p:spPr>
          <p:txBody>
            <a:bodyPr wrap="none" rtlCol="0">
              <a:spAutoFit/>
            </a:bodyPr>
            <a:lstStyle/>
            <a:p>
              <a:r>
                <a:rPr lang="en-US" altLang="zh-CN" sz="2400" b="1" dirty="0">
                  <a:solidFill>
                    <a:schemeClr val="bg1"/>
                  </a:solidFill>
                  <a:latin typeface="微软雅黑" panose="020B0503020204020204" pitchFamily="34" charset="-122"/>
                  <a:ea typeface="微软雅黑" panose="020B0503020204020204" pitchFamily="34" charset="-122"/>
                </a:rPr>
                <a:t>03</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4995342"/>
      </p:ext>
    </p:extLst>
  </p:cSld>
  <p:clrMapOvr>
    <a:masterClrMapping/>
  </p:clrMapOvr>
  <mc:AlternateContent xmlns:mc="http://schemas.openxmlformats.org/markup-compatibility/2006" xmlns:p14="http://schemas.microsoft.com/office/powerpoint/2010/main">
    <mc:Choice Requires="p14">
      <p:transition spd="slow" p14:dur="2000" advClick="0" advTm="3000">
        <p:fad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par>
                          <p:cTn id="13" fill="hold">
                            <p:stCondLst>
                              <p:cond delay="500"/>
                            </p:stCondLst>
                            <p:childTnLst>
                              <p:par>
                                <p:cTn id="14" presetID="14" presetClass="entr" presetSubtype="10" fill="hold"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randombar(horizontal)">
                                      <p:cBhvr>
                                        <p:cTn id="16" dur="1000"/>
                                        <p:tgtEl>
                                          <p:spTgt spid="15"/>
                                        </p:tgtEl>
                                      </p:cBhvr>
                                    </p:animEffect>
                                  </p:childTnLst>
                                </p:cTn>
                              </p:par>
                              <p:par>
                                <p:cTn id="17" presetID="14" presetClass="entr" presetSubtype="10"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randombar(horizontal)">
                                      <p:cBhvr>
                                        <p:cTn id="19" dur="1000"/>
                                        <p:tgtEl>
                                          <p:spTgt spid="14"/>
                                        </p:tgtEl>
                                      </p:cBhvr>
                                    </p:animEffect>
                                  </p:childTnLst>
                                </p:cTn>
                              </p:par>
                              <p:par>
                                <p:cTn id="20" presetID="14" presetClass="entr" presetSubtype="10"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randombar(horizontal)">
                                      <p:cBhvr>
                                        <p:cTn id="22" dur="1000"/>
                                        <p:tgtEl>
                                          <p:spTgt spid="16"/>
                                        </p:tgtEl>
                                      </p:cBhvr>
                                    </p:animEffect>
                                  </p:childTnLst>
                                </p:cTn>
                              </p:par>
                            </p:childTnLst>
                          </p:cTn>
                        </p:par>
                        <p:par>
                          <p:cTn id="23" fill="hold">
                            <p:stCondLst>
                              <p:cond delay="1500"/>
                            </p:stCondLst>
                            <p:childTnLst>
                              <p:par>
                                <p:cTn id="24" presetID="42" presetClass="entr" presetSubtype="0" fill="hold" nodeType="after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1000"/>
                                        <p:tgtEl>
                                          <p:spTgt spid="23"/>
                                        </p:tgtEl>
                                      </p:cBhvr>
                                    </p:animEffect>
                                    <p:anim calcmode="lin" valueType="num">
                                      <p:cBhvr>
                                        <p:cTn id="27" dur="1000" fill="hold"/>
                                        <p:tgtEl>
                                          <p:spTgt spid="23"/>
                                        </p:tgtEl>
                                        <p:attrNameLst>
                                          <p:attrName>ppt_x</p:attrName>
                                        </p:attrNameLst>
                                      </p:cBhvr>
                                      <p:tavLst>
                                        <p:tav tm="0">
                                          <p:val>
                                            <p:strVal val="#ppt_x"/>
                                          </p:val>
                                        </p:tav>
                                        <p:tav tm="100000">
                                          <p:val>
                                            <p:strVal val="#ppt_x"/>
                                          </p:val>
                                        </p:tav>
                                      </p:tavLst>
                                    </p:anim>
                                    <p:anim calcmode="lin" valueType="num">
                                      <p:cBhvr>
                                        <p:cTn id="28" dur="1000" fill="hold"/>
                                        <p:tgtEl>
                                          <p:spTgt spid="23"/>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1000"/>
                                        <p:tgtEl>
                                          <p:spTgt spid="17"/>
                                        </p:tgtEl>
                                      </p:cBhvr>
                                    </p:animEffect>
                                    <p:anim calcmode="lin" valueType="num">
                                      <p:cBhvr>
                                        <p:cTn id="32" dur="1000" fill="hold"/>
                                        <p:tgtEl>
                                          <p:spTgt spid="17"/>
                                        </p:tgtEl>
                                        <p:attrNameLst>
                                          <p:attrName>ppt_x</p:attrName>
                                        </p:attrNameLst>
                                      </p:cBhvr>
                                      <p:tavLst>
                                        <p:tav tm="0">
                                          <p:val>
                                            <p:strVal val="#ppt_x"/>
                                          </p:val>
                                        </p:tav>
                                        <p:tav tm="100000">
                                          <p:val>
                                            <p:strVal val="#ppt_x"/>
                                          </p:val>
                                        </p:tav>
                                      </p:tavLst>
                                    </p:anim>
                                    <p:anim calcmode="lin" valueType="num">
                                      <p:cBhvr>
                                        <p:cTn id="33" dur="1000" fill="hold"/>
                                        <p:tgtEl>
                                          <p:spTgt spid="17"/>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1000"/>
                                        <p:tgtEl>
                                          <p:spTgt spid="18"/>
                                        </p:tgtEl>
                                      </p:cBhvr>
                                    </p:animEffect>
                                    <p:anim calcmode="lin" valueType="num">
                                      <p:cBhvr>
                                        <p:cTn id="37" dur="1000" fill="hold"/>
                                        <p:tgtEl>
                                          <p:spTgt spid="18"/>
                                        </p:tgtEl>
                                        <p:attrNameLst>
                                          <p:attrName>ppt_x</p:attrName>
                                        </p:attrNameLst>
                                      </p:cBhvr>
                                      <p:tavLst>
                                        <p:tav tm="0">
                                          <p:val>
                                            <p:strVal val="#ppt_x"/>
                                          </p:val>
                                        </p:tav>
                                        <p:tav tm="100000">
                                          <p:val>
                                            <p:strVal val="#ppt_x"/>
                                          </p:val>
                                        </p:tav>
                                      </p:tavLst>
                                    </p:anim>
                                    <p:anim calcmode="lin" valueType="num">
                                      <p:cBhvr>
                                        <p:cTn id="38" dur="1000" fill="hold"/>
                                        <p:tgtEl>
                                          <p:spTgt spid="18"/>
                                        </p:tgtEl>
                                        <p:attrNameLst>
                                          <p:attrName>ppt_y</p:attrName>
                                        </p:attrNameLst>
                                      </p:cBhvr>
                                      <p:tavLst>
                                        <p:tav tm="0">
                                          <p:val>
                                            <p:strVal val="#ppt_y+.1"/>
                                          </p:val>
                                        </p:tav>
                                        <p:tav tm="100000">
                                          <p:val>
                                            <p:strVal val="#ppt_y"/>
                                          </p:val>
                                        </p:tav>
                                      </p:tavLst>
                                    </p:anim>
                                  </p:childTnLst>
                                </p:cTn>
                              </p:par>
                            </p:childTnLst>
                          </p:cTn>
                        </p:par>
                        <p:par>
                          <p:cTn id="39" fill="hold">
                            <p:stCondLst>
                              <p:cond delay="2500"/>
                            </p:stCondLst>
                            <p:childTnLst>
                              <p:par>
                                <p:cTn id="40" presetID="42" presetClass="entr" presetSubtype="0" fill="hold" nodeType="after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fade">
                                      <p:cBhvr>
                                        <p:cTn id="42" dur="1000"/>
                                        <p:tgtEl>
                                          <p:spTgt spid="26"/>
                                        </p:tgtEl>
                                      </p:cBhvr>
                                    </p:animEffect>
                                    <p:anim calcmode="lin" valueType="num">
                                      <p:cBhvr>
                                        <p:cTn id="43" dur="1000" fill="hold"/>
                                        <p:tgtEl>
                                          <p:spTgt spid="26"/>
                                        </p:tgtEl>
                                        <p:attrNameLst>
                                          <p:attrName>ppt_x</p:attrName>
                                        </p:attrNameLst>
                                      </p:cBhvr>
                                      <p:tavLst>
                                        <p:tav tm="0">
                                          <p:val>
                                            <p:strVal val="#ppt_x"/>
                                          </p:val>
                                        </p:tav>
                                        <p:tav tm="100000">
                                          <p:val>
                                            <p:strVal val="#ppt_x"/>
                                          </p:val>
                                        </p:tav>
                                      </p:tavLst>
                                    </p:anim>
                                    <p:anim calcmode="lin" valueType="num">
                                      <p:cBhvr>
                                        <p:cTn id="44" dur="1000" fill="hold"/>
                                        <p:tgtEl>
                                          <p:spTgt spid="26"/>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1000"/>
                                        <p:tgtEl>
                                          <p:spTgt spid="19"/>
                                        </p:tgtEl>
                                      </p:cBhvr>
                                    </p:animEffect>
                                    <p:anim calcmode="lin" valueType="num">
                                      <p:cBhvr>
                                        <p:cTn id="48" dur="1000" fill="hold"/>
                                        <p:tgtEl>
                                          <p:spTgt spid="19"/>
                                        </p:tgtEl>
                                        <p:attrNameLst>
                                          <p:attrName>ppt_x</p:attrName>
                                        </p:attrNameLst>
                                      </p:cBhvr>
                                      <p:tavLst>
                                        <p:tav tm="0">
                                          <p:val>
                                            <p:strVal val="#ppt_x"/>
                                          </p:val>
                                        </p:tav>
                                        <p:tav tm="100000">
                                          <p:val>
                                            <p:strVal val="#ppt_x"/>
                                          </p:val>
                                        </p:tav>
                                      </p:tavLst>
                                    </p:anim>
                                    <p:anim calcmode="lin" valueType="num">
                                      <p:cBhvr>
                                        <p:cTn id="49" dur="1000" fill="hold"/>
                                        <p:tgtEl>
                                          <p:spTgt spid="19"/>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fade">
                                      <p:cBhvr>
                                        <p:cTn id="52" dur="1000"/>
                                        <p:tgtEl>
                                          <p:spTgt spid="20"/>
                                        </p:tgtEl>
                                      </p:cBhvr>
                                    </p:animEffect>
                                    <p:anim calcmode="lin" valueType="num">
                                      <p:cBhvr>
                                        <p:cTn id="53" dur="1000" fill="hold"/>
                                        <p:tgtEl>
                                          <p:spTgt spid="20"/>
                                        </p:tgtEl>
                                        <p:attrNameLst>
                                          <p:attrName>ppt_x</p:attrName>
                                        </p:attrNameLst>
                                      </p:cBhvr>
                                      <p:tavLst>
                                        <p:tav tm="0">
                                          <p:val>
                                            <p:strVal val="#ppt_x"/>
                                          </p:val>
                                        </p:tav>
                                        <p:tav tm="100000">
                                          <p:val>
                                            <p:strVal val="#ppt_x"/>
                                          </p:val>
                                        </p:tav>
                                      </p:tavLst>
                                    </p:anim>
                                    <p:anim calcmode="lin" valueType="num">
                                      <p:cBhvr>
                                        <p:cTn id="54" dur="1000" fill="hold"/>
                                        <p:tgtEl>
                                          <p:spTgt spid="20"/>
                                        </p:tgtEl>
                                        <p:attrNameLst>
                                          <p:attrName>ppt_y</p:attrName>
                                        </p:attrNameLst>
                                      </p:cBhvr>
                                      <p:tavLst>
                                        <p:tav tm="0">
                                          <p:val>
                                            <p:strVal val="#ppt_y+.1"/>
                                          </p:val>
                                        </p:tav>
                                        <p:tav tm="100000">
                                          <p:val>
                                            <p:strVal val="#ppt_y"/>
                                          </p:val>
                                        </p:tav>
                                      </p:tavLst>
                                    </p:anim>
                                  </p:childTnLst>
                                </p:cTn>
                              </p:par>
                            </p:childTnLst>
                          </p:cTn>
                        </p:par>
                        <p:par>
                          <p:cTn id="55" fill="hold">
                            <p:stCondLst>
                              <p:cond delay="3500"/>
                            </p:stCondLst>
                            <p:childTnLst>
                              <p:par>
                                <p:cTn id="56" presetID="42" presetClass="entr" presetSubtype="0" fill="hold" nodeType="afterEffect">
                                  <p:stCondLst>
                                    <p:cond delay="0"/>
                                  </p:stCondLst>
                                  <p:childTnLst>
                                    <p:set>
                                      <p:cBhvr>
                                        <p:cTn id="57" dur="1" fill="hold">
                                          <p:stCondLst>
                                            <p:cond delay="0"/>
                                          </p:stCondLst>
                                        </p:cTn>
                                        <p:tgtEl>
                                          <p:spTgt spid="29"/>
                                        </p:tgtEl>
                                        <p:attrNameLst>
                                          <p:attrName>style.visibility</p:attrName>
                                        </p:attrNameLst>
                                      </p:cBhvr>
                                      <p:to>
                                        <p:strVal val="visible"/>
                                      </p:to>
                                    </p:set>
                                    <p:animEffect transition="in" filter="fade">
                                      <p:cBhvr>
                                        <p:cTn id="58" dur="1000"/>
                                        <p:tgtEl>
                                          <p:spTgt spid="29"/>
                                        </p:tgtEl>
                                      </p:cBhvr>
                                    </p:animEffect>
                                    <p:anim calcmode="lin" valueType="num">
                                      <p:cBhvr>
                                        <p:cTn id="59" dur="1000" fill="hold"/>
                                        <p:tgtEl>
                                          <p:spTgt spid="29"/>
                                        </p:tgtEl>
                                        <p:attrNameLst>
                                          <p:attrName>ppt_x</p:attrName>
                                        </p:attrNameLst>
                                      </p:cBhvr>
                                      <p:tavLst>
                                        <p:tav tm="0">
                                          <p:val>
                                            <p:strVal val="#ppt_x"/>
                                          </p:val>
                                        </p:tav>
                                        <p:tav tm="100000">
                                          <p:val>
                                            <p:strVal val="#ppt_x"/>
                                          </p:val>
                                        </p:tav>
                                      </p:tavLst>
                                    </p:anim>
                                    <p:anim calcmode="lin" valueType="num">
                                      <p:cBhvr>
                                        <p:cTn id="60" dur="1000" fill="hold"/>
                                        <p:tgtEl>
                                          <p:spTgt spid="29"/>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fade">
                                      <p:cBhvr>
                                        <p:cTn id="63" dur="1000"/>
                                        <p:tgtEl>
                                          <p:spTgt spid="21"/>
                                        </p:tgtEl>
                                      </p:cBhvr>
                                    </p:animEffect>
                                    <p:anim calcmode="lin" valueType="num">
                                      <p:cBhvr>
                                        <p:cTn id="64" dur="1000" fill="hold"/>
                                        <p:tgtEl>
                                          <p:spTgt spid="21"/>
                                        </p:tgtEl>
                                        <p:attrNameLst>
                                          <p:attrName>ppt_x</p:attrName>
                                        </p:attrNameLst>
                                      </p:cBhvr>
                                      <p:tavLst>
                                        <p:tav tm="0">
                                          <p:val>
                                            <p:strVal val="#ppt_x"/>
                                          </p:val>
                                        </p:tav>
                                        <p:tav tm="100000">
                                          <p:val>
                                            <p:strVal val="#ppt_x"/>
                                          </p:val>
                                        </p:tav>
                                      </p:tavLst>
                                    </p:anim>
                                    <p:anim calcmode="lin" valueType="num">
                                      <p:cBhvr>
                                        <p:cTn id="65" dur="1000" fill="hold"/>
                                        <p:tgtEl>
                                          <p:spTgt spid="21"/>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22"/>
                                        </p:tgtEl>
                                        <p:attrNameLst>
                                          <p:attrName>style.visibility</p:attrName>
                                        </p:attrNameLst>
                                      </p:cBhvr>
                                      <p:to>
                                        <p:strVal val="visible"/>
                                      </p:to>
                                    </p:set>
                                    <p:animEffect transition="in" filter="fade">
                                      <p:cBhvr>
                                        <p:cTn id="68" dur="1000"/>
                                        <p:tgtEl>
                                          <p:spTgt spid="22"/>
                                        </p:tgtEl>
                                      </p:cBhvr>
                                    </p:animEffect>
                                    <p:anim calcmode="lin" valueType="num">
                                      <p:cBhvr>
                                        <p:cTn id="69" dur="1000" fill="hold"/>
                                        <p:tgtEl>
                                          <p:spTgt spid="22"/>
                                        </p:tgtEl>
                                        <p:attrNameLst>
                                          <p:attrName>ppt_x</p:attrName>
                                        </p:attrNameLst>
                                      </p:cBhvr>
                                      <p:tavLst>
                                        <p:tav tm="0">
                                          <p:val>
                                            <p:strVal val="#ppt_x"/>
                                          </p:val>
                                        </p:tav>
                                        <p:tav tm="100000">
                                          <p:val>
                                            <p:strVal val="#ppt_x"/>
                                          </p:val>
                                        </p:tav>
                                      </p:tavLst>
                                    </p:anim>
                                    <p:anim calcmode="lin" valueType="num">
                                      <p:cBhvr>
                                        <p:cTn id="70"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7" grpId="0"/>
      <p:bldP spid="18" grpId="0"/>
      <p:bldP spid="19" grpId="0"/>
      <p:bldP spid="20" grpId="0"/>
      <p:bldP spid="21" grpId="0"/>
      <p:bldP spid="2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http://img06.tooopen.com/images/20160719/tooopen_sy_170922258475.jpg"/>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rcRect l="1" r="55703" b="24485"/>
          <a:stretch/>
        </p:blipFill>
        <p:spPr bwMode="auto">
          <a:xfrm flipH="1">
            <a:off x="0" y="0"/>
            <a:ext cx="9143998" cy="5143500"/>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622092" y="62098"/>
            <a:ext cx="2262158" cy="369332"/>
          </a:xfrm>
          <a:prstGeom prst="rect">
            <a:avLst/>
          </a:prstGeom>
        </p:spPr>
        <p:txBody>
          <a:bodyPr wrap="none">
            <a:spAutoFit/>
          </a:bodyPr>
          <a:lstStyle/>
          <a:p>
            <a:pPr algn="dist"/>
            <a:r>
              <a:rPr lang="zh-CN" altLang="en-US" sz="1800" b="1" dirty="0">
                <a:solidFill>
                  <a:schemeClr val="bg1"/>
                </a:solidFill>
                <a:latin typeface="微软雅黑" panose="020B0503020204020204" pitchFamily="34" charset="-122"/>
                <a:ea typeface="微软雅黑" panose="020B0503020204020204" pitchFamily="34" charset="-122"/>
              </a:rPr>
              <a:t>请单击这里添加标题</a:t>
            </a:r>
          </a:p>
        </p:txBody>
      </p:sp>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8645" y="62098"/>
            <a:ext cx="463447" cy="463447"/>
          </a:xfrm>
          <a:prstGeom prst="rect">
            <a:avLst/>
          </a:prstGeom>
        </p:spPr>
      </p:pic>
      <p:sp>
        <p:nvSpPr>
          <p:cNvPr id="5" name="椭圆 4"/>
          <p:cNvSpPr/>
          <p:nvPr/>
        </p:nvSpPr>
        <p:spPr>
          <a:xfrm>
            <a:off x="1356549" y="1284889"/>
            <a:ext cx="1368152" cy="1368152"/>
          </a:xfrm>
          <a:prstGeom prst="ellipse">
            <a:avLst/>
          </a:prstGeom>
          <a:solidFill>
            <a:srgbClr val="FFC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 name="椭圆 5"/>
          <p:cNvSpPr/>
          <p:nvPr/>
        </p:nvSpPr>
        <p:spPr>
          <a:xfrm>
            <a:off x="3203848" y="1275606"/>
            <a:ext cx="1368152" cy="1368152"/>
          </a:xfrm>
          <a:prstGeom prst="ellipse">
            <a:avLst/>
          </a:prstGeom>
          <a:solidFill>
            <a:srgbClr val="3EAAAD"/>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 name="椭圆 6"/>
          <p:cNvSpPr/>
          <p:nvPr/>
        </p:nvSpPr>
        <p:spPr>
          <a:xfrm>
            <a:off x="5004048" y="1275606"/>
            <a:ext cx="1368152" cy="1368152"/>
          </a:xfrm>
          <a:prstGeom prst="ellipse">
            <a:avLst/>
          </a:prstGeom>
          <a:solidFill>
            <a:srgbClr val="FFC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椭圆 9"/>
          <p:cNvSpPr/>
          <p:nvPr/>
        </p:nvSpPr>
        <p:spPr>
          <a:xfrm>
            <a:off x="6660232" y="1284889"/>
            <a:ext cx="1368152" cy="1368152"/>
          </a:xfrm>
          <a:prstGeom prst="ellipse">
            <a:avLst/>
          </a:prstGeom>
          <a:solidFill>
            <a:srgbClr val="F93A4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 name="矩形 10"/>
          <p:cNvSpPr/>
          <p:nvPr/>
        </p:nvSpPr>
        <p:spPr>
          <a:xfrm>
            <a:off x="1375819" y="3035523"/>
            <a:ext cx="1261884" cy="307777"/>
          </a:xfrm>
          <a:prstGeom prst="rect">
            <a:avLst/>
          </a:prstGeom>
        </p:spPr>
        <p:txBody>
          <a:bodyPr wrap="none">
            <a:spAutoFit/>
          </a:bodyPr>
          <a:lstStyle/>
          <a:p>
            <a:pPr algn="dist"/>
            <a:r>
              <a:rPr lang="zh-CN" altLang="en-US" sz="1400" b="1" dirty="0">
                <a:solidFill>
                  <a:schemeClr val="bg1"/>
                </a:solidFill>
                <a:latin typeface="微软雅黑" panose="020B0503020204020204" pitchFamily="34" charset="-122"/>
                <a:ea typeface="微软雅黑" panose="020B0503020204020204" pitchFamily="34" charset="-122"/>
              </a:rPr>
              <a:t>添加标题内容</a:t>
            </a:r>
          </a:p>
        </p:txBody>
      </p:sp>
      <p:sp>
        <p:nvSpPr>
          <p:cNvPr id="12" name="矩形 11"/>
          <p:cNvSpPr/>
          <p:nvPr/>
        </p:nvSpPr>
        <p:spPr>
          <a:xfrm>
            <a:off x="1244642" y="3370816"/>
            <a:ext cx="1537077" cy="548548"/>
          </a:xfrm>
          <a:prstGeom prst="rect">
            <a:avLst/>
          </a:prstGeom>
        </p:spPr>
        <p:txBody>
          <a:bodyPr wrap="square">
            <a:spAutoFit/>
          </a:bodyPr>
          <a:lstStyle/>
          <a:p>
            <a:pPr algn="r">
              <a:lnSpc>
                <a:spcPct val="150000"/>
              </a:lnSpc>
              <a:spcBef>
                <a:spcPct val="20000"/>
              </a:spcBef>
            </a:pPr>
            <a:r>
              <a:rPr lang="zh-CN" altLang="en-US" sz="1050" dirty="0">
                <a:solidFill>
                  <a:schemeClr val="bg1"/>
                </a:solidFill>
                <a:latin typeface="微软雅黑" panose="020B0503020204020204" pitchFamily="34" charset="-122"/>
                <a:ea typeface="微软雅黑" panose="020B0503020204020204" pitchFamily="34" charset="-122"/>
              </a:rPr>
              <a:t>请在这里输入你的文字说明并且文本尽量精简</a:t>
            </a:r>
          </a:p>
        </p:txBody>
      </p:sp>
      <p:sp>
        <p:nvSpPr>
          <p:cNvPr id="13" name="矩形 12"/>
          <p:cNvSpPr/>
          <p:nvPr/>
        </p:nvSpPr>
        <p:spPr>
          <a:xfrm>
            <a:off x="3241992" y="3035523"/>
            <a:ext cx="1261884" cy="307777"/>
          </a:xfrm>
          <a:prstGeom prst="rect">
            <a:avLst/>
          </a:prstGeom>
        </p:spPr>
        <p:txBody>
          <a:bodyPr wrap="none">
            <a:spAutoFit/>
          </a:bodyPr>
          <a:lstStyle/>
          <a:p>
            <a:pPr algn="dist"/>
            <a:r>
              <a:rPr lang="zh-CN" altLang="en-US" sz="1400" b="1" dirty="0">
                <a:solidFill>
                  <a:schemeClr val="bg1"/>
                </a:solidFill>
                <a:latin typeface="微软雅黑" panose="020B0503020204020204" pitchFamily="34" charset="-122"/>
                <a:ea typeface="微软雅黑" panose="020B0503020204020204" pitchFamily="34" charset="-122"/>
              </a:rPr>
              <a:t>添加标题内容</a:t>
            </a:r>
          </a:p>
        </p:txBody>
      </p:sp>
      <p:sp>
        <p:nvSpPr>
          <p:cNvPr id="14" name="矩形 13"/>
          <p:cNvSpPr/>
          <p:nvPr/>
        </p:nvSpPr>
        <p:spPr>
          <a:xfrm>
            <a:off x="3110815" y="3370816"/>
            <a:ext cx="1537077" cy="548548"/>
          </a:xfrm>
          <a:prstGeom prst="rect">
            <a:avLst/>
          </a:prstGeom>
        </p:spPr>
        <p:txBody>
          <a:bodyPr wrap="square">
            <a:spAutoFit/>
          </a:bodyPr>
          <a:lstStyle/>
          <a:p>
            <a:pPr algn="r">
              <a:lnSpc>
                <a:spcPct val="150000"/>
              </a:lnSpc>
              <a:spcBef>
                <a:spcPct val="20000"/>
              </a:spcBef>
            </a:pPr>
            <a:r>
              <a:rPr lang="zh-CN" altLang="en-US" sz="1050" dirty="0">
                <a:solidFill>
                  <a:schemeClr val="bg1"/>
                </a:solidFill>
                <a:latin typeface="微软雅黑" panose="020B0503020204020204" pitchFamily="34" charset="-122"/>
                <a:ea typeface="微软雅黑" panose="020B0503020204020204" pitchFamily="34" charset="-122"/>
              </a:rPr>
              <a:t>请在这里输入你的文字说明并且文本尽量精简</a:t>
            </a:r>
          </a:p>
        </p:txBody>
      </p:sp>
      <p:sp>
        <p:nvSpPr>
          <p:cNvPr id="15" name="矩形 14"/>
          <p:cNvSpPr/>
          <p:nvPr/>
        </p:nvSpPr>
        <p:spPr>
          <a:xfrm>
            <a:off x="5120235" y="3035523"/>
            <a:ext cx="1261884" cy="307777"/>
          </a:xfrm>
          <a:prstGeom prst="rect">
            <a:avLst/>
          </a:prstGeom>
        </p:spPr>
        <p:txBody>
          <a:bodyPr wrap="none">
            <a:spAutoFit/>
          </a:bodyPr>
          <a:lstStyle/>
          <a:p>
            <a:pPr algn="dist"/>
            <a:r>
              <a:rPr lang="zh-CN" altLang="en-US" sz="1400" b="1" dirty="0">
                <a:solidFill>
                  <a:schemeClr val="bg1"/>
                </a:solidFill>
                <a:latin typeface="微软雅黑" panose="020B0503020204020204" pitchFamily="34" charset="-122"/>
                <a:ea typeface="微软雅黑" panose="020B0503020204020204" pitchFamily="34" charset="-122"/>
              </a:rPr>
              <a:t>添加标题内容</a:t>
            </a:r>
          </a:p>
        </p:txBody>
      </p:sp>
      <p:sp>
        <p:nvSpPr>
          <p:cNvPr id="16" name="矩形 15"/>
          <p:cNvSpPr/>
          <p:nvPr/>
        </p:nvSpPr>
        <p:spPr>
          <a:xfrm>
            <a:off x="4989058" y="3370816"/>
            <a:ext cx="1537077" cy="548548"/>
          </a:xfrm>
          <a:prstGeom prst="rect">
            <a:avLst/>
          </a:prstGeom>
        </p:spPr>
        <p:txBody>
          <a:bodyPr wrap="square">
            <a:spAutoFit/>
          </a:bodyPr>
          <a:lstStyle/>
          <a:p>
            <a:pPr algn="r">
              <a:lnSpc>
                <a:spcPct val="150000"/>
              </a:lnSpc>
              <a:spcBef>
                <a:spcPct val="20000"/>
              </a:spcBef>
            </a:pPr>
            <a:r>
              <a:rPr lang="zh-CN" altLang="en-US" sz="1050" dirty="0">
                <a:solidFill>
                  <a:schemeClr val="bg1"/>
                </a:solidFill>
                <a:latin typeface="微软雅黑" panose="020B0503020204020204" pitchFamily="34" charset="-122"/>
                <a:ea typeface="微软雅黑" panose="020B0503020204020204" pitchFamily="34" charset="-122"/>
              </a:rPr>
              <a:t>请在这里输入你的文字说明并且文本尽量精简</a:t>
            </a:r>
          </a:p>
        </p:txBody>
      </p:sp>
      <p:sp>
        <p:nvSpPr>
          <p:cNvPr id="17" name="矩形 16"/>
          <p:cNvSpPr/>
          <p:nvPr/>
        </p:nvSpPr>
        <p:spPr>
          <a:xfrm>
            <a:off x="6776419" y="3035523"/>
            <a:ext cx="1261884" cy="307777"/>
          </a:xfrm>
          <a:prstGeom prst="rect">
            <a:avLst/>
          </a:prstGeom>
        </p:spPr>
        <p:txBody>
          <a:bodyPr wrap="none">
            <a:spAutoFit/>
          </a:bodyPr>
          <a:lstStyle/>
          <a:p>
            <a:pPr algn="dist"/>
            <a:r>
              <a:rPr lang="zh-CN" altLang="en-US" sz="1400" b="1" dirty="0">
                <a:solidFill>
                  <a:schemeClr val="bg1"/>
                </a:solidFill>
                <a:latin typeface="微软雅黑" panose="020B0503020204020204" pitchFamily="34" charset="-122"/>
                <a:ea typeface="微软雅黑" panose="020B0503020204020204" pitchFamily="34" charset="-122"/>
              </a:rPr>
              <a:t>添加标题内容</a:t>
            </a:r>
          </a:p>
        </p:txBody>
      </p:sp>
      <p:sp>
        <p:nvSpPr>
          <p:cNvPr id="18" name="矩形 17"/>
          <p:cNvSpPr/>
          <p:nvPr/>
        </p:nvSpPr>
        <p:spPr>
          <a:xfrm>
            <a:off x="6645242" y="3370816"/>
            <a:ext cx="1537077" cy="548548"/>
          </a:xfrm>
          <a:prstGeom prst="rect">
            <a:avLst/>
          </a:prstGeom>
        </p:spPr>
        <p:txBody>
          <a:bodyPr wrap="square">
            <a:spAutoFit/>
          </a:bodyPr>
          <a:lstStyle/>
          <a:p>
            <a:pPr algn="r">
              <a:lnSpc>
                <a:spcPct val="150000"/>
              </a:lnSpc>
              <a:spcBef>
                <a:spcPct val="20000"/>
              </a:spcBef>
            </a:pPr>
            <a:r>
              <a:rPr lang="zh-CN" altLang="en-US" sz="1050" dirty="0">
                <a:solidFill>
                  <a:schemeClr val="bg1"/>
                </a:solidFill>
                <a:latin typeface="微软雅黑" panose="020B0503020204020204" pitchFamily="34" charset="-122"/>
                <a:ea typeface="微软雅黑" panose="020B0503020204020204" pitchFamily="34" charset="-122"/>
              </a:rPr>
              <a:t>请在这里输入你的文字说明并且文本尽量精简</a:t>
            </a:r>
          </a:p>
        </p:txBody>
      </p:sp>
      <p:sp>
        <p:nvSpPr>
          <p:cNvPr id="19" name="稻壳儿小白白(http://dwz.cn/Wu2UP)"/>
          <p:cNvSpPr>
            <a:spLocks/>
          </p:cNvSpPr>
          <p:nvPr/>
        </p:nvSpPr>
        <p:spPr bwMode="auto">
          <a:xfrm>
            <a:off x="1696815" y="1689200"/>
            <a:ext cx="642878" cy="624853"/>
          </a:xfrm>
          <a:custGeom>
            <a:avLst/>
            <a:gdLst>
              <a:gd name="T0" fmla="*/ 589 w 634"/>
              <a:gd name="T1" fmla="*/ 236 h 619"/>
              <a:gd name="T2" fmla="*/ 589 w 634"/>
              <a:gd name="T3" fmla="*/ 236 h 619"/>
              <a:gd name="T4" fmla="*/ 589 w 634"/>
              <a:gd name="T5" fmla="*/ 545 h 619"/>
              <a:gd name="T6" fmla="*/ 545 w 634"/>
              <a:gd name="T7" fmla="*/ 589 h 619"/>
              <a:gd name="T8" fmla="*/ 89 w 634"/>
              <a:gd name="T9" fmla="*/ 589 h 619"/>
              <a:gd name="T10" fmla="*/ 45 w 634"/>
              <a:gd name="T11" fmla="*/ 545 h 619"/>
              <a:gd name="T12" fmla="*/ 45 w 634"/>
              <a:gd name="T13" fmla="*/ 74 h 619"/>
              <a:gd name="T14" fmla="*/ 89 w 634"/>
              <a:gd name="T15" fmla="*/ 29 h 619"/>
              <a:gd name="T16" fmla="*/ 398 w 634"/>
              <a:gd name="T17" fmla="*/ 29 h 619"/>
              <a:gd name="T18" fmla="*/ 398 w 634"/>
              <a:gd name="T19" fmla="*/ 0 h 619"/>
              <a:gd name="T20" fmla="*/ 89 w 634"/>
              <a:gd name="T21" fmla="*/ 0 h 619"/>
              <a:gd name="T22" fmla="*/ 0 w 634"/>
              <a:gd name="T23" fmla="*/ 74 h 619"/>
              <a:gd name="T24" fmla="*/ 0 w 634"/>
              <a:gd name="T25" fmla="*/ 545 h 619"/>
              <a:gd name="T26" fmla="*/ 89 w 634"/>
              <a:gd name="T27" fmla="*/ 618 h 619"/>
              <a:gd name="T28" fmla="*/ 545 w 634"/>
              <a:gd name="T29" fmla="*/ 618 h 619"/>
              <a:gd name="T30" fmla="*/ 633 w 634"/>
              <a:gd name="T31" fmla="*/ 545 h 619"/>
              <a:gd name="T32" fmla="*/ 633 w 634"/>
              <a:gd name="T33" fmla="*/ 236 h 619"/>
              <a:gd name="T34" fmla="*/ 589 w 634"/>
              <a:gd name="T35" fmla="*/ 236 h 619"/>
              <a:gd name="T36" fmla="*/ 162 w 634"/>
              <a:gd name="T37" fmla="*/ 354 h 619"/>
              <a:gd name="T38" fmla="*/ 162 w 634"/>
              <a:gd name="T39" fmla="*/ 354 h 619"/>
              <a:gd name="T40" fmla="*/ 74 w 634"/>
              <a:gd name="T41" fmla="*/ 516 h 619"/>
              <a:gd name="T42" fmla="*/ 103 w 634"/>
              <a:gd name="T43" fmla="*/ 545 h 619"/>
              <a:gd name="T44" fmla="*/ 280 w 634"/>
              <a:gd name="T45" fmla="*/ 457 h 619"/>
              <a:gd name="T46" fmla="*/ 295 w 634"/>
              <a:gd name="T47" fmla="*/ 457 h 619"/>
              <a:gd name="T48" fmla="*/ 604 w 634"/>
              <a:gd name="T49" fmla="*/ 147 h 619"/>
              <a:gd name="T50" fmla="*/ 604 w 634"/>
              <a:gd name="T51" fmla="*/ 88 h 619"/>
              <a:gd name="T52" fmla="*/ 530 w 634"/>
              <a:gd name="T53" fmla="*/ 29 h 619"/>
              <a:gd name="T54" fmla="*/ 471 w 634"/>
              <a:gd name="T55" fmla="*/ 29 h 619"/>
              <a:gd name="T56" fmla="*/ 177 w 634"/>
              <a:gd name="T57" fmla="*/ 324 h 619"/>
              <a:gd name="T58" fmla="*/ 162 w 634"/>
              <a:gd name="T59" fmla="*/ 354 h 619"/>
              <a:gd name="T60" fmla="*/ 486 w 634"/>
              <a:gd name="T61" fmla="*/ 74 h 619"/>
              <a:gd name="T62" fmla="*/ 486 w 634"/>
              <a:gd name="T63" fmla="*/ 74 h 619"/>
              <a:gd name="T64" fmla="*/ 516 w 634"/>
              <a:gd name="T65" fmla="*/ 74 h 619"/>
              <a:gd name="T66" fmla="*/ 560 w 634"/>
              <a:gd name="T67" fmla="*/ 103 h 619"/>
              <a:gd name="T68" fmla="*/ 560 w 634"/>
              <a:gd name="T69" fmla="*/ 133 h 619"/>
              <a:gd name="T70" fmla="*/ 516 w 634"/>
              <a:gd name="T71" fmla="*/ 177 h 619"/>
              <a:gd name="T72" fmla="*/ 457 w 634"/>
              <a:gd name="T73" fmla="*/ 103 h 619"/>
              <a:gd name="T74" fmla="*/ 486 w 634"/>
              <a:gd name="T75" fmla="*/ 74 h 619"/>
              <a:gd name="T76" fmla="*/ 428 w 634"/>
              <a:gd name="T77" fmla="*/ 133 h 619"/>
              <a:gd name="T78" fmla="*/ 428 w 634"/>
              <a:gd name="T79" fmla="*/ 133 h 619"/>
              <a:gd name="T80" fmla="*/ 486 w 634"/>
              <a:gd name="T81" fmla="*/ 206 h 619"/>
              <a:gd name="T82" fmla="*/ 266 w 634"/>
              <a:gd name="T83" fmla="*/ 427 h 619"/>
              <a:gd name="T84" fmla="*/ 207 w 634"/>
              <a:gd name="T85" fmla="*/ 354 h 619"/>
              <a:gd name="T86" fmla="*/ 428 w 634"/>
              <a:gd name="T87" fmla="*/ 133 h 619"/>
              <a:gd name="T88" fmla="*/ 236 w 634"/>
              <a:gd name="T89" fmla="*/ 442 h 619"/>
              <a:gd name="T90" fmla="*/ 236 w 634"/>
              <a:gd name="T91" fmla="*/ 442 h 619"/>
              <a:gd name="T92" fmla="*/ 133 w 634"/>
              <a:gd name="T93" fmla="*/ 516 h 619"/>
              <a:gd name="T94" fmla="*/ 118 w 634"/>
              <a:gd name="T95" fmla="*/ 501 h 619"/>
              <a:gd name="T96" fmla="*/ 177 w 634"/>
              <a:gd name="T97" fmla="*/ 398 h 619"/>
              <a:gd name="T98" fmla="*/ 236 w 634"/>
              <a:gd name="T99" fmla="*/ 442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34" h="619">
                <a:moveTo>
                  <a:pt x="589" y="236"/>
                </a:moveTo>
                <a:lnTo>
                  <a:pt x="589" y="236"/>
                </a:lnTo>
                <a:cubicBezTo>
                  <a:pt x="589" y="545"/>
                  <a:pt x="589" y="545"/>
                  <a:pt x="589" y="545"/>
                </a:cubicBezTo>
                <a:cubicBezTo>
                  <a:pt x="589" y="559"/>
                  <a:pt x="575" y="589"/>
                  <a:pt x="545" y="589"/>
                </a:cubicBezTo>
                <a:cubicBezTo>
                  <a:pt x="89" y="589"/>
                  <a:pt x="89" y="589"/>
                  <a:pt x="89" y="589"/>
                </a:cubicBezTo>
                <a:cubicBezTo>
                  <a:pt x="59" y="589"/>
                  <a:pt x="45" y="559"/>
                  <a:pt x="45" y="545"/>
                </a:cubicBezTo>
                <a:cubicBezTo>
                  <a:pt x="45" y="74"/>
                  <a:pt x="45" y="74"/>
                  <a:pt x="45" y="74"/>
                </a:cubicBezTo>
                <a:cubicBezTo>
                  <a:pt x="45" y="59"/>
                  <a:pt x="59" y="29"/>
                  <a:pt x="89" y="29"/>
                </a:cubicBezTo>
                <a:cubicBezTo>
                  <a:pt x="398" y="29"/>
                  <a:pt x="398" y="29"/>
                  <a:pt x="398" y="29"/>
                </a:cubicBezTo>
                <a:cubicBezTo>
                  <a:pt x="398" y="0"/>
                  <a:pt x="398" y="0"/>
                  <a:pt x="398" y="0"/>
                </a:cubicBezTo>
                <a:cubicBezTo>
                  <a:pt x="89" y="0"/>
                  <a:pt x="89" y="0"/>
                  <a:pt x="89" y="0"/>
                </a:cubicBezTo>
                <a:cubicBezTo>
                  <a:pt x="45" y="0"/>
                  <a:pt x="0" y="29"/>
                  <a:pt x="0" y="74"/>
                </a:cubicBezTo>
                <a:cubicBezTo>
                  <a:pt x="0" y="545"/>
                  <a:pt x="0" y="545"/>
                  <a:pt x="0" y="545"/>
                </a:cubicBezTo>
                <a:cubicBezTo>
                  <a:pt x="0" y="589"/>
                  <a:pt x="45" y="618"/>
                  <a:pt x="89" y="618"/>
                </a:cubicBezTo>
                <a:cubicBezTo>
                  <a:pt x="545" y="618"/>
                  <a:pt x="545" y="618"/>
                  <a:pt x="545" y="618"/>
                </a:cubicBezTo>
                <a:cubicBezTo>
                  <a:pt x="589" y="618"/>
                  <a:pt x="633" y="589"/>
                  <a:pt x="633" y="545"/>
                </a:cubicBezTo>
                <a:cubicBezTo>
                  <a:pt x="633" y="236"/>
                  <a:pt x="633" y="236"/>
                  <a:pt x="633" y="236"/>
                </a:cubicBezTo>
                <a:lnTo>
                  <a:pt x="589" y="236"/>
                </a:lnTo>
                <a:close/>
                <a:moveTo>
                  <a:pt x="162" y="354"/>
                </a:moveTo>
                <a:lnTo>
                  <a:pt x="162" y="354"/>
                </a:lnTo>
                <a:cubicBezTo>
                  <a:pt x="74" y="516"/>
                  <a:pt x="74" y="516"/>
                  <a:pt x="74" y="516"/>
                </a:cubicBezTo>
                <a:cubicBezTo>
                  <a:pt x="74" y="545"/>
                  <a:pt x="89" y="559"/>
                  <a:pt x="103" y="545"/>
                </a:cubicBezTo>
                <a:cubicBezTo>
                  <a:pt x="280" y="457"/>
                  <a:pt x="280" y="457"/>
                  <a:pt x="280" y="457"/>
                </a:cubicBezTo>
                <a:lnTo>
                  <a:pt x="295" y="457"/>
                </a:lnTo>
                <a:cubicBezTo>
                  <a:pt x="604" y="147"/>
                  <a:pt x="604" y="147"/>
                  <a:pt x="604" y="147"/>
                </a:cubicBezTo>
                <a:cubicBezTo>
                  <a:pt x="619" y="133"/>
                  <a:pt x="619" y="103"/>
                  <a:pt x="604" y="88"/>
                </a:cubicBezTo>
                <a:cubicBezTo>
                  <a:pt x="530" y="29"/>
                  <a:pt x="530" y="29"/>
                  <a:pt x="530" y="29"/>
                </a:cubicBezTo>
                <a:cubicBezTo>
                  <a:pt x="516" y="15"/>
                  <a:pt x="486" y="15"/>
                  <a:pt x="471" y="29"/>
                </a:cubicBezTo>
                <a:cubicBezTo>
                  <a:pt x="177" y="324"/>
                  <a:pt x="177" y="324"/>
                  <a:pt x="177" y="324"/>
                </a:cubicBezTo>
                <a:cubicBezTo>
                  <a:pt x="162" y="339"/>
                  <a:pt x="162" y="339"/>
                  <a:pt x="162" y="354"/>
                </a:cubicBezTo>
                <a:close/>
                <a:moveTo>
                  <a:pt x="486" y="74"/>
                </a:moveTo>
                <a:lnTo>
                  <a:pt x="486" y="74"/>
                </a:lnTo>
                <a:cubicBezTo>
                  <a:pt x="501" y="59"/>
                  <a:pt x="516" y="59"/>
                  <a:pt x="516" y="74"/>
                </a:cubicBezTo>
                <a:cubicBezTo>
                  <a:pt x="560" y="103"/>
                  <a:pt x="560" y="103"/>
                  <a:pt x="560" y="103"/>
                </a:cubicBezTo>
                <a:cubicBezTo>
                  <a:pt x="575" y="118"/>
                  <a:pt x="575" y="133"/>
                  <a:pt x="560" y="133"/>
                </a:cubicBezTo>
                <a:cubicBezTo>
                  <a:pt x="516" y="177"/>
                  <a:pt x="516" y="177"/>
                  <a:pt x="516" y="177"/>
                </a:cubicBezTo>
                <a:cubicBezTo>
                  <a:pt x="457" y="103"/>
                  <a:pt x="457" y="103"/>
                  <a:pt x="457" y="103"/>
                </a:cubicBezTo>
                <a:lnTo>
                  <a:pt x="486" y="74"/>
                </a:lnTo>
                <a:close/>
                <a:moveTo>
                  <a:pt x="428" y="133"/>
                </a:moveTo>
                <a:lnTo>
                  <a:pt x="428" y="133"/>
                </a:lnTo>
                <a:cubicBezTo>
                  <a:pt x="486" y="206"/>
                  <a:pt x="486" y="206"/>
                  <a:pt x="486" y="206"/>
                </a:cubicBezTo>
                <a:cubicBezTo>
                  <a:pt x="266" y="427"/>
                  <a:pt x="266" y="427"/>
                  <a:pt x="266" y="427"/>
                </a:cubicBezTo>
                <a:cubicBezTo>
                  <a:pt x="251" y="398"/>
                  <a:pt x="207" y="368"/>
                  <a:pt x="207" y="354"/>
                </a:cubicBezTo>
                <a:lnTo>
                  <a:pt x="428" y="133"/>
                </a:lnTo>
                <a:close/>
                <a:moveTo>
                  <a:pt x="236" y="442"/>
                </a:moveTo>
                <a:lnTo>
                  <a:pt x="236" y="442"/>
                </a:lnTo>
                <a:cubicBezTo>
                  <a:pt x="133" y="516"/>
                  <a:pt x="133" y="516"/>
                  <a:pt x="133" y="516"/>
                </a:cubicBezTo>
                <a:cubicBezTo>
                  <a:pt x="118" y="516"/>
                  <a:pt x="118" y="501"/>
                  <a:pt x="118" y="501"/>
                </a:cubicBezTo>
                <a:cubicBezTo>
                  <a:pt x="177" y="398"/>
                  <a:pt x="177" y="398"/>
                  <a:pt x="177" y="398"/>
                </a:cubicBezTo>
                <a:lnTo>
                  <a:pt x="236" y="442"/>
                </a:lnTo>
                <a:close/>
              </a:path>
            </a:pathLst>
          </a:custGeom>
          <a:solidFill>
            <a:schemeClr val="bg1"/>
          </a:solidFill>
          <a:ln>
            <a:noFill/>
          </a:ln>
        </p:spPr>
        <p:txBody>
          <a:bodyPr wrap="none" lIns="91431" tIns="45716" rIns="91431" bIns="45716" anchor="ctr"/>
          <a:lstStyle/>
          <a:p>
            <a:endParaRPr lang="zh-CN" altLang="en-US">
              <a:solidFill>
                <a:schemeClr val="bg1"/>
              </a:solidFill>
            </a:endParaRPr>
          </a:p>
        </p:txBody>
      </p:sp>
      <p:sp>
        <p:nvSpPr>
          <p:cNvPr id="20" name="稻壳儿小白白(http://dwz.cn/Wu2UP)"/>
          <p:cNvSpPr>
            <a:spLocks/>
          </p:cNvSpPr>
          <p:nvPr/>
        </p:nvSpPr>
        <p:spPr bwMode="auto">
          <a:xfrm>
            <a:off x="3565895" y="1698830"/>
            <a:ext cx="656896" cy="656896"/>
          </a:xfrm>
          <a:custGeom>
            <a:avLst/>
            <a:gdLst>
              <a:gd name="T0" fmla="*/ 633 w 649"/>
              <a:gd name="T1" fmla="*/ 30 h 649"/>
              <a:gd name="T2" fmla="*/ 633 w 649"/>
              <a:gd name="T3" fmla="*/ 30 h 649"/>
              <a:gd name="T4" fmla="*/ 530 w 649"/>
              <a:gd name="T5" fmla="*/ 30 h 649"/>
              <a:gd name="T6" fmla="*/ 412 w 649"/>
              <a:gd name="T7" fmla="*/ 163 h 649"/>
              <a:gd name="T8" fmla="*/ 177 w 649"/>
              <a:gd name="T9" fmla="*/ 74 h 649"/>
              <a:gd name="T10" fmla="*/ 103 w 649"/>
              <a:gd name="T11" fmla="*/ 89 h 649"/>
              <a:gd name="T12" fmla="*/ 103 w 649"/>
              <a:gd name="T13" fmla="*/ 177 h 649"/>
              <a:gd name="T14" fmla="*/ 265 w 649"/>
              <a:gd name="T15" fmla="*/ 310 h 649"/>
              <a:gd name="T16" fmla="*/ 162 w 649"/>
              <a:gd name="T17" fmla="*/ 413 h 649"/>
              <a:gd name="T18" fmla="*/ 59 w 649"/>
              <a:gd name="T19" fmla="*/ 383 h 649"/>
              <a:gd name="T20" fmla="*/ 29 w 649"/>
              <a:gd name="T21" fmla="*/ 398 h 649"/>
              <a:gd name="T22" fmla="*/ 15 w 649"/>
              <a:gd name="T23" fmla="*/ 442 h 649"/>
              <a:gd name="T24" fmla="*/ 132 w 649"/>
              <a:gd name="T25" fmla="*/ 530 h 649"/>
              <a:gd name="T26" fmla="*/ 221 w 649"/>
              <a:gd name="T27" fmla="*/ 634 h 649"/>
              <a:gd name="T28" fmla="*/ 265 w 649"/>
              <a:gd name="T29" fmla="*/ 619 h 649"/>
              <a:gd name="T30" fmla="*/ 265 w 649"/>
              <a:gd name="T31" fmla="*/ 589 h 649"/>
              <a:gd name="T32" fmla="*/ 250 w 649"/>
              <a:gd name="T33" fmla="*/ 501 h 649"/>
              <a:gd name="T34" fmla="*/ 353 w 649"/>
              <a:gd name="T35" fmla="*/ 398 h 649"/>
              <a:gd name="T36" fmla="*/ 486 w 649"/>
              <a:gd name="T37" fmla="*/ 560 h 649"/>
              <a:gd name="T38" fmla="*/ 574 w 649"/>
              <a:gd name="T39" fmla="*/ 560 h 649"/>
              <a:gd name="T40" fmla="*/ 589 w 649"/>
              <a:gd name="T41" fmla="*/ 486 h 649"/>
              <a:gd name="T42" fmla="*/ 500 w 649"/>
              <a:gd name="T43" fmla="*/ 251 h 649"/>
              <a:gd name="T44" fmla="*/ 618 w 649"/>
              <a:gd name="T45" fmla="*/ 118 h 649"/>
              <a:gd name="T46" fmla="*/ 633 w 649"/>
              <a:gd name="T47" fmla="*/ 30 h 649"/>
              <a:gd name="T48" fmla="*/ 603 w 649"/>
              <a:gd name="T49" fmla="*/ 104 h 649"/>
              <a:gd name="T50" fmla="*/ 603 w 649"/>
              <a:gd name="T51" fmla="*/ 104 h 649"/>
              <a:gd name="T52" fmla="*/ 456 w 649"/>
              <a:gd name="T53" fmla="*/ 251 h 649"/>
              <a:gd name="T54" fmla="*/ 545 w 649"/>
              <a:gd name="T55" fmla="*/ 486 h 649"/>
              <a:gd name="T56" fmla="*/ 545 w 649"/>
              <a:gd name="T57" fmla="*/ 530 h 649"/>
              <a:gd name="T58" fmla="*/ 500 w 649"/>
              <a:gd name="T59" fmla="*/ 530 h 649"/>
              <a:gd name="T60" fmla="*/ 368 w 649"/>
              <a:gd name="T61" fmla="*/ 339 h 649"/>
              <a:gd name="T62" fmla="*/ 206 w 649"/>
              <a:gd name="T63" fmla="*/ 486 h 649"/>
              <a:gd name="T64" fmla="*/ 236 w 649"/>
              <a:gd name="T65" fmla="*/ 589 h 649"/>
              <a:gd name="T66" fmla="*/ 162 w 649"/>
              <a:gd name="T67" fmla="*/ 501 h 649"/>
              <a:gd name="T68" fmla="*/ 59 w 649"/>
              <a:gd name="T69" fmla="*/ 427 h 649"/>
              <a:gd name="T70" fmla="*/ 162 w 649"/>
              <a:gd name="T71" fmla="*/ 457 h 649"/>
              <a:gd name="T72" fmla="*/ 324 w 649"/>
              <a:gd name="T73" fmla="*/ 295 h 649"/>
              <a:gd name="T74" fmla="*/ 132 w 649"/>
              <a:gd name="T75" fmla="*/ 147 h 649"/>
              <a:gd name="T76" fmla="*/ 132 w 649"/>
              <a:gd name="T77" fmla="*/ 118 h 649"/>
              <a:gd name="T78" fmla="*/ 177 w 649"/>
              <a:gd name="T79" fmla="*/ 118 h 649"/>
              <a:gd name="T80" fmla="*/ 412 w 649"/>
              <a:gd name="T81" fmla="*/ 206 h 649"/>
              <a:gd name="T82" fmla="*/ 559 w 649"/>
              <a:gd name="T83" fmla="*/ 59 h 649"/>
              <a:gd name="T84" fmla="*/ 603 w 649"/>
              <a:gd name="T85" fmla="*/ 59 h 649"/>
              <a:gd name="T86" fmla="*/ 603 w 649"/>
              <a:gd name="T87" fmla="*/ 104 h 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49" h="649">
                <a:moveTo>
                  <a:pt x="633" y="30"/>
                </a:moveTo>
                <a:lnTo>
                  <a:pt x="633" y="30"/>
                </a:lnTo>
                <a:cubicBezTo>
                  <a:pt x="603" y="0"/>
                  <a:pt x="559" y="15"/>
                  <a:pt x="530" y="30"/>
                </a:cubicBezTo>
                <a:cubicBezTo>
                  <a:pt x="412" y="163"/>
                  <a:pt x="412" y="163"/>
                  <a:pt x="412" y="163"/>
                </a:cubicBezTo>
                <a:cubicBezTo>
                  <a:pt x="177" y="74"/>
                  <a:pt x="177" y="74"/>
                  <a:pt x="177" y="74"/>
                </a:cubicBezTo>
                <a:cubicBezTo>
                  <a:pt x="162" y="74"/>
                  <a:pt x="132" y="59"/>
                  <a:pt x="103" y="89"/>
                </a:cubicBezTo>
                <a:cubicBezTo>
                  <a:pt x="88" y="104"/>
                  <a:pt x="59" y="133"/>
                  <a:pt x="103" y="177"/>
                </a:cubicBezTo>
                <a:cubicBezTo>
                  <a:pt x="265" y="310"/>
                  <a:pt x="265" y="310"/>
                  <a:pt x="265" y="310"/>
                </a:cubicBezTo>
                <a:cubicBezTo>
                  <a:pt x="162" y="413"/>
                  <a:pt x="162" y="413"/>
                  <a:pt x="162" y="413"/>
                </a:cubicBezTo>
                <a:cubicBezTo>
                  <a:pt x="59" y="383"/>
                  <a:pt x="59" y="383"/>
                  <a:pt x="59" y="383"/>
                </a:cubicBezTo>
                <a:cubicBezTo>
                  <a:pt x="44" y="383"/>
                  <a:pt x="44" y="383"/>
                  <a:pt x="29" y="398"/>
                </a:cubicBezTo>
                <a:cubicBezTo>
                  <a:pt x="29" y="398"/>
                  <a:pt x="0" y="413"/>
                  <a:pt x="15" y="442"/>
                </a:cubicBezTo>
                <a:cubicBezTo>
                  <a:pt x="132" y="530"/>
                  <a:pt x="132" y="530"/>
                  <a:pt x="132" y="530"/>
                </a:cubicBezTo>
                <a:cubicBezTo>
                  <a:pt x="221" y="634"/>
                  <a:pt x="221" y="634"/>
                  <a:pt x="221" y="634"/>
                </a:cubicBezTo>
                <a:cubicBezTo>
                  <a:pt x="236" y="648"/>
                  <a:pt x="250" y="648"/>
                  <a:pt x="265" y="619"/>
                </a:cubicBezTo>
                <a:cubicBezTo>
                  <a:pt x="280" y="619"/>
                  <a:pt x="280" y="604"/>
                  <a:pt x="265" y="589"/>
                </a:cubicBezTo>
                <a:cubicBezTo>
                  <a:pt x="250" y="501"/>
                  <a:pt x="250" y="501"/>
                  <a:pt x="250" y="501"/>
                </a:cubicBezTo>
                <a:cubicBezTo>
                  <a:pt x="353" y="398"/>
                  <a:pt x="353" y="398"/>
                  <a:pt x="353" y="398"/>
                </a:cubicBezTo>
                <a:cubicBezTo>
                  <a:pt x="486" y="560"/>
                  <a:pt x="486" y="560"/>
                  <a:pt x="486" y="560"/>
                </a:cubicBezTo>
                <a:cubicBezTo>
                  <a:pt x="530" y="589"/>
                  <a:pt x="559" y="560"/>
                  <a:pt x="574" y="560"/>
                </a:cubicBezTo>
                <a:cubicBezTo>
                  <a:pt x="589" y="530"/>
                  <a:pt x="589" y="501"/>
                  <a:pt x="589" y="486"/>
                </a:cubicBezTo>
                <a:cubicBezTo>
                  <a:pt x="500" y="251"/>
                  <a:pt x="500" y="251"/>
                  <a:pt x="500" y="251"/>
                </a:cubicBezTo>
                <a:cubicBezTo>
                  <a:pt x="618" y="118"/>
                  <a:pt x="618" y="118"/>
                  <a:pt x="618" y="118"/>
                </a:cubicBezTo>
                <a:cubicBezTo>
                  <a:pt x="648" y="104"/>
                  <a:pt x="648" y="59"/>
                  <a:pt x="633" y="30"/>
                </a:cubicBezTo>
                <a:close/>
                <a:moveTo>
                  <a:pt x="603" y="104"/>
                </a:moveTo>
                <a:lnTo>
                  <a:pt x="603" y="104"/>
                </a:lnTo>
                <a:cubicBezTo>
                  <a:pt x="456" y="251"/>
                  <a:pt x="456" y="251"/>
                  <a:pt x="456" y="251"/>
                </a:cubicBezTo>
                <a:cubicBezTo>
                  <a:pt x="545" y="486"/>
                  <a:pt x="545" y="486"/>
                  <a:pt x="545" y="486"/>
                </a:cubicBezTo>
                <a:cubicBezTo>
                  <a:pt x="545" y="501"/>
                  <a:pt x="545" y="516"/>
                  <a:pt x="545" y="530"/>
                </a:cubicBezTo>
                <a:cubicBezTo>
                  <a:pt x="530" y="545"/>
                  <a:pt x="515" y="530"/>
                  <a:pt x="500" y="530"/>
                </a:cubicBezTo>
                <a:cubicBezTo>
                  <a:pt x="368" y="339"/>
                  <a:pt x="368" y="339"/>
                  <a:pt x="368" y="339"/>
                </a:cubicBezTo>
                <a:cubicBezTo>
                  <a:pt x="206" y="486"/>
                  <a:pt x="206" y="486"/>
                  <a:pt x="206" y="486"/>
                </a:cubicBezTo>
                <a:cubicBezTo>
                  <a:pt x="236" y="589"/>
                  <a:pt x="236" y="589"/>
                  <a:pt x="236" y="589"/>
                </a:cubicBezTo>
                <a:cubicBezTo>
                  <a:pt x="221" y="589"/>
                  <a:pt x="162" y="501"/>
                  <a:pt x="162" y="501"/>
                </a:cubicBezTo>
                <a:cubicBezTo>
                  <a:pt x="162" y="501"/>
                  <a:pt x="73" y="427"/>
                  <a:pt x="59" y="427"/>
                </a:cubicBezTo>
                <a:cubicBezTo>
                  <a:pt x="162" y="457"/>
                  <a:pt x="162" y="457"/>
                  <a:pt x="162" y="457"/>
                </a:cubicBezTo>
                <a:cubicBezTo>
                  <a:pt x="324" y="295"/>
                  <a:pt x="324" y="295"/>
                  <a:pt x="324" y="295"/>
                </a:cubicBezTo>
                <a:cubicBezTo>
                  <a:pt x="132" y="147"/>
                  <a:pt x="132" y="147"/>
                  <a:pt x="132" y="147"/>
                </a:cubicBezTo>
                <a:cubicBezTo>
                  <a:pt x="132" y="147"/>
                  <a:pt x="118" y="133"/>
                  <a:pt x="132" y="118"/>
                </a:cubicBezTo>
                <a:cubicBezTo>
                  <a:pt x="147" y="118"/>
                  <a:pt x="162" y="118"/>
                  <a:pt x="177" y="118"/>
                </a:cubicBezTo>
                <a:cubicBezTo>
                  <a:pt x="412" y="206"/>
                  <a:pt x="412" y="206"/>
                  <a:pt x="412" y="206"/>
                </a:cubicBezTo>
                <a:cubicBezTo>
                  <a:pt x="559" y="59"/>
                  <a:pt x="559" y="59"/>
                  <a:pt x="559" y="59"/>
                </a:cubicBezTo>
                <a:cubicBezTo>
                  <a:pt x="574" y="45"/>
                  <a:pt x="589" y="45"/>
                  <a:pt x="603" y="59"/>
                </a:cubicBezTo>
                <a:cubicBezTo>
                  <a:pt x="603" y="74"/>
                  <a:pt x="618" y="89"/>
                  <a:pt x="603" y="104"/>
                </a:cubicBezTo>
                <a:close/>
              </a:path>
            </a:pathLst>
          </a:custGeom>
          <a:solidFill>
            <a:schemeClr val="bg1"/>
          </a:solidFill>
          <a:ln>
            <a:noFill/>
          </a:ln>
        </p:spPr>
        <p:txBody>
          <a:bodyPr wrap="none" lIns="91431" tIns="45716" rIns="91431" bIns="45716" anchor="ctr"/>
          <a:lstStyle/>
          <a:p>
            <a:endParaRPr lang="zh-CN" altLang="en-US">
              <a:solidFill>
                <a:schemeClr val="bg1"/>
              </a:solidFill>
            </a:endParaRPr>
          </a:p>
        </p:txBody>
      </p:sp>
      <p:sp>
        <p:nvSpPr>
          <p:cNvPr id="21" name="稻壳儿小白白(http://dwz.cn/Wu2UP)"/>
          <p:cNvSpPr>
            <a:spLocks/>
          </p:cNvSpPr>
          <p:nvPr/>
        </p:nvSpPr>
        <p:spPr bwMode="auto">
          <a:xfrm>
            <a:off x="5369201" y="1712848"/>
            <a:ext cx="624852" cy="642877"/>
          </a:xfrm>
          <a:custGeom>
            <a:avLst/>
            <a:gdLst>
              <a:gd name="T0" fmla="*/ 353 w 619"/>
              <a:gd name="T1" fmla="*/ 324 h 634"/>
              <a:gd name="T2" fmla="*/ 353 w 619"/>
              <a:gd name="T3" fmla="*/ 324 h 634"/>
              <a:gd name="T4" fmla="*/ 383 w 619"/>
              <a:gd name="T5" fmla="*/ 191 h 634"/>
              <a:gd name="T6" fmla="*/ 206 w 619"/>
              <a:gd name="T7" fmla="*/ 0 h 634"/>
              <a:gd name="T8" fmla="*/ 29 w 619"/>
              <a:gd name="T9" fmla="*/ 191 h 634"/>
              <a:gd name="T10" fmla="*/ 73 w 619"/>
              <a:gd name="T11" fmla="*/ 324 h 634"/>
              <a:gd name="T12" fmla="*/ 0 w 619"/>
              <a:gd name="T13" fmla="*/ 427 h 634"/>
              <a:gd name="T14" fmla="*/ 0 w 619"/>
              <a:gd name="T15" fmla="*/ 515 h 634"/>
              <a:gd name="T16" fmla="*/ 118 w 619"/>
              <a:gd name="T17" fmla="*/ 633 h 634"/>
              <a:gd name="T18" fmla="*/ 309 w 619"/>
              <a:gd name="T19" fmla="*/ 633 h 634"/>
              <a:gd name="T20" fmla="*/ 427 w 619"/>
              <a:gd name="T21" fmla="*/ 515 h 634"/>
              <a:gd name="T22" fmla="*/ 427 w 619"/>
              <a:gd name="T23" fmla="*/ 427 h 634"/>
              <a:gd name="T24" fmla="*/ 353 w 619"/>
              <a:gd name="T25" fmla="*/ 324 h 634"/>
              <a:gd name="T26" fmla="*/ 73 w 619"/>
              <a:gd name="T27" fmla="*/ 191 h 634"/>
              <a:gd name="T28" fmla="*/ 73 w 619"/>
              <a:gd name="T29" fmla="*/ 191 h 634"/>
              <a:gd name="T30" fmla="*/ 206 w 619"/>
              <a:gd name="T31" fmla="*/ 44 h 634"/>
              <a:gd name="T32" fmla="*/ 353 w 619"/>
              <a:gd name="T33" fmla="*/ 191 h 634"/>
              <a:gd name="T34" fmla="*/ 206 w 619"/>
              <a:gd name="T35" fmla="*/ 353 h 634"/>
              <a:gd name="T36" fmla="*/ 73 w 619"/>
              <a:gd name="T37" fmla="*/ 191 h 634"/>
              <a:gd name="T38" fmla="*/ 383 w 619"/>
              <a:gd name="T39" fmla="*/ 501 h 634"/>
              <a:gd name="T40" fmla="*/ 383 w 619"/>
              <a:gd name="T41" fmla="*/ 501 h 634"/>
              <a:gd name="T42" fmla="*/ 294 w 619"/>
              <a:gd name="T43" fmla="*/ 589 h 634"/>
              <a:gd name="T44" fmla="*/ 132 w 619"/>
              <a:gd name="T45" fmla="*/ 589 h 634"/>
              <a:gd name="T46" fmla="*/ 29 w 619"/>
              <a:gd name="T47" fmla="*/ 501 h 634"/>
              <a:gd name="T48" fmla="*/ 29 w 619"/>
              <a:gd name="T49" fmla="*/ 442 h 634"/>
              <a:gd name="T50" fmla="*/ 103 w 619"/>
              <a:gd name="T51" fmla="*/ 353 h 634"/>
              <a:gd name="T52" fmla="*/ 206 w 619"/>
              <a:gd name="T53" fmla="*/ 398 h 634"/>
              <a:gd name="T54" fmla="*/ 309 w 619"/>
              <a:gd name="T55" fmla="*/ 353 h 634"/>
              <a:gd name="T56" fmla="*/ 383 w 619"/>
              <a:gd name="T57" fmla="*/ 442 h 634"/>
              <a:gd name="T58" fmla="*/ 383 w 619"/>
              <a:gd name="T59" fmla="*/ 501 h 634"/>
              <a:gd name="T60" fmla="*/ 441 w 619"/>
              <a:gd name="T61" fmla="*/ 162 h 634"/>
              <a:gd name="T62" fmla="*/ 441 w 619"/>
              <a:gd name="T63" fmla="*/ 162 h 634"/>
              <a:gd name="T64" fmla="*/ 603 w 619"/>
              <a:gd name="T65" fmla="*/ 162 h 634"/>
              <a:gd name="T66" fmla="*/ 618 w 619"/>
              <a:gd name="T67" fmla="*/ 132 h 634"/>
              <a:gd name="T68" fmla="*/ 603 w 619"/>
              <a:gd name="T69" fmla="*/ 118 h 634"/>
              <a:gd name="T70" fmla="*/ 441 w 619"/>
              <a:gd name="T71" fmla="*/ 118 h 634"/>
              <a:gd name="T72" fmla="*/ 427 w 619"/>
              <a:gd name="T73" fmla="*/ 132 h 634"/>
              <a:gd name="T74" fmla="*/ 441 w 619"/>
              <a:gd name="T75" fmla="*/ 162 h 634"/>
              <a:gd name="T76" fmla="*/ 603 w 619"/>
              <a:gd name="T77" fmla="*/ 471 h 634"/>
              <a:gd name="T78" fmla="*/ 603 w 619"/>
              <a:gd name="T79" fmla="*/ 471 h 634"/>
              <a:gd name="T80" fmla="*/ 486 w 619"/>
              <a:gd name="T81" fmla="*/ 471 h 634"/>
              <a:gd name="T82" fmla="*/ 471 w 619"/>
              <a:gd name="T83" fmla="*/ 486 h 634"/>
              <a:gd name="T84" fmla="*/ 486 w 619"/>
              <a:gd name="T85" fmla="*/ 515 h 634"/>
              <a:gd name="T86" fmla="*/ 603 w 619"/>
              <a:gd name="T87" fmla="*/ 515 h 634"/>
              <a:gd name="T88" fmla="*/ 618 w 619"/>
              <a:gd name="T89" fmla="*/ 486 h 634"/>
              <a:gd name="T90" fmla="*/ 603 w 619"/>
              <a:gd name="T91" fmla="*/ 471 h 634"/>
              <a:gd name="T92" fmla="*/ 603 w 619"/>
              <a:gd name="T93" fmla="*/ 236 h 634"/>
              <a:gd name="T94" fmla="*/ 603 w 619"/>
              <a:gd name="T95" fmla="*/ 236 h 634"/>
              <a:gd name="T96" fmla="*/ 441 w 619"/>
              <a:gd name="T97" fmla="*/ 236 h 634"/>
              <a:gd name="T98" fmla="*/ 427 w 619"/>
              <a:gd name="T99" fmla="*/ 250 h 634"/>
              <a:gd name="T100" fmla="*/ 441 w 619"/>
              <a:gd name="T101" fmla="*/ 280 h 634"/>
              <a:gd name="T102" fmla="*/ 603 w 619"/>
              <a:gd name="T103" fmla="*/ 280 h 634"/>
              <a:gd name="T104" fmla="*/ 618 w 619"/>
              <a:gd name="T105" fmla="*/ 250 h 634"/>
              <a:gd name="T106" fmla="*/ 603 w 619"/>
              <a:gd name="T107" fmla="*/ 236 h 634"/>
              <a:gd name="T108" fmla="*/ 603 w 619"/>
              <a:gd name="T109" fmla="*/ 353 h 634"/>
              <a:gd name="T110" fmla="*/ 603 w 619"/>
              <a:gd name="T111" fmla="*/ 353 h 634"/>
              <a:gd name="T112" fmla="*/ 486 w 619"/>
              <a:gd name="T113" fmla="*/ 353 h 634"/>
              <a:gd name="T114" fmla="*/ 471 w 619"/>
              <a:gd name="T115" fmla="*/ 368 h 634"/>
              <a:gd name="T116" fmla="*/ 486 w 619"/>
              <a:gd name="T117" fmla="*/ 398 h 634"/>
              <a:gd name="T118" fmla="*/ 603 w 619"/>
              <a:gd name="T119" fmla="*/ 398 h 634"/>
              <a:gd name="T120" fmla="*/ 618 w 619"/>
              <a:gd name="T121" fmla="*/ 368 h 634"/>
              <a:gd name="T122" fmla="*/ 603 w 619"/>
              <a:gd name="T123" fmla="*/ 353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19" h="634">
                <a:moveTo>
                  <a:pt x="353" y="324"/>
                </a:moveTo>
                <a:lnTo>
                  <a:pt x="353" y="324"/>
                </a:lnTo>
                <a:cubicBezTo>
                  <a:pt x="368" y="280"/>
                  <a:pt x="383" y="250"/>
                  <a:pt x="383" y="191"/>
                </a:cubicBezTo>
                <a:cubicBezTo>
                  <a:pt x="383" y="89"/>
                  <a:pt x="309" y="0"/>
                  <a:pt x="206" y="0"/>
                </a:cubicBezTo>
                <a:cubicBezTo>
                  <a:pt x="118" y="0"/>
                  <a:pt x="29" y="89"/>
                  <a:pt x="29" y="191"/>
                </a:cubicBezTo>
                <a:cubicBezTo>
                  <a:pt x="29" y="250"/>
                  <a:pt x="44" y="280"/>
                  <a:pt x="73" y="324"/>
                </a:cubicBezTo>
                <a:cubicBezTo>
                  <a:pt x="29" y="339"/>
                  <a:pt x="0" y="383"/>
                  <a:pt x="0" y="427"/>
                </a:cubicBezTo>
                <a:cubicBezTo>
                  <a:pt x="0" y="515"/>
                  <a:pt x="0" y="515"/>
                  <a:pt x="0" y="515"/>
                </a:cubicBezTo>
                <a:cubicBezTo>
                  <a:pt x="0" y="574"/>
                  <a:pt x="44" y="633"/>
                  <a:pt x="118" y="633"/>
                </a:cubicBezTo>
                <a:cubicBezTo>
                  <a:pt x="309" y="633"/>
                  <a:pt x="309" y="633"/>
                  <a:pt x="309" y="633"/>
                </a:cubicBezTo>
                <a:cubicBezTo>
                  <a:pt x="368" y="633"/>
                  <a:pt x="427" y="574"/>
                  <a:pt x="427" y="515"/>
                </a:cubicBezTo>
                <a:cubicBezTo>
                  <a:pt x="427" y="427"/>
                  <a:pt x="427" y="427"/>
                  <a:pt x="427" y="427"/>
                </a:cubicBezTo>
                <a:cubicBezTo>
                  <a:pt x="427" y="383"/>
                  <a:pt x="398" y="339"/>
                  <a:pt x="353" y="324"/>
                </a:cubicBezTo>
                <a:close/>
                <a:moveTo>
                  <a:pt x="73" y="191"/>
                </a:moveTo>
                <a:lnTo>
                  <a:pt x="73" y="191"/>
                </a:lnTo>
                <a:cubicBezTo>
                  <a:pt x="73" y="103"/>
                  <a:pt x="132" y="44"/>
                  <a:pt x="206" y="44"/>
                </a:cubicBezTo>
                <a:cubicBezTo>
                  <a:pt x="280" y="44"/>
                  <a:pt x="353" y="103"/>
                  <a:pt x="353" y="191"/>
                </a:cubicBezTo>
                <a:cubicBezTo>
                  <a:pt x="353" y="280"/>
                  <a:pt x="280" y="353"/>
                  <a:pt x="206" y="353"/>
                </a:cubicBezTo>
                <a:cubicBezTo>
                  <a:pt x="132" y="353"/>
                  <a:pt x="73" y="280"/>
                  <a:pt x="73" y="191"/>
                </a:cubicBezTo>
                <a:close/>
                <a:moveTo>
                  <a:pt x="383" y="501"/>
                </a:moveTo>
                <a:lnTo>
                  <a:pt x="383" y="501"/>
                </a:lnTo>
                <a:cubicBezTo>
                  <a:pt x="383" y="545"/>
                  <a:pt x="339" y="589"/>
                  <a:pt x="294" y="589"/>
                </a:cubicBezTo>
                <a:cubicBezTo>
                  <a:pt x="132" y="589"/>
                  <a:pt x="132" y="589"/>
                  <a:pt x="132" y="589"/>
                </a:cubicBezTo>
                <a:cubicBezTo>
                  <a:pt x="73" y="589"/>
                  <a:pt x="29" y="545"/>
                  <a:pt x="29" y="501"/>
                </a:cubicBezTo>
                <a:cubicBezTo>
                  <a:pt x="29" y="442"/>
                  <a:pt x="29" y="442"/>
                  <a:pt x="29" y="442"/>
                </a:cubicBezTo>
                <a:cubicBezTo>
                  <a:pt x="29" y="398"/>
                  <a:pt x="59" y="368"/>
                  <a:pt x="103" y="353"/>
                </a:cubicBezTo>
                <a:cubicBezTo>
                  <a:pt x="132" y="383"/>
                  <a:pt x="177" y="398"/>
                  <a:pt x="206" y="398"/>
                </a:cubicBezTo>
                <a:cubicBezTo>
                  <a:pt x="250" y="398"/>
                  <a:pt x="280" y="383"/>
                  <a:pt x="309" y="353"/>
                </a:cubicBezTo>
                <a:cubicBezTo>
                  <a:pt x="353" y="368"/>
                  <a:pt x="383" y="398"/>
                  <a:pt x="383" y="442"/>
                </a:cubicBezTo>
                <a:lnTo>
                  <a:pt x="383" y="501"/>
                </a:lnTo>
                <a:close/>
                <a:moveTo>
                  <a:pt x="441" y="162"/>
                </a:moveTo>
                <a:lnTo>
                  <a:pt x="441" y="162"/>
                </a:lnTo>
                <a:cubicBezTo>
                  <a:pt x="603" y="162"/>
                  <a:pt x="603" y="162"/>
                  <a:pt x="603" y="162"/>
                </a:cubicBezTo>
                <a:cubicBezTo>
                  <a:pt x="618" y="162"/>
                  <a:pt x="618" y="148"/>
                  <a:pt x="618" y="132"/>
                </a:cubicBezTo>
                <a:cubicBezTo>
                  <a:pt x="618" y="132"/>
                  <a:pt x="618" y="118"/>
                  <a:pt x="603" y="118"/>
                </a:cubicBezTo>
                <a:cubicBezTo>
                  <a:pt x="441" y="118"/>
                  <a:pt x="441" y="118"/>
                  <a:pt x="441" y="118"/>
                </a:cubicBezTo>
                <a:lnTo>
                  <a:pt x="427" y="132"/>
                </a:lnTo>
                <a:cubicBezTo>
                  <a:pt x="427" y="148"/>
                  <a:pt x="441" y="162"/>
                  <a:pt x="441" y="162"/>
                </a:cubicBezTo>
                <a:close/>
                <a:moveTo>
                  <a:pt x="603" y="471"/>
                </a:moveTo>
                <a:lnTo>
                  <a:pt x="603" y="471"/>
                </a:lnTo>
                <a:cubicBezTo>
                  <a:pt x="486" y="471"/>
                  <a:pt x="486" y="471"/>
                  <a:pt x="486" y="471"/>
                </a:cubicBezTo>
                <a:cubicBezTo>
                  <a:pt x="471" y="471"/>
                  <a:pt x="471" y="486"/>
                  <a:pt x="471" y="486"/>
                </a:cubicBezTo>
                <a:cubicBezTo>
                  <a:pt x="471" y="501"/>
                  <a:pt x="471" y="515"/>
                  <a:pt x="486" y="515"/>
                </a:cubicBezTo>
                <a:cubicBezTo>
                  <a:pt x="603" y="515"/>
                  <a:pt x="603" y="515"/>
                  <a:pt x="603" y="515"/>
                </a:cubicBezTo>
                <a:cubicBezTo>
                  <a:pt x="618" y="515"/>
                  <a:pt x="618" y="501"/>
                  <a:pt x="618" y="486"/>
                </a:cubicBezTo>
                <a:cubicBezTo>
                  <a:pt x="618" y="486"/>
                  <a:pt x="618" y="471"/>
                  <a:pt x="603" y="471"/>
                </a:cubicBezTo>
                <a:close/>
                <a:moveTo>
                  <a:pt x="603" y="236"/>
                </a:moveTo>
                <a:lnTo>
                  <a:pt x="603" y="236"/>
                </a:lnTo>
                <a:cubicBezTo>
                  <a:pt x="441" y="236"/>
                  <a:pt x="441" y="236"/>
                  <a:pt x="441" y="236"/>
                </a:cubicBezTo>
                <a:lnTo>
                  <a:pt x="427" y="250"/>
                </a:lnTo>
                <a:cubicBezTo>
                  <a:pt x="427" y="265"/>
                  <a:pt x="441" y="280"/>
                  <a:pt x="441" y="280"/>
                </a:cubicBezTo>
                <a:cubicBezTo>
                  <a:pt x="603" y="280"/>
                  <a:pt x="603" y="280"/>
                  <a:pt x="603" y="280"/>
                </a:cubicBezTo>
                <a:cubicBezTo>
                  <a:pt x="618" y="280"/>
                  <a:pt x="618" y="265"/>
                  <a:pt x="618" y="250"/>
                </a:cubicBezTo>
                <a:cubicBezTo>
                  <a:pt x="618" y="250"/>
                  <a:pt x="618" y="236"/>
                  <a:pt x="603" y="236"/>
                </a:cubicBezTo>
                <a:close/>
                <a:moveTo>
                  <a:pt x="603" y="353"/>
                </a:moveTo>
                <a:lnTo>
                  <a:pt x="603" y="353"/>
                </a:lnTo>
                <a:cubicBezTo>
                  <a:pt x="486" y="353"/>
                  <a:pt x="486" y="353"/>
                  <a:pt x="486" y="353"/>
                </a:cubicBezTo>
                <a:cubicBezTo>
                  <a:pt x="471" y="353"/>
                  <a:pt x="471" y="368"/>
                  <a:pt x="471" y="368"/>
                </a:cubicBezTo>
                <a:cubicBezTo>
                  <a:pt x="471" y="383"/>
                  <a:pt x="471" y="398"/>
                  <a:pt x="486" y="398"/>
                </a:cubicBezTo>
                <a:cubicBezTo>
                  <a:pt x="603" y="398"/>
                  <a:pt x="603" y="398"/>
                  <a:pt x="603" y="398"/>
                </a:cubicBezTo>
                <a:cubicBezTo>
                  <a:pt x="618" y="398"/>
                  <a:pt x="618" y="383"/>
                  <a:pt x="618" y="368"/>
                </a:cubicBezTo>
                <a:cubicBezTo>
                  <a:pt x="618" y="368"/>
                  <a:pt x="618" y="353"/>
                  <a:pt x="603" y="353"/>
                </a:cubicBezTo>
                <a:close/>
              </a:path>
            </a:pathLst>
          </a:custGeom>
          <a:solidFill>
            <a:schemeClr val="bg1"/>
          </a:solidFill>
          <a:ln>
            <a:noFill/>
          </a:ln>
        </p:spPr>
        <p:txBody>
          <a:bodyPr wrap="none" lIns="91431" tIns="45716" rIns="91431" bIns="45716" anchor="ctr"/>
          <a:lstStyle/>
          <a:p>
            <a:endParaRPr lang="zh-CN" altLang="en-US">
              <a:solidFill>
                <a:schemeClr val="bg1"/>
              </a:solidFill>
            </a:endParaRPr>
          </a:p>
        </p:txBody>
      </p:sp>
      <p:sp>
        <p:nvSpPr>
          <p:cNvPr id="22" name="稻壳儿小白白(http://dwz.cn/Wu2UP)"/>
          <p:cNvSpPr>
            <a:spLocks/>
          </p:cNvSpPr>
          <p:nvPr/>
        </p:nvSpPr>
        <p:spPr bwMode="auto">
          <a:xfrm>
            <a:off x="7046221" y="1711824"/>
            <a:ext cx="554756" cy="624852"/>
          </a:xfrm>
          <a:custGeom>
            <a:avLst/>
            <a:gdLst>
              <a:gd name="T0" fmla="*/ 412 w 545"/>
              <a:gd name="T1" fmla="*/ 368 h 619"/>
              <a:gd name="T2" fmla="*/ 118 w 545"/>
              <a:gd name="T3" fmla="*/ 383 h 619"/>
              <a:gd name="T4" fmla="*/ 412 w 545"/>
              <a:gd name="T5" fmla="*/ 412 h 619"/>
              <a:gd name="T6" fmla="*/ 412 w 545"/>
              <a:gd name="T7" fmla="*/ 368 h 619"/>
              <a:gd name="T8" fmla="*/ 412 w 545"/>
              <a:gd name="T9" fmla="*/ 471 h 619"/>
              <a:gd name="T10" fmla="*/ 118 w 545"/>
              <a:gd name="T11" fmla="*/ 486 h 619"/>
              <a:gd name="T12" fmla="*/ 412 w 545"/>
              <a:gd name="T13" fmla="*/ 501 h 619"/>
              <a:gd name="T14" fmla="*/ 412 w 545"/>
              <a:gd name="T15" fmla="*/ 471 h 619"/>
              <a:gd name="T16" fmla="*/ 471 w 545"/>
              <a:gd name="T17" fmla="*/ 74 h 619"/>
              <a:gd name="T18" fmla="*/ 412 w 545"/>
              <a:gd name="T19" fmla="*/ 29 h 619"/>
              <a:gd name="T20" fmla="*/ 265 w 545"/>
              <a:gd name="T21" fmla="*/ 0 h 619"/>
              <a:gd name="T22" fmla="*/ 132 w 545"/>
              <a:gd name="T23" fmla="*/ 29 h 619"/>
              <a:gd name="T24" fmla="*/ 73 w 545"/>
              <a:gd name="T25" fmla="*/ 74 h 619"/>
              <a:gd name="T26" fmla="*/ 0 w 545"/>
              <a:gd name="T27" fmla="*/ 545 h 619"/>
              <a:gd name="T28" fmla="*/ 471 w 545"/>
              <a:gd name="T29" fmla="*/ 618 h 619"/>
              <a:gd name="T30" fmla="*/ 544 w 545"/>
              <a:gd name="T31" fmla="*/ 147 h 619"/>
              <a:gd name="T32" fmla="*/ 177 w 545"/>
              <a:gd name="T33" fmla="*/ 74 h 619"/>
              <a:gd name="T34" fmla="*/ 221 w 545"/>
              <a:gd name="T35" fmla="*/ 74 h 619"/>
              <a:gd name="T36" fmla="*/ 324 w 545"/>
              <a:gd name="T37" fmla="*/ 74 h 619"/>
              <a:gd name="T38" fmla="*/ 368 w 545"/>
              <a:gd name="T39" fmla="*/ 147 h 619"/>
              <a:gd name="T40" fmla="*/ 177 w 545"/>
              <a:gd name="T41" fmla="*/ 74 h 619"/>
              <a:gd name="T42" fmla="*/ 500 w 545"/>
              <a:gd name="T43" fmla="*/ 545 h 619"/>
              <a:gd name="T44" fmla="*/ 73 w 545"/>
              <a:gd name="T45" fmla="*/ 589 h 619"/>
              <a:gd name="T46" fmla="*/ 29 w 545"/>
              <a:gd name="T47" fmla="*/ 147 h 619"/>
              <a:gd name="T48" fmla="*/ 132 w 545"/>
              <a:gd name="T49" fmla="*/ 118 h 619"/>
              <a:gd name="T50" fmla="*/ 412 w 545"/>
              <a:gd name="T51" fmla="*/ 192 h 619"/>
              <a:gd name="T52" fmla="*/ 471 w 545"/>
              <a:gd name="T53" fmla="*/ 118 h 619"/>
              <a:gd name="T54" fmla="*/ 500 w 545"/>
              <a:gd name="T55" fmla="*/ 545 h 619"/>
              <a:gd name="T56" fmla="*/ 412 w 545"/>
              <a:gd name="T57" fmla="*/ 265 h 619"/>
              <a:gd name="T58" fmla="*/ 118 w 545"/>
              <a:gd name="T59" fmla="*/ 295 h 619"/>
              <a:gd name="T60" fmla="*/ 412 w 545"/>
              <a:gd name="T61" fmla="*/ 309 h 619"/>
              <a:gd name="T62" fmla="*/ 412 w 545"/>
              <a:gd name="T63" fmla="*/ 265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45" h="619">
                <a:moveTo>
                  <a:pt x="412" y="368"/>
                </a:moveTo>
                <a:lnTo>
                  <a:pt x="412" y="368"/>
                </a:lnTo>
                <a:cubicBezTo>
                  <a:pt x="132" y="368"/>
                  <a:pt x="132" y="368"/>
                  <a:pt x="132" y="368"/>
                </a:cubicBezTo>
                <a:cubicBezTo>
                  <a:pt x="118" y="368"/>
                  <a:pt x="118" y="383"/>
                  <a:pt x="118" y="383"/>
                </a:cubicBezTo>
                <a:cubicBezTo>
                  <a:pt x="118" y="398"/>
                  <a:pt x="118" y="412"/>
                  <a:pt x="132" y="412"/>
                </a:cubicBezTo>
                <a:cubicBezTo>
                  <a:pt x="412" y="412"/>
                  <a:pt x="412" y="412"/>
                  <a:pt x="412" y="412"/>
                </a:cubicBezTo>
                <a:cubicBezTo>
                  <a:pt x="412" y="412"/>
                  <a:pt x="427" y="398"/>
                  <a:pt x="427" y="383"/>
                </a:cubicBezTo>
                <a:lnTo>
                  <a:pt x="412" y="368"/>
                </a:lnTo>
                <a:close/>
                <a:moveTo>
                  <a:pt x="412" y="471"/>
                </a:moveTo>
                <a:lnTo>
                  <a:pt x="412" y="471"/>
                </a:lnTo>
                <a:cubicBezTo>
                  <a:pt x="132" y="471"/>
                  <a:pt x="132" y="471"/>
                  <a:pt x="132" y="471"/>
                </a:cubicBezTo>
                <a:cubicBezTo>
                  <a:pt x="118" y="471"/>
                  <a:pt x="118" y="471"/>
                  <a:pt x="118" y="486"/>
                </a:cubicBezTo>
                <a:cubicBezTo>
                  <a:pt x="118" y="501"/>
                  <a:pt x="118" y="501"/>
                  <a:pt x="132" y="501"/>
                </a:cubicBezTo>
                <a:cubicBezTo>
                  <a:pt x="412" y="501"/>
                  <a:pt x="412" y="501"/>
                  <a:pt x="412" y="501"/>
                </a:cubicBezTo>
                <a:cubicBezTo>
                  <a:pt x="412" y="501"/>
                  <a:pt x="427" y="501"/>
                  <a:pt x="427" y="486"/>
                </a:cubicBezTo>
                <a:cubicBezTo>
                  <a:pt x="427" y="471"/>
                  <a:pt x="412" y="471"/>
                  <a:pt x="412" y="471"/>
                </a:cubicBezTo>
                <a:close/>
                <a:moveTo>
                  <a:pt x="471" y="74"/>
                </a:moveTo>
                <a:lnTo>
                  <a:pt x="471" y="74"/>
                </a:lnTo>
                <a:cubicBezTo>
                  <a:pt x="412" y="74"/>
                  <a:pt x="412" y="74"/>
                  <a:pt x="412" y="74"/>
                </a:cubicBezTo>
                <a:cubicBezTo>
                  <a:pt x="412" y="29"/>
                  <a:pt x="412" y="29"/>
                  <a:pt x="412" y="29"/>
                </a:cubicBezTo>
                <a:cubicBezTo>
                  <a:pt x="353" y="29"/>
                  <a:pt x="353" y="29"/>
                  <a:pt x="353" y="29"/>
                </a:cubicBezTo>
                <a:cubicBezTo>
                  <a:pt x="339" y="15"/>
                  <a:pt x="309" y="0"/>
                  <a:pt x="265" y="0"/>
                </a:cubicBezTo>
                <a:cubicBezTo>
                  <a:pt x="235" y="0"/>
                  <a:pt x="206" y="15"/>
                  <a:pt x="191" y="29"/>
                </a:cubicBezTo>
                <a:cubicBezTo>
                  <a:pt x="132" y="29"/>
                  <a:pt x="132" y="29"/>
                  <a:pt x="132" y="29"/>
                </a:cubicBezTo>
                <a:cubicBezTo>
                  <a:pt x="132" y="74"/>
                  <a:pt x="132" y="74"/>
                  <a:pt x="132" y="74"/>
                </a:cubicBezTo>
                <a:cubicBezTo>
                  <a:pt x="73" y="74"/>
                  <a:pt x="73" y="74"/>
                  <a:pt x="73" y="74"/>
                </a:cubicBezTo>
                <a:cubicBezTo>
                  <a:pt x="29" y="74"/>
                  <a:pt x="0" y="103"/>
                  <a:pt x="0" y="147"/>
                </a:cubicBezTo>
                <a:cubicBezTo>
                  <a:pt x="0" y="545"/>
                  <a:pt x="0" y="545"/>
                  <a:pt x="0" y="545"/>
                </a:cubicBezTo>
                <a:cubicBezTo>
                  <a:pt x="0" y="589"/>
                  <a:pt x="29" y="618"/>
                  <a:pt x="73" y="618"/>
                </a:cubicBezTo>
                <a:cubicBezTo>
                  <a:pt x="471" y="618"/>
                  <a:pt x="471" y="618"/>
                  <a:pt x="471" y="618"/>
                </a:cubicBezTo>
                <a:cubicBezTo>
                  <a:pt x="515" y="618"/>
                  <a:pt x="544" y="589"/>
                  <a:pt x="544" y="545"/>
                </a:cubicBezTo>
                <a:cubicBezTo>
                  <a:pt x="544" y="147"/>
                  <a:pt x="544" y="147"/>
                  <a:pt x="544" y="147"/>
                </a:cubicBezTo>
                <a:cubicBezTo>
                  <a:pt x="544" y="103"/>
                  <a:pt x="515" y="74"/>
                  <a:pt x="471" y="74"/>
                </a:cubicBezTo>
                <a:close/>
                <a:moveTo>
                  <a:pt x="177" y="74"/>
                </a:moveTo>
                <a:lnTo>
                  <a:pt x="177" y="74"/>
                </a:lnTo>
                <a:cubicBezTo>
                  <a:pt x="221" y="74"/>
                  <a:pt x="221" y="74"/>
                  <a:pt x="221" y="74"/>
                </a:cubicBezTo>
                <a:cubicBezTo>
                  <a:pt x="221" y="59"/>
                  <a:pt x="235" y="29"/>
                  <a:pt x="265" y="29"/>
                </a:cubicBezTo>
                <a:cubicBezTo>
                  <a:pt x="294" y="29"/>
                  <a:pt x="324" y="59"/>
                  <a:pt x="324" y="74"/>
                </a:cubicBezTo>
                <a:cubicBezTo>
                  <a:pt x="368" y="74"/>
                  <a:pt x="368" y="74"/>
                  <a:pt x="368" y="74"/>
                </a:cubicBezTo>
                <a:cubicBezTo>
                  <a:pt x="368" y="147"/>
                  <a:pt x="368" y="147"/>
                  <a:pt x="368" y="147"/>
                </a:cubicBezTo>
                <a:cubicBezTo>
                  <a:pt x="177" y="147"/>
                  <a:pt x="177" y="147"/>
                  <a:pt x="177" y="147"/>
                </a:cubicBezTo>
                <a:lnTo>
                  <a:pt x="177" y="74"/>
                </a:lnTo>
                <a:close/>
                <a:moveTo>
                  <a:pt x="500" y="545"/>
                </a:moveTo>
                <a:lnTo>
                  <a:pt x="500" y="545"/>
                </a:lnTo>
                <a:cubicBezTo>
                  <a:pt x="500" y="559"/>
                  <a:pt x="486" y="589"/>
                  <a:pt x="471" y="589"/>
                </a:cubicBezTo>
                <a:cubicBezTo>
                  <a:pt x="73" y="589"/>
                  <a:pt x="73" y="589"/>
                  <a:pt x="73" y="589"/>
                </a:cubicBezTo>
                <a:cubicBezTo>
                  <a:pt x="59" y="589"/>
                  <a:pt x="29" y="559"/>
                  <a:pt x="29" y="545"/>
                </a:cubicBezTo>
                <a:cubicBezTo>
                  <a:pt x="29" y="147"/>
                  <a:pt x="29" y="147"/>
                  <a:pt x="29" y="147"/>
                </a:cubicBezTo>
                <a:cubicBezTo>
                  <a:pt x="29" y="133"/>
                  <a:pt x="59" y="118"/>
                  <a:pt x="73" y="118"/>
                </a:cubicBezTo>
                <a:cubicBezTo>
                  <a:pt x="132" y="118"/>
                  <a:pt x="132" y="118"/>
                  <a:pt x="132" y="118"/>
                </a:cubicBezTo>
                <a:cubicBezTo>
                  <a:pt x="132" y="192"/>
                  <a:pt x="132" y="192"/>
                  <a:pt x="132" y="192"/>
                </a:cubicBezTo>
                <a:cubicBezTo>
                  <a:pt x="412" y="192"/>
                  <a:pt x="412" y="192"/>
                  <a:pt x="412" y="192"/>
                </a:cubicBezTo>
                <a:cubicBezTo>
                  <a:pt x="412" y="118"/>
                  <a:pt x="412" y="118"/>
                  <a:pt x="412" y="118"/>
                </a:cubicBezTo>
                <a:cubicBezTo>
                  <a:pt x="471" y="118"/>
                  <a:pt x="471" y="118"/>
                  <a:pt x="471" y="118"/>
                </a:cubicBezTo>
                <a:cubicBezTo>
                  <a:pt x="486" y="118"/>
                  <a:pt x="500" y="133"/>
                  <a:pt x="500" y="147"/>
                </a:cubicBezTo>
                <a:lnTo>
                  <a:pt x="500" y="545"/>
                </a:lnTo>
                <a:close/>
                <a:moveTo>
                  <a:pt x="412" y="265"/>
                </a:moveTo>
                <a:lnTo>
                  <a:pt x="412" y="265"/>
                </a:lnTo>
                <a:cubicBezTo>
                  <a:pt x="132" y="265"/>
                  <a:pt x="132" y="265"/>
                  <a:pt x="132" y="265"/>
                </a:cubicBezTo>
                <a:cubicBezTo>
                  <a:pt x="118" y="265"/>
                  <a:pt x="118" y="280"/>
                  <a:pt x="118" y="295"/>
                </a:cubicBezTo>
                <a:cubicBezTo>
                  <a:pt x="118" y="295"/>
                  <a:pt x="118" y="309"/>
                  <a:pt x="132" y="309"/>
                </a:cubicBezTo>
                <a:cubicBezTo>
                  <a:pt x="412" y="309"/>
                  <a:pt x="412" y="309"/>
                  <a:pt x="412" y="309"/>
                </a:cubicBezTo>
                <a:lnTo>
                  <a:pt x="427" y="295"/>
                </a:lnTo>
                <a:cubicBezTo>
                  <a:pt x="427" y="280"/>
                  <a:pt x="412" y="265"/>
                  <a:pt x="412" y="265"/>
                </a:cubicBezTo>
                <a:close/>
              </a:path>
            </a:pathLst>
          </a:custGeom>
          <a:solidFill>
            <a:schemeClr val="bg1"/>
          </a:solidFill>
          <a:ln>
            <a:noFill/>
          </a:ln>
        </p:spPr>
        <p:txBody>
          <a:bodyPr wrap="none" lIns="91431" tIns="45716" rIns="91431" bIns="45716" anchor="ctr"/>
          <a:lstStyle/>
          <a:p>
            <a:endParaRPr lang="zh-CN" altLang="en-US">
              <a:solidFill>
                <a:schemeClr val="bg1"/>
              </a:solidFill>
            </a:endParaRPr>
          </a:p>
        </p:txBody>
      </p:sp>
    </p:spTree>
    <p:extLst>
      <p:ext uri="{BB962C8B-B14F-4D97-AF65-F5344CB8AC3E}">
        <p14:creationId xmlns:p14="http://schemas.microsoft.com/office/powerpoint/2010/main" val="4018056940"/>
      </p:ext>
    </p:extLst>
  </p:cSld>
  <p:clrMapOvr>
    <a:masterClrMapping/>
  </p:clrMapOvr>
  <mc:AlternateContent xmlns:mc="http://schemas.openxmlformats.org/markup-compatibility/2006" xmlns:p14="http://schemas.microsoft.com/office/powerpoint/2010/main">
    <mc:Choice Requires="p14">
      <p:transition spd="slow" p14:dur="2000" advClick="0" advTm="3000">
        <p:fad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par>
                          <p:cTn id="13" fill="hold">
                            <p:stCondLst>
                              <p:cond delay="500"/>
                            </p:stCondLst>
                            <p:childTnLst>
                              <p:par>
                                <p:cTn id="14" presetID="2" presetClass="entr" presetSubtype="4"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9"/>
                                        </p:tgtEl>
                                        <p:attrNameLst>
                                          <p:attrName>style.visibility</p:attrName>
                                        </p:attrNameLst>
                                      </p:cBhvr>
                                      <p:to>
                                        <p:strVal val="visible"/>
                                      </p:to>
                                    </p:set>
                                    <p:anim calcmode="lin" valueType="num">
                                      <p:cBhvr additive="base">
                                        <p:cTn id="20" dur="500" fill="hold"/>
                                        <p:tgtEl>
                                          <p:spTgt spid="19"/>
                                        </p:tgtEl>
                                        <p:attrNameLst>
                                          <p:attrName>ppt_x</p:attrName>
                                        </p:attrNameLst>
                                      </p:cBhvr>
                                      <p:tavLst>
                                        <p:tav tm="0">
                                          <p:val>
                                            <p:strVal val="#ppt_x"/>
                                          </p:val>
                                        </p:tav>
                                        <p:tav tm="100000">
                                          <p:val>
                                            <p:strVal val="#ppt_x"/>
                                          </p:val>
                                        </p:tav>
                                      </p:tavLst>
                                    </p:anim>
                                    <p:anim calcmode="lin" valueType="num">
                                      <p:cBhvr additive="base">
                                        <p:cTn id="21" dur="500" fill="hold"/>
                                        <p:tgtEl>
                                          <p:spTgt spid="19"/>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additive="base">
                                        <p:cTn id="28" dur="500" fill="hold"/>
                                        <p:tgtEl>
                                          <p:spTgt spid="20"/>
                                        </p:tgtEl>
                                        <p:attrNameLst>
                                          <p:attrName>ppt_x</p:attrName>
                                        </p:attrNameLst>
                                      </p:cBhvr>
                                      <p:tavLst>
                                        <p:tav tm="0">
                                          <p:val>
                                            <p:strVal val="#ppt_x"/>
                                          </p:val>
                                        </p:tav>
                                        <p:tav tm="100000">
                                          <p:val>
                                            <p:strVal val="#ppt_x"/>
                                          </p:val>
                                        </p:tav>
                                      </p:tavLst>
                                    </p:anim>
                                    <p:anim calcmode="lin" valueType="num">
                                      <p:cBhvr additive="base">
                                        <p:cTn id="29" dur="500" fill="hold"/>
                                        <p:tgtEl>
                                          <p:spTgt spid="20"/>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500" fill="hold"/>
                                        <p:tgtEl>
                                          <p:spTgt spid="7"/>
                                        </p:tgtEl>
                                        <p:attrNameLst>
                                          <p:attrName>ppt_x</p:attrName>
                                        </p:attrNameLst>
                                      </p:cBhvr>
                                      <p:tavLst>
                                        <p:tav tm="0">
                                          <p:val>
                                            <p:strVal val="#ppt_x"/>
                                          </p:val>
                                        </p:tav>
                                        <p:tav tm="100000">
                                          <p:val>
                                            <p:strVal val="#ppt_x"/>
                                          </p:val>
                                        </p:tav>
                                      </p:tavLst>
                                    </p:anim>
                                    <p:anim calcmode="lin" valueType="num">
                                      <p:cBhvr additive="base">
                                        <p:cTn id="33" dur="500" fill="hold"/>
                                        <p:tgtEl>
                                          <p:spTgt spid="7"/>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21"/>
                                        </p:tgtEl>
                                        <p:attrNameLst>
                                          <p:attrName>style.visibility</p:attrName>
                                        </p:attrNameLst>
                                      </p:cBhvr>
                                      <p:to>
                                        <p:strVal val="visible"/>
                                      </p:to>
                                    </p:set>
                                    <p:anim calcmode="lin" valueType="num">
                                      <p:cBhvr additive="base">
                                        <p:cTn id="36" dur="500" fill="hold"/>
                                        <p:tgtEl>
                                          <p:spTgt spid="21"/>
                                        </p:tgtEl>
                                        <p:attrNameLst>
                                          <p:attrName>ppt_x</p:attrName>
                                        </p:attrNameLst>
                                      </p:cBhvr>
                                      <p:tavLst>
                                        <p:tav tm="0">
                                          <p:val>
                                            <p:strVal val="#ppt_x"/>
                                          </p:val>
                                        </p:tav>
                                        <p:tav tm="100000">
                                          <p:val>
                                            <p:strVal val="#ppt_x"/>
                                          </p:val>
                                        </p:tav>
                                      </p:tavLst>
                                    </p:anim>
                                    <p:anim calcmode="lin" valueType="num">
                                      <p:cBhvr additive="base">
                                        <p:cTn id="37" dur="500" fill="hold"/>
                                        <p:tgtEl>
                                          <p:spTgt spid="21"/>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additive="base">
                                        <p:cTn id="40" dur="500" fill="hold"/>
                                        <p:tgtEl>
                                          <p:spTgt spid="10"/>
                                        </p:tgtEl>
                                        <p:attrNameLst>
                                          <p:attrName>ppt_x</p:attrName>
                                        </p:attrNameLst>
                                      </p:cBhvr>
                                      <p:tavLst>
                                        <p:tav tm="0">
                                          <p:val>
                                            <p:strVal val="#ppt_x"/>
                                          </p:val>
                                        </p:tav>
                                        <p:tav tm="100000">
                                          <p:val>
                                            <p:strVal val="#ppt_x"/>
                                          </p:val>
                                        </p:tav>
                                      </p:tavLst>
                                    </p:anim>
                                    <p:anim calcmode="lin" valueType="num">
                                      <p:cBhvr additive="base">
                                        <p:cTn id="41" dur="500" fill="hold"/>
                                        <p:tgtEl>
                                          <p:spTgt spid="10"/>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22"/>
                                        </p:tgtEl>
                                        <p:attrNameLst>
                                          <p:attrName>style.visibility</p:attrName>
                                        </p:attrNameLst>
                                      </p:cBhvr>
                                      <p:to>
                                        <p:strVal val="visible"/>
                                      </p:to>
                                    </p:set>
                                    <p:anim calcmode="lin" valueType="num">
                                      <p:cBhvr additive="base">
                                        <p:cTn id="44" dur="500" fill="hold"/>
                                        <p:tgtEl>
                                          <p:spTgt spid="22"/>
                                        </p:tgtEl>
                                        <p:attrNameLst>
                                          <p:attrName>ppt_x</p:attrName>
                                        </p:attrNameLst>
                                      </p:cBhvr>
                                      <p:tavLst>
                                        <p:tav tm="0">
                                          <p:val>
                                            <p:strVal val="#ppt_x"/>
                                          </p:val>
                                        </p:tav>
                                        <p:tav tm="100000">
                                          <p:val>
                                            <p:strVal val="#ppt_x"/>
                                          </p:val>
                                        </p:tav>
                                      </p:tavLst>
                                    </p:anim>
                                    <p:anim calcmode="lin" valueType="num">
                                      <p:cBhvr additive="base">
                                        <p:cTn id="45" dur="500" fill="hold"/>
                                        <p:tgtEl>
                                          <p:spTgt spid="22"/>
                                        </p:tgtEl>
                                        <p:attrNameLst>
                                          <p:attrName>ppt_y</p:attrName>
                                        </p:attrNameLst>
                                      </p:cBhvr>
                                      <p:tavLst>
                                        <p:tav tm="0">
                                          <p:val>
                                            <p:strVal val="1+#ppt_h/2"/>
                                          </p:val>
                                        </p:tav>
                                        <p:tav tm="100000">
                                          <p:val>
                                            <p:strVal val="#ppt_y"/>
                                          </p:val>
                                        </p:tav>
                                      </p:tavLst>
                                    </p:anim>
                                  </p:childTnLst>
                                </p:cTn>
                              </p:par>
                            </p:childTnLst>
                          </p:cTn>
                        </p:par>
                        <p:par>
                          <p:cTn id="46" fill="hold">
                            <p:stCondLst>
                              <p:cond delay="1000"/>
                            </p:stCondLst>
                            <p:childTnLst>
                              <p:par>
                                <p:cTn id="47" presetID="22" presetClass="entr" presetSubtype="1"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wipe(up)">
                                      <p:cBhvr>
                                        <p:cTn id="49" dur="500"/>
                                        <p:tgtEl>
                                          <p:spTgt spid="11"/>
                                        </p:tgtEl>
                                      </p:cBhvr>
                                    </p:animEffect>
                                  </p:childTnLst>
                                </p:cTn>
                              </p:par>
                            </p:childTnLst>
                          </p:cTn>
                        </p:par>
                        <p:par>
                          <p:cTn id="50" fill="hold">
                            <p:stCondLst>
                              <p:cond delay="1500"/>
                            </p:stCondLst>
                            <p:childTnLst>
                              <p:par>
                                <p:cTn id="51" presetID="22" presetClass="entr" presetSubtype="1"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wipe(up)">
                                      <p:cBhvr>
                                        <p:cTn id="53" dur="500"/>
                                        <p:tgtEl>
                                          <p:spTgt spid="12"/>
                                        </p:tgtEl>
                                      </p:cBhvr>
                                    </p:animEffect>
                                  </p:childTnLst>
                                </p:cTn>
                              </p:par>
                            </p:childTnLst>
                          </p:cTn>
                        </p:par>
                        <p:par>
                          <p:cTn id="54" fill="hold">
                            <p:stCondLst>
                              <p:cond delay="2000"/>
                            </p:stCondLst>
                            <p:childTnLst>
                              <p:par>
                                <p:cTn id="55" presetID="22" presetClass="entr" presetSubtype="1" fill="hold" grpId="0" nodeType="after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wipe(up)">
                                      <p:cBhvr>
                                        <p:cTn id="57" dur="500"/>
                                        <p:tgtEl>
                                          <p:spTgt spid="13"/>
                                        </p:tgtEl>
                                      </p:cBhvr>
                                    </p:animEffect>
                                  </p:childTnLst>
                                </p:cTn>
                              </p:par>
                            </p:childTnLst>
                          </p:cTn>
                        </p:par>
                        <p:par>
                          <p:cTn id="58" fill="hold">
                            <p:stCondLst>
                              <p:cond delay="2500"/>
                            </p:stCondLst>
                            <p:childTnLst>
                              <p:par>
                                <p:cTn id="59" presetID="22" presetClass="entr" presetSubtype="1" fill="hold" grpId="0" nodeType="after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wipe(up)">
                                      <p:cBhvr>
                                        <p:cTn id="61" dur="500"/>
                                        <p:tgtEl>
                                          <p:spTgt spid="14"/>
                                        </p:tgtEl>
                                      </p:cBhvr>
                                    </p:animEffect>
                                  </p:childTnLst>
                                </p:cTn>
                              </p:par>
                            </p:childTnLst>
                          </p:cTn>
                        </p:par>
                        <p:par>
                          <p:cTn id="62" fill="hold">
                            <p:stCondLst>
                              <p:cond delay="3000"/>
                            </p:stCondLst>
                            <p:childTnLst>
                              <p:par>
                                <p:cTn id="63" presetID="22" presetClass="entr" presetSubtype="1"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wipe(up)">
                                      <p:cBhvr>
                                        <p:cTn id="65" dur="500"/>
                                        <p:tgtEl>
                                          <p:spTgt spid="15"/>
                                        </p:tgtEl>
                                      </p:cBhvr>
                                    </p:animEffect>
                                  </p:childTnLst>
                                </p:cTn>
                              </p:par>
                            </p:childTnLst>
                          </p:cTn>
                        </p:par>
                        <p:par>
                          <p:cTn id="66" fill="hold">
                            <p:stCondLst>
                              <p:cond delay="3500"/>
                            </p:stCondLst>
                            <p:childTnLst>
                              <p:par>
                                <p:cTn id="67" presetID="22" presetClass="entr" presetSubtype="1" fill="hold" grpId="0" nodeType="afterEffect">
                                  <p:stCondLst>
                                    <p:cond delay="0"/>
                                  </p:stCondLst>
                                  <p:childTnLst>
                                    <p:set>
                                      <p:cBhvr>
                                        <p:cTn id="68" dur="1" fill="hold">
                                          <p:stCondLst>
                                            <p:cond delay="0"/>
                                          </p:stCondLst>
                                        </p:cTn>
                                        <p:tgtEl>
                                          <p:spTgt spid="16"/>
                                        </p:tgtEl>
                                        <p:attrNameLst>
                                          <p:attrName>style.visibility</p:attrName>
                                        </p:attrNameLst>
                                      </p:cBhvr>
                                      <p:to>
                                        <p:strVal val="visible"/>
                                      </p:to>
                                    </p:set>
                                    <p:animEffect transition="in" filter="wipe(up)">
                                      <p:cBhvr>
                                        <p:cTn id="69" dur="500"/>
                                        <p:tgtEl>
                                          <p:spTgt spid="16"/>
                                        </p:tgtEl>
                                      </p:cBhvr>
                                    </p:animEffect>
                                  </p:childTnLst>
                                </p:cTn>
                              </p:par>
                            </p:childTnLst>
                          </p:cTn>
                        </p:par>
                        <p:par>
                          <p:cTn id="70" fill="hold">
                            <p:stCondLst>
                              <p:cond delay="4000"/>
                            </p:stCondLst>
                            <p:childTnLst>
                              <p:par>
                                <p:cTn id="71" presetID="22" presetClass="entr" presetSubtype="1" fill="hold" grpId="0" nodeType="afterEffect">
                                  <p:stCondLst>
                                    <p:cond delay="0"/>
                                  </p:stCondLst>
                                  <p:childTnLst>
                                    <p:set>
                                      <p:cBhvr>
                                        <p:cTn id="72" dur="1" fill="hold">
                                          <p:stCondLst>
                                            <p:cond delay="0"/>
                                          </p:stCondLst>
                                        </p:cTn>
                                        <p:tgtEl>
                                          <p:spTgt spid="17"/>
                                        </p:tgtEl>
                                        <p:attrNameLst>
                                          <p:attrName>style.visibility</p:attrName>
                                        </p:attrNameLst>
                                      </p:cBhvr>
                                      <p:to>
                                        <p:strVal val="visible"/>
                                      </p:to>
                                    </p:set>
                                    <p:animEffect transition="in" filter="wipe(up)">
                                      <p:cBhvr>
                                        <p:cTn id="73" dur="500"/>
                                        <p:tgtEl>
                                          <p:spTgt spid="17"/>
                                        </p:tgtEl>
                                      </p:cBhvr>
                                    </p:animEffect>
                                  </p:childTnLst>
                                </p:cTn>
                              </p:par>
                            </p:childTnLst>
                          </p:cTn>
                        </p:par>
                        <p:par>
                          <p:cTn id="74" fill="hold">
                            <p:stCondLst>
                              <p:cond delay="4500"/>
                            </p:stCondLst>
                            <p:childTnLst>
                              <p:par>
                                <p:cTn id="75" presetID="22" presetClass="entr" presetSubtype="1" fill="hold" grpId="0" nodeType="afterEffect">
                                  <p:stCondLst>
                                    <p:cond delay="0"/>
                                  </p:stCondLst>
                                  <p:childTnLst>
                                    <p:set>
                                      <p:cBhvr>
                                        <p:cTn id="76" dur="1" fill="hold">
                                          <p:stCondLst>
                                            <p:cond delay="0"/>
                                          </p:stCondLst>
                                        </p:cTn>
                                        <p:tgtEl>
                                          <p:spTgt spid="18"/>
                                        </p:tgtEl>
                                        <p:attrNameLst>
                                          <p:attrName>style.visibility</p:attrName>
                                        </p:attrNameLst>
                                      </p:cBhvr>
                                      <p:to>
                                        <p:strVal val="visible"/>
                                      </p:to>
                                    </p:set>
                                    <p:animEffect transition="in" filter="wipe(up)">
                                      <p:cBhvr>
                                        <p:cTn id="7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animBg="1"/>
      <p:bldP spid="7" grpId="0" animBg="1"/>
      <p:bldP spid="10" grpId="0" animBg="1"/>
      <p:bldP spid="11" grpId="0"/>
      <p:bldP spid="12" grpId="0"/>
      <p:bldP spid="13" grpId="0"/>
      <p:bldP spid="14" grpId="0"/>
      <p:bldP spid="15" grpId="0"/>
      <p:bldP spid="16" grpId="0"/>
      <p:bldP spid="17" grpId="0"/>
      <p:bldP spid="18" grpId="0"/>
      <p:bldP spid="19" grpId="0" animBg="1"/>
      <p:bldP spid="20" grpId="0" animBg="1"/>
      <p:bldP spid="21" grpId="0" animBg="1"/>
      <p:bldP spid="2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http://img06.tooopen.com/images/20160719/tooopen_sy_170922258475.jpg"/>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rcRect l="1" r="55703" b="24485"/>
          <a:stretch/>
        </p:blipFill>
        <p:spPr bwMode="auto">
          <a:xfrm flipH="1">
            <a:off x="0" y="0"/>
            <a:ext cx="9143998" cy="5143500"/>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622092" y="62098"/>
            <a:ext cx="2262158" cy="369332"/>
          </a:xfrm>
          <a:prstGeom prst="rect">
            <a:avLst/>
          </a:prstGeom>
        </p:spPr>
        <p:txBody>
          <a:bodyPr wrap="none">
            <a:spAutoFit/>
          </a:bodyPr>
          <a:lstStyle/>
          <a:p>
            <a:pPr algn="dist"/>
            <a:r>
              <a:rPr lang="zh-CN" altLang="en-US" sz="1800" b="1" dirty="0">
                <a:solidFill>
                  <a:schemeClr val="bg1"/>
                </a:solidFill>
                <a:latin typeface="微软雅黑" panose="020B0503020204020204" pitchFamily="34" charset="-122"/>
                <a:ea typeface="微软雅黑" panose="020B0503020204020204" pitchFamily="34" charset="-122"/>
              </a:rPr>
              <a:t>请单击这里添加标题</a:t>
            </a:r>
          </a:p>
        </p:txBody>
      </p:sp>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8645" y="62098"/>
            <a:ext cx="463447" cy="463447"/>
          </a:xfrm>
          <a:prstGeom prst="rect">
            <a:avLst/>
          </a:prstGeom>
        </p:spPr>
      </p:pic>
      <p:pic>
        <p:nvPicPr>
          <p:cNvPr id="5" name="图片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4651113" y="1417162"/>
            <a:ext cx="3879074" cy="2587343"/>
          </a:xfrm>
          <a:prstGeom prst="parallelogram">
            <a:avLst/>
          </a:prstGeom>
        </p:spPr>
      </p:pic>
      <p:sp>
        <p:nvSpPr>
          <p:cNvPr id="6" name="矩形 1"/>
          <p:cNvSpPr/>
          <p:nvPr/>
        </p:nvSpPr>
        <p:spPr>
          <a:xfrm>
            <a:off x="3796567" y="1886070"/>
            <a:ext cx="1728192" cy="584042"/>
          </a:xfrm>
          <a:custGeom>
            <a:avLst/>
            <a:gdLst>
              <a:gd name="connsiteX0" fmla="*/ 0 w 1512168"/>
              <a:gd name="connsiteY0" fmla="*/ 0 h 504056"/>
              <a:gd name="connsiteX1" fmla="*/ 1512168 w 1512168"/>
              <a:gd name="connsiteY1" fmla="*/ 0 h 504056"/>
              <a:gd name="connsiteX2" fmla="*/ 1512168 w 1512168"/>
              <a:gd name="connsiteY2" fmla="*/ 504056 h 504056"/>
              <a:gd name="connsiteX3" fmla="*/ 0 w 1512168"/>
              <a:gd name="connsiteY3" fmla="*/ 504056 h 504056"/>
              <a:gd name="connsiteX4" fmla="*/ 0 w 1512168"/>
              <a:gd name="connsiteY4" fmla="*/ 0 h 504056"/>
              <a:gd name="connsiteX0" fmla="*/ 0 w 1512168"/>
              <a:gd name="connsiteY0" fmla="*/ 0 h 504056"/>
              <a:gd name="connsiteX1" fmla="*/ 1512168 w 1512168"/>
              <a:gd name="connsiteY1" fmla="*/ 0 h 504056"/>
              <a:gd name="connsiteX2" fmla="*/ 1512168 w 1512168"/>
              <a:gd name="connsiteY2" fmla="*/ 504056 h 504056"/>
              <a:gd name="connsiteX3" fmla="*/ 139603 w 1512168"/>
              <a:gd name="connsiteY3" fmla="*/ 497076 h 504056"/>
              <a:gd name="connsiteX4" fmla="*/ 0 w 1512168"/>
              <a:gd name="connsiteY4" fmla="*/ 0 h 504056"/>
              <a:gd name="connsiteX0" fmla="*/ 0 w 1512168"/>
              <a:gd name="connsiteY0" fmla="*/ 6981 h 511037"/>
              <a:gd name="connsiteX1" fmla="*/ 1372565 w 1512168"/>
              <a:gd name="connsiteY1" fmla="*/ 0 h 511037"/>
              <a:gd name="connsiteX2" fmla="*/ 1512168 w 1512168"/>
              <a:gd name="connsiteY2" fmla="*/ 511037 h 511037"/>
              <a:gd name="connsiteX3" fmla="*/ 139603 w 1512168"/>
              <a:gd name="connsiteY3" fmla="*/ 504057 h 511037"/>
              <a:gd name="connsiteX4" fmla="*/ 0 w 1512168"/>
              <a:gd name="connsiteY4" fmla="*/ 6981 h 5110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2168" h="511037">
                <a:moveTo>
                  <a:pt x="0" y="6981"/>
                </a:moveTo>
                <a:lnTo>
                  <a:pt x="1372565" y="0"/>
                </a:lnTo>
                <a:lnTo>
                  <a:pt x="1512168" y="511037"/>
                </a:lnTo>
                <a:lnTo>
                  <a:pt x="139603" y="504057"/>
                </a:lnTo>
                <a:lnTo>
                  <a:pt x="0" y="6981"/>
                </a:lnTo>
                <a:close/>
              </a:path>
            </a:pathLst>
          </a:custGeom>
          <a:solidFill>
            <a:srgbClr val="3EAAAD"/>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 name="矩形 6"/>
          <p:cNvSpPr/>
          <p:nvPr/>
        </p:nvSpPr>
        <p:spPr>
          <a:xfrm>
            <a:off x="4084599" y="2024202"/>
            <a:ext cx="1261884" cy="307777"/>
          </a:xfrm>
          <a:prstGeom prst="rect">
            <a:avLst/>
          </a:prstGeom>
        </p:spPr>
        <p:txBody>
          <a:bodyPr wrap="none">
            <a:spAutoFit/>
          </a:bodyPr>
          <a:lstStyle/>
          <a:p>
            <a:pPr algn="dist"/>
            <a:r>
              <a:rPr lang="zh-CN" altLang="en-US" sz="1400" b="1" dirty="0">
                <a:solidFill>
                  <a:schemeClr val="bg1"/>
                </a:solidFill>
                <a:latin typeface="微软雅黑" panose="020B0503020204020204" pitchFamily="34" charset="-122"/>
                <a:ea typeface="微软雅黑" panose="020B0503020204020204" pitchFamily="34" charset="-122"/>
              </a:rPr>
              <a:t>添加标题内容</a:t>
            </a:r>
          </a:p>
        </p:txBody>
      </p:sp>
      <p:sp>
        <p:nvSpPr>
          <p:cNvPr id="10" name="椭圆 9"/>
          <p:cNvSpPr/>
          <p:nvPr/>
        </p:nvSpPr>
        <p:spPr>
          <a:xfrm>
            <a:off x="1277888" y="1083941"/>
            <a:ext cx="1152128" cy="1152128"/>
          </a:xfrm>
          <a:prstGeom prst="ellipse">
            <a:avLst/>
          </a:prstGeom>
          <a:ln/>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a:solidFill>
                <a:schemeClr val="bg1"/>
              </a:solidFill>
            </a:endParaRPr>
          </a:p>
        </p:txBody>
      </p:sp>
      <p:sp>
        <p:nvSpPr>
          <p:cNvPr id="11" name="文本框 6"/>
          <p:cNvSpPr txBox="1"/>
          <p:nvPr/>
        </p:nvSpPr>
        <p:spPr>
          <a:xfrm>
            <a:off x="1340997" y="1430120"/>
            <a:ext cx="1072730" cy="584775"/>
          </a:xfrm>
          <a:prstGeom prst="rect">
            <a:avLst/>
          </a:prstGeom>
          <a:noFill/>
        </p:spPr>
        <p:txBody>
          <a:bodyPr wrap="none" rtlCol="0">
            <a:spAutoFit/>
          </a:bodyPr>
          <a:lstStyle/>
          <a:p>
            <a:r>
              <a:rPr lang="en-US" altLang="zh-CN" sz="3200" b="1" dirty="0">
                <a:solidFill>
                  <a:schemeClr val="bg1"/>
                </a:solidFill>
                <a:latin typeface="微软雅黑" panose="020B0503020204020204" pitchFamily="34" charset="-122"/>
                <a:ea typeface="微软雅黑" panose="020B0503020204020204" pitchFamily="34" charset="-122"/>
              </a:rPr>
              <a:t>68%</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2" name="矩形 11"/>
          <p:cNvSpPr/>
          <p:nvPr/>
        </p:nvSpPr>
        <p:spPr>
          <a:xfrm>
            <a:off x="1190174" y="2741015"/>
            <a:ext cx="3294112" cy="1200329"/>
          </a:xfrm>
          <a:prstGeom prst="rect">
            <a:avLst/>
          </a:prstGeom>
        </p:spPr>
        <p:txBody>
          <a:bodyPr wrap="square">
            <a:spAutoFit/>
          </a:bodyPr>
          <a:lstStyle/>
          <a:p>
            <a:pPr>
              <a:lnSpc>
                <a:spcPct val="150000"/>
              </a:lnSpc>
              <a:spcBef>
                <a:spcPct val="20000"/>
              </a:spcBef>
            </a:pPr>
            <a:r>
              <a:rPr lang="zh-CN" altLang="en-US" sz="1200" dirty="0">
                <a:solidFill>
                  <a:schemeClr val="bg1"/>
                </a:solidFill>
                <a:latin typeface="微软雅黑" panose="020B0503020204020204" pitchFamily="34" charset="-122"/>
                <a:ea typeface="微软雅黑" panose="020B0503020204020204" pitchFamily="34" charset="-122"/>
              </a:rPr>
              <a:t>请在这里输入你的文字说明并且文本尽量精简请在这里输入你的文字说明并且文本尽量精简请在这里输入你的文字说明并且文本尽量精简请在这里输入你的文字说明并且文本尽量精简</a:t>
            </a:r>
          </a:p>
        </p:txBody>
      </p:sp>
    </p:spTree>
    <p:extLst>
      <p:ext uri="{BB962C8B-B14F-4D97-AF65-F5344CB8AC3E}">
        <p14:creationId xmlns:p14="http://schemas.microsoft.com/office/powerpoint/2010/main" val="3536543980"/>
      </p:ext>
    </p:extLst>
  </p:cSld>
  <p:clrMapOvr>
    <a:masterClrMapping/>
  </p:clrMapOvr>
  <mc:AlternateContent xmlns:mc="http://schemas.openxmlformats.org/markup-compatibility/2006" xmlns:p14="http://schemas.microsoft.com/office/powerpoint/2010/main">
    <mc:Choice Requires="p14">
      <p:transition spd="slow" p14:dur="2000" advClick="0" advTm="3000">
        <p:fad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par>
                          <p:cTn id="13" fill="hold">
                            <p:stCondLst>
                              <p:cond delay="500"/>
                            </p:stCondLst>
                            <p:childTnLst>
                              <p:par>
                                <p:cTn id="14" presetID="42" presetClass="entr" presetSubtype="0"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1000"/>
                                        <p:tgtEl>
                                          <p:spTgt spid="5"/>
                                        </p:tgtEl>
                                      </p:cBhvr>
                                    </p:animEffect>
                                    <p:anim calcmode="lin" valueType="num">
                                      <p:cBhvr>
                                        <p:cTn id="17" dur="1000" fill="hold"/>
                                        <p:tgtEl>
                                          <p:spTgt spid="5"/>
                                        </p:tgtEl>
                                        <p:attrNameLst>
                                          <p:attrName>ppt_x</p:attrName>
                                        </p:attrNameLst>
                                      </p:cBhvr>
                                      <p:tavLst>
                                        <p:tav tm="0">
                                          <p:val>
                                            <p:strVal val="#ppt_x"/>
                                          </p:val>
                                        </p:tav>
                                        <p:tav tm="100000">
                                          <p:val>
                                            <p:strVal val="#ppt_x"/>
                                          </p:val>
                                        </p:tav>
                                      </p:tavLst>
                                    </p:anim>
                                    <p:anim calcmode="lin" valueType="num">
                                      <p:cBhvr>
                                        <p:cTn id="18" dur="1000" fill="hold"/>
                                        <p:tgtEl>
                                          <p:spTgt spid="5"/>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0-#ppt_w/2"/>
                                          </p:val>
                                        </p:tav>
                                        <p:tav tm="100000">
                                          <p:val>
                                            <p:strVal val="#ppt_x"/>
                                          </p:val>
                                        </p:tav>
                                      </p:tavLst>
                                    </p:anim>
                                    <p:anim calcmode="lin" valueType="num">
                                      <p:cBhvr additive="base">
                                        <p:cTn id="23" dur="500" fill="hold"/>
                                        <p:tgtEl>
                                          <p:spTgt spid="6"/>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additive="base">
                                        <p:cTn id="26" dur="500" fill="hold"/>
                                        <p:tgtEl>
                                          <p:spTgt spid="7"/>
                                        </p:tgtEl>
                                        <p:attrNameLst>
                                          <p:attrName>ppt_x</p:attrName>
                                        </p:attrNameLst>
                                      </p:cBhvr>
                                      <p:tavLst>
                                        <p:tav tm="0">
                                          <p:val>
                                            <p:strVal val="0-#ppt_w/2"/>
                                          </p:val>
                                        </p:tav>
                                        <p:tav tm="100000">
                                          <p:val>
                                            <p:strVal val="#ppt_x"/>
                                          </p:val>
                                        </p:tav>
                                      </p:tavLst>
                                    </p:anim>
                                    <p:anim calcmode="lin" valueType="num">
                                      <p:cBhvr additive="base">
                                        <p:cTn id="27" dur="500" fill="hold"/>
                                        <p:tgtEl>
                                          <p:spTgt spid="7"/>
                                        </p:tgtEl>
                                        <p:attrNameLst>
                                          <p:attrName>ppt_y</p:attrName>
                                        </p:attrNameLst>
                                      </p:cBhvr>
                                      <p:tavLst>
                                        <p:tav tm="0">
                                          <p:val>
                                            <p:strVal val="#ppt_y"/>
                                          </p:val>
                                        </p:tav>
                                        <p:tav tm="100000">
                                          <p:val>
                                            <p:strVal val="#ppt_y"/>
                                          </p:val>
                                        </p:tav>
                                      </p:tavLst>
                                    </p:anim>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childTnLst>
                          </p:cTn>
                        </p:par>
                        <p:par>
                          <p:cTn id="32" fill="hold">
                            <p:stCondLst>
                              <p:cond delay="2500"/>
                            </p:stCondLst>
                            <p:childTnLst>
                              <p:par>
                                <p:cTn id="33" presetID="53" presetClass="entr" presetSubtype="16"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500" fill="hold"/>
                                        <p:tgtEl>
                                          <p:spTgt spid="11"/>
                                        </p:tgtEl>
                                        <p:attrNameLst>
                                          <p:attrName>ppt_w</p:attrName>
                                        </p:attrNameLst>
                                      </p:cBhvr>
                                      <p:tavLst>
                                        <p:tav tm="0">
                                          <p:val>
                                            <p:fltVal val="0"/>
                                          </p:val>
                                        </p:tav>
                                        <p:tav tm="100000">
                                          <p:val>
                                            <p:strVal val="#ppt_w"/>
                                          </p:val>
                                        </p:tav>
                                      </p:tavLst>
                                    </p:anim>
                                    <p:anim calcmode="lin" valueType="num">
                                      <p:cBhvr>
                                        <p:cTn id="36" dur="500" fill="hold"/>
                                        <p:tgtEl>
                                          <p:spTgt spid="11"/>
                                        </p:tgtEl>
                                        <p:attrNameLst>
                                          <p:attrName>ppt_h</p:attrName>
                                        </p:attrNameLst>
                                      </p:cBhvr>
                                      <p:tavLst>
                                        <p:tav tm="0">
                                          <p:val>
                                            <p:fltVal val="0"/>
                                          </p:val>
                                        </p:tav>
                                        <p:tav tm="100000">
                                          <p:val>
                                            <p:strVal val="#ppt_h"/>
                                          </p:val>
                                        </p:tav>
                                      </p:tavLst>
                                    </p:anim>
                                    <p:animEffect transition="in" filter="fade">
                                      <p:cBhvr>
                                        <p:cTn id="37" dur="500"/>
                                        <p:tgtEl>
                                          <p:spTgt spid="11"/>
                                        </p:tgtEl>
                                      </p:cBhvr>
                                    </p:animEffect>
                                  </p:childTnLst>
                                </p:cTn>
                              </p:par>
                            </p:childTnLst>
                          </p:cTn>
                        </p:par>
                        <p:par>
                          <p:cTn id="38" fill="hold">
                            <p:stCondLst>
                              <p:cond delay="3000"/>
                            </p:stCondLst>
                            <p:childTnLst>
                              <p:par>
                                <p:cTn id="39" presetID="10" presetClass="entr" presetSubtype="0" fill="hold" grpId="0" nodeType="afterEffect">
                                  <p:stCondLst>
                                    <p:cond delay="0"/>
                                  </p:stCondLst>
                                  <p:iterate type="lt">
                                    <p:tmPct val="10000"/>
                                  </p:iterate>
                                  <p:childTnLst>
                                    <p:set>
                                      <p:cBhvr>
                                        <p:cTn id="40" dur="1" fill="hold">
                                          <p:stCondLst>
                                            <p:cond delay="0"/>
                                          </p:stCondLst>
                                        </p:cTn>
                                        <p:tgtEl>
                                          <p:spTgt spid="12"/>
                                        </p:tgtEl>
                                        <p:attrNameLst>
                                          <p:attrName>style.visibility</p:attrName>
                                        </p:attrNameLst>
                                      </p:cBhvr>
                                      <p:to>
                                        <p:strVal val="visible"/>
                                      </p:to>
                                    </p:set>
                                    <p:animEffect transition="in" filter="fade">
                                      <p:cBhvr>
                                        <p:cTn id="4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P spid="7" grpId="0"/>
      <p:bldP spid="10" grpId="0" animBg="1"/>
      <p:bldP spid="11"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http://img06.tooopen.com/images/20160719/tooopen_sy_170922258475.jpg"/>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rcRect l="1" r="55703" b="24485"/>
          <a:stretch/>
        </p:blipFill>
        <p:spPr bwMode="auto">
          <a:xfrm flipH="1">
            <a:off x="0" y="0"/>
            <a:ext cx="9143998" cy="51435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13"/>
          <p:cNvSpPr txBox="1"/>
          <p:nvPr/>
        </p:nvSpPr>
        <p:spPr>
          <a:xfrm>
            <a:off x="1570426" y="1573019"/>
            <a:ext cx="2088232" cy="1446550"/>
          </a:xfrm>
          <a:prstGeom prst="rect">
            <a:avLst/>
          </a:prstGeom>
          <a:noFill/>
          <a:effectLst/>
        </p:spPr>
        <p:txBody>
          <a:bodyPr wrap="square" rtlCol="0">
            <a:spAutoFit/>
          </a:bodyPr>
          <a:lstStyle/>
          <a:p>
            <a:endParaRPr lang="zh-CN" altLang="en-US" sz="8800" b="1" dirty="0">
              <a:solidFill>
                <a:schemeClr val="bg1"/>
              </a:solidFill>
              <a:latin typeface="叶根友毛笔行书" pitchFamily="2" charset="-122"/>
              <a:ea typeface="叶根友毛笔行书" pitchFamily="2" charset="-122"/>
            </a:endParaRPr>
          </a:p>
        </p:txBody>
      </p:sp>
      <p:sp>
        <p:nvSpPr>
          <p:cNvPr id="4" name="TextBox 11"/>
          <p:cNvSpPr txBox="1"/>
          <p:nvPr/>
        </p:nvSpPr>
        <p:spPr>
          <a:xfrm>
            <a:off x="2230269" y="1440034"/>
            <a:ext cx="1368152" cy="1169551"/>
          </a:xfrm>
          <a:prstGeom prst="rect">
            <a:avLst/>
          </a:prstGeom>
          <a:noFill/>
          <a:effectLst/>
        </p:spPr>
        <p:txBody>
          <a:bodyPr wrap="square" rtlCol="0">
            <a:spAutoFit/>
          </a:bodyPr>
          <a:lstStyle/>
          <a:p>
            <a:r>
              <a:rPr lang="en-US" altLang="zh-CN" sz="7000" b="1" dirty="0">
                <a:solidFill>
                  <a:schemeClr val="bg1"/>
                </a:solidFill>
                <a:latin typeface="Broadway" pitchFamily="82" charset="0"/>
                <a:ea typeface="叶根友毛笔行书" pitchFamily="2" charset="-122"/>
              </a:rPr>
              <a:t>02</a:t>
            </a:r>
            <a:endParaRPr lang="zh-CN" altLang="en-US" sz="7000" b="1" dirty="0">
              <a:solidFill>
                <a:schemeClr val="bg1"/>
              </a:solidFill>
              <a:latin typeface="Broadway" pitchFamily="82" charset="0"/>
              <a:ea typeface="叶根友毛笔行书" pitchFamily="2" charset="-122"/>
            </a:endParaRPr>
          </a:p>
        </p:txBody>
      </p:sp>
      <p:sp>
        <p:nvSpPr>
          <p:cNvPr id="5" name="TextBox 5"/>
          <p:cNvSpPr txBox="1"/>
          <p:nvPr/>
        </p:nvSpPr>
        <p:spPr>
          <a:xfrm>
            <a:off x="3311284" y="1883520"/>
            <a:ext cx="4032448" cy="769441"/>
          </a:xfrm>
          <a:prstGeom prst="rect">
            <a:avLst/>
          </a:prstGeom>
          <a:noFill/>
          <a:effectLst/>
        </p:spPr>
        <p:txBody>
          <a:bodyPr wrap="square" rtlCol="0">
            <a:spAutoFit/>
          </a:bodyPr>
          <a:lstStyle/>
          <a:p>
            <a:r>
              <a:rPr lang="zh-CN" altLang="en-US" sz="4400" b="1" dirty="0">
                <a:solidFill>
                  <a:schemeClr val="bg1"/>
                </a:solidFill>
                <a:latin typeface="叶根友毛笔行书" pitchFamily="2" charset="-122"/>
                <a:ea typeface="叶根友毛笔行书" pitchFamily="2" charset="-122"/>
              </a:rPr>
              <a:t>单击添加标题</a:t>
            </a:r>
          </a:p>
        </p:txBody>
      </p:sp>
      <p:sp>
        <p:nvSpPr>
          <p:cNvPr id="6" name="TextBox 6"/>
          <p:cNvSpPr txBox="1"/>
          <p:nvPr/>
        </p:nvSpPr>
        <p:spPr>
          <a:xfrm>
            <a:off x="3311284" y="2622416"/>
            <a:ext cx="4483827" cy="613694"/>
          </a:xfrm>
          <a:prstGeom prst="rect">
            <a:avLst/>
          </a:prstGeom>
          <a:noFill/>
        </p:spPr>
        <p:txBody>
          <a:bodyPr wrap="square" rtlCol="0">
            <a:spAutoFit/>
          </a:bodyPr>
          <a:lstStyle/>
          <a:p>
            <a:pPr>
              <a:lnSpc>
                <a:spcPct val="150000"/>
              </a:lnSpc>
            </a:pPr>
            <a:r>
              <a:rPr lang="zh-CN" altLang="en-US" sz="1200" dirty="0">
                <a:solidFill>
                  <a:schemeClr val="bg1">
                    <a:lumMod val="95000"/>
                  </a:schemeClr>
                </a:solidFill>
                <a:latin typeface="微软雅黑" pitchFamily="34" charset="-122"/>
                <a:ea typeface="微软雅黑" pitchFamily="34" charset="-122"/>
              </a:rPr>
              <a:t>请单击这里添加你的文字内容，文字说明尽量精简，可根据需求拉伸文本框。请单击这里添加你的文字内容，文字说明尽量精简</a:t>
            </a:r>
          </a:p>
        </p:txBody>
      </p:sp>
      <p:pic>
        <p:nvPicPr>
          <p:cNvPr id="2" name="图片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34109" y="2163309"/>
            <a:ext cx="1243067" cy="1420159"/>
          </a:xfrm>
          <a:prstGeom prst="rect">
            <a:avLst/>
          </a:prstGeom>
        </p:spPr>
      </p:pic>
      <p:pic>
        <p:nvPicPr>
          <p:cNvPr id="8" name="图片 7"/>
          <p:cNvPicPr>
            <a:picLocks noChangeAspect="1"/>
          </p:cNvPicPr>
          <p:nvPr/>
        </p:nvPicPr>
        <p:blipFill rotWithShape="1">
          <a:blip r:embed="rId6" cstate="print">
            <a:extLst>
              <a:ext uri="{28A0092B-C50C-407E-A947-70E740481C1C}">
                <a14:useLocalDpi xmlns:a14="http://schemas.microsoft.com/office/drawing/2010/main" val="0"/>
              </a:ext>
            </a:extLst>
          </a:blip>
          <a:srcRect t="29069" r="81036"/>
          <a:stretch/>
        </p:blipFill>
        <p:spPr>
          <a:xfrm rot="1375780">
            <a:off x="7607509" y="223889"/>
            <a:ext cx="1783830" cy="1659631"/>
          </a:xfrm>
          <a:prstGeom prst="rect">
            <a:avLst/>
          </a:prstGeom>
        </p:spPr>
      </p:pic>
    </p:spTree>
    <p:extLst>
      <p:ext uri="{BB962C8B-B14F-4D97-AF65-F5344CB8AC3E}">
        <p14:creationId xmlns:p14="http://schemas.microsoft.com/office/powerpoint/2010/main" val="4170152294"/>
      </p:ext>
    </p:extLst>
  </p:cSld>
  <p:clrMapOvr>
    <a:masterClrMapping/>
  </p:clrMapOvr>
  <mc:AlternateContent xmlns:mc="http://schemas.openxmlformats.org/markup-compatibility/2006" xmlns:p14="http://schemas.microsoft.com/office/powerpoint/2010/main">
    <mc:Choice Requires="p14">
      <p:transition spd="slow" p14:dur="2000" advClick="0" advTm="3000">
        <p:fad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750"/>
                                        <p:tgtEl>
                                          <p:spTgt spid="2"/>
                                        </p:tgtEl>
                                      </p:cBhvr>
                                    </p:animEffect>
                                  </p:childTnLst>
                                </p:cTn>
                              </p:par>
                            </p:childTnLst>
                          </p:cTn>
                        </p:par>
                        <p:par>
                          <p:cTn id="13" fill="hold">
                            <p:stCondLst>
                              <p:cond delay="750"/>
                            </p:stCondLst>
                            <p:childTnLst>
                              <p:par>
                                <p:cTn id="14" presetID="53" presetClass="entr" presetSubtype="16"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fltVal val="0"/>
                                          </p:val>
                                        </p:tav>
                                        <p:tav tm="100000">
                                          <p:val>
                                            <p:strVal val="#ppt_w"/>
                                          </p:val>
                                        </p:tav>
                                      </p:tavLst>
                                    </p:anim>
                                    <p:anim calcmode="lin" valueType="num">
                                      <p:cBhvr>
                                        <p:cTn id="17" dur="500" fill="hold"/>
                                        <p:tgtEl>
                                          <p:spTgt spid="4"/>
                                        </p:tgtEl>
                                        <p:attrNameLst>
                                          <p:attrName>ppt_h</p:attrName>
                                        </p:attrNameLst>
                                      </p:cBhvr>
                                      <p:tavLst>
                                        <p:tav tm="0">
                                          <p:val>
                                            <p:fltVal val="0"/>
                                          </p:val>
                                        </p:tav>
                                        <p:tav tm="100000">
                                          <p:val>
                                            <p:strVal val="#ppt_h"/>
                                          </p:val>
                                        </p:tav>
                                      </p:tavLst>
                                    </p:anim>
                                    <p:animEffect transition="in" filter="fade">
                                      <p:cBhvr>
                                        <p:cTn id="18" dur="500"/>
                                        <p:tgtEl>
                                          <p:spTgt spid="4"/>
                                        </p:tgtEl>
                                      </p:cBhvr>
                                    </p:animEffect>
                                  </p:childTnLst>
                                </p:cTn>
                              </p:par>
                            </p:childTnLst>
                          </p:cTn>
                        </p:par>
                        <p:par>
                          <p:cTn id="19" fill="hold">
                            <p:stCondLst>
                              <p:cond delay="1250"/>
                            </p:stCondLst>
                            <p:childTnLst>
                              <p:par>
                                <p:cTn id="20" presetID="31" presetClass="entr" presetSubtype="0"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1000" fill="hold"/>
                                        <p:tgtEl>
                                          <p:spTgt spid="5"/>
                                        </p:tgtEl>
                                        <p:attrNameLst>
                                          <p:attrName>ppt_w</p:attrName>
                                        </p:attrNameLst>
                                      </p:cBhvr>
                                      <p:tavLst>
                                        <p:tav tm="0">
                                          <p:val>
                                            <p:fltVal val="0"/>
                                          </p:val>
                                        </p:tav>
                                        <p:tav tm="100000">
                                          <p:val>
                                            <p:strVal val="#ppt_w"/>
                                          </p:val>
                                        </p:tav>
                                      </p:tavLst>
                                    </p:anim>
                                    <p:anim calcmode="lin" valueType="num">
                                      <p:cBhvr>
                                        <p:cTn id="23" dur="1000" fill="hold"/>
                                        <p:tgtEl>
                                          <p:spTgt spid="5"/>
                                        </p:tgtEl>
                                        <p:attrNameLst>
                                          <p:attrName>ppt_h</p:attrName>
                                        </p:attrNameLst>
                                      </p:cBhvr>
                                      <p:tavLst>
                                        <p:tav tm="0">
                                          <p:val>
                                            <p:fltVal val="0"/>
                                          </p:val>
                                        </p:tav>
                                        <p:tav tm="100000">
                                          <p:val>
                                            <p:strVal val="#ppt_h"/>
                                          </p:val>
                                        </p:tav>
                                      </p:tavLst>
                                    </p:anim>
                                    <p:anim calcmode="lin" valueType="num">
                                      <p:cBhvr>
                                        <p:cTn id="24" dur="1000" fill="hold"/>
                                        <p:tgtEl>
                                          <p:spTgt spid="5"/>
                                        </p:tgtEl>
                                        <p:attrNameLst>
                                          <p:attrName>style.rotation</p:attrName>
                                        </p:attrNameLst>
                                      </p:cBhvr>
                                      <p:tavLst>
                                        <p:tav tm="0">
                                          <p:val>
                                            <p:fltVal val="90"/>
                                          </p:val>
                                        </p:tav>
                                        <p:tav tm="100000">
                                          <p:val>
                                            <p:fltVal val="0"/>
                                          </p:val>
                                        </p:tav>
                                      </p:tavLst>
                                    </p:anim>
                                    <p:animEffect transition="in" filter="fade">
                                      <p:cBhvr>
                                        <p:cTn id="25" dur="1000"/>
                                        <p:tgtEl>
                                          <p:spTgt spid="5"/>
                                        </p:tgtEl>
                                      </p:cBhvr>
                                    </p:animEffect>
                                  </p:childTnLst>
                                </p:cTn>
                              </p:par>
                            </p:childTnLst>
                          </p:cTn>
                        </p:par>
                        <p:par>
                          <p:cTn id="26" fill="hold">
                            <p:stCondLst>
                              <p:cond delay="2250"/>
                            </p:stCondLst>
                            <p:childTnLst>
                              <p:par>
                                <p:cTn id="27" presetID="53" presetClass="entr" presetSubtype="16" fill="hold" grpId="0" nodeType="afterEffect">
                                  <p:stCondLst>
                                    <p:cond delay="0"/>
                                  </p:stCondLst>
                                  <p:iterate type="lt">
                                    <p:tmPct val="10000"/>
                                  </p:iterate>
                                  <p:childTnLst>
                                    <p:set>
                                      <p:cBhvr>
                                        <p:cTn id="28" dur="1" fill="hold">
                                          <p:stCondLst>
                                            <p:cond delay="0"/>
                                          </p:stCondLst>
                                        </p:cTn>
                                        <p:tgtEl>
                                          <p:spTgt spid="6"/>
                                        </p:tgtEl>
                                        <p:attrNameLst>
                                          <p:attrName>style.visibility</p:attrName>
                                        </p:attrNameLst>
                                      </p:cBhvr>
                                      <p:to>
                                        <p:strVal val="visible"/>
                                      </p:to>
                                    </p:set>
                                    <p:anim calcmode="lin" valueType="num">
                                      <p:cBhvr>
                                        <p:cTn id="29" dur="500" fill="hold"/>
                                        <p:tgtEl>
                                          <p:spTgt spid="6"/>
                                        </p:tgtEl>
                                        <p:attrNameLst>
                                          <p:attrName>ppt_w</p:attrName>
                                        </p:attrNameLst>
                                      </p:cBhvr>
                                      <p:tavLst>
                                        <p:tav tm="0">
                                          <p:val>
                                            <p:fltVal val="0"/>
                                          </p:val>
                                        </p:tav>
                                        <p:tav tm="100000">
                                          <p:val>
                                            <p:strVal val="#ppt_w"/>
                                          </p:val>
                                        </p:tav>
                                      </p:tavLst>
                                    </p:anim>
                                    <p:anim calcmode="lin" valueType="num">
                                      <p:cBhvr>
                                        <p:cTn id="30" dur="500" fill="hold"/>
                                        <p:tgtEl>
                                          <p:spTgt spid="6"/>
                                        </p:tgtEl>
                                        <p:attrNameLst>
                                          <p:attrName>ppt_h</p:attrName>
                                        </p:attrNameLst>
                                      </p:cBhvr>
                                      <p:tavLst>
                                        <p:tav tm="0">
                                          <p:val>
                                            <p:fltVal val="0"/>
                                          </p:val>
                                        </p:tav>
                                        <p:tav tm="100000">
                                          <p:val>
                                            <p:strVal val="#ppt_h"/>
                                          </p:val>
                                        </p:tav>
                                      </p:tavLst>
                                    </p:anim>
                                    <p:animEffect transition="in" filter="fade">
                                      <p:cBhvr>
                                        <p:cTn id="3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黑板风格教学课件PPT模板"/>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286</TotalTime>
  <Words>1864</Words>
  <Application>Microsoft Office PowerPoint</Application>
  <PresentationFormat>全屏显示(16:9)</PresentationFormat>
  <Paragraphs>234</Paragraphs>
  <Slides>26</Slides>
  <Notes>26</Notes>
  <HiddenSlides>0</HiddenSlides>
  <MMClips>1</MMClips>
  <ScaleCrop>false</ScaleCrop>
  <HeadingPairs>
    <vt:vector size="4" baseType="variant">
      <vt:variant>
        <vt:lpstr>主题</vt:lpstr>
      </vt:variant>
      <vt:variant>
        <vt:i4>1</vt:i4>
      </vt:variant>
      <vt:variant>
        <vt:lpstr>幻灯片标题</vt:lpstr>
      </vt:variant>
      <vt:variant>
        <vt:i4>26</vt:i4>
      </vt:variant>
    </vt:vector>
  </HeadingPairs>
  <TitlesOfParts>
    <vt:vector size="27"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大侠素材铺</dc:title>
  <dc:creator>https://dxpu.taobao.com/</dc:creator>
  <dc:description>大侠素材铺  淘宝店：https://dxpu.taobao.com/</dc:description>
  <cp:lastModifiedBy>微软用户</cp:lastModifiedBy>
  <cp:revision>9</cp:revision>
  <dcterms:created xsi:type="dcterms:W3CDTF">2017-03-20T01:54:37Z</dcterms:created>
  <dcterms:modified xsi:type="dcterms:W3CDTF">2018-03-07T14:56:15Z</dcterms:modified>
</cp:coreProperties>
</file>