
<file path=[Content_Types].xml><?xml version="1.0" encoding="utf-8"?>
<Types xmlns="http://schemas.openxmlformats.org/package/2006/content-types">
  <Default Extension="jpeg" ContentType="image/jpeg"/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8" r:id="rId3"/>
    <p:sldId id="260" r:id="rId5"/>
    <p:sldId id="261" r:id="rId6"/>
    <p:sldId id="259" r:id="rId7"/>
    <p:sldId id="266" r:id="rId8"/>
    <p:sldId id="267" r:id="rId9"/>
    <p:sldId id="268" r:id="rId10"/>
    <p:sldId id="284" r:id="rId11"/>
    <p:sldId id="264" r:id="rId12"/>
    <p:sldId id="269" r:id="rId13"/>
    <p:sldId id="270" r:id="rId14"/>
    <p:sldId id="271" r:id="rId15"/>
    <p:sldId id="289" r:id="rId16"/>
    <p:sldId id="263" r:id="rId17"/>
    <p:sldId id="285" r:id="rId18"/>
    <p:sldId id="286" r:id="rId19"/>
    <p:sldId id="288" r:id="rId20"/>
    <p:sldId id="280" r:id="rId21"/>
    <p:sldId id="262" r:id="rId22"/>
    <p:sldId id="281" r:id="rId23"/>
    <p:sldId id="282" r:id="rId24"/>
    <p:sldId id="283" r:id="rId25"/>
    <p:sldId id="273" r:id="rId26"/>
    <p:sldId id="278" r:id="rId27"/>
    <p:sldId id="265" r:id="rId28"/>
  </p:sldIdLst>
  <p:sldSz cx="12192000" cy="6858000"/>
  <p:notesSz cx="6858000" cy="9144000"/>
  <p:embeddedFontLst>
    <p:embeddedFont>
      <p:font typeface="微软雅黑" panose="020B0503020204020204" charset="-122"/>
      <p:regular r:id="rId32"/>
    </p:embeddedFont>
    <p:embeddedFont>
      <p:font typeface="Agency FB" panose="020B0503020202020204" pitchFamily="34" charset="0"/>
      <p:regular r:id="rId33"/>
      <p:bold r:id="rId34"/>
    </p:embeddedFont>
    <p:embeddedFont>
      <p:font typeface="时尚中黑简体" panose="01010104010101010101" pitchFamily="2" charset="-122"/>
      <p:regular r:id="rId35"/>
    </p:embeddedFont>
    <p:embeddedFont>
      <p:font typeface="等线" panose="02010600030101010101" charset="0"/>
      <p:regular r:id="rId36"/>
      <p:bold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63" autoAdjust="0"/>
    <p:restoredTop sz="94660"/>
  </p:normalViewPr>
  <p:slideViewPr>
    <p:cSldViewPr snapToGrid="0">
      <p:cViewPr>
        <p:scale>
          <a:sx n="66" d="100"/>
          <a:sy n="66" d="100"/>
        </p:scale>
        <p:origin x="811" y="3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535D79-DA24-4407-80BD-7CA4030FC0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D584-6197-4B1D-A48E-E156C51587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>
            <a:spLocks noGrp="1"/>
          </p:cNvSpPr>
          <p:nvPr>
            <p:ph type="pic" sz="quarter" idx="11"/>
          </p:nvPr>
        </p:nvSpPr>
        <p:spPr>
          <a:xfrm>
            <a:off x="6096000" y="2062163"/>
            <a:ext cx="5040312" cy="3454400"/>
          </a:xfrm>
          <a:custGeom>
            <a:avLst/>
            <a:gdLst>
              <a:gd name="connsiteX0" fmla="*/ 0 w 5040312"/>
              <a:gd name="connsiteY0" fmla="*/ 0 h 3454400"/>
              <a:gd name="connsiteX1" fmla="*/ 5040312 w 5040312"/>
              <a:gd name="connsiteY1" fmla="*/ 0 h 3454400"/>
              <a:gd name="connsiteX2" fmla="*/ 5040312 w 5040312"/>
              <a:gd name="connsiteY2" fmla="*/ 3454400 h 3454400"/>
              <a:gd name="connsiteX3" fmla="*/ 0 w 5040312"/>
              <a:gd name="connsiteY3" fmla="*/ 3454400 h 34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0312" h="3454400">
                <a:moveTo>
                  <a:pt x="0" y="0"/>
                </a:moveTo>
                <a:lnTo>
                  <a:pt x="5040312" y="0"/>
                </a:lnTo>
                <a:lnTo>
                  <a:pt x="5040312" y="3454400"/>
                </a:lnTo>
                <a:lnTo>
                  <a:pt x="0" y="3454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>
            <a:spLocks noGrp="1"/>
          </p:cNvSpPr>
          <p:nvPr>
            <p:ph type="pic" sz="quarter" idx="11"/>
          </p:nvPr>
        </p:nvSpPr>
        <p:spPr>
          <a:xfrm>
            <a:off x="4634527" y="1947753"/>
            <a:ext cx="2984521" cy="2928356"/>
          </a:xfrm>
          <a:custGeom>
            <a:avLst/>
            <a:gdLst>
              <a:gd name="connsiteX0" fmla="*/ 0 w 2984521"/>
              <a:gd name="connsiteY0" fmla="*/ 0 h 2928356"/>
              <a:gd name="connsiteX1" fmla="*/ 2984521 w 2984521"/>
              <a:gd name="connsiteY1" fmla="*/ 0 h 2928356"/>
              <a:gd name="connsiteX2" fmla="*/ 2984521 w 2984521"/>
              <a:gd name="connsiteY2" fmla="*/ 2928356 h 2928356"/>
              <a:gd name="connsiteX3" fmla="*/ 0 w 2984521"/>
              <a:gd name="connsiteY3" fmla="*/ 2928356 h 292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4521" h="2928356">
                <a:moveTo>
                  <a:pt x="0" y="0"/>
                </a:moveTo>
                <a:lnTo>
                  <a:pt x="2984521" y="0"/>
                </a:lnTo>
                <a:lnTo>
                  <a:pt x="2984521" y="2928356"/>
                </a:lnTo>
                <a:lnTo>
                  <a:pt x="0" y="29283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490322" y="6156324"/>
            <a:ext cx="416722" cy="365125"/>
          </a:xfrm>
        </p:spPr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>
            <a:spLocks noGrp="1"/>
          </p:cNvSpPr>
          <p:nvPr>
            <p:ph type="pic" sz="quarter" idx="11"/>
          </p:nvPr>
        </p:nvSpPr>
        <p:spPr>
          <a:xfrm>
            <a:off x="1422400" y="1708151"/>
            <a:ext cx="4292600" cy="4162425"/>
          </a:xfrm>
          <a:custGeom>
            <a:avLst/>
            <a:gdLst>
              <a:gd name="connsiteX0" fmla="*/ 3787588 w 4292600"/>
              <a:gd name="connsiteY0" fmla="*/ 828582 h 4162425"/>
              <a:gd name="connsiteX1" fmla="*/ 4292600 w 4292600"/>
              <a:gd name="connsiteY1" fmla="*/ 1333594 h 4162425"/>
              <a:gd name="connsiteX2" fmla="*/ 4292600 w 4292600"/>
              <a:gd name="connsiteY2" fmla="*/ 3657413 h 4162425"/>
              <a:gd name="connsiteX3" fmla="*/ 3787588 w 4292600"/>
              <a:gd name="connsiteY3" fmla="*/ 4162425 h 4162425"/>
              <a:gd name="connsiteX4" fmla="*/ 3282576 w 4292600"/>
              <a:gd name="connsiteY4" fmla="*/ 3657413 h 4162425"/>
              <a:gd name="connsiteX5" fmla="*/ 3282576 w 4292600"/>
              <a:gd name="connsiteY5" fmla="*/ 1333594 h 4162425"/>
              <a:gd name="connsiteX6" fmla="*/ 3787588 w 4292600"/>
              <a:gd name="connsiteY6" fmla="*/ 828582 h 4162425"/>
              <a:gd name="connsiteX7" fmla="*/ 1599204 w 4292600"/>
              <a:gd name="connsiteY7" fmla="*/ 717504 h 4162425"/>
              <a:gd name="connsiteX8" fmla="*/ 2104216 w 4292600"/>
              <a:gd name="connsiteY8" fmla="*/ 1222516 h 4162425"/>
              <a:gd name="connsiteX9" fmla="*/ 2104216 w 4292600"/>
              <a:gd name="connsiteY9" fmla="*/ 3546335 h 4162425"/>
              <a:gd name="connsiteX10" fmla="*/ 1599204 w 4292600"/>
              <a:gd name="connsiteY10" fmla="*/ 4051347 h 4162425"/>
              <a:gd name="connsiteX11" fmla="*/ 1094192 w 4292600"/>
              <a:gd name="connsiteY11" fmla="*/ 3546335 h 4162425"/>
              <a:gd name="connsiteX12" fmla="*/ 1094192 w 4292600"/>
              <a:gd name="connsiteY12" fmla="*/ 1222516 h 4162425"/>
              <a:gd name="connsiteX13" fmla="*/ 1599204 w 4292600"/>
              <a:gd name="connsiteY13" fmla="*/ 717504 h 4162425"/>
              <a:gd name="connsiteX14" fmla="*/ 505012 w 4292600"/>
              <a:gd name="connsiteY14" fmla="*/ 376014 h 4162425"/>
              <a:gd name="connsiteX15" fmla="*/ 1010024 w 4292600"/>
              <a:gd name="connsiteY15" fmla="*/ 881026 h 4162425"/>
              <a:gd name="connsiteX16" fmla="*/ 1010024 w 4292600"/>
              <a:gd name="connsiteY16" fmla="*/ 3204845 h 4162425"/>
              <a:gd name="connsiteX17" fmla="*/ 505012 w 4292600"/>
              <a:gd name="connsiteY17" fmla="*/ 3709857 h 4162425"/>
              <a:gd name="connsiteX18" fmla="*/ 0 w 4292600"/>
              <a:gd name="connsiteY18" fmla="*/ 3204845 h 4162425"/>
              <a:gd name="connsiteX19" fmla="*/ 0 w 4292600"/>
              <a:gd name="connsiteY19" fmla="*/ 881026 h 4162425"/>
              <a:gd name="connsiteX20" fmla="*/ 505012 w 4292600"/>
              <a:gd name="connsiteY20" fmla="*/ 376014 h 4162425"/>
              <a:gd name="connsiteX21" fmla="*/ 2693396 w 4292600"/>
              <a:gd name="connsiteY21" fmla="*/ 0 h 4162425"/>
              <a:gd name="connsiteX22" fmla="*/ 3198408 w 4292600"/>
              <a:gd name="connsiteY22" fmla="*/ 505012 h 4162425"/>
              <a:gd name="connsiteX23" fmla="*/ 3198408 w 4292600"/>
              <a:gd name="connsiteY23" fmla="*/ 2828831 h 4162425"/>
              <a:gd name="connsiteX24" fmla="*/ 2693396 w 4292600"/>
              <a:gd name="connsiteY24" fmla="*/ 3333843 h 4162425"/>
              <a:gd name="connsiteX25" fmla="*/ 2188384 w 4292600"/>
              <a:gd name="connsiteY25" fmla="*/ 2828831 h 4162425"/>
              <a:gd name="connsiteX26" fmla="*/ 2188384 w 4292600"/>
              <a:gd name="connsiteY26" fmla="*/ 505012 h 4162425"/>
              <a:gd name="connsiteX27" fmla="*/ 2693396 w 4292600"/>
              <a:gd name="connsiteY27" fmla="*/ 0 h 416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292600" h="4162425">
                <a:moveTo>
                  <a:pt x="3787588" y="828582"/>
                </a:moveTo>
                <a:cubicBezTo>
                  <a:pt x="4066498" y="828582"/>
                  <a:pt x="4292600" y="1054684"/>
                  <a:pt x="4292600" y="1333594"/>
                </a:cubicBezTo>
                <a:lnTo>
                  <a:pt x="4292600" y="3657413"/>
                </a:lnTo>
                <a:cubicBezTo>
                  <a:pt x="4292600" y="3936323"/>
                  <a:pt x="4066498" y="4162425"/>
                  <a:pt x="3787588" y="4162425"/>
                </a:cubicBezTo>
                <a:cubicBezTo>
                  <a:pt x="3508678" y="4162425"/>
                  <a:pt x="3282576" y="3936323"/>
                  <a:pt x="3282576" y="3657413"/>
                </a:cubicBezTo>
                <a:lnTo>
                  <a:pt x="3282576" y="1333594"/>
                </a:lnTo>
                <a:cubicBezTo>
                  <a:pt x="3282576" y="1054684"/>
                  <a:pt x="3508678" y="828582"/>
                  <a:pt x="3787588" y="828582"/>
                </a:cubicBezTo>
                <a:close/>
                <a:moveTo>
                  <a:pt x="1599204" y="717504"/>
                </a:moveTo>
                <a:cubicBezTo>
                  <a:pt x="1878114" y="717504"/>
                  <a:pt x="2104216" y="943606"/>
                  <a:pt x="2104216" y="1222516"/>
                </a:cubicBezTo>
                <a:lnTo>
                  <a:pt x="2104216" y="3546335"/>
                </a:lnTo>
                <a:cubicBezTo>
                  <a:pt x="2104216" y="3825245"/>
                  <a:pt x="1878114" y="4051347"/>
                  <a:pt x="1599204" y="4051347"/>
                </a:cubicBezTo>
                <a:cubicBezTo>
                  <a:pt x="1320294" y="4051347"/>
                  <a:pt x="1094192" y="3825245"/>
                  <a:pt x="1094192" y="3546335"/>
                </a:cubicBezTo>
                <a:lnTo>
                  <a:pt x="1094192" y="1222516"/>
                </a:lnTo>
                <a:cubicBezTo>
                  <a:pt x="1094192" y="943606"/>
                  <a:pt x="1320294" y="717504"/>
                  <a:pt x="1599204" y="717504"/>
                </a:cubicBezTo>
                <a:close/>
                <a:moveTo>
                  <a:pt x="505012" y="376014"/>
                </a:moveTo>
                <a:cubicBezTo>
                  <a:pt x="783922" y="376014"/>
                  <a:pt x="1010024" y="602116"/>
                  <a:pt x="1010024" y="881026"/>
                </a:cubicBezTo>
                <a:lnTo>
                  <a:pt x="1010024" y="3204845"/>
                </a:lnTo>
                <a:cubicBezTo>
                  <a:pt x="1010024" y="3483755"/>
                  <a:pt x="783922" y="3709857"/>
                  <a:pt x="505012" y="3709857"/>
                </a:cubicBezTo>
                <a:cubicBezTo>
                  <a:pt x="226102" y="3709857"/>
                  <a:pt x="0" y="3483755"/>
                  <a:pt x="0" y="3204845"/>
                </a:cubicBezTo>
                <a:lnTo>
                  <a:pt x="0" y="881026"/>
                </a:lnTo>
                <a:cubicBezTo>
                  <a:pt x="0" y="602116"/>
                  <a:pt x="226102" y="376014"/>
                  <a:pt x="505012" y="376014"/>
                </a:cubicBezTo>
                <a:close/>
                <a:moveTo>
                  <a:pt x="2693396" y="0"/>
                </a:moveTo>
                <a:cubicBezTo>
                  <a:pt x="2972306" y="0"/>
                  <a:pt x="3198408" y="226102"/>
                  <a:pt x="3198408" y="505012"/>
                </a:cubicBezTo>
                <a:lnTo>
                  <a:pt x="3198408" y="2828831"/>
                </a:lnTo>
                <a:cubicBezTo>
                  <a:pt x="3198408" y="3107741"/>
                  <a:pt x="2972306" y="3333843"/>
                  <a:pt x="2693396" y="3333843"/>
                </a:cubicBezTo>
                <a:cubicBezTo>
                  <a:pt x="2414486" y="3333843"/>
                  <a:pt x="2188384" y="3107741"/>
                  <a:pt x="2188384" y="2828831"/>
                </a:cubicBezTo>
                <a:lnTo>
                  <a:pt x="2188384" y="505012"/>
                </a:lnTo>
                <a:cubicBezTo>
                  <a:pt x="2188384" y="226102"/>
                  <a:pt x="2414486" y="0"/>
                  <a:pt x="269339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>
            <a:spLocks noGrp="1"/>
          </p:cNvSpPr>
          <p:nvPr>
            <p:ph type="pic" sz="quarter" idx="11"/>
          </p:nvPr>
        </p:nvSpPr>
        <p:spPr>
          <a:xfrm>
            <a:off x="5031940" y="2928254"/>
            <a:ext cx="2005124" cy="2005124"/>
          </a:xfrm>
          <a:custGeom>
            <a:avLst/>
            <a:gdLst>
              <a:gd name="connsiteX0" fmla="*/ 1002562 w 2005124"/>
              <a:gd name="connsiteY0" fmla="*/ 0 h 2005124"/>
              <a:gd name="connsiteX1" fmla="*/ 2005124 w 2005124"/>
              <a:gd name="connsiteY1" fmla="*/ 1002562 h 2005124"/>
              <a:gd name="connsiteX2" fmla="*/ 1002562 w 2005124"/>
              <a:gd name="connsiteY2" fmla="*/ 2005124 h 2005124"/>
              <a:gd name="connsiteX3" fmla="*/ 0 w 2005124"/>
              <a:gd name="connsiteY3" fmla="*/ 1002562 h 2005124"/>
              <a:gd name="connsiteX4" fmla="*/ 1002562 w 2005124"/>
              <a:gd name="connsiteY4" fmla="*/ 0 h 200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5124" h="2005124">
                <a:moveTo>
                  <a:pt x="1002562" y="0"/>
                </a:moveTo>
                <a:cubicBezTo>
                  <a:pt x="1556262" y="0"/>
                  <a:pt x="2005124" y="448862"/>
                  <a:pt x="2005124" y="1002562"/>
                </a:cubicBezTo>
                <a:cubicBezTo>
                  <a:pt x="2005124" y="1556262"/>
                  <a:pt x="1556262" y="2005124"/>
                  <a:pt x="1002562" y="2005124"/>
                </a:cubicBezTo>
                <a:cubicBezTo>
                  <a:pt x="448862" y="2005124"/>
                  <a:pt x="0" y="1556262"/>
                  <a:pt x="0" y="1002562"/>
                </a:cubicBezTo>
                <a:cubicBezTo>
                  <a:pt x="0" y="448862"/>
                  <a:pt x="448862" y="0"/>
                  <a:pt x="100256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/>
          <p:cNvSpPr>
            <a:spLocks noGrp="1"/>
          </p:cNvSpPr>
          <p:nvPr>
            <p:ph type="pic" sz="quarter" idx="11"/>
          </p:nvPr>
        </p:nvSpPr>
        <p:spPr>
          <a:xfrm>
            <a:off x="1055688" y="3196363"/>
            <a:ext cx="1804244" cy="2697619"/>
          </a:xfrm>
          <a:custGeom>
            <a:avLst/>
            <a:gdLst>
              <a:gd name="connsiteX0" fmla="*/ 0 w 1804244"/>
              <a:gd name="connsiteY0" fmla="*/ 0 h 2697619"/>
              <a:gd name="connsiteX1" fmla="*/ 1804244 w 1804244"/>
              <a:gd name="connsiteY1" fmla="*/ 0 h 2697619"/>
              <a:gd name="connsiteX2" fmla="*/ 1804244 w 1804244"/>
              <a:gd name="connsiteY2" fmla="*/ 2697619 h 2697619"/>
              <a:gd name="connsiteX3" fmla="*/ 0 w 1804244"/>
              <a:gd name="connsiteY3" fmla="*/ 2697619 h 2697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4244" h="2697619">
                <a:moveTo>
                  <a:pt x="0" y="0"/>
                </a:moveTo>
                <a:lnTo>
                  <a:pt x="1804244" y="0"/>
                </a:lnTo>
                <a:lnTo>
                  <a:pt x="1804244" y="2697619"/>
                </a:lnTo>
                <a:lnTo>
                  <a:pt x="0" y="26976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2"/>
          </p:nvPr>
        </p:nvSpPr>
        <p:spPr>
          <a:xfrm>
            <a:off x="2952582" y="3196363"/>
            <a:ext cx="5452116" cy="2697619"/>
          </a:xfrm>
          <a:custGeom>
            <a:avLst/>
            <a:gdLst>
              <a:gd name="connsiteX0" fmla="*/ 0 w 5452116"/>
              <a:gd name="connsiteY0" fmla="*/ 0 h 2697619"/>
              <a:gd name="connsiteX1" fmla="*/ 5452116 w 5452116"/>
              <a:gd name="connsiteY1" fmla="*/ 0 h 2697619"/>
              <a:gd name="connsiteX2" fmla="*/ 5452116 w 5452116"/>
              <a:gd name="connsiteY2" fmla="*/ 2697619 h 2697619"/>
              <a:gd name="connsiteX3" fmla="*/ 0 w 5452116"/>
              <a:gd name="connsiteY3" fmla="*/ 2697619 h 2697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2116" h="2697619">
                <a:moveTo>
                  <a:pt x="0" y="0"/>
                </a:moveTo>
                <a:lnTo>
                  <a:pt x="5452116" y="0"/>
                </a:lnTo>
                <a:lnTo>
                  <a:pt x="5452116" y="2697619"/>
                </a:lnTo>
                <a:lnTo>
                  <a:pt x="0" y="26976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3"/>
          </p:nvPr>
        </p:nvSpPr>
        <p:spPr>
          <a:xfrm>
            <a:off x="5751812" y="1696224"/>
            <a:ext cx="2652886" cy="1415175"/>
          </a:xfrm>
          <a:custGeom>
            <a:avLst/>
            <a:gdLst>
              <a:gd name="connsiteX0" fmla="*/ 0 w 2652886"/>
              <a:gd name="connsiteY0" fmla="*/ 0 h 1415175"/>
              <a:gd name="connsiteX1" fmla="*/ 2652886 w 2652886"/>
              <a:gd name="connsiteY1" fmla="*/ 0 h 1415175"/>
              <a:gd name="connsiteX2" fmla="*/ 2652886 w 2652886"/>
              <a:gd name="connsiteY2" fmla="*/ 1415175 h 1415175"/>
              <a:gd name="connsiteX3" fmla="*/ 0 w 2652886"/>
              <a:gd name="connsiteY3" fmla="*/ 1415175 h 1415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2886" h="1415175">
                <a:moveTo>
                  <a:pt x="0" y="0"/>
                </a:moveTo>
                <a:lnTo>
                  <a:pt x="2652886" y="0"/>
                </a:lnTo>
                <a:lnTo>
                  <a:pt x="2652886" y="1415175"/>
                </a:lnTo>
                <a:lnTo>
                  <a:pt x="0" y="14151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任意多边形: 形状 15"/>
          <p:cNvSpPr>
            <a:spLocks noGrp="1"/>
          </p:cNvSpPr>
          <p:nvPr>
            <p:ph type="pic" sz="quarter" idx="14"/>
          </p:nvPr>
        </p:nvSpPr>
        <p:spPr>
          <a:xfrm>
            <a:off x="8493155" y="1696223"/>
            <a:ext cx="2652886" cy="4197759"/>
          </a:xfrm>
          <a:custGeom>
            <a:avLst/>
            <a:gdLst>
              <a:gd name="connsiteX0" fmla="*/ 0 w 2652886"/>
              <a:gd name="connsiteY0" fmla="*/ 0 h 4197759"/>
              <a:gd name="connsiteX1" fmla="*/ 2652886 w 2652886"/>
              <a:gd name="connsiteY1" fmla="*/ 0 h 4197759"/>
              <a:gd name="connsiteX2" fmla="*/ 2652886 w 2652886"/>
              <a:gd name="connsiteY2" fmla="*/ 4197759 h 4197759"/>
              <a:gd name="connsiteX3" fmla="*/ 0 w 2652886"/>
              <a:gd name="connsiteY3" fmla="*/ 4197759 h 419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2886" h="4197759">
                <a:moveTo>
                  <a:pt x="0" y="0"/>
                </a:moveTo>
                <a:lnTo>
                  <a:pt x="2652886" y="0"/>
                </a:lnTo>
                <a:lnTo>
                  <a:pt x="2652886" y="4197759"/>
                </a:lnTo>
                <a:lnTo>
                  <a:pt x="0" y="419775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>
            <a:spLocks noGrp="1"/>
          </p:cNvSpPr>
          <p:nvPr>
            <p:ph type="pic" sz="quarter" idx="11"/>
          </p:nvPr>
        </p:nvSpPr>
        <p:spPr>
          <a:xfrm>
            <a:off x="5067300" y="2336800"/>
            <a:ext cx="2057400" cy="2628899"/>
          </a:xfrm>
          <a:custGeom>
            <a:avLst/>
            <a:gdLst>
              <a:gd name="connsiteX0" fmla="*/ 0 w 2057400"/>
              <a:gd name="connsiteY0" fmla="*/ 0 h 2628899"/>
              <a:gd name="connsiteX1" fmla="*/ 2057400 w 2057400"/>
              <a:gd name="connsiteY1" fmla="*/ 0 h 2628899"/>
              <a:gd name="connsiteX2" fmla="*/ 2057400 w 2057400"/>
              <a:gd name="connsiteY2" fmla="*/ 2628899 h 2628899"/>
              <a:gd name="connsiteX3" fmla="*/ 0 w 2057400"/>
              <a:gd name="connsiteY3" fmla="*/ 2628899 h 262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0" h="2628899">
                <a:moveTo>
                  <a:pt x="0" y="0"/>
                </a:moveTo>
                <a:lnTo>
                  <a:pt x="2057400" y="0"/>
                </a:lnTo>
                <a:lnTo>
                  <a:pt x="2057400" y="2628899"/>
                </a:lnTo>
                <a:lnTo>
                  <a:pt x="0" y="2628899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/>
          <p:cNvSpPr>
            <a:spLocks noGrp="1"/>
          </p:cNvSpPr>
          <p:nvPr>
            <p:ph type="pic" sz="quarter" idx="13"/>
          </p:nvPr>
        </p:nvSpPr>
        <p:spPr>
          <a:xfrm>
            <a:off x="6096000" y="1985963"/>
            <a:ext cx="1524000" cy="1524000"/>
          </a:xfrm>
          <a:custGeom>
            <a:avLst/>
            <a:gdLst>
              <a:gd name="connsiteX0" fmla="*/ 762000 w 1524000"/>
              <a:gd name="connsiteY0" fmla="*/ 0 h 1524000"/>
              <a:gd name="connsiteX1" fmla="*/ 1524000 w 1524000"/>
              <a:gd name="connsiteY1" fmla="*/ 762000 h 1524000"/>
              <a:gd name="connsiteX2" fmla="*/ 762000 w 1524000"/>
              <a:gd name="connsiteY2" fmla="*/ 1524000 h 1524000"/>
              <a:gd name="connsiteX3" fmla="*/ 0 w 1524000"/>
              <a:gd name="connsiteY3" fmla="*/ 762000 h 1524000"/>
              <a:gd name="connsiteX4" fmla="*/ 762000 w 1524000"/>
              <a:gd name="connsiteY4" fmla="*/ 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0" h="1524000">
                <a:moveTo>
                  <a:pt x="762000" y="0"/>
                </a:moveTo>
                <a:cubicBezTo>
                  <a:pt x="1182841" y="0"/>
                  <a:pt x="1524000" y="341159"/>
                  <a:pt x="1524000" y="762000"/>
                </a:cubicBezTo>
                <a:cubicBezTo>
                  <a:pt x="1524000" y="1182841"/>
                  <a:pt x="1182841" y="1524000"/>
                  <a:pt x="762000" y="1524000"/>
                </a:cubicBezTo>
                <a:cubicBezTo>
                  <a:pt x="341159" y="1524000"/>
                  <a:pt x="0" y="1182841"/>
                  <a:pt x="0" y="762000"/>
                </a:cubicBezTo>
                <a:cubicBezTo>
                  <a:pt x="0" y="341159"/>
                  <a:pt x="341159" y="0"/>
                  <a:pt x="762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任意多边形: 形状 15"/>
          <p:cNvSpPr>
            <a:spLocks noGrp="1"/>
          </p:cNvSpPr>
          <p:nvPr>
            <p:ph type="pic" sz="quarter" idx="14"/>
          </p:nvPr>
        </p:nvSpPr>
        <p:spPr>
          <a:xfrm>
            <a:off x="6096000" y="3992563"/>
            <a:ext cx="1524000" cy="1524000"/>
          </a:xfrm>
          <a:custGeom>
            <a:avLst/>
            <a:gdLst>
              <a:gd name="connsiteX0" fmla="*/ 762000 w 1524000"/>
              <a:gd name="connsiteY0" fmla="*/ 0 h 1524000"/>
              <a:gd name="connsiteX1" fmla="*/ 1524000 w 1524000"/>
              <a:gd name="connsiteY1" fmla="*/ 762000 h 1524000"/>
              <a:gd name="connsiteX2" fmla="*/ 762000 w 1524000"/>
              <a:gd name="connsiteY2" fmla="*/ 1524000 h 1524000"/>
              <a:gd name="connsiteX3" fmla="*/ 0 w 1524000"/>
              <a:gd name="connsiteY3" fmla="*/ 762000 h 1524000"/>
              <a:gd name="connsiteX4" fmla="*/ 762000 w 1524000"/>
              <a:gd name="connsiteY4" fmla="*/ 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0" h="1524000">
                <a:moveTo>
                  <a:pt x="762000" y="0"/>
                </a:moveTo>
                <a:cubicBezTo>
                  <a:pt x="1182841" y="0"/>
                  <a:pt x="1524000" y="341159"/>
                  <a:pt x="1524000" y="762000"/>
                </a:cubicBezTo>
                <a:cubicBezTo>
                  <a:pt x="1524000" y="1182841"/>
                  <a:pt x="1182841" y="1524000"/>
                  <a:pt x="762000" y="1524000"/>
                </a:cubicBezTo>
                <a:cubicBezTo>
                  <a:pt x="341159" y="1524000"/>
                  <a:pt x="0" y="1182841"/>
                  <a:pt x="0" y="762000"/>
                </a:cubicBezTo>
                <a:cubicBezTo>
                  <a:pt x="0" y="341159"/>
                  <a:pt x="341159" y="0"/>
                  <a:pt x="762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1"/>
          </p:nvPr>
        </p:nvSpPr>
        <p:spPr>
          <a:xfrm>
            <a:off x="1055688" y="1985963"/>
            <a:ext cx="1524000" cy="1524000"/>
          </a:xfrm>
          <a:custGeom>
            <a:avLst/>
            <a:gdLst>
              <a:gd name="connsiteX0" fmla="*/ 762000 w 1524000"/>
              <a:gd name="connsiteY0" fmla="*/ 0 h 1524000"/>
              <a:gd name="connsiteX1" fmla="*/ 1524000 w 1524000"/>
              <a:gd name="connsiteY1" fmla="*/ 762000 h 1524000"/>
              <a:gd name="connsiteX2" fmla="*/ 762000 w 1524000"/>
              <a:gd name="connsiteY2" fmla="*/ 1524000 h 1524000"/>
              <a:gd name="connsiteX3" fmla="*/ 0 w 1524000"/>
              <a:gd name="connsiteY3" fmla="*/ 762000 h 1524000"/>
              <a:gd name="connsiteX4" fmla="*/ 762000 w 1524000"/>
              <a:gd name="connsiteY4" fmla="*/ 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0" h="1524000">
                <a:moveTo>
                  <a:pt x="762000" y="0"/>
                </a:moveTo>
                <a:cubicBezTo>
                  <a:pt x="1182841" y="0"/>
                  <a:pt x="1524000" y="341159"/>
                  <a:pt x="1524000" y="762000"/>
                </a:cubicBezTo>
                <a:cubicBezTo>
                  <a:pt x="1524000" y="1182841"/>
                  <a:pt x="1182841" y="1524000"/>
                  <a:pt x="762000" y="1524000"/>
                </a:cubicBezTo>
                <a:cubicBezTo>
                  <a:pt x="341159" y="1524000"/>
                  <a:pt x="0" y="1182841"/>
                  <a:pt x="0" y="762000"/>
                </a:cubicBezTo>
                <a:cubicBezTo>
                  <a:pt x="0" y="341159"/>
                  <a:pt x="341159" y="0"/>
                  <a:pt x="762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2"/>
          </p:nvPr>
        </p:nvSpPr>
        <p:spPr>
          <a:xfrm>
            <a:off x="1055688" y="3992563"/>
            <a:ext cx="1524000" cy="1524000"/>
          </a:xfrm>
          <a:custGeom>
            <a:avLst/>
            <a:gdLst>
              <a:gd name="connsiteX0" fmla="*/ 762000 w 1524000"/>
              <a:gd name="connsiteY0" fmla="*/ 0 h 1524000"/>
              <a:gd name="connsiteX1" fmla="*/ 1524000 w 1524000"/>
              <a:gd name="connsiteY1" fmla="*/ 762000 h 1524000"/>
              <a:gd name="connsiteX2" fmla="*/ 762000 w 1524000"/>
              <a:gd name="connsiteY2" fmla="*/ 1524000 h 1524000"/>
              <a:gd name="connsiteX3" fmla="*/ 0 w 1524000"/>
              <a:gd name="connsiteY3" fmla="*/ 762000 h 1524000"/>
              <a:gd name="connsiteX4" fmla="*/ 762000 w 1524000"/>
              <a:gd name="connsiteY4" fmla="*/ 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0" h="1524000">
                <a:moveTo>
                  <a:pt x="762000" y="0"/>
                </a:moveTo>
                <a:cubicBezTo>
                  <a:pt x="1182841" y="0"/>
                  <a:pt x="1524000" y="341159"/>
                  <a:pt x="1524000" y="762000"/>
                </a:cubicBezTo>
                <a:cubicBezTo>
                  <a:pt x="1524000" y="1182841"/>
                  <a:pt x="1182841" y="1524000"/>
                  <a:pt x="762000" y="1524000"/>
                </a:cubicBezTo>
                <a:cubicBezTo>
                  <a:pt x="341159" y="1524000"/>
                  <a:pt x="0" y="1182841"/>
                  <a:pt x="0" y="762000"/>
                </a:cubicBezTo>
                <a:cubicBezTo>
                  <a:pt x="0" y="341159"/>
                  <a:pt x="341159" y="0"/>
                  <a:pt x="762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>
            <a:spLocks noGrp="1"/>
          </p:cNvSpPr>
          <p:nvPr>
            <p:ph type="pic" sz="quarter" idx="11"/>
          </p:nvPr>
        </p:nvSpPr>
        <p:spPr>
          <a:xfrm>
            <a:off x="1055689" y="2609850"/>
            <a:ext cx="4573587" cy="2806700"/>
          </a:xfrm>
          <a:custGeom>
            <a:avLst/>
            <a:gdLst>
              <a:gd name="connsiteX0" fmla="*/ 0 w 4573587"/>
              <a:gd name="connsiteY0" fmla="*/ 0 h 2806700"/>
              <a:gd name="connsiteX1" fmla="*/ 4573587 w 4573587"/>
              <a:gd name="connsiteY1" fmla="*/ 0 h 2806700"/>
              <a:gd name="connsiteX2" fmla="*/ 4573587 w 4573587"/>
              <a:gd name="connsiteY2" fmla="*/ 2806700 h 2806700"/>
              <a:gd name="connsiteX3" fmla="*/ 0 w 4573587"/>
              <a:gd name="connsiteY3" fmla="*/ 2806700 h 280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3587" h="2806700">
                <a:moveTo>
                  <a:pt x="0" y="0"/>
                </a:moveTo>
                <a:lnTo>
                  <a:pt x="4573587" y="0"/>
                </a:lnTo>
                <a:lnTo>
                  <a:pt x="4573587" y="2806700"/>
                </a:lnTo>
                <a:lnTo>
                  <a:pt x="0" y="2806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1488738" y="6126163"/>
            <a:ext cx="441325" cy="4413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503022" y="6169024"/>
            <a:ext cx="4167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AA4D43CE-1CD2-4561-835D-0F16B1ACDBC0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273050" y="288925"/>
            <a:ext cx="11645900" cy="6280150"/>
          </a:xfrm>
          <a:prstGeom prst="rect">
            <a:avLst/>
          </a:prstGeom>
          <a:noFill/>
          <a:ln w="317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microsoft.com/office/2007/relationships/media" Target="../media/media1.m4a"/><Relationship Id="rId1" Type="http://schemas.openxmlformats.org/officeDocument/2006/relationships/audio" Target="../media/media1.m4a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2.jpeg"/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500055" y="498158"/>
            <a:ext cx="2382845" cy="184666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/>
            <a:r>
              <a:rPr lang="en-US" altLang="zh-CN" sz="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THIS TEMPLATE DESIGNED FOR FEI ER SHE JI</a:t>
            </a:r>
            <a:endParaRPr lang="en-US" altLang="zh-CN" sz="600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73050" y="288925"/>
            <a:ext cx="11645900" cy="6280150"/>
          </a:xfrm>
          <a:prstGeom prst="rect">
            <a:avLst/>
          </a:prstGeom>
          <a:noFill/>
          <a:ln w="317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4067" y="3036007"/>
            <a:ext cx="4465933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时尚中黑简体" panose="01010104010101010101" pitchFamily="2" charset="-122"/>
                <a:cs typeface="+mn-cs"/>
              </a:rPr>
              <a:t>The user can demonstrate on a projector or computer, or print the presentation and make it into a film to be used in a wider field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时尚中黑简体" panose="01010104010101010101" pitchFamily="2" charset="-122"/>
              <a:cs typeface="+mn-cs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778714" y="3911601"/>
            <a:ext cx="1210588" cy="1454150"/>
            <a:chOff x="7778714" y="3911601"/>
            <a:chExt cx="1210588" cy="1454150"/>
          </a:xfrm>
        </p:grpSpPr>
        <p:sp>
          <p:nvSpPr>
            <p:cNvPr id="7" name="矩形 6"/>
            <p:cNvSpPr/>
            <p:nvPr/>
          </p:nvSpPr>
          <p:spPr>
            <a:xfrm>
              <a:off x="7895057" y="3911601"/>
              <a:ext cx="947420" cy="145415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778714" y="4042873"/>
              <a:ext cx="1210588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jieshewen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988735" y="1673093"/>
            <a:ext cx="1219200" cy="1219200"/>
            <a:chOff x="2988735" y="1673093"/>
            <a:chExt cx="1219200" cy="1219200"/>
          </a:xfrm>
        </p:grpSpPr>
        <p:sp>
          <p:nvSpPr>
            <p:cNvPr id="9" name="椭圆 8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223873" y="1885272"/>
              <a:ext cx="748924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招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87801" y="1673093"/>
            <a:ext cx="1219200" cy="1219200"/>
            <a:chOff x="3987801" y="1673093"/>
            <a:chExt cx="1219200" cy="1219200"/>
          </a:xfrm>
        </p:grpSpPr>
        <p:sp>
          <p:nvSpPr>
            <p:cNvPr id="10" name="椭圆 9"/>
            <p:cNvSpPr/>
            <p:nvPr/>
          </p:nvSpPr>
          <p:spPr>
            <a:xfrm>
              <a:off x="3987801" y="1673093"/>
              <a:ext cx="1219200" cy="1219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227174" y="1885272"/>
              <a:ext cx="748924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商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86867" y="1673093"/>
            <a:ext cx="1219200" cy="1219200"/>
            <a:chOff x="4986867" y="1673093"/>
            <a:chExt cx="1219200" cy="1219200"/>
          </a:xfrm>
        </p:grpSpPr>
        <p:sp>
          <p:nvSpPr>
            <p:cNvPr id="11" name="椭圆 10"/>
            <p:cNvSpPr/>
            <p:nvPr/>
          </p:nvSpPr>
          <p:spPr>
            <a:xfrm>
              <a:off x="4986867" y="1673093"/>
              <a:ext cx="1219200" cy="1219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230475" y="1885272"/>
              <a:ext cx="748924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工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985933" y="1673093"/>
            <a:ext cx="1219200" cy="1219200"/>
            <a:chOff x="5985933" y="1673093"/>
            <a:chExt cx="1219200" cy="1219200"/>
          </a:xfrm>
        </p:grpSpPr>
        <p:sp>
          <p:nvSpPr>
            <p:cNvPr id="12" name="椭圆 11"/>
            <p:cNvSpPr/>
            <p:nvPr/>
          </p:nvSpPr>
          <p:spPr>
            <a:xfrm>
              <a:off x="5985933" y="1673093"/>
              <a:ext cx="1219200" cy="1219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233776" y="1885272"/>
              <a:ext cx="748924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作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984999" y="1673093"/>
            <a:ext cx="1219200" cy="1219200"/>
            <a:chOff x="6984999" y="1673093"/>
            <a:chExt cx="1219200" cy="1219200"/>
          </a:xfrm>
        </p:grpSpPr>
        <p:sp>
          <p:nvSpPr>
            <p:cNvPr id="13" name="椭圆 12"/>
            <p:cNvSpPr/>
            <p:nvPr/>
          </p:nvSpPr>
          <p:spPr>
            <a:xfrm>
              <a:off x="6984999" y="1673093"/>
              <a:ext cx="1219200" cy="1219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237077" y="1885272"/>
              <a:ext cx="748923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汇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984065" y="1673093"/>
            <a:ext cx="1219200" cy="1219200"/>
            <a:chOff x="7984065" y="1673093"/>
            <a:chExt cx="1219200" cy="1219200"/>
          </a:xfrm>
        </p:grpSpPr>
        <p:sp>
          <p:nvSpPr>
            <p:cNvPr id="14" name="椭圆 13"/>
            <p:cNvSpPr/>
            <p:nvPr/>
          </p:nvSpPr>
          <p:spPr>
            <a:xfrm>
              <a:off x="7984065" y="1673093"/>
              <a:ext cx="1219200" cy="1219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240378" y="1885272"/>
              <a:ext cx="748924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报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sp>
        <p:nvSpPr>
          <p:cNvPr id="26" name="任意多边形: 形状 25"/>
          <p:cNvSpPr/>
          <p:nvPr/>
        </p:nvSpPr>
        <p:spPr>
          <a:xfrm rot="16200000">
            <a:off x="432752" y="451037"/>
            <a:ext cx="299883" cy="278907"/>
          </a:xfrm>
          <a:custGeom>
            <a:avLst/>
            <a:gdLst>
              <a:gd name="connsiteX0" fmla="*/ 149942 w 299883"/>
              <a:gd name="connsiteY0" fmla="*/ 0 h 278907"/>
              <a:gd name="connsiteX1" fmla="*/ 299883 w 299883"/>
              <a:gd name="connsiteY1" fmla="*/ 149942 h 278907"/>
              <a:gd name="connsiteX2" fmla="*/ 255966 w 299883"/>
              <a:gd name="connsiteY2" fmla="*/ 255966 h 278907"/>
              <a:gd name="connsiteX3" fmla="*/ 221941 w 299883"/>
              <a:gd name="connsiteY3" fmla="*/ 278907 h 278907"/>
              <a:gd name="connsiteX4" fmla="*/ 221941 w 299883"/>
              <a:gd name="connsiteY4" fmla="*/ 173373 h 278907"/>
              <a:gd name="connsiteX5" fmla="*/ 149941 w 299883"/>
              <a:gd name="connsiteY5" fmla="*/ 101373 h 278907"/>
              <a:gd name="connsiteX6" fmla="*/ 77941 w 299883"/>
              <a:gd name="connsiteY6" fmla="*/ 173373 h 278907"/>
              <a:gd name="connsiteX7" fmla="*/ 77941 w 299883"/>
              <a:gd name="connsiteY7" fmla="*/ 278906 h 278907"/>
              <a:gd name="connsiteX8" fmla="*/ 43917 w 299883"/>
              <a:gd name="connsiteY8" fmla="*/ 255966 h 278907"/>
              <a:gd name="connsiteX9" fmla="*/ 0 w 299883"/>
              <a:gd name="connsiteY9" fmla="*/ 149942 h 278907"/>
              <a:gd name="connsiteX10" fmla="*/ 149942 w 299883"/>
              <a:gd name="connsiteY10" fmla="*/ 0 h 278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9883" h="278907">
                <a:moveTo>
                  <a:pt x="149942" y="0"/>
                </a:moveTo>
                <a:cubicBezTo>
                  <a:pt x="232752" y="0"/>
                  <a:pt x="299883" y="67131"/>
                  <a:pt x="299883" y="149942"/>
                </a:cubicBezTo>
                <a:cubicBezTo>
                  <a:pt x="299883" y="191347"/>
                  <a:pt x="283100" y="228832"/>
                  <a:pt x="255966" y="255966"/>
                </a:cubicBezTo>
                <a:lnTo>
                  <a:pt x="221941" y="278907"/>
                </a:lnTo>
                <a:lnTo>
                  <a:pt x="221941" y="173373"/>
                </a:lnTo>
                <a:cubicBezTo>
                  <a:pt x="221941" y="133608"/>
                  <a:pt x="189706" y="101373"/>
                  <a:pt x="149941" y="101373"/>
                </a:cubicBezTo>
                <a:cubicBezTo>
                  <a:pt x="110176" y="101373"/>
                  <a:pt x="77941" y="133608"/>
                  <a:pt x="77941" y="173373"/>
                </a:cubicBezTo>
                <a:lnTo>
                  <a:pt x="77941" y="278906"/>
                </a:lnTo>
                <a:lnTo>
                  <a:pt x="43917" y="255966"/>
                </a:lnTo>
                <a:cubicBezTo>
                  <a:pt x="16783" y="228832"/>
                  <a:pt x="0" y="191347"/>
                  <a:pt x="0" y="149942"/>
                </a:cubicBezTo>
                <a:cubicBezTo>
                  <a:pt x="0" y="67131"/>
                  <a:pt x="67131" y="0"/>
                  <a:pt x="14994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BG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609600" y="-653143"/>
            <a:ext cx="609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5" t="17783" r="18385" b="52240"/>
          <a:stretch>
            <a:fillRect/>
          </a:stretch>
        </p:blipFill>
        <p:spPr>
          <a:xfrm>
            <a:off x="0" y="4151086"/>
            <a:ext cx="12192000" cy="2706914"/>
          </a:xfrm>
          <a:prstGeom prst="rect">
            <a:avLst/>
          </a:prstGeom>
          <a:effectLst>
            <a:outerShdw blurRad="368300" dist="38100" dir="16200000" rotWithShape="0">
              <a:prstClr val="black">
                <a:alpha val="27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25" grpId="0"/>
      <p:bldP spid="23" grpId="0" animBg="1"/>
      <p:bldP spid="5" grpId="0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1817688" y="2083674"/>
            <a:ext cx="2347912" cy="469026"/>
            <a:chOff x="1817688" y="2083674"/>
            <a:chExt cx="2347912" cy="469026"/>
          </a:xfrm>
        </p:grpSpPr>
        <p:sp>
          <p:nvSpPr>
            <p:cNvPr id="11" name="矩形 10"/>
            <p:cNvSpPr/>
            <p:nvPr/>
          </p:nvSpPr>
          <p:spPr>
            <a:xfrm>
              <a:off x="1817688" y="2087564"/>
              <a:ext cx="2347912" cy="46513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630488" y="208367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</a:t>
              </a:r>
              <a:endParaRPr lang="zh-CN" altLang="en-US" sz="2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817688" y="4086803"/>
            <a:ext cx="2347912" cy="472497"/>
            <a:chOff x="1817688" y="4086803"/>
            <a:chExt cx="2347912" cy="472497"/>
          </a:xfrm>
        </p:grpSpPr>
        <p:sp>
          <p:nvSpPr>
            <p:cNvPr id="13" name="矩形 12"/>
            <p:cNvSpPr/>
            <p:nvPr/>
          </p:nvSpPr>
          <p:spPr>
            <a:xfrm>
              <a:off x="1817688" y="4094164"/>
              <a:ext cx="2347912" cy="46513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630488" y="408680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</a:t>
              </a:r>
              <a:endParaRPr lang="zh-CN" altLang="en-US" sz="2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858000" y="2083674"/>
            <a:ext cx="2347912" cy="469026"/>
            <a:chOff x="6858000" y="2083674"/>
            <a:chExt cx="2347912" cy="469026"/>
          </a:xfrm>
        </p:grpSpPr>
        <p:sp>
          <p:nvSpPr>
            <p:cNvPr id="12" name="矩形 11"/>
            <p:cNvSpPr/>
            <p:nvPr/>
          </p:nvSpPr>
          <p:spPr>
            <a:xfrm>
              <a:off x="6858000" y="2087564"/>
              <a:ext cx="2347912" cy="46513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705070" y="208367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</a:t>
              </a:r>
              <a:endParaRPr lang="zh-CN" altLang="en-US" sz="2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858000" y="4086803"/>
            <a:ext cx="2347912" cy="472497"/>
            <a:chOff x="6858000" y="4086803"/>
            <a:chExt cx="2347912" cy="472497"/>
          </a:xfrm>
        </p:grpSpPr>
        <p:sp>
          <p:nvSpPr>
            <p:cNvPr id="14" name="矩形 13"/>
            <p:cNvSpPr/>
            <p:nvPr/>
          </p:nvSpPr>
          <p:spPr>
            <a:xfrm>
              <a:off x="6858000" y="4094164"/>
              <a:ext cx="2347912" cy="46513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705070" y="408680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</a:t>
              </a:r>
              <a:endParaRPr lang="zh-CN" altLang="en-US" sz="2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</a:t>
            </a:r>
            <a:r>
              <a:rPr lang="zh-CN" altLang="en-US" sz="32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添加此处</a:t>
            </a:r>
            <a:endParaRPr lang="zh-CN" altLang="en-US" sz="3200" dirty="0">
              <a:solidFill>
                <a:srgbClr val="0070C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579689" y="2613920"/>
            <a:ext cx="3211512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just"/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pic>
        <p:nvPicPr>
          <p:cNvPr id="40" name="图片占位符 39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ln w="57150">
            <a:solidFill>
              <a:schemeClr val="bg1">
                <a:lumMod val="95000"/>
              </a:schemeClr>
            </a:solidFill>
          </a:ln>
        </p:spPr>
      </p:pic>
      <p:pic>
        <p:nvPicPr>
          <p:cNvPr id="44" name="图片占位符 43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0" r="15510"/>
          <a:stretch>
            <a:fillRect/>
          </a:stretch>
        </p:blipFill>
        <p:spPr>
          <a:ln w="57150">
            <a:solidFill>
              <a:schemeClr val="bg1">
                <a:lumMod val="95000"/>
              </a:schemeClr>
            </a:solidFill>
          </a:ln>
        </p:spPr>
      </p:pic>
      <p:pic>
        <p:nvPicPr>
          <p:cNvPr id="48" name="图片占位符 47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>
          <a:ln w="57150">
            <a:solidFill>
              <a:schemeClr val="bg1">
                <a:lumMod val="95000"/>
              </a:schemeClr>
            </a:solidFill>
          </a:ln>
        </p:spPr>
      </p:pic>
      <p:pic>
        <p:nvPicPr>
          <p:cNvPr id="56" name="图片占位符 55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1" r="16601"/>
          <a:stretch>
            <a:fillRect/>
          </a:stretch>
        </p:blipFill>
        <p:spPr>
          <a:ln w="57150">
            <a:solidFill>
              <a:schemeClr val="bg1">
                <a:lumMod val="95000"/>
              </a:schemeClr>
            </a:solidFill>
          </a:ln>
        </p:spPr>
      </p:pic>
      <p:sp>
        <p:nvSpPr>
          <p:cNvPr id="61" name="文本框 60"/>
          <p:cNvSpPr txBox="1"/>
          <p:nvPr/>
        </p:nvSpPr>
        <p:spPr>
          <a:xfrm>
            <a:off x="7705070" y="2613920"/>
            <a:ext cx="3211512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just"/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579689" y="4628270"/>
            <a:ext cx="3211512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just"/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705070" y="4628270"/>
            <a:ext cx="3211512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just"/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0" grpId="0"/>
      <p:bldP spid="61" grpId="0"/>
      <p:bldP spid="62" grpId="0"/>
      <p:bldP spid="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64100" y="2138363"/>
            <a:ext cx="2425700" cy="330200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556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占位符 19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58" r="31658"/>
          <a:stretch>
            <a:fillRect/>
          </a:stretch>
        </p:blipFill>
        <p:spPr/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</a:t>
            </a:r>
            <a:r>
              <a:rPr lang="zh-CN" altLang="en-US" sz="32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添加此处</a:t>
            </a:r>
            <a:endParaRPr lang="zh-CN" altLang="en-US" sz="3200" dirty="0">
              <a:solidFill>
                <a:srgbClr val="0070C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"/>
          <p:cNvSpPr/>
          <p:nvPr/>
        </p:nvSpPr>
        <p:spPr>
          <a:xfrm>
            <a:off x="1209676" y="3270252"/>
            <a:ext cx="555624" cy="555624"/>
          </a:xfrm>
          <a:custGeom>
            <a:avLst/>
            <a:gdLst>
              <a:gd name="connsiteX0" fmla="*/ 238126 w 331788"/>
              <a:gd name="connsiteY0" fmla="*/ 55562 h 331788"/>
              <a:gd name="connsiteX1" fmla="*/ 55563 w 331788"/>
              <a:gd name="connsiteY1" fmla="*/ 165100 h 331788"/>
              <a:gd name="connsiteX2" fmla="*/ 238126 w 331788"/>
              <a:gd name="connsiteY2" fmla="*/ 276225 h 331788"/>
              <a:gd name="connsiteX3" fmla="*/ 179388 w 331788"/>
              <a:gd name="connsiteY3" fmla="*/ 165100 h 331788"/>
              <a:gd name="connsiteX4" fmla="*/ 165894 w 331788"/>
              <a:gd name="connsiteY4" fmla="*/ 0 h 331788"/>
              <a:gd name="connsiteX5" fmla="*/ 331788 w 331788"/>
              <a:gd name="connsiteY5" fmla="*/ 165894 h 331788"/>
              <a:gd name="connsiteX6" fmla="*/ 165894 w 331788"/>
              <a:gd name="connsiteY6" fmla="*/ 331788 h 331788"/>
              <a:gd name="connsiteX7" fmla="*/ 0 w 331788"/>
              <a:gd name="connsiteY7" fmla="*/ 165894 h 331788"/>
              <a:gd name="connsiteX8" fmla="*/ 165894 w 331788"/>
              <a:gd name="connsiteY8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788" h="331788">
                <a:moveTo>
                  <a:pt x="238126" y="55562"/>
                </a:moveTo>
                <a:lnTo>
                  <a:pt x="55563" y="165100"/>
                </a:lnTo>
                <a:lnTo>
                  <a:pt x="238126" y="276225"/>
                </a:lnTo>
                <a:lnTo>
                  <a:pt x="179388" y="165100"/>
                </a:lnTo>
                <a:close/>
                <a:moveTo>
                  <a:pt x="165894" y="0"/>
                </a:moveTo>
                <a:cubicBezTo>
                  <a:pt x="257515" y="0"/>
                  <a:pt x="331788" y="74273"/>
                  <a:pt x="331788" y="165894"/>
                </a:cubicBezTo>
                <a:cubicBezTo>
                  <a:pt x="331788" y="257515"/>
                  <a:pt x="257515" y="331788"/>
                  <a:pt x="165894" y="331788"/>
                </a:cubicBezTo>
                <a:cubicBezTo>
                  <a:pt x="74273" y="331788"/>
                  <a:pt x="0" y="257515"/>
                  <a:pt x="0" y="165894"/>
                </a:cubicBezTo>
                <a:cubicBezTo>
                  <a:pt x="0" y="74273"/>
                  <a:pt x="74273" y="0"/>
                  <a:pt x="16589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椭圆 8"/>
          <p:cNvSpPr/>
          <p:nvPr/>
        </p:nvSpPr>
        <p:spPr>
          <a:xfrm flipH="1">
            <a:off x="10426701" y="3270251"/>
            <a:ext cx="555624" cy="555624"/>
          </a:xfrm>
          <a:custGeom>
            <a:avLst/>
            <a:gdLst>
              <a:gd name="connsiteX0" fmla="*/ 238126 w 331788"/>
              <a:gd name="connsiteY0" fmla="*/ 55562 h 331788"/>
              <a:gd name="connsiteX1" fmla="*/ 55563 w 331788"/>
              <a:gd name="connsiteY1" fmla="*/ 165100 h 331788"/>
              <a:gd name="connsiteX2" fmla="*/ 238126 w 331788"/>
              <a:gd name="connsiteY2" fmla="*/ 276225 h 331788"/>
              <a:gd name="connsiteX3" fmla="*/ 179388 w 331788"/>
              <a:gd name="connsiteY3" fmla="*/ 165100 h 331788"/>
              <a:gd name="connsiteX4" fmla="*/ 165894 w 331788"/>
              <a:gd name="connsiteY4" fmla="*/ 0 h 331788"/>
              <a:gd name="connsiteX5" fmla="*/ 331788 w 331788"/>
              <a:gd name="connsiteY5" fmla="*/ 165894 h 331788"/>
              <a:gd name="connsiteX6" fmla="*/ 165894 w 331788"/>
              <a:gd name="connsiteY6" fmla="*/ 331788 h 331788"/>
              <a:gd name="connsiteX7" fmla="*/ 0 w 331788"/>
              <a:gd name="connsiteY7" fmla="*/ 165894 h 331788"/>
              <a:gd name="connsiteX8" fmla="*/ 165894 w 331788"/>
              <a:gd name="connsiteY8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788" h="331788">
                <a:moveTo>
                  <a:pt x="238126" y="55562"/>
                </a:moveTo>
                <a:lnTo>
                  <a:pt x="55563" y="165100"/>
                </a:lnTo>
                <a:lnTo>
                  <a:pt x="238126" y="276225"/>
                </a:lnTo>
                <a:lnTo>
                  <a:pt x="179388" y="165100"/>
                </a:lnTo>
                <a:close/>
                <a:moveTo>
                  <a:pt x="165894" y="0"/>
                </a:moveTo>
                <a:cubicBezTo>
                  <a:pt x="257515" y="0"/>
                  <a:pt x="331788" y="74273"/>
                  <a:pt x="331788" y="165894"/>
                </a:cubicBezTo>
                <a:cubicBezTo>
                  <a:pt x="331788" y="257515"/>
                  <a:pt x="257515" y="331788"/>
                  <a:pt x="165894" y="331788"/>
                </a:cubicBezTo>
                <a:cubicBezTo>
                  <a:pt x="74273" y="331788"/>
                  <a:pt x="0" y="257515"/>
                  <a:pt x="0" y="165894"/>
                </a:cubicBezTo>
                <a:cubicBezTo>
                  <a:pt x="0" y="74273"/>
                  <a:pt x="74273" y="0"/>
                  <a:pt x="16589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7651071" y="2923270"/>
            <a:ext cx="2420029" cy="1455958"/>
            <a:chOff x="874713" y="4293102"/>
            <a:chExt cx="2420029" cy="1455958"/>
          </a:xfrm>
        </p:grpSpPr>
        <p:sp>
          <p:nvSpPr>
            <p:cNvPr id="14" name="文本框 13"/>
            <p:cNvSpPr txBox="1"/>
            <p:nvPr/>
          </p:nvSpPr>
          <p:spPr>
            <a:xfrm>
              <a:off x="874713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74713" y="4671842"/>
              <a:ext cx="242002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17385" y="2923270"/>
            <a:ext cx="2420029" cy="1455958"/>
            <a:chOff x="874713" y="4293102"/>
            <a:chExt cx="2420029" cy="1455958"/>
          </a:xfrm>
        </p:grpSpPr>
        <p:sp>
          <p:nvSpPr>
            <p:cNvPr id="17" name="文本框 16"/>
            <p:cNvSpPr txBox="1"/>
            <p:nvPr/>
          </p:nvSpPr>
          <p:spPr>
            <a:xfrm>
              <a:off x="1263417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74713" y="4671842"/>
              <a:ext cx="242002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485900" y="3344862"/>
            <a:ext cx="9220200" cy="2217737"/>
            <a:chOff x="1854200" y="2608263"/>
            <a:chExt cx="9220200" cy="1181100"/>
          </a:xfrm>
          <a:solidFill>
            <a:schemeClr val="bg1">
              <a:lumMod val="85000"/>
            </a:schemeClr>
          </a:solidFill>
        </p:grpSpPr>
        <p:sp>
          <p:nvSpPr>
            <p:cNvPr id="11" name="矩形 10"/>
            <p:cNvSpPr/>
            <p:nvPr/>
          </p:nvSpPr>
          <p:spPr>
            <a:xfrm>
              <a:off x="1854200" y="2608263"/>
              <a:ext cx="2895600" cy="1181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016500" y="2608263"/>
              <a:ext cx="2895600" cy="1181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178800" y="2608263"/>
              <a:ext cx="2895600" cy="1181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</a:t>
            </a:r>
            <a:r>
              <a:rPr lang="zh-CN" altLang="en-US" sz="32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添加此处</a:t>
            </a:r>
            <a:endParaRPr lang="zh-CN" altLang="en-US" sz="3200" dirty="0">
              <a:solidFill>
                <a:srgbClr val="0070C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485900" y="2163763"/>
            <a:ext cx="9220200" cy="1181100"/>
            <a:chOff x="1854200" y="2608263"/>
            <a:chExt cx="9220200" cy="1181100"/>
          </a:xfrm>
          <a:solidFill>
            <a:srgbClr val="0070C0"/>
          </a:solidFill>
        </p:grpSpPr>
        <p:sp>
          <p:nvSpPr>
            <p:cNvPr id="2" name="矩形 1"/>
            <p:cNvSpPr/>
            <p:nvPr/>
          </p:nvSpPr>
          <p:spPr>
            <a:xfrm>
              <a:off x="1854200" y="2608263"/>
              <a:ext cx="2895600" cy="1181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016500" y="2608263"/>
              <a:ext cx="2895600" cy="1181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178800" y="2608263"/>
              <a:ext cx="2895600" cy="1181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63801" y="2849565"/>
            <a:ext cx="939798" cy="939798"/>
            <a:chOff x="2988735" y="1673093"/>
            <a:chExt cx="1219200" cy="1219200"/>
          </a:xfrm>
        </p:grpSpPr>
        <p:sp>
          <p:nvSpPr>
            <p:cNvPr id="15" name="椭圆 14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309067" y="1885272"/>
              <a:ext cx="578539" cy="7586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gency FB" panose="020B0503020202020204" pitchFamily="34" charset="0"/>
                  <a:ea typeface="时尚中黑简体" panose="01010104010101010101" pitchFamily="2" charset="-122"/>
                </a:rPr>
                <a:t>01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26101" y="2849565"/>
            <a:ext cx="939798" cy="939798"/>
            <a:chOff x="2988735" y="1673093"/>
            <a:chExt cx="1219200" cy="1219200"/>
          </a:xfrm>
        </p:grpSpPr>
        <p:sp>
          <p:nvSpPr>
            <p:cNvPr id="18" name="椭圆 17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59157" y="1885272"/>
              <a:ext cx="678358" cy="7586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gency FB" panose="020B0503020202020204" pitchFamily="34" charset="0"/>
                  <a:ea typeface="时尚中黑简体" panose="01010104010101010101" pitchFamily="2" charset="-122"/>
                </a:rPr>
                <a:t>02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788401" y="2849565"/>
            <a:ext cx="939798" cy="939798"/>
            <a:chOff x="2988735" y="1673093"/>
            <a:chExt cx="1219200" cy="1219200"/>
          </a:xfrm>
        </p:grpSpPr>
        <p:sp>
          <p:nvSpPr>
            <p:cNvPr id="21" name="椭圆 20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250839" y="1885272"/>
              <a:ext cx="694995" cy="7586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gency FB" panose="020B0503020202020204" pitchFamily="34" charset="0"/>
                  <a:ea typeface="时尚中黑简体" panose="01010104010101010101" pitchFamily="2" charset="-122"/>
                </a:rPr>
                <a:t>03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922747" y="231238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标题添加此处</a:t>
            </a:r>
            <a:endParaRPr lang="zh-CN" altLang="en-US" sz="2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83607" y="4061172"/>
            <a:ext cx="2494693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just"/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48653" y="4061172"/>
            <a:ext cx="2494693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just"/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010953" y="4061172"/>
            <a:ext cx="2494693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just"/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080337" y="231238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标题添加此处</a:t>
            </a:r>
            <a:endParaRPr lang="zh-CN" altLang="en-US" sz="2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42636" y="231238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标题添加此处</a:t>
            </a:r>
            <a:endParaRPr lang="zh-CN" altLang="en-US" sz="2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A4D43CE-1CD2-4561-835D-0F16B1ACDBC0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rPr>
              <a:t>标题文字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rPr>
              <a:t>添加此处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时尚中黑简体" panose="01010104010101010101" pitchFamily="2" charset="-122"/>
              <a:ea typeface="时尚中黑简体" panose="0101010401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时尚中黑简体" panose="01010104010101010101" pitchFamily="2" charset="-122"/>
                <a:cs typeface="+mn-cs"/>
              </a:rPr>
              <a:t>The user can demonstrate on a projector or computer, or print the presentation and make it into a film to be used in a wider field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时尚中黑简体" panose="01010104010101010101" pitchFamily="2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/>
          <p:cNvGrpSpPr/>
          <p:nvPr/>
        </p:nvGrpSpPr>
        <p:grpSpPr>
          <a:xfrm>
            <a:off x="1384300" y="1906279"/>
            <a:ext cx="9423400" cy="3954549"/>
            <a:chOff x="1384300" y="1906279"/>
            <a:chExt cx="9423400" cy="3954549"/>
          </a:xfrm>
        </p:grpSpPr>
        <p:sp>
          <p:nvSpPr>
            <p:cNvPr id="31" name="矩形 30"/>
            <p:cNvSpPr/>
            <p:nvPr/>
          </p:nvSpPr>
          <p:spPr>
            <a:xfrm>
              <a:off x="1384300" y="4675162"/>
              <a:ext cx="9423400" cy="1185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1808" tIns="241808" rIns="6838188" bIns="241808" numCol="1" spcCol="1270" anchor="ctr" anchorCtr="0">
              <a:noAutofit/>
            </a:bodyPr>
            <a:lstStyle/>
            <a:p>
              <a:pPr marL="0" lvl="0" indent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400" kern="1200"/>
            </a:p>
          </p:txBody>
        </p:sp>
        <p:sp>
          <p:nvSpPr>
            <p:cNvPr id="32" name="矩形 31"/>
            <p:cNvSpPr/>
            <p:nvPr/>
          </p:nvSpPr>
          <p:spPr>
            <a:xfrm>
              <a:off x="1384300" y="3290720"/>
              <a:ext cx="9423400" cy="1185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1808" tIns="241808" rIns="6838188" bIns="241808" numCol="1" spcCol="1270" anchor="ctr" anchorCtr="0">
              <a:noAutofit/>
            </a:bodyPr>
            <a:lstStyle/>
            <a:p>
              <a:pPr marL="0" lvl="0" indent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400" kern="1200"/>
            </a:p>
          </p:txBody>
        </p:sp>
        <p:sp>
          <p:nvSpPr>
            <p:cNvPr id="33" name="矩形 32"/>
            <p:cNvSpPr/>
            <p:nvPr/>
          </p:nvSpPr>
          <p:spPr>
            <a:xfrm>
              <a:off x="1384300" y="1906279"/>
              <a:ext cx="9423400" cy="1185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1808" tIns="241808" rIns="6838188" bIns="241808" numCol="1" spcCol="1270" anchor="ctr" anchorCtr="0">
              <a:noAutofit/>
            </a:bodyPr>
            <a:lstStyle/>
            <a:p>
              <a:pPr marL="0" lvl="0" indent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400" kern="1200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7154384" y="2005666"/>
              <a:ext cx="1490811" cy="993874"/>
            </a:xfrm>
            <a:custGeom>
              <a:avLst/>
              <a:gdLst>
                <a:gd name="connsiteX0" fmla="*/ 0 w 1490811"/>
                <a:gd name="connsiteY0" fmla="*/ 99387 h 993874"/>
                <a:gd name="connsiteX1" fmla="*/ 99387 w 1490811"/>
                <a:gd name="connsiteY1" fmla="*/ 0 h 993874"/>
                <a:gd name="connsiteX2" fmla="*/ 1391424 w 1490811"/>
                <a:gd name="connsiteY2" fmla="*/ 0 h 993874"/>
                <a:gd name="connsiteX3" fmla="*/ 1490811 w 1490811"/>
                <a:gd name="connsiteY3" fmla="*/ 99387 h 993874"/>
                <a:gd name="connsiteX4" fmla="*/ 1490811 w 1490811"/>
                <a:gd name="connsiteY4" fmla="*/ 894487 h 993874"/>
                <a:gd name="connsiteX5" fmla="*/ 1391424 w 1490811"/>
                <a:gd name="connsiteY5" fmla="*/ 993874 h 993874"/>
                <a:gd name="connsiteX6" fmla="*/ 99387 w 1490811"/>
                <a:gd name="connsiteY6" fmla="*/ 993874 h 993874"/>
                <a:gd name="connsiteX7" fmla="*/ 0 w 1490811"/>
                <a:gd name="connsiteY7" fmla="*/ 894487 h 993874"/>
                <a:gd name="connsiteX8" fmla="*/ 0 w 1490811"/>
                <a:gd name="connsiteY8" fmla="*/ 99387 h 99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0811" h="993874">
                  <a:moveTo>
                    <a:pt x="0" y="99387"/>
                  </a:moveTo>
                  <a:cubicBezTo>
                    <a:pt x="0" y="44497"/>
                    <a:pt x="44497" y="0"/>
                    <a:pt x="99387" y="0"/>
                  </a:cubicBezTo>
                  <a:lnTo>
                    <a:pt x="1391424" y="0"/>
                  </a:lnTo>
                  <a:cubicBezTo>
                    <a:pt x="1446314" y="0"/>
                    <a:pt x="1490811" y="44497"/>
                    <a:pt x="1490811" y="99387"/>
                  </a:cubicBezTo>
                  <a:lnTo>
                    <a:pt x="1490811" y="894487"/>
                  </a:lnTo>
                  <a:cubicBezTo>
                    <a:pt x="1490811" y="949377"/>
                    <a:pt x="1446314" y="993874"/>
                    <a:pt x="1391424" y="993874"/>
                  </a:cubicBezTo>
                  <a:lnTo>
                    <a:pt x="99387" y="993874"/>
                  </a:lnTo>
                  <a:cubicBezTo>
                    <a:pt x="44497" y="993874"/>
                    <a:pt x="0" y="949377"/>
                    <a:pt x="0" y="894487"/>
                  </a:cubicBezTo>
                  <a:lnTo>
                    <a:pt x="0" y="9938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4840" tIns="154840" rIns="154840" bIns="15484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300" kern="1200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6446248" y="2999540"/>
              <a:ext cx="1453541" cy="3975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453541" y="0"/>
                  </a:moveTo>
                  <a:lnTo>
                    <a:pt x="1453541" y="198774"/>
                  </a:lnTo>
                  <a:lnTo>
                    <a:pt x="0" y="198774"/>
                  </a:lnTo>
                  <a:lnTo>
                    <a:pt x="0" y="39754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任意多边形: 形状 35"/>
            <p:cNvSpPr/>
            <p:nvPr/>
          </p:nvSpPr>
          <p:spPr>
            <a:xfrm>
              <a:off x="5700842" y="3397090"/>
              <a:ext cx="1490811" cy="993874"/>
            </a:xfrm>
            <a:custGeom>
              <a:avLst/>
              <a:gdLst>
                <a:gd name="connsiteX0" fmla="*/ 0 w 1490811"/>
                <a:gd name="connsiteY0" fmla="*/ 99387 h 993874"/>
                <a:gd name="connsiteX1" fmla="*/ 99387 w 1490811"/>
                <a:gd name="connsiteY1" fmla="*/ 0 h 993874"/>
                <a:gd name="connsiteX2" fmla="*/ 1391424 w 1490811"/>
                <a:gd name="connsiteY2" fmla="*/ 0 h 993874"/>
                <a:gd name="connsiteX3" fmla="*/ 1490811 w 1490811"/>
                <a:gd name="connsiteY3" fmla="*/ 99387 h 993874"/>
                <a:gd name="connsiteX4" fmla="*/ 1490811 w 1490811"/>
                <a:gd name="connsiteY4" fmla="*/ 894487 h 993874"/>
                <a:gd name="connsiteX5" fmla="*/ 1391424 w 1490811"/>
                <a:gd name="connsiteY5" fmla="*/ 993874 h 993874"/>
                <a:gd name="connsiteX6" fmla="*/ 99387 w 1490811"/>
                <a:gd name="connsiteY6" fmla="*/ 993874 h 993874"/>
                <a:gd name="connsiteX7" fmla="*/ 0 w 1490811"/>
                <a:gd name="connsiteY7" fmla="*/ 894487 h 993874"/>
                <a:gd name="connsiteX8" fmla="*/ 0 w 1490811"/>
                <a:gd name="connsiteY8" fmla="*/ 99387 h 99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0811" h="993874">
                  <a:moveTo>
                    <a:pt x="0" y="99387"/>
                  </a:moveTo>
                  <a:cubicBezTo>
                    <a:pt x="0" y="44497"/>
                    <a:pt x="44497" y="0"/>
                    <a:pt x="99387" y="0"/>
                  </a:cubicBezTo>
                  <a:lnTo>
                    <a:pt x="1391424" y="0"/>
                  </a:lnTo>
                  <a:cubicBezTo>
                    <a:pt x="1446314" y="0"/>
                    <a:pt x="1490811" y="44497"/>
                    <a:pt x="1490811" y="99387"/>
                  </a:cubicBezTo>
                  <a:lnTo>
                    <a:pt x="1490811" y="894487"/>
                  </a:lnTo>
                  <a:cubicBezTo>
                    <a:pt x="1490811" y="949377"/>
                    <a:pt x="1446314" y="993874"/>
                    <a:pt x="1391424" y="993874"/>
                  </a:cubicBezTo>
                  <a:lnTo>
                    <a:pt x="99387" y="993874"/>
                  </a:lnTo>
                  <a:cubicBezTo>
                    <a:pt x="44497" y="993874"/>
                    <a:pt x="0" y="949377"/>
                    <a:pt x="0" y="894487"/>
                  </a:cubicBezTo>
                  <a:lnTo>
                    <a:pt x="0" y="9938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4840" tIns="154840" rIns="154840" bIns="15484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300" kern="1200"/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5477221" y="4390964"/>
              <a:ext cx="969027" cy="3975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69027" y="0"/>
                  </a:moveTo>
                  <a:lnTo>
                    <a:pt x="969027" y="198774"/>
                  </a:lnTo>
                  <a:lnTo>
                    <a:pt x="0" y="198774"/>
                  </a:lnTo>
                  <a:lnTo>
                    <a:pt x="0" y="39754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任意多边形: 形状 37"/>
            <p:cNvSpPr/>
            <p:nvPr/>
          </p:nvSpPr>
          <p:spPr>
            <a:xfrm>
              <a:off x="4731815" y="4788514"/>
              <a:ext cx="1490811" cy="993874"/>
            </a:xfrm>
            <a:custGeom>
              <a:avLst/>
              <a:gdLst>
                <a:gd name="connsiteX0" fmla="*/ 0 w 1490811"/>
                <a:gd name="connsiteY0" fmla="*/ 99387 h 993874"/>
                <a:gd name="connsiteX1" fmla="*/ 99387 w 1490811"/>
                <a:gd name="connsiteY1" fmla="*/ 0 h 993874"/>
                <a:gd name="connsiteX2" fmla="*/ 1391424 w 1490811"/>
                <a:gd name="connsiteY2" fmla="*/ 0 h 993874"/>
                <a:gd name="connsiteX3" fmla="*/ 1490811 w 1490811"/>
                <a:gd name="connsiteY3" fmla="*/ 99387 h 993874"/>
                <a:gd name="connsiteX4" fmla="*/ 1490811 w 1490811"/>
                <a:gd name="connsiteY4" fmla="*/ 894487 h 993874"/>
                <a:gd name="connsiteX5" fmla="*/ 1391424 w 1490811"/>
                <a:gd name="connsiteY5" fmla="*/ 993874 h 993874"/>
                <a:gd name="connsiteX6" fmla="*/ 99387 w 1490811"/>
                <a:gd name="connsiteY6" fmla="*/ 993874 h 993874"/>
                <a:gd name="connsiteX7" fmla="*/ 0 w 1490811"/>
                <a:gd name="connsiteY7" fmla="*/ 894487 h 993874"/>
                <a:gd name="connsiteX8" fmla="*/ 0 w 1490811"/>
                <a:gd name="connsiteY8" fmla="*/ 99387 h 99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0811" h="993874">
                  <a:moveTo>
                    <a:pt x="0" y="99387"/>
                  </a:moveTo>
                  <a:cubicBezTo>
                    <a:pt x="0" y="44497"/>
                    <a:pt x="44497" y="0"/>
                    <a:pt x="99387" y="0"/>
                  </a:cubicBezTo>
                  <a:lnTo>
                    <a:pt x="1391424" y="0"/>
                  </a:lnTo>
                  <a:cubicBezTo>
                    <a:pt x="1446314" y="0"/>
                    <a:pt x="1490811" y="44497"/>
                    <a:pt x="1490811" y="99387"/>
                  </a:cubicBezTo>
                  <a:lnTo>
                    <a:pt x="1490811" y="894487"/>
                  </a:lnTo>
                  <a:cubicBezTo>
                    <a:pt x="1490811" y="949377"/>
                    <a:pt x="1446314" y="993874"/>
                    <a:pt x="1391424" y="993874"/>
                  </a:cubicBezTo>
                  <a:lnTo>
                    <a:pt x="99387" y="993874"/>
                  </a:lnTo>
                  <a:cubicBezTo>
                    <a:pt x="44497" y="993874"/>
                    <a:pt x="0" y="949377"/>
                    <a:pt x="0" y="894487"/>
                  </a:cubicBezTo>
                  <a:lnTo>
                    <a:pt x="0" y="9938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4840" tIns="154840" rIns="154840" bIns="15484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300" kern="1200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6446248" y="4390964"/>
              <a:ext cx="969027" cy="3975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98774"/>
                  </a:lnTo>
                  <a:lnTo>
                    <a:pt x="969027" y="198774"/>
                  </a:lnTo>
                  <a:lnTo>
                    <a:pt x="969027" y="39754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任意多边形: 形状 39"/>
            <p:cNvSpPr/>
            <p:nvPr/>
          </p:nvSpPr>
          <p:spPr>
            <a:xfrm>
              <a:off x="6669870" y="4788514"/>
              <a:ext cx="1490811" cy="993874"/>
            </a:xfrm>
            <a:custGeom>
              <a:avLst/>
              <a:gdLst>
                <a:gd name="connsiteX0" fmla="*/ 0 w 1490811"/>
                <a:gd name="connsiteY0" fmla="*/ 99387 h 993874"/>
                <a:gd name="connsiteX1" fmla="*/ 99387 w 1490811"/>
                <a:gd name="connsiteY1" fmla="*/ 0 h 993874"/>
                <a:gd name="connsiteX2" fmla="*/ 1391424 w 1490811"/>
                <a:gd name="connsiteY2" fmla="*/ 0 h 993874"/>
                <a:gd name="connsiteX3" fmla="*/ 1490811 w 1490811"/>
                <a:gd name="connsiteY3" fmla="*/ 99387 h 993874"/>
                <a:gd name="connsiteX4" fmla="*/ 1490811 w 1490811"/>
                <a:gd name="connsiteY4" fmla="*/ 894487 h 993874"/>
                <a:gd name="connsiteX5" fmla="*/ 1391424 w 1490811"/>
                <a:gd name="connsiteY5" fmla="*/ 993874 h 993874"/>
                <a:gd name="connsiteX6" fmla="*/ 99387 w 1490811"/>
                <a:gd name="connsiteY6" fmla="*/ 993874 h 993874"/>
                <a:gd name="connsiteX7" fmla="*/ 0 w 1490811"/>
                <a:gd name="connsiteY7" fmla="*/ 894487 h 993874"/>
                <a:gd name="connsiteX8" fmla="*/ 0 w 1490811"/>
                <a:gd name="connsiteY8" fmla="*/ 99387 h 99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0811" h="993874">
                  <a:moveTo>
                    <a:pt x="0" y="99387"/>
                  </a:moveTo>
                  <a:cubicBezTo>
                    <a:pt x="0" y="44497"/>
                    <a:pt x="44497" y="0"/>
                    <a:pt x="99387" y="0"/>
                  </a:cubicBezTo>
                  <a:lnTo>
                    <a:pt x="1391424" y="0"/>
                  </a:lnTo>
                  <a:cubicBezTo>
                    <a:pt x="1446314" y="0"/>
                    <a:pt x="1490811" y="44497"/>
                    <a:pt x="1490811" y="99387"/>
                  </a:cubicBezTo>
                  <a:lnTo>
                    <a:pt x="1490811" y="894487"/>
                  </a:lnTo>
                  <a:cubicBezTo>
                    <a:pt x="1490811" y="949377"/>
                    <a:pt x="1446314" y="993874"/>
                    <a:pt x="1391424" y="993874"/>
                  </a:cubicBezTo>
                  <a:lnTo>
                    <a:pt x="99387" y="993874"/>
                  </a:lnTo>
                  <a:cubicBezTo>
                    <a:pt x="44497" y="993874"/>
                    <a:pt x="0" y="949377"/>
                    <a:pt x="0" y="894487"/>
                  </a:cubicBezTo>
                  <a:lnTo>
                    <a:pt x="0" y="9938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4840" tIns="154840" rIns="154840" bIns="15484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300" kern="1200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7899789" y="2999540"/>
              <a:ext cx="1453541" cy="3975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98774"/>
                  </a:lnTo>
                  <a:lnTo>
                    <a:pt x="1453541" y="198774"/>
                  </a:lnTo>
                  <a:lnTo>
                    <a:pt x="1453541" y="39754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任意多边形: 形状 41"/>
            <p:cNvSpPr/>
            <p:nvPr/>
          </p:nvSpPr>
          <p:spPr>
            <a:xfrm>
              <a:off x="8607925" y="3397090"/>
              <a:ext cx="1490811" cy="993874"/>
            </a:xfrm>
            <a:custGeom>
              <a:avLst/>
              <a:gdLst>
                <a:gd name="connsiteX0" fmla="*/ 0 w 1490811"/>
                <a:gd name="connsiteY0" fmla="*/ 99387 h 993874"/>
                <a:gd name="connsiteX1" fmla="*/ 99387 w 1490811"/>
                <a:gd name="connsiteY1" fmla="*/ 0 h 993874"/>
                <a:gd name="connsiteX2" fmla="*/ 1391424 w 1490811"/>
                <a:gd name="connsiteY2" fmla="*/ 0 h 993874"/>
                <a:gd name="connsiteX3" fmla="*/ 1490811 w 1490811"/>
                <a:gd name="connsiteY3" fmla="*/ 99387 h 993874"/>
                <a:gd name="connsiteX4" fmla="*/ 1490811 w 1490811"/>
                <a:gd name="connsiteY4" fmla="*/ 894487 h 993874"/>
                <a:gd name="connsiteX5" fmla="*/ 1391424 w 1490811"/>
                <a:gd name="connsiteY5" fmla="*/ 993874 h 993874"/>
                <a:gd name="connsiteX6" fmla="*/ 99387 w 1490811"/>
                <a:gd name="connsiteY6" fmla="*/ 993874 h 993874"/>
                <a:gd name="connsiteX7" fmla="*/ 0 w 1490811"/>
                <a:gd name="connsiteY7" fmla="*/ 894487 h 993874"/>
                <a:gd name="connsiteX8" fmla="*/ 0 w 1490811"/>
                <a:gd name="connsiteY8" fmla="*/ 99387 h 99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0811" h="993874">
                  <a:moveTo>
                    <a:pt x="0" y="99387"/>
                  </a:moveTo>
                  <a:cubicBezTo>
                    <a:pt x="0" y="44497"/>
                    <a:pt x="44497" y="0"/>
                    <a:pt x="99387" y="0"/>
                  </a:cubicBezTo>
                  <a:lnTo>
                    <a:pt x="1391424" y="0"/>
                  </a:lnTo>
                  <a:cubicBezTo>
                    <a:pt x="1446314" y="0"/>
                    <a:pt x="1490811" y="44497"/>
                    <a:pt x="1490811" y="99387"/>
                  </a:cubicBezTo>
                  <a:lnTo>
                    <a:pt x="1490811" y="894487"/>
                  </a:lnTo>
                  <a:cubicBezTo>
                    <a:pt x="1490811" y="949377"/>
                    <a:pt x="1446314" y="993874"/>
                    <a:pt x="1391424" y="993874"/>
                  </a:cubicBezTo>
                  <a:lnTo>
                    <a:pt x="99387" y="993874"/>
                  </a:lnTo>
                  <a:cubicBezTo>
                    <a:pt x="44497" y="993874"/>
                    <a:pt x="0" y="949377"/>
                    <a:pt x="0" y="894487"/>
                  </a:cubicBezTo>
                  <a:lnTo>
                    <a:pt x="0" y="9938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4840" tIns="154840" rIns="154840" bIns="15484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300" kern="1200"/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9307610" y="4390964"/>
              <a:ext cx="91440" cy="3975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397549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任意多边形: 形状 43"/>
            <p:cNvSpPr/>
            <p:nvPr/>
          </p:nvSpPr>
          <p:spPr>
            <a:xfrm>
              <a:off x="8607925" y="4788514"/>
              <a:ext cx="1490811" cy="993874"/>
            </a:xfrm>
            <a:custGeom>
              <a:avLst/>
              <a:gdLst>
                <a:gd name="connsiteX0" fmla="*/ 0 w 1490811"/>
                <a:gd name="connsiteY0" fmla="*/ 99387 h 993874"/>
                <a:gd name="connsiteX1" fmla="*/ 99387 w 1490811"/>
                <a:gd name="connsiteY1" fmla="*/ 0 h 993874"/>
                <a:gd name="connsiteX2" fmla="*/ 1391424 w 1490811"/>
                <a:gd name="connsiteY2" fmla="*/ 0 h 993874"/>
                <a:gd name="connsiteX3" fmla="*/ 1490811 w 1490811"/>
                <a:gd name="connsiteY3" fmla="*/ 99387 h 993874"/>
                <a:gd name="connsiteX4" fmla="*/ 1490811 w 1490811"/>
                <a:gd name="connsiteY4" fmla="*/ 894487 h 993874"/>
                <a:gd name="connsiteX5" fmla="*/ 1391424 w 1490811"/>
                <a:gd name="connsiteY5" fmla="*/ 993874 h 993874"/>
                <a:gd name="connsiteX6" fmla="*/ 99387 w 1490811"/>
                <a:gd name="connsiteY6" fmla="*/ 993874 h 993874"/>
                <a:gd name="connsiteX7" fmla="*/ 0 w 1490811"/>
                <a:gd name="connsiteY7" fmla="*/ 894487 h 993874"/>
                <a:gd name="connsiteX8" fmla="*/ 0 w 1490811"/>
                <a:gd name="connsiteY8" fmla="*/ 99387 h 99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0811" h="993874">
                  <a:moveTo>
                    <a:pt x="0" y="99387"/>
                  </a:moveTo>
                  <a:cubicBezTo>
                    <a:pt x="0" y="44497"/>
                    <a:pt x="44497" y="0"/>
                    <a:pt x="99387" y="0"/>
                  </a:cubicBezTo>
                  <a:lnTo>
                    <a:pt x="1391424" y="0"/>
                  </a:lnTo>
                  <a:cubicBezTo>
                    <a:pt x="1446314" y="0"/>
                    <a:pt x="1490811" y="44497"/>
                    <a:pt x="1490811" y="99387"/>
                  </a:cubicBezTo>
                  <a:lnTo>
                    <a:pt x="1490811" y="894487"/>
                  </a:lnTo>
                  <a:cubicBezTo>
                    <a:pt x="1490811" y="949377"/>
                    <a:pt x="1446314" y="993874"/>
                    <a:pt x="1391424" y="993874"/>
                  </a:cubicBezTo>
                  <a:lnTo>
                    <a:pt x="99387" y="993874"/>
                  </a:lnTo>
                  <a:cubicBezTo>
                    <a:pt x="44497" y="993874"/>
                    <a:pt x="0" y="949377"/>
                    <a:pt x="0" y="894487"/>
                  </a:cubicBezTo>
                  <a:lnTo>
                    <a:pt x="0" y="9938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4840" tIns="154840" rIns="154840" bIns="15484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300" kern="120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294745" y="2176325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en-US" altLang="zh-CN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添加此处</a:t>
              </a:r>
              <a:endParaRPr lang="zh-CN" altLang="en-US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841204" y="3544254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en-US" altLang="zh-CN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添加此处</a:t>
              </a:r>
              <a:endParaRPr lang="zh-CN" altLang="en-US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748036" y="3544254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en-US" altLang="zh-CN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添加此处</a:t>
              </a:r>
              <a:endParaRPr lang="zh-CN" altLang="en-US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748036" y="4928696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en-US" altLang="zh-CN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添加此处</a:t>
              </a:r>
              <a:endParaRPr lang="zh-CN" altLang="en-US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821011" y="4928696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en-US" altLang="zh-CN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添加此处</a:t>
              </a:r>
              <a:endParaRPr lang="zh-CN" altLang="en-US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871926" y="4928696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en-US" altLang="zh-CN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添加此处</a:t>
              </a:r>
              <a:endParaRPr lang="zh-CN" altLang="en-US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572143" y="2009190"/>
            <a:ext cx="5013638" cy="963515"/>
            <a:chOff x="874713" y="4293102"/>
            <a:chExt cx="5013638" cy="963515"/>
          </a:xfrm>
        </p:grpSpPr>
        <p:sp>
          <p:nvSpPr>
            <p:cNvPr id="52" name="文本框 51"/>
            <p:cNvSpPr txBox="1"/>
            <p:nvPr/>
          </p:nvSpPr>
          <p:spPr>
            <a:xfrm>
              <a:off x="874713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74713" y="4671842"/>
              <a:ext cx="50136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572143" y="3367158"/>
            <a:ext cx="3787257" cy="963515"/>
            <a:chOff x="874713" y="4293102"/>
            <a:chExt cx="3787257" cy="963515"/>
          </a:xfrm>
        </p:grpSpPr>
        <p:sp>
          <p:nvSpPr>
            <p:cNvPr id="55" name="文本框 54"/>
            <p:cNvSpPr txBox="1"/>
            <p:nvPr/>
          </p:nvSpPr>
          <p:spPr>
            <a:xfrm>
              <a:off x="874713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74713" y="4671842"/>
              <a:ext cx="37872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572143" y="4790277"/>
            <a:ext cx="3019560" cy="963515"/>
            <a:chOff x="874713" y="4293102"/>
            <a:chExt cx="3019560" cy="963515"/>
          </a:xfrm>
        </p:grpSpPr>
        <p:sp>
          <p:nvSpPr>
            <p:cNvPr id="58" name="文本框 57"/>
            <p:cNvSpPr txBox="1"/>
            <p:nvPr/>
          </p:nvSpPr>
          <p:spPr>
            <a:xfrm>
              <a:off x="874713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874713" y="4671842"/>
              <a:ext cx="30195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9" b="2369"/>
          <a:stretch>
            <a:fillRect/>
          </a:stretch>
        </p:blipFill>
        <p:spPr/>
      </p:pic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03600" y="0"/>
            <a:ext cx="5384800" cy="46482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3050" y="288925"/>
            <a:ext cx="11645900" cy="6280150"/>
          </a:xfrm>
          <a:prstGeom prst="rect">
            <a:avLst/>
          </a:prstGeom>
          <a:noFill/>
          <a:ln w="317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54036" y="1336676"/>
            <a:ext cx="939798" cy="939798"/>
            <a:chOff x="2988735" y="1673093"/>
            <a:chExt cx="1219200" cy="1219200"/>
          </a:xfrm>
        </p:grpSpPr>
        <p:sp>
          <p:nvSpPr>
            <p:cNvPr id="5" name="椭圆 4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212366" y="1885272"/>
              <a:ext cx="771940" cy="7586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第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32453" y="1336676"/>
            <a:ext cx="939798" cy="939798"/>
            <a:chOff x="2988735" y="1673093"/>
            <a:chExt cx="1219200" cy="1219200"/>
          </a:xfrm>
        </p:grpSpPr>
        <p:sp>
          <p:nvSpPr>
            <p:cNvPr id="8" name="椭圆 7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12367" y="1885272"/>
              <a:ext cx="771940" cy="7586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三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10869" y="1336676"/>
            <a:ext cx="939798" cy="939798"/>
            <a:chOff x="2988735" y="1673093"/>
            <a:chExt cx="1219200" cy="1219200"/>
          </a:xfrm>
        </p:grpSpPr>
        <p:sp>
          <p:nvSpPr>
            <p:cNvPr id="11" name="椭圆 10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212366" y="1885272"/>
              <a:ext cx="771940" cy="7586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章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362192" y="2509810"/>
            <a:ext cx="3467617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rPr>
              <a:t>标题文字添加此处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时尚中黑简体" panose="01010104010101010101" pitchFamily="2" charset="-122"/>
              <a:ea typeface="时尚中黑简体" panose="0101010401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21101" y="3185400"/>
            <a:ext cx="47498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时尚中黑简体" panose="01010104010101010101" pitchFamily="2" charset="-122"/>
                <a:cs typeface="+mn-cs"/>
              </a:rPr>
              <a:t>The user can demonstrate on a projector or computer, or print the presentation and make it into a film to be used in a wider field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时尚中黑简体" panose="0101010401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908883" y="1775218"/>
            <a:ext cx="2942517" cy="4149072"/>
            <a:chOff x="1337383" y="2028327"/>
            <a:chExt cx="2397725" cy="3380892"/>
          </a:xfrm>
        </p:grpSpPr>
        <p:sp>
          <p:nvSpPr>
            <p:cNvPr id="20" name="Freeform: Shape 73"/>
            <p:cNvSpPr/>
            <p:nvPr/>
          </p:nvSpPr>
          <p:spPr bwMode="auto">
            <a:xfrm>
              <a:off x="1337383" y="2028327"/>
              <a:ext cx="1084484" cy="3380892"/>
            </a:xfrm>
            <a:custGeom>
              <a:avLst/>
              <a:gdLst>
                <a:gd name="T0" fmla="*/ 379 w 386"/>
                <a:gd name="T1" fmla="*/ 464 h 1210"/>
                <a:gd name="T2" fmla="*/ 364 w 386"/>
                <a:gd name="T3" fmla="*/ 267 h 1210"/>
                <a:gd name="T4" fmla="*/ 269 w 386"/>
                <a:gd name="T5" fmla="*/ 191 h 1210"/>
                <a:gd name="T6" fmla="*/ 251 w 386"/>
                <a:gd name="T7" fmla="*/ 145 h 1210"/>
                <a:gd name="T8" fmla="*/ 266 w 386"/>
                <a:gd name="T9" fmla="*/ 116 h 1210"/>
                <a:gd name="T10" fmla="*/ 263 w 386"/>
                <a:gd name="T11" fmla="*/ 82 h 1210"/>
                <a:gd name="T12" fmla="*/ 205 w 386"/>
                <a:gd name="T13" fmla="*/ 0 h 1210"/>
                <a:gd name="T14" fmla="*/ 155 w 386"/>
                <a:gd name="T15" fmla="*/ 90 h 1210"/>
                <a:gd name="T16" fmla="*/ 174 w 386"/>
                <a:gd name="T17" fmla="*/ 126 h 1210"/>
                <a:gd name="T18" fmla="*/ 176 w 386"/>
                <a:gd name="T19" fmla="*/ 167 h 1210"/>
                <a:gd name="T20" fmla="*/ 177 w 386"/>
                <a:gd name="T21" fmla="*/ 167 h 1210"/>
                <a:gd name="T22" fmla="*/ 156 w 386"/>
                <a:gd name="T23" fmla="*/ 186 h 1210"/>
                <a:gd name="T24" fmla="*/ 99 w 386"/>
                <a:gd name="T25" fmla="*/ 207 h 1210"/>
                <a:gd name="T26" fmla="*/ 57 w 386"/>
                <a:gd name="T27" fmla="*/ 370 h 1210"/>
                <a:gd name="T28" fmla="*/ 38 w 386"/>
                <a:gd name="T29" fmla="*/ 604 h 1210"/>
                <a:gd name="T30" fmla="*/ 68 w 386"/>
                <a:gd name="T31" fmla="*/ 598 h 1210"/>
                <a:gd name="T32" fmla="*/ 68 w 386"/>
                <a:gd name="T33" fmla="*/ 607 h 1210"/>
                <a:gd name="T34" fmla="*/ 41 w 386"/>
                <a:gd name="T35" fmla="*/ 619 h 1210"/>
                <a:gd name="T36" fmla="*/ 47 w 386"/>
                <a:gd name="T37" fmla="*/ 662 h 1210"/>
                <a:gd name="T38" fmla="*/ 3 w 386"/>
                <a:gd name="T39" fmla="*/ 849 h 1210"/>
                <a:gd name="T40" fmla="*/ 99 w 386"/>
                <a:gd name="T41" fmla="*/ 898 h 1210"/>
                <a:gd name="T42" fmla="*/ 118 w 386"/>
                <a:gd name="T43" fmla="*/ 899 h 1210"/>
                <a:gd name="T44" fmla="*/ 127 w 386"/>
                <a:gd name="T45" fmla="*/ 1051 h 1210"/>
                <a:gd name="T46" fmla="*/ 118 w 386"/>
                <a:gd name="T47" fmla="*/ 1153 h 1210"/>
                <a:gd name="T48" fmla="*/ 181 w 386"/>
                <a:gd name="T49" fmla="*/ 1159 h 1210"/>
                <a:gd name="T50" fmla="*/ 194 w 386"/>
                <a:gd name="T51" fmla="*/ 1084 h 1210"/>
                <a:gd name="T52" fmla="*/ 192 w 386"/>
                <a:gd name="T53" fmla="*/ 968 h 1210"/>
                <a:gd name="T54" fmla="*/ 222 w 386"/>
                <a:gd name="T55" fmla="*/ 712 h 1210"/>
                <a:gd name="T56" fmla="*/ 252 w 386"/>
                <a:gd name="T57" fmla="*/ 767 h 1210"/>
                <a:gd name="T58" fmla="*/ 285 w 386"/>
                <a:gd name="T59" fmla="*/ 1024 h 1210"/>
                <a:gd name="T60" fmla="*/ 277 w 386"/>
                <a:gd name="T61" fmla="*/ 1067 h 1210"/>
                <a:gd name="T62" fmla="*/ 298 w 386"/>
                <a:gd name="T63" fmla="*/ 1146 h 1210"/>
                <a:gd name="T64" fmla="*/ 355 w 386"/>
                <a:gd name="T65" fmla="*/ 1205 h 1210"/>
                <a:gd name="T66" fmla="*/ 347 w 386"/>
                <a:gd name="T67" fmla="*/ 1105 h 1210"/>
                <a:gd name="T68" fmla="*/ 351 w 386"/>
                <a:gd name="T69" fmla="*/ 1046 h 1210"/>
                <a:gd name="T70" fmla="*/ 356 w 386"/>
                <a:gd name="T71" fmla="*/ 829 h 1210"/>
                <a:gd name="T72" fmla="*/ 354 w 386"/>
                <a:gd name="T73" fmla="*/ 603 h 1210"/>
                <a:gd name="T74" fmla="*/ 367 w 386"/>
                <a:gd name="T75" fmla="*/ 565 h 1210"/>
                <a:gd name="T76" fmla="*/ 109 w 386"/>
                <a:gd name="T77" fmla="*/ 669 h 1210"/>
                <a:gd name="T78" fmla="*/ 91 w 386"/>
                <a:gd name="T79" fmla="*/ 666 h 1210"/>
                <a:gd name="T80" fmla="*/ 90 w 386"/>
                <a:gd name="T81" fmla="*/ 617 h 1210"/>
                <a:gd name="T82" fmla="*/ 101 w 386"/>
                <a:gd name="T83" fmla="*/ 628 h 1210"/>
                <a:gd name="T84" fmla="*/ 108 w 386"/>
                <a:gd name="T85" fmla="*/ 649 h 1210"/>
                <a:gd name="T86" fmla="*/ 223 w 386"/>
                <a:gd name="T87" fmla="*/ 505 h 1210"/>
                <a:gd name="T88" fmla="*/ 221 w 386"/>
                <a:gd name="T89" fmla="*/ 232 h 1210"/>
                <a:gd name="T90" fmla="*/ 215 w 386"/>
                <a:gd name="T91" fmla="*/ 208 h 1210"/>
                <a:gd name="T92" fmla="*/ 205 w 386"/>
                <a:gd name="T93" fmla="*/ 231 h 1210"/>
                <a:gd name="T94" fmla="*/ 199 w 386"/>
                <a:gd name="T95" fmla="*/ 505 h 1210"/>
                <a:gd name="T96" fmla="*/ 190 w 386"/>
                <a:gd name="T97" fmla="*/ 325 h 1210"/>
                <a:gd name="T98" fmla="*/ 173 w 386"/>
                <a:gd name="T99" fmla="*/ 188 h 1210"/>
                <a:gd name="T100" fmla="*/ 182 w 386"/>
                <a:gd name="T101" fmla="*/ 176 h 1210"/>
                <a:gd name="T102" fmla="*/ 248 w 386"/>
                <a:gd name="T103" fmla="*/ 179 h 1210"/>
                <a:gd name="T104" fmla="*/ 259 w 386"/>
                <a:gd name="T105" fmla="*/ 196 h 1210"/>
                <a:gd name="T106" fmla="*/ 258 w 386"/>
                <a:gd name="T107" fmla="*/ 201 h 1210"/>
                <a:gd name="T108" fmla="*/ 260 w 386"/>
                <a:gd name="T109" fmla="*/ 256 h 1210"/>
                <a:gd name="T110" fmla="*/ 301 w 386"/>
                <a:gd name="T111" fmla="*/ 488 h 1210"/>
                <a:gd name="T112" fmla="*/ 360 w 386"/>
                <a:gd name="T113" fmla="*/ 585 h 1210"/>
                <a:gd name="T114" fmla="*/ 328 w 386"/>
                <a:gd name="T115" fmla="*/ 554 h 1210"/>
                <a:gd name="T116" fmla="*/ 360 w 386"/>
                <a:gd name="T117" fmla="*/ 585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1210">
                  <a:moveTo>
                    <a:pt x="379" y="512"/>
                  </a:moveTo>
                  <a:cubicBezTo>
                    <a:pt x="385" y="497"/>
                    <a:pt x="386" y="471"/>
                    <a:pt x="379" y="464"/>
                  </a:cubicBezTo>
                  <a:cubicBezTo>
                    <a:pt x="372" y="456"/>
                    <a:pt x="383" y="413"/>
                    <a:pt x="376" y="380"/>
                  </a:cubicBezTo>
                  <a:cubicBezTo>
                    <a:pt x="370" y="347"/>
                    <a:pt x="365" y="295"/>
                    <a:pt x="364" y="267"/>
                  </a:cubicBezTo>
                  <a:cubicBezTo>
                    <a:pt x="364" y="239"/>
                    <a:pt x="362" y="219"/>
                    <a:pt x="326" y="210"/>
                  </a:cubicBezTo>
                  <a:cubicBezTo>
                    <a:pt x="302" y="204"/>
                    <a:pt x="282" y="197"/>
                    <a:pt x="269" y="191"/>
                  </a:cubicBezTo>
                  <a:cubicBezTo>
                    <a:pt x="269" y="191"/>
                    <a:pt x="255" y="179"/>
                    <a:pt x="252" y="168"/>
                  </a:cubicBezTo>
                  <a:cubicBezTo>
                    <a:pt x="251" y="159"/>
                    <a:pt x="251" y="150"/>
                    <a:pt x="251" y="145"/>
                  </a:cubicBezTo>
                  <a:cubicBezTo>
                    <a:pt x="253" y="136"/>
                    <a:pt x="253" y="129"/>
                    <a:pt x="253" y="124"/>
                  </a:cubicBezTo>
                  <a:cubicBezTo>
                    <a:pt x="253" y="118"/>
                    <a:pt x="264" y="126"/>
                    <a:pt x="266" y="116"/>
                  </a:cubicBezTo>
                  <a:cubicBezTo>
                    <a:pt x="269" y="107"/>
                    <a:pt x="271" y="85"/>
                    <a:pt x="269" y="84"/>
                  </a:cubicBezTo>
                  <a:cubicBezTo>
                    <a:pt x="267" y="82"/>
                    <a:pt x="265" y="82"/>
                    <a:pt x="263" y="82"/>
                  </a:cubicBezTo>
                  <a:cubicBezTo>
                    <a:pt x="263" y="79"/>
                    <a:pt x="265" y="59"/>
                    <a:pt x="263" y="38"/>
                  </a:cubicBezTo>
                  <a:cubicBezTo>
                    <a:pt x="262" y="18"/>
                    <a:pt x="242" y="2"/>
                    <a:pt x="205" y="0"/>
                  </a:cubicBezTo>
                  <a:cubicBezTo>
                    <a:pt x="184" y="0"/>
                    <a:pt x="160" y="16"/>
                    <a:pt x="157" y="38"/>
                  </a:cubicBezTo>
                  <a:cubicBezTo>
                    <a:pt x="154" y="60"/>
                    <a:pt x="155" y="90"/>
                    <a:pt x="155" y="90"/>
                  </a:cubicBezTo>
                  <a:cubicBezTo>
                    <a:pt x="155" y="90"/>
                    <a:pt x="148" y="105"/>
                    <a:pt x="154" y="117"/>
                  </a:cubicBezTo>
                  <a:cubicBezTo>
                    <a:pt x="160" y="129"/>
                    <a:pt x="174" y="126"/>
                    <a:pt x="174" y="126"/>
                  </a:cubicBezTo>
                  <a:cubicBezTo>
                    <a:pt x="174" y="126"/>
                    <a:pt x="177" y="145"/>
                    <a:pt x="177" y="155"/>
                  </a:cubicBezTo>
                  <a:cubicBezTo>
                    <a:pt x="177" y="160"/>
                    <a:pt x="177" y="164"/>
                    <a:pt x="176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77" y="167"/>
                    <a:pt x="177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64" y="182"/>
                    <a:pt x="156" y="186"/>
                  </a:cubicBezTo>
                  <a:cubicBezTo>
                    <a:pt x="143" y="192"/>
                    <a:pt x="123" y="200"/>
                    <a:pt x="107" y="205"/>
                  </a:cubicBezTo>
                  <a:cubicBezTo>
                    <a:pt x="104" y="206"/>
                    <a:pt x="102" y="206"/>
                    <a:pt x="99" y="207"/>
                  </a:cubicBezTo>
                  <a:cubicBezTo>
                    <a:pt x="80" y="213"/>
                    <a:pt x="65" y="218"/>
                    <a:pt x="65" y="244"/>
                  </a:cubicBezTo>
                  <a:cubicBezTo>
                    <a:pt x="64" y="274"/>
                    <a:pt x="61" y="331"/>
                    <a:pt x="57" y="370"/>
                  </a:cubicBezTo>
                  <a:cubicBezTo>
                    <a:pt x="53" y="408"/>
                    <a:pt x="41" y="490"/>
                    <a:pt x="41" y="516"/>
                  </a:cubicBezTo>
                  <a:cubicBezTo>
                    <a:pt x="40" y="542"/>
                    <a:pt x="37" y="598"/>
                    <a:pt x="38" y="604"/>
                  </a:cubicBezTo>
                  <a:cubicBezTo>
                    <a:pt x="38" y="609"/>
                    <a:pt x="42" y="609"/>
                    <a:pt x="42" y="615"/>
                  </a:cubicBezTo>
                  <a:cubicBezTo>
                    <a:pt x="43" y="612"/>
                    <a:pt x="48" y="598"/>
                    <a:pt x="68" y="598"/>
                  </a:cubicBezTo>
                  <a:cubicBezTo>
                    <a:pt x="90" y="598"/>
                    <a:pt x="90" y="614"/>
                    <a:pt x="90" y="614"/>
                  </a:cubicBezTo>
                  <a:cubicBezTo>
                    <a:pt x="83" y="607"/>
                    <a:pt x="83" y="607"/>
                    <a:pt x="68" y="607"/>
                  </a:cubicBezTo>
                  <a:cubicBezTo>
                    <a:pt x="54" y="606"/>
                    <a:pt x="43" y="614"/>
                    <a:pt x="42" y="615"/>
                  </a:cubicBezTo>
                  <a:cubicBezTo>
                    <a:pt x="42" y="616"/>
                    <a:pt x="42" y="618"/>
                    <a:pt x="41" y="619"/>
                  </a:cubicBezTo>
                  <a:cubicBezTo>
                    <a:pt x="39" y="630"/>
                    <a:pt x="39" y="639"/>
                    <a:pt x="45" y="646"/>
                  </a:cubicBezTo>
                  <a:cubicBezTo>
                    <a:pt x="50" y="653"/>
                    <a:pt x="47" y="662"/>
                    <a:pt x="47" y="662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3" y="849"/>
                    <a:pt x="3" y="849"/>
                    <a:pt x="3" y="849"/>
                  </a:cubicBezTo>
                  <a:cubicBezTo>
                    <a:pt x="78" y="907"/>
                    <a:pt x="78" y="907"/>
                    <a:pt x="78" y="907"/>
                  </a:cubicBezTo>
                  <a:cubicBezTo>
                    <a:pt x="78" y="907"/>
                    <a:pt x="89" y="899"/>
                    <a:pt x="99" y="898"/>
                  </a:cubicBezTo>
                  <a:cubicBezTo>
                    <a:pt x="100" y="898"/>
                    <a:pt x="101" y="898"/>
                    <a:pt x="101" y="898"/>
                  </a:cubicBezTo>
                  <a:cubicBezTo>
                    <a:pt x="112" y="898"/>
                    <a:pt x="118" y="899"/>
                    <a:pt x="118" y="899"/>
                  </a:cubicBezTo>
                  <a:cubicBezTo>
                    <a:pt x="118" y="899"/>
                    <a:pt x="115" y="955"/>
                    <a:pt x="115" y="977"/>
                  </a:cubicBezTo>
                  <a:cubicBezTo>
                    <a:pt x="115" y="1000"/>
                    <a:pt x="117" y="1035"/>
                    <a:pt x="127" y="1051"/>
                  </a:cubicBezTo>
                  <a:cubicBezTo>
                    <a:pt x="136" y="1067"/>
                    <a:pt x="138" y="1073"/>
                    <a:pt x="138" y="1087"/>
                  </a:cubicBezTo>
                  <a:cubicBezTo>
                    <a:pt x="138" y="1101"/>
                    <a:pt x="117" y="1140"/>
                    <a:pt x="118" y="1153"/>
                  </a:cubicBezTo>
                  <a:cubicBezTo>
                    <a:pt x="118" y="1166"/>
                    <a:pt x="121" y="1186"/>
                    <a:pt x="143" y="1186"/>
                  </a:cubicBezTo>
                  <a:cubicBezTo>
                    <a:pt x="165" y="1185"/>
                    <a:pt x="181" y="1176"/>
                    <a:pt x="181" y="1159"/>
                  </a:cubicBezTo>
                  <a:cubicBezTo>
                    <a:pt x="181" y="1141"/>
                    <a:pt x="178" y="1130"/>
                    <a:pt x="185" y="1124"/>
                  </a:cubicBezTo>
                  <a:cubicBezTo>
                    <a:pt x="193" y="1117"/>
                    <a:pt x="181" y="1101"/>
                    <a:pt x="194" y="1084"/>
                  </a:cubicBezTo>
                  <a:cubicBezTo>
                    <a:pt x="206" y="1067"/>
                    <a:pt x="193" y="1066"/>
                    <a:pt x="196" y="1050"/>
                  </a:cubicBezTo>
                  <a:cubicBezTo>
                    <a:pt x="199" y="1034"/>
                    <a:pt x="193" y="987"/>
                    <a:pt x="192" y="968"/>
                  </a:cubicBezTo>
                  <a:cubicBezTo>
                    <a:pt x="191" y="949"/>
                    <a:pt x="194" y="926"/>
                    <a:pt x="204" y="846"/>
                  </a:cubicBezTo>
                  <a:cubicBezTo>
                    <a:pt x="213" y="765"/>
                    <a:pt x="219" y="729"/>
                    <a:pt x="222" y="712"/>
                  </a:cubicBezTo>
                  <a:cubicBezTo>
                    <a:pt x="225" y="694"/>
                    <a:pt x="229" y="672"/>
                    <a:pt x="229" y="672"/>
                  </a:cubicBezTo>
                  <a:cubicBezTo>
                    <a:pt x="229" y="672"/>
                    <a:pt x="242" y="748"/>
                    <a:pt x="252" y="767"/>
                  </a:cubicBezTo>
                  <a:cubicBezTo>
                    <a:pt x="262" y="785"/>
                    <a:pt x="274" y="879"/>
                    <a:pt x="277" y="907"/>
                  </a:cubicBezTo>
                  <a:cubicBezTo>
                    <a:pt x="280" y="934"/>
                    <a:pt x="278" y="1015"/>
                    <a:pt x="285" y="1024"/>
                  </a:cubicBezTo>
                  <a:cubicBezTo>
                    <a:pt x="291" y="1032"/>
                    <a:pt x="294" y="1044"/>
                    <a:pt x="294" y="1044"/>
                  </a:cubicBezTo>
                  <a:cubicBezTo>
                    <a:pt x="294" y="1044"/>
                    <a:pt x="277" y="1054"/>
                    <a:pt x="277" y="1067"/>
                  </a:cubicBezTo>
                  <a:cubicBezTo>
                    <a:pt x="277" y="1081"/>
                    <a:pt x="290" y="1092"/>
                    <a:pt x="289" y="1110"/>
                  </a:cubicBezTo>
                  <a:cubicBezTo>
                    <a:pt x="289" y="1128"/>
                    <a:pt x="291" y="1143"/>
                    <a:pt x="298" y="1146"/>
                  </a:cubicBezTo>
                  <a:cubicBezTo>
                    <a:pt x="305" y="1150"/>
                    <a:pt x="304" y="1180"/>
                    <a:pt x="313" y="1191"/>
                  </a:cubicBezTo>
                  <a:cubicBezTo>
                    <a:pt x="322" y="1201"/>
                    <a:pt x="337" y="1210"/>
                    <a:pt x="355" y="1205"/>
                  </a:cubicBezTo>
                  <a:cubicBezTo>
                    <a:pt x="373" y="1199"/>
                    <a:pt x="373" y="1175"/>
                    <a:pt x="364" y="1152"/>
                  </a:cubicBezTo>
                  <a:cubicBezTo>
                    <a:pt x="355" y="1129"/>
                    <a:pt x="344" y="1114"/>
                    <a:pt x="347" y="1105"/>
                  </a:cubicBezTo>
                  <a:cubicBezTo>
                    <a:pt x="351" y="1096"/>
                    <a:pt x="354" y="1082"/>
                    <a:pt x="345" y="1073"/>
                  </a:cubicBezTo>
                  <a:cubicBezTo>
                    <a:pt x="336" y="1064"/>
                    <a:pt x="345" y="1054"/>
                    <a:pt x="351" y="1046"/>
                  </a:cubicBezTo>
                  <a:cubicBezTo>
                    <a:pt x="357" y="1038"/>
                    <a:pt x="356" y="1002"/>
                    <a:pt x="356" y="982"/>
                  </a:cubicBezTo>
                  <a:cubicBezTo>
                    <a:pt x="357" y="962"/>
                    <a:pt x="354" y="864"/>
                    <a:pt x="356" y="829"/>
                  </a:cubicBezTo>
                  <a:cubicBezTo>
                    <a:pt x="357" y="793"/>
                    <a:pt x="360" y="685"/>
                    <a:pt x="355" y="655"/>
                  </a:cubicBezTo>
                  <a:cubicBezTo>
                    <a:pt x="350" y="625"/>
                    <a:pt x="354" y="603"/>
                    <a:pt x="354" y="603"/>
                  </a:cubicBezTo>
                  <a:cubicBezTo>
                    <a:pt x="354" y="603"/>
                    <a:pt x="366" y="609"/>
                    <a:pt x="366" y="597"/>
                  </a:cubicBezTo>
                  <a:cubicBezTo>
                    <a:pt x="366" y="586"/>
                    <a:pt x="362" y="584"/>
                    <a:pt x="367" y="565"/>
                  </a:cubicBezTo>
                  <a:cubicBezTo>
                    <a:pt x="372" y="545"/>
                    <a:pt x="373" y="527"/>
                    <a:pt x="379" y="512"/>
                  </a:cubicBezTo>
                  <a:close/>
                  <a:moveTo>
                    <a:pt x="109" y="669"/>
                  </a:moveTo>
                  <a:cubicBezTo>
                    <a:pt x="99" y="668"/>
                    <a:pt x="99" y="668"/>
                    <a:pt x="99" y="668"/>
                  </a:cubicBezTo>
                  <a:cubicBezTo>
                    <a:pt x="91" y="666"/>
                    <a:pt x="91" y="666"/>
                    <a:pt x="91" y="666"/>
                  </a:cubicBezTo>
                  <a:cubicBezTo>
                    <a:pt x="91" y="666"/>
                    <a:pt x="93" y="653"/>
                    <a:pt x="90" y="644"/>
                  </a:cubicBezTo>
                  <a:cubicBezTo>
                    <a:pt x="87" y="635"/>
                    <a:pt x="88" y="627"/>
                    <a:pt x="90" y="617"/>
                  </a:cubicBezTo>
                  <a:cubicBezTo>
                    <a:pt x="90" y="617"/>
                    <a:pt x="93" y="627"/>
                    <a:pt x="99" y="628"/>
                  </a:cubicBezTo>
                  <a:cubicBezTo>
                    <a:pt x="100" y="628"/>
                    <a:pt x="100" y="628"/>
                    <a:pt x="101" y="628"/>
                  </a:cubicBezTo>
                  <a:cubicBezTo>
                    <a:pt x="108" y="628"/>
                    <a:pt x="111" y="629"/>
                    <a:pt x="111" y="629"/>
                  </a:cubicBezTo>
                  <a:cubicBezTo>
                    <a:pt x="111" y="629"/>
                    <a:pt x="108" y="640"/>
                    <a:pt x="108" y="649"/>
                  </a:cubicBezTo>
                  <a:cubicBezTo>
                    <a:pt x="108" y="659"/>
                    <a:pt x="109" y="669"/>
                    <a:pt x="109" y="669"/>
                  </a:cubicBezTo>
                  <a:close/>
                  <a:moveTo>
                    <a:pt x="223" y="505"/>
                  </a:moveTo>
                  <a:cubicBezTo>
                    <a:pt x="225" y="464"/>
                    <a:pt x="224" y="347"/>
                    <a:pt x="223" y="322"/>
                  </a:cubicBezTo>
                  <a:cubicBezTo>
                    <a:pt x="223" y="296"/>
                    <a:pt x="218" y="239"/>
                    <a:pt x="221" y="232"/>
                  </a:cubicBezTo>
                  <a:cubicBezTo>
                    <a:pt x="224" y="224"/>
                    <a:pt x="232" y="218"/>
                    <a:pt x="241" y="223"/>
                  </a:cubicBezTo>
                  <a:cubicBezTo>
                    <a:pt x="241" y="223"/>
                    <a:pt x="231" y="208"/>
                    <a:pt x="215" y="208"/>
                  </a:cubicBezTo>
                  <a:cubicBezTo>
                    <a:pt x="199" y="208"/>
                    <a:pt x="188" y="223"/>
                    <a:pt x="188" y="223"/>
                  </a:cubicBezTo>
                  <a:cubicBezTo>
                    <a:pt x="188" y="223"/>
                    <a:pt x="206" y="219"/>
                    <a:pt x="205" y="231"/>
                  </a:cubicBezTo>
                  <a:cubicBezTo>
                    <a:pt x="205" y="243"/>
                    <a:pt x="199" y="305"/>
                    <a:pt x="199" y="346"/>
                  </a:cubicBezTo>
                  <a:cubicBezTo>
                    <a:pt x="199" y="383"/>
                    <a:pt x="196" y="472"/>
                    <a:pt x="199" y="505"/>
                  </a:cubicBezTo>
                  <a:cubicBezTo>
                    <a:pt x="187" y="504"/>
                    <a:pt x="183" y="503"/>
                    <a:pt x="183" y="503"/>
                  </a:cubicBezTo>
                  <a:cubicBezTo>
                    <a:pt x="183" y="503"/>
                    <a:pt x="194" y="386"/>
                    <a:pt x="190" y="325"/>
                  </a:cubicBezTo>
                  <a:cubicBezTo>
                    <a:pt x="186" y="279"/>
                    <a:pt x="178" y="220"/>
                    <a:pt x="173" y="188"/>
                  </a:cubicBezTo>
                  <a:cubicBezTo>
                    <a:pt x="173" y="188"/>
                    <a:pt x="173" y="188"/>
                    <a:pt x="173" y="188"/>
                  </a:cubicBezTo>
                  <a:cubicBezTo>
                    <a:pt x="173" y="188"/>
                    <a:pt x="178" y="170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90" y="189"/>
                    <a:pt x="203" y="204"/>
                    <a:pt x="212" y="204"/>
                  </a:cubicBezTo>
                  <a:cubicBezTo>
                    <a:pt x="222" y="204"/>
                    <a:pt x="238" y="193"/>
                    <a:pt x="248" y="179"/>
                  </a:cubicBezTo>
                  <a:cubicBezTo>
                    <a:pt x="248" y="179"/>
                    <a:pt x="248" y="179"/>
                    <a:pt x="248" y="179"/>
                  </a:cubicBezTo>
                  <a:cubicBezTo>
                    <a:pt x="248" y="179"/>
                    <a:pt x="258" y="182"/>
                    <a:pt x="259" y="196"/>
                  </a:cubicBezTo>
                  <a:cubicBezTo>
                    <a:pt x="259" y="197"/>
                    <a:pt x="258" y="199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13"/>
                    <a:pt x="258" y="230"/>
                    <a:pt x="260" y="256"/>
                  </a:cubicBezTo>
                  <a:cubicBezTo>
                    <a:pt x="263" y="335"/>
                    <a:pt x="277" y="429"/>
                    <a:pt x="284" y="450"/>
                  </a:cubicBezTo>
                  <a:cubicBezTo>
                    <a:pt x="292" y="472"/>
                    <a:pt x="301" y="488"/>
                    <a:pt x="301" y="488"/>
                  </a:cubicBezTo>
                  <a:cubicBezTo>
                    <a:pt x="301" y="488"/>
                    <a:pt x="251" y="504"/>
                    <a:pt x="223" y="505"/>
                  </a:cubicBezTo>
                  <a:close/>
                  <a:moveTo>
                    <a:pt x="360" y="585"/>
                  </a:moveTo>
                  <a:cubicBezTo>
                    <a:pt x="358" y="573"/>
                    <a:pt x="361" y="568"/>
                    <a:pt x="352" y="561"/>
                  </a:cubicBezTo>
                  <a:cubicBezTo>
                    <a:pt x="343" y="554"/>
                    <a:pt x="328" y="554"/>
                    <a:pt x="328" y="554"/>
                  </a:cubicBezTo>
                  <a:cubicBezTo>
                    <a:pt x="328" y="554"/>
                    <a:pt x="350" y="545"/>
                    <a:pt x="360" y="557"/>
                  </a:cubicBezTo>
                  <a:cubicBezTo>
                    <a:pt x="369" y="570"/>
                    <a:pt x="360" y="585"/>
                    <a:pt x="360" y="585"/>
                  </a:cubicBezTo>
                  <a:close/>
                </a:path>
              </a:pathLst>
            </a:custGeom>
            <a:solidFill>
              <a:schemeClr val="tx2">
                <a:lumMod val="75000"/>
                <a:alpha val="26000"/>
              </a:schemeClr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74"/>
            <p:cNvSpPr/>
            <p:nvPr/>
          </p:nvSpPr>
          <p:spPr bwMode="auto">
            <a:xfrm>
              <a:off x="2896195" y="2209799"/>
              <a:ext cx="838913" cy="3119091"/>
            </a:xfrm>
            <a:custGeom>
              <a:avLst/>
              <a:gdLst>
                <a:gd name="T0" fmla="*/ 221 w 224"/>
                <a:gd name="T1" fmla="*/ 237 h 906"/>
                <a:gd name="T2" fmla="*/ 178 w 224"/>
                <a:gd name="T3" fmla="*/ 151 h 906"/>
                <a:gd name="T4" fmla="*/ 161 w 224"/>
                <a:gd name="T5" fmla="*/ 98 h 906"/>
                <a:gd name="T6" fmla="*/ 148 w 224"/>
                <a:gd name="T7" fmla="*/ 36 h 906"/>
                <a:gd name="T8" fmla="*/ 107 w 224"/>
                <a:gd name="T9" fmla="*/ 0 h 906"/>
                <a:gd name="T10" fmla="*/ 63 w 224"/>
                <a:gd name="T11" fmla="*/ 101 h 906"/>
                <a:gd name="T12" fmla="*/ 48 w 224"/>
                <a:gd name="T13" fmla="*/ 145 h 906"/>
                <a:gd name="T14" fmla="*/ 7 w 224"/>
                <a:gd name="T15" fmla="*/ 204 h 906"/>
                <a:gd name="T16" fmla="*/ 2 w 224"/>
                <a:gd name="T17" fmla="*/ 302 h 906"/>
                <a:gd name="T18" fmla="*/ 28 w 224"/>
                <a:gd name="T19" fmla="*/ 360 h 906"/>
                <a:gd name="T20" fmla="*/ 31 w 224"/>
                <a:gd name="T21" fmla="*/ 411 h 906"/>
                <a:gd name="T22" fmla="*/ 35 w 224"/>
                <a:gd name="T23" fmla="*/ 565 h 906"/>
                <a:gd name="T24" fmla="*/ 54 w 224"/>
                <a:gd name="T25" fmla="*/ 607 h 906"/>
                <a:gd name="T26" fmla="*/ 81 w 224"/>
                <a:gd name="T27" fmla="*/ 790 h 906"/>
                <a:gd name="T28" fmla="*/ 89 w 224"/>
                <a:gd name="T29" fmla="*/ 869 h 906"/>
                <a:gd name="T30" fmla="*/ 112 w 224"/>
                <a:gd name="T31" fmla="*/ 906 h 906"/>
                <a:gd name="T32" fmla="*/ 122 w 224"/>
                <a:gd name="T33" fmla="*/ 847 h 906"/>
                <a:gd name="T34" fmla="*/ 157 w 224"/>
                <a:gd name="T35" fmla="*/ 853 h 906"/>
                <a:gd name="T36" fmla="*/ 124 w 224"/>
                <a:gd name="T37" fmla="*/ 764 h 906"/>
                <a:gd name="T38" fmla="*/ 156 w 224"/>
                <a:gd name="T39" fmla="*/ 611 h 906"/>
                <a:gd name="T40" fmla="*/ 166 w 224"/>
                <a:gd name="T41" fmla="*/ 582 h 906"/>
                <a:gd name="T42" fmla="*/ 190 w 224"/>
                <a:gd name="T43" fmla="*/ 474 h 906"/>
                <a:gd name="T44" fmla="*/ 206 w 224"/>
                <a:gd name="T45" fmla="*/ 414 h 906"/>
                <a:gd name="T46" fmla="*/ 192 w 224"/>
                <a:gd name="T47" fmla="*/ 313 h 906"/>
                <a:gd name="T48" fmla="*/ 73 w 224"/>
                <a:gd name="T49" fmla="*/ 279 h 906"/>
                <a:gd name="T50" fmla="*/ 63 w 224"/>
                <a:gd name="T51" fmla="*/ 289 h 906"/>
                <a:gd name="T52" fmla="*/ 73 w 224"/>
                <a:gd name="T53" fmla="*/ 269 h 906"/>
                <a:gd name="T54" fmla="*/ 110 w 224"/>
                <a:gd name="T55" fmla="*/ 621 h 906"/>
                <a:gd name="T56" fmla="*/ 107 w 224"/>
                <a:gd name="T57" fmla="*/ 646 h 906"/>
                <a:gd name="T58" fmla="*/ 104 w 224"/>
                <a:gd name="T59" fmla="*/ 612 h 906"/>
                <a:gd name="T60" fmla="*/ 110 w 224"/>
                <a:gd name="T61" fmla="*/ 580 h 906"/>
                <a:gd name="T62" fmla="*/ 116 w 224"/>
                <a:gd name="T63" fmla="*/ 225 h 906"/>
                <a:gd name="T64" fmla="*/ 91 w 224"/>
                <a:gd name="T65" fmla="*/ 130 h 906"/>
                <a:gd name="T66" fmla="*/ 115 w 224"/>
                <a:gd name="T67" fmla="*/ 200 h 906"/>
                <a:gd name="T68" fmla="*/ 128 w 224"/>
                <a:gd name="T69" fmla="*/ 156 h 906"/>
                <a:gd name="T70" fmla="*/ 143 w 224"/>
                <a:gd name="T71" fmla="*/ 147 h 906"/>
                <a:gd name="T72" fmla="*/ 116 w 224"/>
                <a:gd name="T73" fmla="*/ 225 h 906"/>
                <a:gd name="T74" fmla="*/ 138 w 224"/>
                <a:gd name="T75" fmla="*/ 333 h 906"/>
                <a:gd name="T76" fmla="*/ 149 w 224"/>
                <a:gd name="T77" fmla="*/ 315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4" h="906">
                  <a:moveTo>
                    <a:pt x="215" y="296"/>
                  </a:moveTo>
                  <a:cubicBezTo>
                    <a:pt x="222" y="281"/>
                    <a:pt x="224" y="258"/>
                    <a:pt x="221" y="237"/>
                  </a:cubicBezTo>
                  <a:cubicBezTo>
                    <a:pt x="219" y="217"/>
                    <a:pt x="217" y="187"/>
                    <a:pt x="211" y="170"/>
                  </a:cubicBezTo>
                  <a:cubicBezTo>
                    <a:pt x="204" y="152"/>
                    <a:pt x="178" y="151"/>
                    <a:pt x="178" y="151"/>
                  </a:cubicBezTo>
                  <a:cubicBezTo>
                    <a:pt x="178" y="151"/>
                    <a:pt x="180" y="142"/>
                    <a:pt x="172" y="133"/>
                  </a:cubicBezTo>
                  <a:cubicBezTo>
                    <a:pt x="164" y="124"/>
                    <a:pt x="163" y="113"/>
                    <a:pt x="161" y="98"/>
                  </a:cubicBezTo>
                  <a:cubicBezTo>
                    <a:pt x="159" y="82"/>
                    <a:pt x="155" y="72"/>
                    <a:pt x="155" y="62"/>
                  </a:cubicBezTo>
                  <a:cubicBezTo>
                    <a:pt x="155" y="52"/>
                    <a:pt x="152" y="53"/>
                    <a:pt x="148" y="36"/>
                  </a:cubicBezTo>
                  <a:cubicBezTo>
                    <a:pt x="144" y="19"/>
                    <a:pt x="12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5" y="0"/>
                    <a:pt x="67" y="48"/>
                    <a:pt x="64" y="64"/>
                  </a:cubicBezTo>
                  <a:cubicBezTo>
                    <a:pt x="62" y="79"/>
                    <a:pt x="58" y="89"/>
                    <a:pt x="63" y="101"/>
                  </a:cubicBezTo>
                  <a:cubicBezTo>
                    <a:pt x="68" y="113"/>
                    <a:pt x="62" y="116"/>
                    <a:pt x="50" y="125"/>
                  </a:cubicBezTo>
                  <a:cubicBezTo>
                    <a:pt x="39" y="135"/>
                    <a:pt x="48" y="145"/>
                    <a:pt x="48" y="145"/>
                  </a:cubicBezTo>
                  <a:cubicBezTo>
                    <a:pt x="48" y="145"/>
                    <a:pt x="37" y="152"/>
                    <a:pt x="28" y="154"/>
                  </a:cubicBezTo>
                  <a:cubicBezTo>
                    <a:pt x="19" y="155"/>
                    <a:pt x="9" y="186"/>
                    <a:pt x="7" y="204"/>
                  </a:cubicBezTo>
                  <a:cubicBezTo>
                    <a:pt x="5" y="221"/>
                    <a:pt x="4" y="220"/>
                    <a:pt x="2" y="233"/>
                  </a:cubicBezTo>
                  <a:cubicBezTo>
                    <a:pt x="0" y="247"/>
                    <a:pt x="1" y="279"/>
                    <a:pt x="2" y="302"/>
                  </a:cubicBezTo>
                  <a:cubicBezTo>
                    <a:pt x="4" y="324"/>
                    <a:pt x="31" y="326"/>
                    <a:pt x="31" y="326"/>
                  </a:cubicBezTo>
                  <a:cubicBezTo>
                    <a:pt x="31" y="326"/>
                    <a:pt x="31" y="348"/>
                    <a:pt x="28" y="360"/>
                  </a:cubicBezTo>
                  <a:cubicBezTo>
                    <a:pt x="24" y="373"/>
                    <a:pt x="7" y="405"/>
                    <a:pt x="12" y="407"/>
                  </a:cubicBezTo>
                  <a:cubicBezTo>
                    <a:pt x="16" y="409"/>
                    <a:pt x="31" y="411"/>
                    <a:pt x="31" y="411"/>
                  </a:cubicBezTo>
                  <a:cubicBezTo>
                    <a:pt x="31" y="411"/>
                    <a:pt x="28" y="447"/>
                    <a:pt x="30" y="465"/>
                  </a:cubicBezTo>
                  <a:cubicBezTo>
                    <a:pt x="31" y="483"/>
                    <a:pt x="35" y="544"/>
                    <a:pt x="35" y="565"/>
                  </a:cubicBezTo>
                  <a:cubicBezTo>
                    <a:pt x="35" y="586"/>
                    <a:pt x="50" y="579"/>
                    <a:pt x="50" y="579"/>
                  </a:cubicBezTo>
                  <a:cubicBezTo>
                    <a:pt x="50" y="579"/>
                    <a:pt x="52" y="592"/>
                    <a:pt x="54" y="607"/>
                  </a:cubicBezTo>
                  <a:cubicBezTo>
                    <a:pt x="56" y="622"/>
                    <a:pt x="54" y="641"/>
                    <a:pt x="52" y="663"/>
                  </a:cubicBezTo>
                  <a:cubicBezTo>
                    <a:pt x="51" y="685"/>
                    <a:pt x="75" y="770"/>
                    <a:pt x="81" y="790"/>
                  </a:cubicBezTo>
                  <a:cubicBezTo>
                    <a:pt x="88" y="809"/>
                    <a:pt x="92" y="819"/>
                    <a:pt x="88" y="831"/>
                  </a:cubicBezTo>
                  <a:cubicBezTo>
                    <a:pt x="85" y="844"/>
                    <a:pt x="90" y="848"/>
                    <a:pt x="89" y="869"/>
                  </a:cubicBezTo>
                  <a:cubicBezTo>
                    <a:pt x="89" y="888"/>
                    <a:pt x="96" y="902"/>
                    <a:pt x="107" y="905"/>
                  </a:cubicBezTo>
                  <a:cubicBezTo>
                    <a:pt x="109" y="906"/>
                    <a:pt x="111" y="906"/>
                    <a:pt x="112" y="906"/>
                  </a:cubicBezTo>
                  <a:cubicBezTo>
                    <a:pt x="126" y="906"/>
                    <a:pt x="129" y="872"/>
                    <a:pt x="126" y="865"/>
                  </a:cubicBezTo>
                  <a:cubicBezTo>
                    <a:pt x="123" y="857"/>
                    <a:pt x="122" y="847"/>
                    <a:pt x="122" y="847"/>
                  </a:cubicBezTo>
                  <a:cubicBezTo>
                    <a:pt x="122" y="847"/>
                    <a:pt x="127" y="853"/>
                    <a:pt x="134" y="855"/>
                  </a:cubicBezTo>
                  <a:cubicBezTo>
                    <a:pt x="140" y="857"/>
                    <a:pt x="150" y="857"/>
                    <a:pt x="157" y="853"/>
                  </a:cubicBezTo>
                  <a:cubicBezTo>
                    <a:pt x="164" y="848"/>
                    <a:pt x="151" y="828"/>
                    <a:pt x="141" y="818"/>
                  </a:cubicBezTo>
                  <a:cubicBezTo>
                    <a:pt x="132" y="808"/>
                    <a:pt x="124" y="784"/>
                    <a:pt x="124" y="764"/>
                  </a:cubicBezTo>
                  <a:cubicBezTo>
                    <a:pt x="124" y="745"/>
                    <a:pt x="141" y="698"/>
                    <a:pt x="149" y="670"/>
                  </a:cubicBezTo>
                  <a:cubicBezTo>
                    <a:pt x="158" y="643"/>
                    <a:pt x="153" y="617"/>
                    <a:pt x="156" y="611"/>
                  </a:cubicBezTo>
                  <a:cubicBezTo>
                    <a:pt x="158" y="605"/>
                    <a:pt x="158" y="582"/>
                    <a:pt x="158" y="582"/>
                  </a:cubicBezTo>
                  <a:cubicBezTo>
                    <a:pt x="158" y="582"/>
                    <a:pt x="160" y="582"/>
                    <a:pt x="166" y="582"/>
                  </a:cubicBezTo>
                  <a:cubicBezTo>
                    <a:pt x="172" y="582"/>
                    <a:pt x="172" y="585"/>
                    <a:pt x="172" y="570"/>
                  </a:cubicBezTo>
                  <a:cubicBezTo>
                    <a:pt x="172" y="555"/>
                    <a:pt x="184" y="497"/>
                    <a:pt x="190" y="474"/>
                  </a:cubicBezTo>
                  <a:cubicBezTo>
                    <a:pt x="195" y="452"/>
                    <a:pt x="195" y="416"/>
                    <a:pt x="195" y="416"/>
                  </a:cubicBezTo>
                  <a:cubicBezTo>
                    <a:pt x="195" y="416"/>
                    <a:pt x="199" y="416"/>
                    <a:pt x="206" y="414"/>
                  </a:cubicBezTo>
                  <a:cubicBezTo>
                    <a:pt x="214" y="413"/>
                    <a:pt x="208" y="399"/>
                    <a:pt x="199" y="371"/>
                  </a:cubicBezTo>
                  <a:cubicBezTo>
                    <a:pt x="189" y="344"/>
                    <a:pt x="192" y="313"/>
                    <a:pt x="192" y="313"/>
                  </a:cubicBezTo>
                  <a:cubicBezTo>
                    <a:pt x="192" y="313"/>
                    <a:pt x="208" y="311"/>
                    <a:pt x="215" y="296"/>
                  </a:cubicBezTo>
                  <a:close/>
                  <a:moveTo>
                    <a:pt x="73" y="279"/>
                  </a:moveTo>
                  <a:cubicBezTo>
                    <a:pt x="73" y="286"/>
                    <a:pt x="71" y="292"/>
                    <a:pt x="71" y="292"/>
                  </a:cubicBezTo>
                  <a:cubicBezTo>
                    <a:pt x="71" y="292"/>
                    <a:pt x="67" y="292"/>
                    <a:pt x="63" y="289"/>
                  </a:cubicBezTo>
                  <a:cubicBezTo>
                    <a:pt x="65" y="285"/>
                    <a:pt x="65" y="271"/>
                    <a:pt x="65" y="271"/>
                  </a:cubicBezTo>
                  <a:cubicBezTo>
                    <a:pt x="73" y="269"/>
                    <a:pt x="73" y="269"/>
                    <a:pt x="73" y="269"/>
                  </a:cubicBezTo>
                  <a:cubicBezTo>
                    <a:pt x="73" y="269"/>
                    <a:pt x="73" y="272"/>
                    <a:pt x="73" y="279"/>
                  </a:cubicBezTo>
                  <a:close/>
                  <a:moveTo>
                    <a:pt x="110" y="621"/>
                  </a:moveTo>
                  <a:cubicBezTo>
                    <a:pt x="109" y="625"/>
                    <a:pt x="108" y="631"/>
                    <a:pt x="107" y="637"/>
                  </a:cubicBezTo>
                  <a:cubicBezTo>
                    <a:pt x="107" y="642"/>
                    <a:pt x="107" y="646"/>
                    <a:pt x="107" y="646"/>
                  </a:cubicBezTo>
                  <a:cubicBezTo>
                    <a:pt x="107" y="646"/>
                    <a:pt x="106" y="638"/>
                    <a:pt x="106" y="632"/>
                  </a:cubicBezTo>
                  <a:cubicBezTo>
                    <a:pt x="106" y="626"/>
                    <a:pt x="102" y="620"/>
                    <a:pt x="104" y="612"/>
                  </a:cubicBezTo>
                  <a:cubicBezTo>
                    <a:pt x="105" y="608"/>
                    <a:pt x="106" y="602"/>
                    <a:pt x="107" y="596"/>
                  </a:cubicBezTo>
                  <a:cubicBezTo>
                    <a:pt x="109" y="588"/>
                    <a:pt x="110" y="580"/>
                    <a:pt x="110" y="580"/>
                  </a:cubicBezTo>
                  <a:cubicBezTo>
                    <a:pt x="110" y="601"/>
                    <a:pt x="112" y="615"/>
                    <a:pt x="110" y="621"/>
                  </a:cubicBezTo>
                  <a:close/>
                  <a:moveTo>
                    <a:pt x="116" y="225"/>
                  </a:moveTo>
                  <a:cubicBezTo>
                    <a:pt x="115" y="231"/>
                    <a:pt x="108" y="214"/>
                    <a:pt x="103" y="195"/>
                  </a:cubicBezTo>
                  <a:cubicBezTo>
                    <a:pt x="99" y="176"/>
                    <a:pt x="91" y="148"/>
                    <a:pt x="91" y="130"/>
                  </a:cubicBezTo>
                  <a:cubicBezTo>
                    <a:pt x="91" y="130"/>
                    <a:pt x="105" y="142"/>
                    <a:pt x="105" y="151"/>
                  </a:cubicBezTo>
                  <a:cubicBezTo>
                    <a:pt x="105" y="161"/>
                    <a:pt x="112" y="191"/>
                    <a:pt x="115" y="200"/>
                  </a:cubicBezTo>
                  <a:cubicBezTo>
                    <a:pt x="117" y="209"/>
                    <a:pt x="119" y="189"/>
                    <a:pt x="124" y="180"/>
                  </a:cubicBezTo>
                  <a:cubicBezTo>
                    <a:pt x="129" y="171"/>
                    <a:pt x="131" y="163"/>
                    <a:pt x="128" y="156"/>
                  </a:cubicBezTo>
                  <a:cubicBezTo>
                    <a:pt x="125" y="149"/>
                    <a:pt x="136" y="146"/>
                    <a:pt x="143" y="128"/>
                  </a:cubicBezTo>
                  <a:cubicBezTo>
                    <a:pt x="144" y="135"/>
                    <a:pt x="144" y="140"/>
                    <a:pt x="143" y="147"/>
                  </a:cubicBezTo>
                  <a:cubicBezTo>
                    <a:pt x="143" y="153"/>
                    <a:pt x="132" y="186"/>
                    <a:pt x="129" y="192"/>
                  </a:cubicBezTo>
                  <a:cubicBezTo>
                    <a:pt x="125" y="199"/>
                    <a:pt x="117" y="219"/>
                    <a:pt x="116" y="225"/>
                  </a:cubicBezTo>
                  <a:close/>
                  <a:moveTo>
                    <a:pt x="149" y="333"/>
                  </a:moveTo>
                  <a:cubicBezTo>
                    <a:pt x="149" y="333"/>
                    <a:pt x="138" y="338"/>
                    <a:pt x="138" y="333"/>
                  </a:cubicBezTo>
                  <a:cubicBezTo>
                    <a:pt x="139" y="329"/>
                    <a:pt x="141" y="315"/>
                    <a:pt x="141" y="315"/>
                  </a:cubicBezTo>
                  <a:cubicBezTo>
                    <a:pt x="149" y="315"/>
                    <a:pt x="149" y="315"/>
                    <a:pt x="149" y="315"/>
                  </a:cubicBezTo>
                  <a:lnTo>
                    <a:pt x="149" y="333"/>
                  </a:lnTo>
                  <a:close/>
                </a:path>
              </a:pathLst>
            </a:custGeom>
            <a:solidFill>
              <a:schemeClr val="tx2">
                <a:lumMod val="75000"/>
                <a:alpha val="26000"/>
              </a:schemeClr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4" name="灯片编号占位符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</a:t>
            </a:r>
            <a:r>
              <a:rPr lang="zh-CN" altLang="en-US" sz="32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添加此处</a:t>
            </a:r>
            <a:endParaRPr lang="zh-CN" altLang="en-US" sz="3200" dirty="0">
              <a:solidFill>
                <a:srgbClr val="0070C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6330962" y="2128808"/>
            <a:ext cx="4540929" cy="963515"/>
            <a:chOff x="874713" y="4293102"/>
            <a:chExt cx="4540929" cy="963515"/>
          </a:xfrm>
        </p:grpSpPr>
        <p:sp>
          <p:nvSpPr>
            <p:cNvPr id="40" name="文本框 39"/>
            <p:cNvSpPr txBox="1"/>
            <p:nvPr/>
          </p:nvSpPr>
          <p:spPr>
            <a:xfrm>
              <a:off x="874713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74713" y="4671842"/>
              <a:ext cx="45409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330962" y="3331883"/>
            <a:ext cx="4540929" cy="963515"/>
            <a:chOff x="874713" y="4293102"/>
            <a:chExt cx="4540929" cy="963515"/>
          </a:xfrm>
        </p:grpSpPr>
        <p:sp>
          <p:nvSpPr>
            <p:cNvPr id="43" name="文本框 42"/>
            <p:cNvSpPr txBox="1"/>
            <p:nvPr/>
          </p:nvSpPr>
          <p:spPr>
            <a:xfrm>
              <a:off x="874713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74713" y="4671842"/>
              <a:ext cx="45409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330962" y="4534958"/>
            <a:ext cx="4540929" cy="963515"/>
            <a:chOff x="874713" y="4293102"/>
            <a:chExt cx="4540929" cy="963515"/>
          </a:xfrm>
        </p:grpSpPr>
        <p:sp>
          <p:nvSpPr>
            <p:cNvPr id="46" name="文本框 45"/>
            <p:cNvSpPr txBox="1"/>
            <p:nvPr/>
          </p:nvSpPr>
          <p:spPr>
            <a:xfrm>
              <a:off x="874713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74713" y="4671842"/>
              <a:ext cx="45409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sp>
        <p:nvSpPr>
          <p:cNvPr id="51" name="椭圆 47"/>
          <p:cNvSpPr/>
          <p:nvPr/>
        </p:nvSpPr>
        <p:spPr>
          <a:xfrm>
            <a:off x="5645148" y="2202748"/>
            <a:ext cx="419104" cy="482600"/>
          </a:xfrm>
          <a:custGeom>
            <a:avLst/>
            <a:gdLst>
              <a:gd name="connsiteX0" fmla="*/ 184010 w 292270"/>
              <a:gd name="connsiteY0" fmla="*/ 131763 h 336550"/>
              <a:gd name="connsiteX1" fmla="*/ 178567 w 292270"/>
              <a:gd name="connsiteY1" fmla="*/ 141923 h 336550"/>
              <a:gd name="connsiteX2" fmla="*/ 184010 w 292270"/>
              <a:gd name="connsiteY2" fmla="*/ 150813 h 336550"/>
              <a:gd name="connsiteX3" fmla="*/ 188092 w 292270"/>
              <a:gd name="connsiteY3" fmla="*/ 141923 h 336550"/>
              <a:gd name="connsiteX4" fmla="*/ 184010 w 292270"/>
              <a:gd name="connsiteY4" fmla="*/ 131763 h 336550"/>
              <a:gd name="connsiteX5" fmla="*/ 141147 w 292270"/>
              <a:gd name="connsiteY5" fmla="*/ 131763 h 336550"/>
              <a:gd name="connsiteX6" fmla="*/ 135704 w 292270"/>
              <a:gd name="connsiteY6" fmla="*/ 141923 h 336550"/>
              <a:gd name="connsiteX7" fmla="*/ 141147 w 292270"/>
              <a:gd name="connsiteY7" fmla="*/ 150813 h 336550"/>
              <a:gd name="connsiteX8" fmla="*/ 145229 w 292270"/>
              <a:gd name="connsiteY8" fmla="*/ 141923 h 336550"/>
              <a:gd name="connsiteX9" fmla="*/ 141147 w 292270"/>
              <a:gd name="connsiteY9" fmla="*/ 131763 h 336550"/>
              <a:gd name="connsiteX10" fmla="*/ 96811 w 292270"/>
              <a:gd name="connsiteY10" fmla="*/ 131763 h 336550"/>
              <a:gd name="connsiteX11" fmla="*/ 92842 w 292270"/>
              <a:gd name="connsiteY11" fmla="*/ 134938 h 336550"/>
              <a:gd name="connsiteX12" fmla="*/ 100780 w 292270"/>
              <a:gd name="connsiteY12" fmla="*/ 134938 h 336550"/>
              <a:gd name="connsiteX13" fmla="*/ 96811 w 292270"/>
              <a:gd name="connsiteY13" fmla="*/ 131763 h 336550"/>
              <a:gd name="connsiteX14" fmla="*/ 225310 w 292270"/>
              <a:gd name="connsiteY14" fmla="*/ 127000 h 336550"/>
              <a:gd name="connsiteX15" fmla="*/ 226721 w 292270"/>
              <a:gd name="connsiteY15" fmla="*/ 127000 h 336550"/>
              <a:gd name="connsiteX16" fmla="*/ 229543 w 292270"/>
              <a:gd name="connsiteY16" fmla="*/ 127000 h 336550"/>
              <a:gd name="connsiteX17" fmla="*/ 230954 w 292270"/>
              <a:gd name="connsiteY17" fmla="*/ 127000 h 336550"/>
              <a:gd name="connsiteX18" fmla="*/ 230954 w 292270"/>
              <a:gd name="connsiteY18" fmla="*/ 155792 h 336550"/>
              <a:gd name="connsiteX19" fmla="*/ 229543 w 292270"/>
              <a:gd name="connsiteY19" fmla="*/ 157163 h 336550"/>
              <a:gd name="connsiteX20" fmla="*/ 225310 w 292270"/>
              <a:gd name="connsiteY20" fmla="*/ 157163 h 336550"/>
              <a:gd name="connsiteX21" fmla="*/ 225310 w 292270"/>
              <a:gd name="connsiteY21" fmla="*/ 155792 h 336550"/>
              <a:gd name="connsiteX22" fmla="*/ 225310 w 292270"/>
              <a:gd name="connsiteY22" fmla="*/ 132484 h 336550"/>
              <a:gd name="connsiteX23" fmla="*/ 221076 w 292270"/>
              <a:gd name="connsiteY23" fmla="*/ 133855 h 336550"/>
              <a:gd name="connsiteX24" fmla="*/ 221076 w 292270"/>
              <a:gd name="connsiteY24" fmla="*/ 135227 h 336550"/>
              <a:gd name="connsiteX25" fmla="*/ 219665 w 292270"/>
              <a:gd name="connsiteY25" fmla="*/ 133855 h 336550"/>
              <a:gd name="connsiteX26" fmla="*/ 219665 w 292270"/>
              <a:gd name="connsiteY26" fmla="*/ 131113 h 336550"/>
              <a:gd name="connsiteX27" fmla="*/ 219665 w 292270"/>
              <a:gd name="connsiteY27" fmla="*/ 129742 h 336550"/>
              <a:gd name="connsiteX28" fmla="*/ 225310 w 292270"/>
              <a:gd name="connsiteY28" fmla="*/ 127000 h 336550"/>
              <a:gd name="connsiteX29" fmla="*/ 203791 w 292270"/>
              <a:gd name="connsiteY29" fmla="*/ 127000 h 336550"/>
              <a:gd name="connsiteX30" fmla="*/ 207495 w 292270"/>
              <a:gd name="connsiteY30" fmla="*/ 127000 h 336550"/>
              <a:gd name="connsiteX31" fmla="*/ 208730 w 292270"/>
              <a:gd name="connsiteY31" fmla="*/ 127000 h 336550"/>
              <a:gd name="connsiteX32" fmla="*/ 208730 w 292270"/>
              <a:gd name="connsiteY32" fmla="*/ 155792 h 336550"/>
              <a:gd name="connsiteX33" fmla="*/ 207495 w 292270"/>
              <a:gd name="connsiteY33" fmla="*/ 157163 h 336550"/>
              <a:gd name="connsiteX34" fmla="*/ 203791 w 292270"/>
              <a:gd name="connsiteY34" fmla="*/ 157163 h 336550"/>
              <a:gd name="connsiteX35" fmla="*/ 202556 w 292270"/>
              <a:gd name="connsiteY35" fmla="*/ 155792 h 336550"/>
              <a:gd name="connsiteX36" fmla="*/ 202556 w 292270"/>
              <a:gd name="connsiteY36" fmla="*/ 132484 h 336550"/>
              <a:gd name="connsiteX37" fmla="*/ 200086 w 292270"/>
              <a:gd name="connsiteY37" fmla="*/ 133855 h 336550"/>
              <a:gd name="connsiteX38" fmla="*/ 198852 w 292270"/>
              <a:gd name="connsiteY38" fmla="*/ 135227 h 336550"/>
              <a:gd name="connsiteX39" fmla="*/ 198852 w 292270"/>
              <a:gd name="connsiteY39" fmla="*/ 133855 h 336550"/>
              <a:gd name="connsiteX40" fmla="*/ 197617 w 292270"/>
              <a:gd name="connsiteY40" fmla="*/ 131113 h 336550"/>
              <a:gd name="connsiteX41" fmla="*/ 198852 w 292270"/>
              <a:gd name="connsiteY41" fmla="*/ 129742 h 336550"/>
              <a:gd name="connsiteX42" fmla="*/ 203791 w 292270"/>
              <a:gd name="connsiteY42" fmla="*/ 127000 h 336550"/>
              <a:gd name="connsiteX43" fmla="*/ 183964 w 292270"/>
              <a:gd name="connsiteY43" fmla="*/ 127000 h 336550"/>
              <a:gd name="connsiteX44" fmla="*/ 192854 w 292270"/>
              <a:gd name="connsiteY44" fmla="*/ 141426 h 336550"/>
              <a:gd name="connsiteX45" fmla="*/ 182694 w 292270"/>
              <a:gd name="connsiteY45" fmla="*/ 157163 h 336550"/>
              <a:gd name="connsiteX46" fmla="*/ 173804 w 292270"/>
              <a:gd name="connsiteY46" fmla="*/ 142737 h 336550"/>
              <a:gd name="connsiteX47" fmla="*/ 183964 w 292270"/>
              <a:gd name="connsiteY47" fmla="*/ 127000 h 336550"/>
              <a:gd name="connsiteX48" fmla="*/ 161699 w 292270"/>
              <a:gd name="connsiteY48" fmla="*/ 127000 h 336550"/>
              <a:gd name="connsiteX49" fmla="*/ 164478 w 292270"/>
              <a:gd name="connsiteY49" fmla="*/ 127000 h 336550"/>
              <a:gd name="connsiteX50" fmla="*/ 165867 w 292270"/>
              <a:gd name="connsiteY50" fmla="*/ 127000 h 336550"/>
              <a:gd name="connsiteX51" fmla="*/ 165867 w 292270"/>
              <a:gd name="connsiteY51" fmla="*/ 155792 h 336550"/>
              <a:gd name="connsiteX52" fmla="*/ 164478 w 292270"/>
              <a:gd name="connsiteY52" fmla="*/ 157163 h 336550"/>
              <a:gd name="connsiteX53" fmla="*/ 161699 w 292270"/>
              <a:gd name="connsiteY53" fmla="*/ 157163 h 336550"/>
              <a:gd name="connsiteX54" fmla="*/ 160310 w 292270"/>
              <a:gd name="connsiteY54" fmla="*/ 155792 h 336550"/>
              <a:gd name="connsiteX55" fmla="*/ 160310 w 292270"/>
              <a:gd name="connsiteY55" fmla="*/ 132484 h 336550"/>
              <a:gd name="connsiteX56" fmla="*/ 156143 w 292270"/>
              <a:gd name="connsiteY56" fmla="*/ 133855 h 336550"/>
              <a:gd name="connsiteX57" fmla="*/ 156143 w 292270"/>
              <a:gd name="connsiteY57" fmla="*/ 135227 h 336550"/>
              <a:gd name="connsiteX58" fmla="*/ 154754 w 292270"/>
              <a:gd name="connsiteY58" fmla="*/ 133855 h 336550"/>
              <a:gd name="connsiteX59" fmla="*/ 154754 w 292270"/>
              <a:gd name="connsiteY59" fmla="*/ 131113 h 336550"/>
              <a:gd name="connsiteX60" fmla="*/ 154754 w 292270"/>
              <a:gd name="connsiteY60" fmla="*/ 129742 h 336550"/>
              <a:gd name="connsiteX61" fmla="*/ 161699 w 292270"/>
              <a:gd name="connsiteY61" fmla="*/ 127000 h 336550"/>
              <a:gd name="connsiteX62" fmla="*/ 141261 w 292270"/>
              <a:gd name="connsiteY62" fmla="*/ 127000 h 336550"/>
              <a:gd name="connsiteX63" fmla="*/ 151580 w 292270"/>
              <a:gd name="connsiteY63" fmla="*/ 141426 h 336550"/>
              <a:gd name="connsiteX64" fmla="*/ 141261 w 292270"/>
              <a:gd name="connsiteY64" fmla="*/ 157163 h 336550"/>
              <a:gd name="connsiteX65" fmla="*/ 130942 w 292270"/>
              <a:gd name="connsiteY65" fmla="*/ 142737 h 336550"/>
              <a:gd name="connsiteX66" fmla="*/ 141261 w 292270"/>
              <a:gd name="connsiteY66" fmla="*/ 127000 h 336550"/>
              <a:gd name="connsiteX67" fmla="*/ 247736 w 292270"/>
              <a:gd name="connsiteY67" fmla="*/ 80963 h 336550"/>
              <a:gd name="connsiteX68" fmla="*/ 243654 w 292270"/>
              <a:gd name="connsiteY68" fmla="*/ 91970 h 336550"/>
              <a:gd name="connsiteX69" fmla="*/ 247736 w 292270"/>
              <a:gd name="connsiteY69" fmla="*/ 101601 h 336550"/>
              <a:gd name="connsiteX70" fmla="*/ 253179 w 292270"/>
              <a:gd name="connsiteY70" fmla="*/ 90594 h 336550"/>
              <a:gd name="connsiteX71" fmla="*/ 247736 w 292270"/>
              <a:gd name="connsiteY71" fmla="*/ 80963 h 336550"/>
              <a:gd name="connsiteX72" fmla="*/ 205328 w 292270"/>
              <a:gd name="connsiteY72" fmla="*/ 80963 h 336550"/>
              <a:gd name="connsiteX73" fmla="*/ 200792 w 292270"/>
              <a:gd name="connsiteY73" fmla="*/ 91970 h 336550"/>
              <a:gd name="connsiteX74" fmla="*/ 205328 w 292270"/>
              <a:gd name="connsiteY74" fmla="*/ 101601 h 336550"/>
              <a:gd name="connsiteX75" fmla="*/ 208730 w 292270"/>
              <a:gd name="connsiteY75" fmla="*/ 90594 h 336550"/>
              <a:gd name="connsiteX76" fmla="*/ 205328 w 292270"/>
              <a:gd name="connsiteY76" fmla="*/ 80963 h 336550"/>
              <a:gd name="connsiteX77" fmla="*/ 184010 w 292270"/>
              <a:gd name="connsiteY77" fmla="*/ 80963 h 336550"/>
              <a:gd name="connsiteX78" fmla="*/ 178567 w 292270"/>
              <a:gd name="connsiteY78" fmla="*/ 91970 h 336550"/>
              <a:gd name="connsiteX79" fmla="*/ 184010 w 292270"/>
              <a:gd name="connsiteY79" fmla="*/ 101601 h 336550"/>
              <a:gd name="connsiteX80" fmla="*/ 188092 w 292270"/>
              <a:gd name="connsiteY80" fmla="*/ 90594 h 336550"/>
              <a:gd name="connsiteX81" fmla="*/ 184010 w 292270"/>
              <a:gd name="connsiteY81" fmla="*/ 80963 h 336550"/>
              <a:gd name="connsiteX82" fmla="*/ 162011 w 292270"/>
              <a:gd name="connsiteY82" fmla="*/ 80963 h 336550"/>
              <a:gd name="connsiteX83" fmla="*/ 157929 w 292270"/>
              <a:gd name="connsiteY83" fmla="*/ 91970 h 336550"/>
              <a:gd name="connsiteX84" fmla="*/ 162011 w 292270"/>
              <a:gd name="connsiteY84" fmla="*/ 101601 h 336550"/>
              <a:gd name="connsiteX85" fmla="*/ 167454 w 292270"/>
              <a:gd name="connsiteY85" fmla="*/ 90594 h 336550"/>
              <a:gd name="connsiteX86" fmla="*/ 162011 w 292270"/>
              <a:gd name="connsiteY86" fmla="*/ 80963 h 336550"/>
              <a:gd name="connsiteX87" fmla="*/ 76173 w 292270"/>
              <a:gd name="connsiteY87" fmla="*/ 80963 h 336550"/>
              <a:gd name="connsiteX88" fmla="*/ 72204 w 292270"/>
              <a:gd name="connsiteY88" fmla="*/ 91970 h 336550"/>
              <a:gd name="connsiteX89" fmla="*/ 76173 w 292270"/>
              <a:gd name="connsiteY89" fmla="*/ 101601 h 336550"/>
              <a:gd name="connsiteX90" fmla="*/ 80142 w 292270"/>
              <a:gd name="connsiteY90" fmla="*/ 90594 h 336550"/>
              <a:gd name="connsiteX91" fmla="*/ 76173 w 292270"/>
              <a:gd name="connsiteY91" fmla="*/ 80963 h 336550"/>
              <a:gd name="connsiteX92" fmla="*/ 225310 w 292270"/>
              <a:gd name="connsiteY92" fmla="*/ 76200 h 336550"/>
              <a:gd name="connsiteX93" fmla="*/ 226721 w 292270"/>
              <a:gd name="connsiteY93" fmla="*/ 76200 h 336550"/>
              <a:gd name="connsiteX94" fmla="*/ 229543 w 292270"/>
              <a:gd name="connsiteY94" fmla="*/ 76200 h 336550"/>
              <a:gd name="connsiteX95" fmla="*/ 230954 w 292270"/>
              <a:gd name="connsiteY95" fmla="*/ 77511 h 336550"/>
              <a:gd name="connsiteX96" fmla="*/ 230954 w 292270"/>
              <a:gd name="connsiteY96" fmla="*/ 105052 h 336550"/>
              <a:gd name="connsiteX97" fmla="*/ 229543 w 292270"/>
              <a:gd name="connsiteY97" fmla="*/ 106363 h 336550"/>
              <a:gd name="connsiteX98" fmla="*/ 225310 w 292270"/>
              <a:gd name="connsiteY98" fmla="*/ 106363 h 336550"/>
              <a:gd name="connsiteX99" fmla="*/ 225310 w 292270"/>
              <a:gd name="connsiteY99" fmla="*/ 105052 h 336550"/>
              <a:gd name="connsiteX100" fmla="*/ 225310 w 292270"/>
              <a:gd name="connsiteY100" fmla="*/ 82757 h 336550"/>
              <a:gd name="connsiteX101" fmla="*/ 221076 w 292270"/>
              <a:gd name="connsiteY101" fmla="*/ 84069 h 336550"/>
              <a:gd name="connsiteX102" fmla="*/ 219665 w 292270"/>
              <a:gd name="connsiteY102" fmla="*/ 84069 h 336550"/>
              <a:gd name="connsiteX103" fmla="*/ 219665 w 292270"/>
              <a:gd name="connsiteY103" fmla="*/ 81446 h 336550"/>
              <a:gd name="connsiteX104" fmla="*/ 219665 w 292270"/>
              <a:gd name="connsiteY104" fmla="*/ 80134 h 336550"/>
              <a:gd name="connsiteX105" fmla="*/ 225310 w 292270"/>
              <a:gd name="connsiteY105" fmla="*/ 76200 h 336550"/>
              <a:gd name="connsiteX106" fmla="*/ 205555 w 292270"/>
              <a:gd name="connsiteY106" fmla="*/ 76200 h 336550"/>
              <a:gd name="connsiteX107" fmla="*/ 216667 w 292270"/>
              <a:gd name="connsiteY107" fmla="*/ 90626 h 336550"/>
              <a:gd name="connsiteX108" fmla="*/ 205555 w 292270"/>
              <a:gd name="connsiteY108" fmla="*/ 106363 h 336550"/>
              <a:gd name="connsiteX109" fmla="*/ 194442 w 292270"/>
              <a:gd name="connsiteY109" fmla="*/ 91937 h 336550"/>
              <a:gd name="connsiteX110" fmla="*/ 205555 w 292270"/>
              <a:gd name="connsiteY110" fmla="*/ 76200 h 336550"/>
              <a:gd name="connsiteX111" fmla="*/ 183964 w 292270"/>
              <a:gd name="connsiteY111" fmla="*/ 76200 h 336550"/>
              <a:gd name="connsiteX112" fmla="*/ 192854 w 292270"/>
              <a:gd name="connsiteY112" fmla="*/ 90626 h 336550"/>
              <a:gd name="connsiteX113" fmla="*/ 182694 w 292270"/>
              <a:gd name="connsiteY113" fmla="*/ 106363 h 336550"/>
              <a:gd name="connsiteX114" fmla="*/ 173804 w 292270"/>
              <a:gd name="connsiteY114" fmla="*/ 91937 h 336550"/>
              <a:gd name="connsiteX115" fmla="*/ 183964 w 292270"/>
              <a:gd name="connsiteY115" fmla="*/ 76200 h 336550"/>
              <a:gd name="connsiteX116" fmla="*/ 161898 w 292270"/>
              <a:gd name="connsiteY116" fmla="*/ 76200 h 336550"/>
              <a:gd name="connsiteX117" fmla="*/ 172217 w 292270"/>
              <a:gd name="connsiteY117" fmla="*/ 90626 h 336550"/>
              <a:gd name="connsiteX118" fmla="*/ 161898 w 292270"/>
              <a:gd name="connsiteY118" fmla="*/ 106363 h 336550"/>
              <a:gd name="connsiteX119" fmla="*/ 151579 w 292270"/>
              <a:gd name="connsiteY119" fmla="*/ 91937 h 336550"/>
              <a:gd name="connsiteX120" fmla="*/ 161898 w 292270"/>
              <a:gd name="connsiteY120" fmla="*/ 76200 h 336550"/>
              <a:gd name="connsiteX121" fmla="*/ 139584 w 292270"/>
              <a:gd name="connsiteY121" fmla="*/ 76200 h 336550"/>
              <a:gd name="connsiteX122" fmla="*/ 140996 w 292270"/>
              <a:gd name="connsiteY122" fmla="*/ 76200 h 336550"/>
              <a:gd name="connsiteX123" fmla="*/ 143818 w 292270"/>
              <a:gd name="connsiteY123" fmla="*/ 76200 h 336550"/>
              <a:gd name="connsiteX124" fmla="*/ 145229 w 292270"/>
              <a:gd name="connsiteY124" fmla="*/ 77511 h 336550"/>
              <a:gd name="connsiteX125" fmla="*/ 145229 w 292270"/>
              <a:gd name="connsiteY125" fmla="*/ 105052 h 336550"/>
              <a:gd name="connsiteX126" fmla="*/ 143818 w 292270"/>
              <a:gd name="connsiteY126" fmla="*/ 106363 h 336550"/>
              <a:gd name="connsiteX127" fmla="*/ 139584 w 292270"/>
              <a:gd name="connsiteY127" fmla="*/ 106363 h 336550"/>
              <a:gd name="connsiteX128" fmla="*/ 139584 w 292270"/>
              <a:gd name="connsiteY128" fmla="*/ 105052 h 336550"/>
              <a:gd name="connsiteX129" fmla="*/ 139584 w 292270"/>
              <a:gd name="connsiteY129" fmla="*/ 82757 h 336550"/>
              <a:gd name="connsiteX130" fmla="*/ 135351 w 292270"/>
              <a:gd name="connsiteY130" fmla="*/ 84069 h 336550"/>
              <a:gd name="connsiteX131" fmla="*/ 133940 w 292270"/>
              <a:gd name="connsiteY131" fmla="*/ 84069 h 336550"/>
              <a:gd name="connsiteX132" fmla="*/ 132529 w 292270"/>
              <a:gd name="connsiteY132" fmla="*/ 81446 h 336550"/>
              <a:gd name="connsiteX133" fmla="*/ 133940 w 292270"/>
              <a:gd name="connsiteY133" fmla="*/ 80134 h 336550"/>
              <a:gd name="connsiteX134" fmla="*/ 139584 w 292270"/>
              <a:gd name="connsiteY134" fmla="*/ 76200 h 336550"/>
              <a:gd name="connsiteX135" fmla="*/ 118837 w 292270"/>
              <a:gd name="connsiteY135" fmla="*/ 76200 h 336550"/>
              <a:gd name="connsiteX136" fmla="*/ 123005 w 292270"/>
              <a:gd name="connsiteY136" fmla="*/ 76200 h 336550"/>
              <a:gd name="connsiteX137" fmla="*/ 123005 w 292270"/>
              <a:gd name="connsiteY137" fmla="*/ 77511 h 336550"/>
              <a:gd name="connsiteX138" fmla="*/ 123005 w 292270"/>
              <a:gd name="connsiteY138" fmla="*/ 105052 h 336550"/>
              <a:gd name="connsiteX139" fmla="*/ 123005 w 292270"/>
              <a:gd name="connsiteY139" fmla="*/ 106363 h 336550"/>
              <a:gd name="connsiteX140" fmla="*/ 118837 w 292270"/>
              <a:gd name="connsiteY140" fmla="*/ 106363 h 336550"/>
              <a:gd name="connsiteX141" fmla="*/ 117448 w 292270"/>
              <a:gd name="connsiteY141" fmla="*/ 105052 h 336550"/>
              <a:gd name="connsiteX142" fmla="*/ 117448 w 292270"/>
              <a:gd name="connsiteY142" fmla="*/ 82757 h 336550"/>
              <a:gd name="connsiteX143" fmla="*/ 114670 w 292270"/>
              <a:gd name="connsiteY143" fmla="*/ 84069 h 336550"/>
              <a:gd name="connsiteX144" fmla="*/ 113281 w 292270"/>
              <a:gd name="connsiteY144" fmla="*/ 84069 h 336550"/>
              <a:gd name="connsiteX145" fmla="*/ 111892 w 292270"/>
              <a:gd name="connsiteY145" fmla="*/ 81446 h 336550"/>
              <a:gd name="connsiteX146" fmla="*/ 111892 w 292270"/>
              <a:gd name="connsiteY146" fmla="*/ 80134 h 336550"/>
              <a:gd name="connsiteX147" fmla="*/ 118837 w 292270"/>
              <a:gd name="connsiteY147" fmla="*/ 76200 h 336550"/>
              <a:gd name="connsiteX148" fmla="*/ 97207 w 292270"/>
              <a:gd name="connsiteY148" fmla="*/ 76200 h 336550"/>
              <a:gd name="connsiteX149" fmla="*/ 99588 w 292270"/>
              <a:gd name="connsiteY149" fmla="*/ 76200 h 336550"/>
              <a:gd name="connsiteX150" fmla="*/ 100779 w 292270"/>
              <a:gd name="connsiteY150" fmla="*/ 77511 h 336550"/>
              <a:gd name="connsiteX151" fmla="*/ 100779 w 292270"/>
              <a:gd name="connsiteY151" fmla="*/ 105052 h 336550"/>
              <a:gd name="connsiteX152" fmla="*/ 99588 w 292270"/>
              <a:gd name="connsiteY152" fmla="*/ 106363 h 336550"/>
              <a:gd name="connsiteX153" fmla="*/ 97207 w 292270"/>
              <a:gd name="connsiteY153" fmla="*/ 106363 h 336550"/>
              <a:gd name="connsiteX154" fmla="*/ 96016 w 292270"/>
              <a:gd name="connsiteY154" fmla="*/ 105052 h 336550"/>
              <a:gd name="connsiteX155" fmla="*/ 96016 w 292270"/>
              <a:gd name="connsiteY155" fmla="*/ 82757 h 336550"/>
              <a:gd name="connsiteX156" fmla="*/ 92444 w 292270"/>
              <a:gd name="connsiteY156" fmla="*/ 84069 h 336550"/>
              <a:gd name="connsiteX157" fmla="*/ 91254 w 292270"/>
              <a:gd name="connsiteY157" fmla="*/ 84069 h 336550"/>
              <a:gd name="connsiteX158" fmla="*/ 91254 w 292270"/>
              <a:gd name="connsiteY158" fmla="*/ 81446 h 336550"/>
              <a:gd name="connsiteX159" fmla="*/ 91254 w 292270"/>
              <a:gd name="connsiteY159" fmla="*/ 80134 h 336550"/>
              <a:gd name="connsiteX160" fmla="*/ 97207 w 292270"/>
              <a:gd name="connsiteY160" fmla="*/ 76200 h 336550"/>
              <a:gd name="connsiteX161" fmla="*/ 201926 w 292270"/>
              <a:gd name="connsiteY161" fmla="*/ 36513 h 336550"/>
              <a:gd name="connsiteX162" fmla="*/ 200792 w 292270"/>
              <a:gd name="connsiteY162" fmla="*/ 40409 h 336550"/>
              <a:gd name="connsiteX163" fmla="*/ 205328 w 292270"/>
              <a:gd name="connsiteY163" fmla="*/ 50801 h 336550"/>
              <a:gd name="connsiteX164" fmla="*/ 208730 w 292270"/>
              <a:gd name="connsiteY164" fmla="*/ 40409 h 336550"/>
              <a:gd name="connsiteX165" fmla="*/ 208730 w 292270"/>
              <a:gd name="connsiteY165" fmla="*/ 39111 h 336550"/>
              <a:gd name="connsiteX166" fmla="*/ 201926 w 292270"/>
              <a:gd name="connsiteY166" fmla="*/ 36513 h 336550"/>
              <a:gd name="connsiteX167" fmla="*/ 123005 w 292270"/>
              <a:gd name="connsiteY167" fmla="*/ 34925 h 336550"/>
              <a:gd name="connsiteX168" fmla="*/ 116201 w 292270"/>
              <a:gd name="connsiteY168" fmla="*/ 37571 h 336550"/>
              <a:gd name="connsiteX169" fmla="*/ 115067 w 292270"/>
              <a:gd name="connsiteY169" fmla="*/ 38894 h 336550"/>
              <a:gd name="connsiteX170" fmla="*/ 115067 w 292270"/>
              <a:gd name="connsiteY170" fmla="*/ 40216 h 336550"/>
              <a:gd name="connsiteX171" fmla="*/ 119603 w 292270"/>
              <a:gd name="connsiteY171" fmla="*/ 50800 h 336550"/>
              <a:gd name="connsiteX172" fmla="*/ 123005 w 292270"/>
              <a:gd name="connsiteY172" fmla="*/ 40216 h 336550"/>
              <a:gd name="connsiteX173" fmla="*/ 123005 w 292270"/>
              <a:gd name="connsiteY173" fmla="*/ 34925 h 336550"/>
              <a:gd name="connsiteX174" fmla="*/ 162011 w 292270"/>
              <a:gd name="connsiteY174" fmla="*/ 31750 h 336550"/>
              <a:gd name="connsiteX175" fmla="*/ 157929 w 292270"/>
              <a:gd name="connsiteY175" fmla="*/ 40640 h 336550"/>
              <a:gd name="connsiteX176" fmla="*/ 162011 w 292270"/>
              <a:gd name="connsiteY176" fmla="*/ 50800 h 336550"/>
              <a:gd name="connsiteX177" fmla="*/ 167454 w 292270"/>
              <a:gd name="connsiteY177" fmla="*/ 40640 h 336550"/>
              <a:gd name="connsiteX178" fmla="*/ 162011 w 292270"/>
              <a:gd name="connsiteY178" fmla="*/ 31750 h 336550"/>
              <a:gd name="connsiteX179" fmla="*/ 144703 w 292270"/>
              <a:gd name="connsiteY179" fmla="*/ 28575 h 336550"/>
              <a:gd name="connsiteX180" fmla="*/ 144703 w 292270"/>
              <a:gd name="connsiteY180" fmla="*/ 55075 h 336550"/>
              <a:gd name="connsiteX181" fmla="*/ 143389 w 292270"/>
              <a:gd name="connsiteY181" fmla="*/ 55075 h 336550"/>
              <a:gd name="connsiteX182" fmla="*/ 139447 w 292270"/>
              <a:gd name="connsiteY182" fmla="*/ 55075 h 336550"/>
              <a:gd name="connsiteX183" fmla="*/ 139447 w 292270"/>
              <a:gd name="connsiteY183" fmla="*/ 32550 h 336550"/>
              <a:gd name="connsiteX184" fmla="*/ 135504 w 292270"/>
              <a:gd name="connsiteY184" fmla="*/ 33875 h 336550"/>
              <a:gd name="connsiteX185" fmla="*/ 134190 w 292270"/>
              <a:gd name="connsiteY185" fmla="*/ 33875 h 336550"/>
              <a:gd name="connsiteX186" fmla="*/ 132876 w 292270"/>
              <a:gd name="connsiteY186" fmla="*/ 31225 h 336550"/>
              <a:gd name="connsiteX187" fmla="*/ 127619 w 292270"/>
              <a:gd name="connsiteY187" fmla="*/ 32550 h 336550"/>
              <a:gd name="connsiteX188" fmla="*/ 128934 w 292270"/>
              <a:gd name="connsiteY188" fmla="*/ 40500 h 336550"/>
              <a:gd name="connsiteX189" fmla="*/ 118420 w 292270"/>
              <a:gd name="connsiteY189" fmla="*/ 56400 h 336550"/>
              <a:gd name="connsiteX190" fmla="*/ 109221 w 292270"/>
              <a:gd name="connsiteY190" fmla="*/ 41825 h 336550"/>
              <a:gd name="connsiteX191" fmla="*/ 101336 w 292270"/>
              <a:gd name="connsiteY191" fmla="*/ 47125 h 336550"/>
              <a:gd name="connsiteX192" fmla="*/ 101336 w 292270"/>
              <a:gd name="connsiteY192" fmla="*/ 55075 h 336550"/>
              <a:gd name="connsiteX193" fmla="*/ 100022 w 292270"/>
              <a:gd name="connsiteY193" fmla="*/ 55075 h 336550"/>
              <a:gd name="connsiteX194" fmla="*/ 97394 w 292270"/>
              <a:gd name="connsiteY194" fmla="*/ 55075 h 336550"/>
              <a:gd name="connsiteX195" fmla="*/ 96080 w 292270"/>
              <a:gd name="connsiteY195" fmla="*/ 55075 h 336550"/>
              <a:gd name="connsiteX196" fmla="*/ 96080 w 292270"/>
              <a:gd name="connsiteY196" fmla="*/ 49775 h 336550"/>
              <a:gd name="connsiteX197" fmla="*/ 72425 w 292270"/>
              <a:gd name="connsiteY197" fmla="*/ 77600 h 336550"/>
              <a:gd name="connsiteX198" fmla="*/ 76367 w 292270"/>
              <a:gd name="connsiteY198" fmla="*/ 76275 h 336550"/>
              <a:gd name="connsiteX199" fmla="*/ 86880 w 292270"/>
              <a:gd name="connsiteY199" fmla="*/ 90850 h 336550"/>
              <a:gd name="connsiteX200" fmla="*/ 76367 w 292270"/>
              <a:gd name="connsiteY200" fmla="*/ 106750 h 336550"/>
              <a:gd name="connsiteX201" fmla="*/ 67168 w 292270"/>
              <a:gd name="connsiteY201" fmla="*/ 97475 h 336550"/>
              <a:gd name="connsiteX202" fmla="*/ 75053 w 292270"/>
              <a:gd name="connsiteY202" fmla="*/ 127950 h 336550"/>
              <a:gd name="connsiteX203" fmla="*/ 76367 w 292270"/>
              <a:gd name="connsiteY203" fmla="*/ 127950 h 336550"/>
              <a:gd name="connsiteX204" fmla="*/ 78995 w 292270"/>
              <a:gd name="connsiteY204" fmla="*/ 127950 h 336550"/>
              <a:gd name="connsiteX205" fmla="*/ 80310 w 292270"/>
              <a:gd name="connsiteY205" fmla="*/ 127950 h 336550"/>
              <a:gd name="connsiteX206" fmla="*/ 80310 w 292270"/>
              <a:gd name="connsiteY206" fmla="*/ 133250 h 336550"/>
              <a:gd name="connsiteX207" fmla="*/ 88195 w 292270"/>
              <a:gd name="connsiteY207" fmla="*/ 135900 h 336550"/>
              <a:gd name="connsiteX208" fmla="*/ 97394 w 292270"/>
              <a:gd name="connsiteY208" fmla="*/ 126625 h 336550"/>
              <a:gd name="connsiteX209" fmla="*/ 107907 w 292270"/>
              <a:gd name="connsiteY209" fmla="*/ 135900 h 336550"/>
              <a:gd name="connsiteX210" fmla="*/ 114478 w 292270"/>
              <a:gd name="connsiteY210" fmla="*/ 145175 h 336550"/>
              <a:gd name="connsiteX211" fmla="*/ 117106 w 292270"/>
              <a:gd name="connsiteY211" fmla="*/ 151800 h 336550"/>
              <a:gd name="connsiteX212" fmla="*/ 117106 w 292270"/>
              <a:gd name="connsiteY212" fmla="*/ 133250 h 336550"/>
              <a:gd name="connsiteX213" fmla="*/ 114478 w 292270"/>
              <a:gd name="connsiteY213" fmla="*/ 134575 h 336550"/>
              <a:gd name="connsiteX214" fmla="*/ 113164 w 292270"/>
              <a:gd name="connsiteY214" fmla="*/ 135900 h 336550"/>
              <a:gd name="connsiteX215" fmla="*/ 113164 w 292270"/>
              <a:gd name="connsiteY215" fmla="*/ 134575 h 336550"/>
              <a:gd name="connsiteX216" fmla="*/ 111849 w 292270"/>
              <a:gd name="connsiteY216" fmla="*/ 131925 h 336550"/>
              <a:gd name="connsiteX217" fmla="*/ 111849 w 292270"/>
              <a:gd name="connsiteY217" fmla="*/ 130600 h 336550"/>
              <a:gd name="connsiteX218" fmla="*/ 118420 w 292270"/>
              <a:gd name="connsiteY218" fmla="*/ 127950 h 336550"/>
              <a:gd name="connsiteX219" fmla="*/ 122363 w 292270"/>
              <a:gd name="connsiteY219" fmla="*/ 127950 h 336550"/>
              <a:gd name="connsiteX220" fmla="*/ 122363 w 292270"/>
              <a:gd name="connsiteY220" fmla="*/ 155775 h 336550"/>
              <a:gd name="connsiteX221" fmla="*/ 122363 w 292270"/>
              <a:gd name="connsiteY221" fmla="*/ 157100 h 336550"/>
              <a:gd name="connsiteX222" fmla="*/ 121049 w 292270"/>
              <a:gd name="connsiteY222" fmla="*/ 157100 h 336550"/>
              <a:gd name="connsiteX223" fmla="*/ 135504 w 292270"/>
              <a:gd name="connsiteY223" fmla="*/ 162400 h 336550"/>
              <a:gd name="connsiteX224" fmla="*/ 161787 w 292270"/>
              <a:gd name="connsiteY224" fmla="*/ 159750 h 336550"/>
              <a:gd name="connsiteX225" fmla="*/ 181500 w 292270"/>
              <a:gd name="connsiteY225" fmla="*/ 191550 h 336550"/>
              <a:gd name="connsiteX226" fmla="*/ 181500 w 292270"/>
              <a:gd name="connsiteY226" fmla="*/ 183600 h 336550"/>
              <a:gd name="connsiteX227" fmla="*/ 178872 w 292270"/>
              <a:gd name="connsiteY227" fmla="*/ 186250 h 336550"/>
              <a:gd name="connsiteX228" fmla="*/ 177557 w 292270"/>
              <a:gd name="connsiteY228" fmla="*/ 186250 h 336550"/>
              <a:gd name="connsiteX229" fmla="*/ 176243 w 292270"/>
              <a:gd name="connsiteY229" fmla="*/ 184925 h 336550"/>
              <a:gd name="connsiteX230" fmla="*/ 176243 w 292270"/>
              <a:gd name="connsiteY230" fmla="*/ 182275 h 336550"/>
              <a:gd name="connsiteX231" fmla="*/ 176243 w 292270"/>
              <a:gd name="connsiteY231" fmla="*/ 180950 h 336550"/>
              <a:gd name="connsiteX232" fmla="*/ 182814 w 292270"/>
              <a:gd name="connsiteY232" fmla="*/ 178300 h 336550"/>
              <a:gd name="connsiteX233" fmla="*/ 186756 w 292270"/>
              <a:gd name="connsiteY233" fmla="*/ 178300 h 336550"/>
              <a:gd name="connsiteX234" fmla="*/ 186756 w 292270"/>
              <a:gd name="connsiteY234" fmla="*/ 194200 h 336550"/>
              <a:gd name="connsiteX235" fmla="*/ 199898 w 292270"/>
              <a:gd name="connsiteY235" fmla="*/ 186250 h 336550"/>
              <a:gd name="connsiteX236" fmla="*/ 198584 w 292270"/>
              <a:gd name="connsiteY236" fmla="*/ 186250 h 336550"/>
              <a:gd name="connsiteX237" fmla="*/ 198584 w 292270"/>
              <a:gd name="connsiteY237" fmla="*/ 184925 h 336550"/>
              <a:gd name="connsiteX238" fmla="*/ 197270 w 292270"/>
              <a:gd name="connsiteY238" fmla="*/ 182275 h 336550"/>
              <a:gd name="connsiteX239" fmla="*/ 198584 w 292270"/>
              <a:gd name="connsiteY239" fmla="*/ 180950 h 336550"/>
              <a:gd name="connsiteX240" fmla="*/ 199898 w 292270"/>
              <a:gd name="connsiteY240" fmla="*/ 180950 h 336550"/>
              <a:gd name="connsiteX241" fmla="*/ 199898 w 292270"/>
              <a:gd name="connsiteY241" fmla="*/ 166375 h 336550"/>
              <a:gd name="connsiteX242" fmla="*/ 234066 w 292270"/>
              <a:gd name="connsiteY242" fmla="*/ 161075 h 336550"/>
              <a:gd name="connsiteX243" fmla="*/ 241951 w 292270"/>
              <a:gd name="connsiteY243" fmla="*/ 146500 h 336550"/>
              <a:gd name="connsiteX244" fmla="*/ 245894 w 292270"/>
              <a:gd name="connsiteY244" fmla="*/ 143850 h 336550"/>
              <a:gd name="connsiteX245" fmla="*/ 245894 w 292270"/>
              <a:gd name="connsiteY245" fmla="*/ 133250 h 336550"/>
              <a:gd name="connsiteX246" fmla="*/ 241951 w 292270"/>
              <a:gd name="connsiteY246" fmla="*/ 134575 h 336550"/>
              <a:gd name="connsiteX247" fmla="*/ 241951 w 292270"/>
              <a:gd name="connsiteY247" fmla="*/ 135900 h 336550"/>
              <a:gd name="connsiteX248" fmla="*/ 240637 w 292270"/>
              <a:gd name="connsiteY248" fmla="*/ 134575 h 336550"/>
              <a:gd name="connsiteX249" fmla="*/ 240637 w 292270"/>
              <a:gd name="connsiteY249" fmla="*/ 131925 h 336550"/>
              <a:gd name="connsiteX250" fmla="*/ 240637 w 292270"/>
              <a:gd name="connsiteY250" fmla="*/ 130600 h 336550"/>
              <a:gd name="connsiteX251" fmla="*/ 247208 w 292270"/>
              <a:gd name="connsiteY251" fmla="*/ 127950 h 336550"/>
              <a:gd name="connsiteX252" fmla="*/ 249836 w 292270"/>
              <a:gd name="connsiteY252" fmla="*/ 127950 h 336550"/>
              <a:gd name="connsiteX253" fmla="*/ 251151 w 292270"/>
              <a:gd name="connsiteY253" fmla="*/ 127950 h 336550"/>
              <a:gd name="connsiteX254" fmla="*/ 251151 w 292270"/>
              <a:gd name="connsiteY254" fmla="*/ 143850 h 336550"/>
              <a:gd name="connsiteX255" fmla="*/ 252465 w 292270"/>
              <a:gd name="connsiteY255" fmla="*/ 143850 h 336550"/>
              <a:gd name="connsiteX256" fmla="*/ 257721 w 292270"/>
              <a:gd name="connsiteY256" fmla="*/ 94825 h 336550"/>
              <a:gd name="connsiteX257" fmla="*/ 247208 w 292270"/>
              <a:gd name="connsiteY257" fmla="*/ 106750 h 336550"/>
              <a:gd name="connsiteX258" fmla="*/ 238009 w 292270"/>
              <a:gd name="connsiteY258" fmla="*/ 92175 h 336550"/>
              <a:gd name="connsiteX259" fmla="*/ 248522 w 292270"/>
              <a:gd name="connsiteY259" fmla="*/ 76275 h 336550"/>
              <a:gd name="connsiteX260" fmla="*/ 249836 w 292270"/>
              <a:gd name="connsiteY260" fmla="*/ 76275 h 336550"/>
              <a:gd name="connsiteX261" fmla="*/ 230124 w 292270"/>
              <a:gd name="connsiteY261" fmla="*/ 52425 h 336550"/>
              <a:gd name="connsiteX262" fmla="*/ 230124 w 292270"/>
              <a:gd name="connsiteY262" fmla="*/ 55075 h 336550"/>
              <a:gd name="connsiteX263" fmla="*/ 228810 w 292270"/>
              <a:gd name="connsiteY263" fmla="*/ 55075 h 336550"/>
              <a:gd name="connsiteX264" fmla="*/ 224867 w 292270"/>
              <a:gd name="connsiteY264" fmla="*/ 55075 h 336550"/>
              <a:gd name="connsiteX265" fmla="*/ 224867 w 292270"/>
              <a:gd name="connsiteY265" fmla="*/ 48450 h 336550"/>
              <a:gd name="connsiteX266" fmla="*/ 215668 w 292270"/>
              <a:gd name="connsiteY266" fmla="*/ 43150 h 336550"/>
              <a:gd name="connsiteX267" fmla="*/ 205155 w 292270"/>
              <a:gd name="connsiteY267" fmla="*/ 56400 h 336550"/>
              <a:gd name="connsiteX268" fmla="*/ 194641 w 292270"/>
              <a:gd name="connsiteY268" fmla="*/ 40500 h 336550"/>
              <a:gd name="connsiteX269" fmla="*/ 195956 w 292270"/>
              <a:gd name="connsiteY269" fmla="*/ 33875 h 336550"/>
              <a:gd name="connsiteX270" fmla="*/ 186756 w 292270"/>
              <a:gd name="connsiteY270" fmla="*/ 31225 h 336550"/>
              <a:gd name="connsiteX271" fmla="*/ 186756 w 292270"/>
              <a:gd name="connsiteY271" fmla="*/ 55075 h 336550"/>
              <a:gd name="connsiteX272" fmla="*/ 182814 w 292270"/>
              <a:gd name="connsiteY272" fmla="*/ 55075 h 336550"/>
              <a:gd name="connsiteX273" fmla="*/ 181500 w 292270"/>
              <a:gd name="connsiteY273" fmla="*/ 55075 h 336550"/>
              <a:gd name="connsiteX274" fmla="*/ 181500 w 292270"/>
              <a:gd name="connsiteY274" fmla="*/ 32550 h 336550"/>
              <a:gd name="connsiteX275" fmla="*/ 178872 w 292270"/>
              <a:gd name="connsiteY275" fmla="*/ 33875 h 336550"/>
              <a:gd name="connsiteX276" fmla="*/ 177557 w 292270"/>
              <a:gd name="connsiteY276" fmla="*/ 33875 h 336550"/>
              <a:gd name="connsiteX277" fmla="*/ 176243 w 292270"/>
              <a:gd name="connsiteY277" fmla="*/ 33875 h 336550"/>
              <a:gd name="connsiteX278" fmla="*/ 176243 w 292270"/>
              <a:gd name="connsiteY278" fmla="*/ 31225 h 336550"/>
              <a:gd name="connsiteX279" fmla="*/ 176243 w 292270"/>
              <a:gd name="connsiteY279" fmla="*/ 29900 h 336550"/>
              <a:gd name="connsiteX280" fmla="*/ 177557 w 292270"/>
              <a:gd name="connsiteY280" fmla="*/ 29900 h 336550"/>
              <a:gd name="connsiteX281" fmla="*/ 168358 w 292270"/>
              <a:gd name="connsiteY281" fmla="*/ 28575 h 336550"/>
              <a:gd name="connsiteX282" fmla="*/ 172301 w 292270"/>
              <a:gd name="connsiteY282" fmla="*/ 40500 h 336550"/>
              <a:gd name="connsiteX283" fmla="*/ 161787 w 292270"/>
              <a:gd name="connsiteY283" fmla="*/ 56400 h 336550"/>
              <a:gd name="connsiteX284" fmla="*/ 151274 w 292270"/>
              <a:gd name="connsiteY284" fmla="*/ 40500 h 336550"/>
              <a:gd name="connsiteX285" fmla="*/ 156531 w 292270"/>
              <a:gd name="connsiteY285" fmla="*/ 28575 h 336550"/>
              <a:gd name="connsiteX286" fmla="*/ 144703 w 292270"/>
              <a:gd name="connsiteY286" fmla="*/ 28575 h 336550"/>
              <a:gd name="connsiteX287" fmla="*/ 164533 w 292270"/>
              <a:gd name="connsiteY287" fmla="*/ 0 h 336550"/>
              <a:gd name="connsiteX288" fmla="*/ 266895 w 292270"/>
              <a:gd name="connsiteY288" fmla="*/ 48642 h 336550"/>
              <a:gd name="connsiteX289" fmla="*/ 291829 w 292270"/>
              <a:gd name="connsiteY289" fmla="*/ 130150 h 336550"/>
              <a:gd name="connsiteX290" fmla="*/ 269520 w 292270"/>
              <a:gd name="connsiteY290" fmla="*/ 206400 h 336550"/>
              <a:gd name="connsiteX291" fmla="*/ 257709 w 292270"/>
              <a:gd name="connsiteY291" fmla="*/ 324718 h 336550"/>
              <a:gd name="connsiteX292" fmla="*/ 256396 w 292270"/>
              <a:gd name="connsiteY292" fmla="*/ 332606 h 336550"/>
              <a:gd name="connsiteX293" fmla="*/ 249835 w 292270"/>
              <a:gd name="connsiteY293" fmla="*/ 336550 h 336550"/>
              <a:gd name="connsiteX294" fmla="*/ 105478 w 292270"/>
              <a:gd name="connsiteY294" fmla="*/ 336550 h 336550"/>
              <a:gd name="connsiteX295" fmla="*/ 97604 w 292270"/>
              <a:gd name="connsiteY295" fmla="*/ 331292 h 336550"/>
              <a:gd name="connsiteX296" fmla="*/ 96292 w 292270"/>
              <a:gd name="connsiteY296" fmla="*/ 315516 h 336550"/>
              <a:gd name="connsiteX297" fmla="*/ 96292 w 292270"/>
              <a:gd name="connsiteY297" fmla="*/ 312887 h 336550"/>
              <a:gd name="connsiteX298" fmla="*/ 71357 w 292270"/>
              <a:gd name="connsiteY298" fmla="*/ 294481 h 336550"/>
              <a:gd name="connsiteX299" fmla="*/ 31987 w 292270"/>
              <a:gd name="connsiteY299" fmla="*/ 278706 h 336550"/>
              <a:gd name="connsiteX300" fmla="*/ 25426 w 292270"/>
              <a:gd name="connsiteY300" fmla="*/ 236637 h 336550"/>
              <a:gd name="connsiteX301" fmla="*/ 21489 w 292270"/>
              <a:gd name="connsiteY301" fmla="*/ 209029 h 336550"/>
              <a:gd name="connsiteX302" fmla="*/ 16239 w 292270"/>
              <a:gd name="connsiteY302" fmla="*/ 205085 h 336550"/>
              <a:gd name="connsiteX303" fmla="*/ 491 w 292270"/>
              <a:gd name="connsiteY303" fmla="*/ 191939 h 336550"/>
              <a:gd name="connsiteX304" fmla="*/ 4428 w 292270"/>
              <a:gd name="connsiteY304" fmla="*/ 177478 h 336550"/>
              <a:gd name="connsiteX305" fmla="*/ 24113 w 292270"/>
              <a:gd name="connsiteY305" fmla="*/ 126206 h 336550"/>
              <a:gd name="connsiteX306" fmla="*/ 29363 w 292270"/>
              <a:gd name="connsiteY306" fmla="*/ 97284 h 336550"/>
              <a:gd name="connsiteX307" fmla="*/ 81856 w 292270"/>
              <a:gd name="connsiteY307" fmla="*/ 26293 h 336550"/>
              <a:gd name="connsiteX308" fmla="*/ 164533 w 292270"/>
              <a:gd name="connsiteY30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</a:cxnLst>
            <a:rect l="l" t="t" r="r" b="b"/>
            <a:pathLst>
              <a:path w="292270" h="336550">
                <a:moveTo>
                  <a:pt x="184010" y="131763"/>
                </a:moveTo>
                <a:cubicBezTo>
                  <a:pt x="179928" y="131763"/>
                  <a:pt x="178567" y="135573"/>
                  <a:pt x="178567" y="141923"/>
                </a:cubicBezTo>
                <a:cubicBezTo>
                  <a:pt x="178567" y="147003"/>
                  <a:pt x="179928" y="150813"/>
                  <a:pt x="184010" y="150813"/>
                </a:cubicBezTo>
                <a:cubicBezTo>
                  <a:pt x="188092" y="150813"/>
                  <a:pt x="188092" y="144463"/>
                  <a:pt x="188092" y="141923"/>
                </a:cubicBezTo>
                <a:cubicBezTo>
                  <a:pt x="188092" y="138113"/>
                  <a:pt x="188092" y="131763"/>
                  <a:pt x="184010" y="131763"/>
                </a:cubicBezTo>
                <a:close/>
                <a:moveTo>
                  <a:pt x="141147" y="131763"/>
                </a:moveTo>
                <a:cubicBezTo>
                  <a:pt x="138425" y="131763"/>
                  <a:pt x="135704" y="135573"/>
                  <a:pt x="135704" y="141923"/>
                </a:cubicBezTo>
                <a:cubicBezTo>
                  <a:pt x="135704" y="147003"/>
                  <a:pt x="138425" y="150813"/>
                  <a:pt x="141147" y="150813"/>
                </a:cubicBezTo>
                <a:cubicBezTo>
                  <a:pt x="145229" y="150813"/>
                  <a:pt x="145229" y="144463"/>
                  <a:pt x="145229" y="141923"/>
                </a:cubicBezTo>
                <a:cubicBezTo>
                  <a:pt x="145229" y="138113"/>
                  <a:pt x="145229" y="131763"/>
                  <a:pt x="141147" y="131763"/>
                </a:cubicBezTo>
                <a:close/>
                <a:moveTo>
                  <a:pt x="96811" y="131763"/>
                </a:moveTo>
                <a:cubicBezTo>
                  <a:pt x="95488" y="131763"/>
                  <a:pt x="94165" y="132822"/>
                  <a:pt x="92842" y="134938"/>
                </a:cubicBezTo>
                <a:cubicBezTo>
                  <a:pt x="95488" y="134938"/>
                  <a:pt x="98134" y="134938"/>
                  <a:pt x="100780" y="134938"/>
                </a:cubicBezTo>
                <a:cubicBezTo>
                  <a:pt x="100780" y="132822"/>
                  <a:pt x="99457" y="131763"/>
                  <a:pt x="96811" y="131763"/>
                </a:cubicBezTo>
                <a:close/>
                <a:moveTo>
                  <a:pt x="225310" y="127000"/>
                </a:moveTo>
                <a:cubicBezTo>
                  <a:pt x="226721" y="127000"/>
                  <a:pt x="226721" y="127000"/>
                  <a:pt x="226721" y="127000"/>
                </a:cubicBezTo>
                <a:cubicBezTo>
                  <a:pt x="226721" y="127000"/>
                  <a:pt x="226721" y="127000"/>
                  <a:pt x="229543" y="127000"/>
                </a:cubicBezTo>
                <a:cubicBezTo>
                  <a:pt x="230954" y="127000"/>
                  <a:pt x="230954" y="127000"/>
                  <a:pt x="230954" y="127000"/>
                </a:cubicBezTo>
                <a:cubicBezTo>
                  <a:pt x="230954" y="127000"/>
                  <a:pt x="230954" y="127000"/>
                  <a:pt x="230954" y="155792"/>
                </a:cubicBezTo>
                <a:cubicBezTo>
                  <a:pt x="230954" y="155792"/>
                  <a:pt x="230954" y="157163"/>
                  <a:pt x="229543" y="157163"/>
                </a:cubicBezTo>
                <a:cubicBezTo>
                  <a:pt x="229543" y="157163"/>
                  <a:pt x="229543" y="157163"/>
                  <a:pt x="225310" y="157163"/>
                </a:cubicBezTo>
                <a:cubicBezTo>
                  <a:pt x="225310" y="157163"/>
                  <a:pt x="225310" y="155792"/>
                  <a:pt x="225310" y="155792"/>
                </a:cubicBezTo>
                <a:cubicBezTo>
                  <a:pt x="225310" y="155792"/>
                  <a:pt x="225310" y="155792"/>
                  <a:pt x="225310" y="132484"/>
                </a:cubicBezTo>
                <a:cubicBezTo>
                  <a:pt x="225310" y="132484"/>
                  <a:pt x="225310" y="132484"/>
                  <a:pt x="221076" y="133855"/>
                </a:cubicBezTo>
                <a:cubicBezTo>
                  <a:pt x="221076" y="135227"/>
                  <a:pt x="221076" y="135227"/>
                  <a:pt x="221076" y="135227"/>
                </a:cubicBezTo>
                <a:cubicBezTo>
                  <a:pt x="219665" y="133855"/>
                  <a:pt x="219665" y="133855"/>
                  <a:pt x="219665" y="133855"/>
                </a:cubicBezTo>
                <a:cubicBezTo>
                  <a:pt x="219665" y="133855"/>
                  <a:pt x="219665" y="133855"/>
                  <a:pt x="219665" y="131113"/>
                </a:cubicBezTo>
                <a:cubicBezTo>
                  <a:pt x="218254" y="131113"/>
                  <a:pt x="219665" y="129742"/>
                  <a:pt x="219665" y="129742"/>
                </a:cubicBezTo>
                <a:cubicBezTo>
                  <a:pt x="219665" y="129742"/>
                  <a:pt x="219665" y="129742"/>
                  <a:pt x="225310" y="127000"/>
                </a:cubicBezTo>
                <a:close/>
                <a:moveTo>
                  <a:pt x="203791" y="127000"/>
                </a:moveTo>
                <a:cubicBezTo>
                  <a:pt x="203791" y="127000"/>
                  <a:pt x="203791" y="127000"/>
                  <a:pt x="207495" y="127000"/>
                </a:cubicBezTo>
                <a:cubicBezTo>
                  <a:pt x="207495" y="127000"/>
                  <a:pt x="208730" y="127000"/>
                  <a:pt x="208730" y="127000"/>
                </a:cubicBezTo>
                <a:cubicBezTo>
                  <a:pt x="208730" y="127000"/>
                  <a:pt x="208730" y="127000"/>
                  <a:pt x="208730" y="155792"/>
                </a:cubicBezTo>
                <a:cubicBezTo>
                  <a:pt x="208730" y="155792"/>
                  <a:pt x="207495" y="157163"/>
                  <a:pt x="207495" y="157163"/>
                </a:cubicBezTo>
                <a:cubicBezTo>
                  <a:pt x="207495" y="157163"/>
                  <a:pt x="207495" y="157163"/>
                  <a:pt x="203791" y="157163"/>
                </a:cubicBezTo>
                <a:cubicBezTo>
                  <a:pt x="203791" y="157163"/>
                  <a:pt x="202556" y="155792"/>
                  <a:pt x="202556" y="155792"/>
                </a:cubicBezTo>
                <a:cubicBezTo>
                  <a:pt x="202556" y="155792"/>
                  <a:pt x="202556" y="155792"/>
                  <a:pt x="202556" y="132484"/>
                </a:cubicBezTo>
                <a:cubicBezTo>
                  <a:pt x="202556" y="132484"/>
                  <a:pt x="202556" y="132484"/>
                  <a:pt x="200086" y="133855"/>
                </a:cubicBezTo>
                <a:cubicBezTo>
                  <a:pt x="200086" y="135227"/>
                  <a:pt x="198852" y="135227"/>
                  <a:pt x="198852" y="135227"/>
                </a:cubicBezTo>
                <a:cubicBezTo>
                  <a:pt x="198852" y="133855"/>
                  <a:pt x="198852" y="133855"/>
                  <a:pt x="198852" y="133855"/>
                </a:cubicBezTo>
                <a:cubicBezTo>
                  <a:pt x="198852" y="133855"/>
                  <a:pt x="198852" y="133855"/>
                  <a:pt x="197617" y="131113"/>
                </a:cubicBezTo>
                <a:cubicBezTo>
                  <a:pt x="197617" y="131113"/>
                  <a:pt x="197617" y="129742"/>
                  <a:pt x="198852" y="129742"/>
                </a:cubicBezTo>
                <a:cubicBezTo>
                  <a:pt x="198852" y="129742"/>
                  <a:pt x="198852" y="129742"/>
                  <a:pt x="203791" y="127000"/>
                </a:cubicBezTo>
                <a:close/>
                <a:moveTo>
                  <a:pt x="183964" y="127000"/>
                </a:moveTo>
                <a:cubicBezTo>
                  <a:pt x="189044" y="127000"/>
                  <a:pt x="192854" y="132246"/>
                  <a:pt x="192854" y="141426"/>
                </a:cubicBezTo>
                <a:cubicBezTo>
                  <a:pt x="192854" y="151918"/>
                  <a:pt x="189044" y="157163"/>
                  <a:pt x="182694" y="157163"/>
                </a:cubicBezTo>
                <a:cubicBezTo>
                  <a:pt x="177614" y="157163"/>
                  <a:pt x="173804" y="151918"/>
                  <a:pt x="173804" y="142737"/>
                </a:cubicBezTo>
                <a:cubicBezTo>
                  <a:pt x="173804" y="133557"/>
                  <a:pt x="177614" y="127000"/>
                  <a:pt x="183964" y="127000"/>
                </a:cubicBezTo>
                <a:close/>
                <a:moveTo>
                  <a:pt x="161699" y="127000"/>
                </a:moveTo>
                <a:cubicBezTo>
                  <a:pt x="161699" y="127000"/>
                  <a:pt x="161699" y="127000"/>
                  <a:pt x="164478" y="127000"/>
                </a:cubicBezTo>
                <a:cubicBezTo>
                  <a:pt x="165867" y="127000"/>
                  <a:pt x="165867" y="127000"/>
                  <a:pt x="165867" y="127000"/>
                </a:cubicBezTo>
                <a:cubicBezTo>
                  <a:pt x="165867" y="127000"/>
                  <a:pt x="165867" y="127000"/>
                  <a:pt x="165867" y="155792"/>
                </a:cubicBezTo>
                <a:cubicBezTo>
                  <a:pt x="165867" y="155792"/>
                  <a:pt x="165867" y="157163"/>
                  <a:pt x="164478" y="157163"/>
                </a:cubicBezTo>
                <a:cubicBezTo>
                  <a:pt x="164478" y="157163"/>
                  <a:pt x="164478" y="157163"/>
                  <a:pt x="161699" y="157163"/>
                </a:cubicBezTo>
                <a:cubicBezTo>
                  <a:pt x="160310" y="157163"/>
                  <a:pt x="160310" y="155792"/>
                  <a:pt x="160310" y="155792"/>
                </a:cubicBezTo>
                <a:cubicBezTo>
                  <a:pt x="160310" y="155792"/>
                  <a:pt x="160310" y="155792"/>
                  <a:pt x="160310" y="132484"/>
                </a:cubicBezTo>
                <a:cubicBezTo>
                  <a:pt x="160310" y="132484"/>
                  <a:pt x="160310" y="132484"/>
                  <a:pt x="156143" y="133855"/>
                </a:cubicBezTo>
                <a:cubicBezTo>
                  <a:pt x="156143" y="135227"/>
                  <a:pt x="156143" y="135227"/>
                  <a:pt x="156143" y="135227"/>
                </a:cubicBezTo>
                <a:cubicBezTo>
                  <a:pt x="154754" y="133855"/>
                  <a:pt x="154754" y="133855"/>
                  <a:pt x="154754" y="133855"/>
                </a:cubicBezTo>
                <a:cubicBezTo>
                  <a:pt x="154754" y="133855"/>
                  <a:pt x="154754" y="133855"/>
                  <a:pt x="154754" y="131113"/>
                </a:cubicBezTo>
                <a:cubicBezTo>
                  <a:pt x="154754" y="131113"/>
                  <a:pt x="154754" y="129742"/>
                  <a:pt x="154754" y="129742"/>
                </a:cubicBezTo>
                <a:cubicBezTo>
                  <a:pt x="154754" y="129742"/>
                  <a:pt x="154754" y="129742"/>
                  <a:pt x="161699" y="127000"/>
                </a:cubicBezTo>
                <a:close/>
                <a:moveTo>
                  <a:pt x="141261" y="127000"/>
                </a:moveTo>
                <a:cubicBezTo>
                  <a:pt x="147710" y="127000"/>
                  <a:pt x="151580" y="132246"/>
                  <a:pt x="151580" y="141426"/>
                </a:cubicBezTo>
                <a:cubicBezTo>
                  <a:pt x="151580" y="151918"/>
                  <a:pt x="147710" y="157163"/>
                  <a:pt x="141261" y="157163"/>
                </a:cubicBezTo>
                <a:cubicBezTo>
                  <a:pt x="134811" y="157163"/>
                  <a:pt x="130942" y="151918"/>
                  <a:pt x="130942" y="142737"/>
                </a:cubicBezTo>
                <a:cubicBezTo>
                  <a:pt x="130942" y="133557"/>
                  <a:pt x="134811" y="127000"/>
                  <a:pt x="141261" y="127000"/>
                </a:cubicBezTo>
                <a:close/>
                <a:moveTo>
                  <a:pt x="247736" y="80963"/>
                </a:moveTo>
                <a:cubicBezTo>
                  <a:pt x="245015" y="80963"/>
                  <a:pt x="243654" y="85091"/>
                  <a:pt x="243654" y="91970"/>
                </a:cubicBezTo>
                <a:cubicBezTo>
                  <a:pt x="243654" y="97474"/>
                  <a:pt x="245015" y="101601"/>
                  <a:pt x="247736" y="101601"/>
                </a:cubicBezTo>
                <a:cubicBezTo>
                  <a:pt x="251818" y="101601"/>
                  <a:pt x="253179" y="94722"/>
                  <a:pt x="253179" y="90594"/>
                </a:cubicBezTo>
                <a:cubicBezTo>
                  <a:pt x="253179" y="87843"/>
                  <a:pt x="251818" y="80963"/>
                  <a:pt x="247736" y="80963"/>
                </a:cubicBezTo>
                <a:close/>
                <a:moveTo>
                  <a:pt x="205328" y="80963"/>
                </a:moveTo>
                <a:cubicBezTo>
                  <a:pt x="203060" y="80963"/>
                  <a:pt x="200792" y="85091"/>
                  <a:pt x="200792" y="91970"/>
                </a:cubicBezTo>
                <a:cubicBezTo>
                  <a:pt x="200792" y="97474"/>
                  <a:pt x="203060" y="101601"/>
                  <a:pt x="205328" y="101601"/>
                </a:cubicBezTo>
                <a:cubicBezTo>
                  <a:pt x="208730" y="101601"/>
                  <a:pt x="208730" y="94722"/>
                  <a:pt x="208730" y="90594"/>
                </a:cubicBezTo>
                <a:cubicBezTo>
                  <a:pt x="208730" y="87843"/>
                  <a:pt x="208730" y="80963"/>
                  <a:pt x="205328" y="80963"/>
                </a:cubicBezTo>
                <a:close/>
                <a:moveTo>
                  <a:pt x="184010" y="80963"/>
                </a:moveTo>
                <a:cubicBezTo>
                  <a:pt x="179928" y="80963"/>
                  <a:pt x="178567" y="85091"/>
                  <a:pt x="178567" y="91970"/>
                </a:cubicBezTo>
                <a:cubicBezTo>
                  <a:pt x="178567" y="97474"/>
                  <a:pt x="179928" y="101601"/>
                  <a:pt x="184010" y="101601"/>
                </a:cubicBezTo>
                <a:cubicBezTo>
                  <a:pt x="188092" y="101601"/>
                  <a:pt x="188092" y="94722"/>
                  <a:pt x="188092" y="90594"/>
                </a:cubicBezTo>
                <a:cubicBezTo>
                  <a:pt x="188092" y="87843"/>
                  <a:pt x="188092" y="80963"/>
                  <a:pt x="184010" y="80963"/>
                </a:cubicBezTo>
                <a:close/>
                <a:moveTo>
                  <a:pt x="162011" y="80963"/>
                </a:moveTo>
                <a:cubicBezTo>
                  <a:pt x="159290" y="80963"/>
                  <a:pt x="157929" y="85091"/>
                  <a:pt x="157929" y="91970"/>
                </a:cubicBezTo>
                <a:cubicBezTo>
                  <a:pt x="157929" y="97474"/>
                  <a:pt x="159290" y="101601"/>
                  <a:pt x="162011" y="101601"/>
                </a:cubicBezTo>
                <a:cubicBezTo>
                  <a:pt x="166093" y="101601"/>
                  <a:pt x="167454" y="94722"/>
                  <a:pt x="167454" y="90594"/>
                </a:cubicBezTo>
                <a:cubicBezTo>
                  <a:pt x="167454" y="87843"/>
                  <a:pt x="166093" y="80963"/>
                  <a:pt x="162011" y="80963"/>
                </a:cubicBezTo>
                <a:close/>
                <a:moveTo>
                  <a:pt x="76173" y="80963"/>
                </a:moveTo>
                <a:cubicBezTo>
                  <a:pt x="73527" y="80963"/>
                  <a:pt x="72204" y="85091"/>
                  <a:pt x="72204" y="91970"/>
                </a:cubicBezTo>
                <a:cubicBezTo>
                  <a:pt x="72204" y="97474"/>
                  <a:pt x="73527" y="101601"/>
                  <a:pt x="76173" y="101601"/>
                </a:cubicBezTo>
                <a:cubicBezTo>
                  <a:pt x="80142" y="101601"/>
                  <a:pt x="80142" y="94722"/>
                  <a:pt x="80142" y="90594"/>
                </a:cubicBezTo>
                <a:cubicBezTo>
                  <a:pt x="80142" y="87843"/>
                  <a:pt x="80142" y="80963"/>
                  <a:pt x="76173" y="80963"/>
                </a:cubicBezTo>
                <a:close/>
                <a:moveTo>
                  <a:pt x="225310" y="76200"/>
                </a:moveTo>
                <a:cubicBezTo>
                  <a:pt x="226721" y="76200"/>
                  <a:pt x="226721" y="76200"/>
                  <a:pt x="226721" y="76200"/>
                </a:cubicBezTo>
                <a:cubicBezTo>
                  <a:pt x="226721" y="76200"/>
                  <a:pt x="226721" y="76200"/>
                  <a:pt x="229543" y="76200"/>
                </a:cubicBezTo>
                <a:cubicBezTo>
                  <a:pt x="230954" y="76200"/>
                  <a:pt x="230954" y="77511"/>
                  <a:pt x="230954" y="77511"/>
                </a:cubicBezTo>
                <a:cubicBezTo>
                  <a:pt x="230954" y="77511"/>
                  <a:pt x="230954" y="77511"/>
                  <a:pt x="230954" y="105052"/>
                </a:cubicBezTo>
                <a:cubicBezTo>
                  <a:pt x="230954" y="105052"/>
                  <a:pt x="230954" y="106363"/>
                  <a:pt x="229543" y="106363"/>
                </a:cubicBezTo>
                <a:cubicBezTo>
                  <a:pt x="229543" y="106363"/>
                  <a:pt x="229543" y="106363"/>
                  <a:pt x="225310" y="106363"/>
                </a:cubicBezTo>
                <a:cubicBezTo>
                  <a:pt x="225310" y="106363"/>
                  <a:pt x="225310" y="105052"/>
                  <a:pt x="225310" y="105052"/>
                </a:cubicBezTo>
                <a:cubicBezTo>
                  <a:pt x="225310" y="105052"/>
                  <a:pt x="225310" y="105052"/>
                  <a:pt x="225310" y="82757"/>
                </a:cubicBezTo>
                <a:cubicBezTo>
                  <a:pt x="225310" y="82757"/>
                  <a:pt x="225310" y="82757"/>
                  <a:pt x="221076" y="84069"/>
                </a:cubicBezTo>
                <a:cubicBezTo>
                  <a:pt x="219665" y="84069"/>
                  <a:pt x="219665" y="84069"/>
                  <a:pt x="219665" y="84069"/>
                </a:cubicBezTo>
                <a:cubicBezTo>
                  <a:pt x="219665" y="84069"/>
                  <a:pt x="219665" y="84069"/>
                  <a:pt x="219665" y="81446"/>
                </a:cubicBezTo>
                <a:cubicBezTo>
                  <a:pt x="218254" y="80134"/>
                  <a:pt x="219665" y="80134"/>
                  <a:pt x="219665" y="80134"/>
                </a:cubicBezTo>
                <a:cubicBezTo>
                  <a:pt x="219665" y="80134"/>
                  <a:pt x="219665" y="80134"/>
                  <a:pt x="225310" y="76200"/>
                </a:cubicBezTo>
                <a:close/>
                <a:moveTo>
                  <a:pt x="205555" y="76200"/>
                </a:moveTo>
                <a:cubicBezTo>
                  <a:pt x="212500" y="76200"/>
                  <a:pt x="216667" y="81446"/>
                  <a:pt x="216667" y="90626"/>
                </a:cubicBezTo>
                <a:cubicBezTo>
                  <a:pt x="216667" y="101118"/>
                  <a:pt x="212500" y="106363"/>
                  <a:pt x="205555" y="106363"/>
                </a:cubicBezTo>
                <a:cubicBezTo>
                  <a:pt x="198609" y="106363"/>
                  <a:pt x="194442" y="101118"/>
                  <a:pt x="194442" y="91937"/>
                </a:cubicBezTo>
                <a:cubicBezTo>
                  <a:pt x="194442" y="81446"/>
                  <a:pt x="198609" y="76200"/>
                  <a:pt x="205555" y="76200"/>
                </a:cubicBezTo>
                <a:close/>
                <a:moveTo>
                  <a:pt x="183964" y="76200"/>
                </a:moveTo>
                <a:cubicBezTo>
                  <a:pt x="189044" y="76200"/>
                  <a:pt x="192854" y="81446"/>
                  <a:pt x="192854" y="90626"/>
                </a:cubicBezTo>
                <a:cubicBezTo>
                  <a:pt x="192854" y="101118"/>
                  <a:pt x="189044" y="106363"/>
                  <a:pt x="182694" y="106363"/>
                </a:cubicBezTo>
                <a:cubicBezTo>
                  <a:pt x="177614" y="106363"/>
                  <a:pt x="173804" y="101118"/>
                  <a:pt x="173804" y="91937"/>
                </a:cubicBezTo>
                <a:cubicBezTo>
                  <a:pt x="173804" y="81446"/>
                  <a:pt x="177614" y="76200"/>
                  <a:pt x="183964" y="76200"/>
                </a:cubicBezTo>
                <a:close/>
                <a:moveTo>
                  <a:pt x="161898" y="76200"/>
                </a:moveTo>
                <a:cubicBezTo>
                  <a:pt x="168347" y="76200"/>
                  <a:pt x="172217" y="81446"/>
                  <a:pt x="172217" y="90626"/>
                </a:cubicBezTo>
                <a:cubicBezTo>
                  <a:pt x="172217" y="101118"/>
                  <a:pt x="168347" y="106363"/>
                  <a:pt x="161898" y="106363"/>
                </a:cubicBezTo>
                <a:cubicBezTo>
                  <a:pt x="155448" y="106363"/>
                  <a:pt x="152869" y="101118"/>
                  <a:pt x="151579" y="91937"/>
                </a:cubicBezTo>
                <a:cubicBezTo>
                  <a:pt x="151579" y="81446"/>
                  <a:pt x="156738" y="76200"/>
                  <a:pt x="161898" y="76200"/>
                </a:cubicBezTo>
                <a:close/>
                <a:moveTo>
                  <a:pt x="139584" y="76200"/>
                </a:moveTo>
                <a:cubicBezTo>
                  <a:pt x="139584" y="76200"/>
                  <a:pt x="139584" y="76200"/>
                  <a:pt x="140996" y="76200"/>
                </a:cubicBezTo>
                <a:cubicBezTo>
                  <a:pt x="140996" y="76200"/>
                  <a:pt x="140996" y="76200"/>
                  <a:pt x="143818" y="76200"/>
                </a:cubicBezTo>
                <a:cubicBezTo>
                  <a:pt x="143818" y="76200"/>
                  <a:pt x="145229" y="77511"/>
                  <a:pt x="145229" y="77511"/>
                </a:cubicBezTo>
                <a:cubicBezTo>
                  <a:pt x="145229" y="77511"/>
                  <a:pt x="145229" y="77511"/>
                  <a:pt x="145229" y="105052"/>
                </a:cubicBezTo>
                <a:cubicBezTo>
                  <a:pt x="145229" y="105052"/>
                  <a:pt x="143818" y="106363"/>
                  <a:pt x="143818" y="106363"/>
                </a:cubicBezTo>
                <a:cubicBezTo>
                  <a:pt x="143818" y="106363"/>
                  <a:pt x="143818" y="106363"/>
                  <a:pt x="139584" y="106363"/>
                </a:cubicBezTo>
                <a:cubicBezTo>
                  <a:pt x="139584" y="106363"/>
                  <a:pt x="139584" y="105052"/>
                  <a:pt x="139584" y="105052"/>
                </a:cubicBezTo>
                <a:cubicBezTo>
                  <a:pt x="139584" y="105052"/>
                  <a:pt x="139584" y="105052"/>
                  <a:pt x="139584" y="82757"/>
                </a:cubicBezTo>
                <a:cubicBezTo>
                  <a:pt x="139584" y="82757"/>
                  <a:pt x="139584" y="82757"/>
                  <a:pt x="135351" y="84069"/>
                </a:cubicBezTo>
                <a:cubicBezTo>
                  <a:pt x="135351" y="84069"/>
                  <a:pt x="135351" y="84069"/>
                  <a:pt x="133940" y="84069"/>
                </a:cubicBezTo>
                <a:lnTo>
                  <a:pt x="132529" y="81446"/>
                </a:lnTo>
                <a:cubicBezTo>
                  <a:pt x="132529" y="80134"/>
                  <a:pt x="132529" y="80134"/>
                  <a:pt x="133940" y="80134"/>
                </a:cubicBezTo>
                <a:cubicBezTo>
                  <a:pt x="133940" y="80134"/>
                  <a:pt x="133940" y="80134"/>
                  <a:pt x="139584" y="76200"/>
                </a:cubicBezTo>
                <a:close/>
                <a:moveTo>
                  <a:pt x="118837" y="76200"/>
                </a:moveTo>
                <a:cubicBezTo>
                  <a:pt x="118837" y="76200"/>
                  <a:pt x="118837" y="76200"/>
                  <a:pt x="123005" y="76200"/>
                </a:cubicBezTo>
                <a:cubicBezTo>
                  <a:pt x="123005" y="76200"/>
                  <a:pt x="123005" y="77511"/>
                  <a:pt x="123005" y="77511"/>
                </a:cubicBezTo>
                <a:cubicBezTo>
                  <a:pt x="123005" y="77511"/>
                  <a:pt x="123005" y="77511"/>
                  <a:pt x="123005" y="105052"/>
                </a:cubicBezTo>
                <a:cubicBezTo>
                  <a:pt x="123005" y="105052"/>
                  <a:pt x="123005" y="106363"/>
                  <a:pt x="123005" y="106363"/>
                </a:cubicBezTo>
                <a:cubicBezTo>
                  <a:pt x="123005" y="106363"/>
                  <a:pt x="123005" y="106363"/>
                  <a:pt x="118837" y="106363"/>
                </a:cubicBezTo>
                <a:cubicBezTo>
                  <a:pt x="118837" y="106363"/>
                  <a:pt x="117448" y="105052"/>
                  <a:pt x="117448" y="105052"/>
                </a:cubicBezTo>
                <a:cubicBezTo>
                  <a:pt x="117448" y="105052"/>
                  <a:pt x="117448" y="105052"/>
                  <a:pt x="117448" y="82757"/>
                </a:cubicBezTo>
                <a:cubicBezTo>
                  <a:pt x="117448" y="82757"/>
                  <a:pt x="117448" y="82757"/>
                  <a:pt x="114670" y="84069"/>
                </a:cubicBezTo>
                <a:cubicBezTo>
                  <a:pt x="113281" y="84069"/>
                  <a:pt x="113281" y="84069"/>
                  <a:pt x="113281" y="84069"/>
                </a:cubicBezTo>
                <a:cubicBezTo>
                  <a:pt x="113281" y="84069"/>
                  <a:pt x="113281" y="84069"/>
                  <a:pt x="111892" y="81446"/>
                </a:cubicBezTo>
                <a:cubicBezTo>
                  <a:pt x="111892" y="80134"/>
                  <a:pt x="111892" y="80134"/>
                  <a:pt x="111892" y="80134"/>
                </a:cubicBezTo>
                <a:cubicBezTo>
                  <a:pt x="111892" y="80134"/>
                  <a:pt x="111892" y="80134"/>
                  <a:pt x="118837" y="76200"/>
                </a:cubicBezTo>
                <a:close/>
                <a:moveTo>
                  <a:pt x="97207" y="76200"/>
                </a:moveTo>
                <a:cubicBezTo>
                  <a:pt x="97207" y="76200"/>
                  <a:pt x="97207" y="76200"/>
                  <a:pt x="99588" y="76200"/>
                </a:cubicBezTo>
                <a:cubicBezTo>
                  <a:pt x="100779" y="76200"/>
                  <a:pt x="100779" y="77511"/>
                  <a:pt x="100779" y="77511"/>
                </a:cubicBezTo>
                <a:cubicBezTo>
                  <a:pt x="100779" y="77511"/>
                  <a:pt x="100779" y="77511"/>
                  <a:pt x="100779" y="105052"/>
                </a:cubicBezTo>
                <a:cubicBezTo>
                  <a:pt x="100779" y="105052"/>
                  <a:pt x="100779" y="106363"/>
                  <a:pt x="99588" y="106363"/>
                </a:cubicBezTo>
                <a:cubicBezTo>
                  <a:pt x="99588" y="106363"/>
                  <a:pt x="99588" y="106363"/>
                  <a:pt x="97207" y="106363"/>
                </a:cubicBezTo>
                <a:cubicBezTo>
                  <a:pt x="96016" y="106363"/>
                  <a:pt x="96016" y="105052"/>
                  <a:pt x="96016" y="105052"/>
                </a:cubicBezTo>
                <a:cubicBezTo>
                  <a:pt x="96016" y="105052"/>
                  <a:pt x="96016" y="105052"/>
                  <a:pt x="96016" y="82757"/>
                </a:cubicBezTo>
                <a:cubicBezTo>
                  <a:pt x="96016" y="82757"/>
                  <a:pt x="96016" y="82757"/>
                  <a:pt x="92444" y="84069"/>
                </a:cubicBezTo>
                <a:cubicBezTo>
                  <a:pt x="91254" y="84069"/>
                  <a:pt x="91254" y="84069"/>
                  <a:pt x="91254" y="84069"/>
                </a:cubicBezTo>
                <a:cubicBezTo>
                  <a:pt x="91254" y="84069"/>
                  <a:pt x="91254" y="84069"/>
                  <a:pt x="91254" y="81446"/>
                </a:cubicBezTo>
                <a:cubicBezTo>
                  <a:pt x="91254" y="80134"/>
                  <a:pt x="91254" y="80134"/>
                  <a:pt x="91254" y="80134"/>
                </a:cubicBezTo>
                <a:cubicBezTo>
                  <a:pt x="91254" y="80134"/>
                  <a:pt x="91254" y="80134"/>
                  <a:pt x="97207" y="76200"/>
                </a:cubicBezTo>
                <a:close/>
                <a:moveTo>
                  <a:pt x="201926" y="36513"/>
                </a:moveTo>
                <a:cubicBezTo>
                  <a:pt x="200792" y="37812"/>
                  <a:pt x="200792" y="39111"/>
                  <a:pt x="200792" y="40409"/>
                </a:cubicBezTo>
                <a:cubicBezTo>
                  <a:pt x="200792" y="46904"/>
                  <a:pt x="203060" y="50801"/>
                  <a:pt x="205328" y="50801"/>
                </a:cubicBezTo>
                <a:cubicBezTo>
                  <a:pt x="208730" y="50801"/>
                  <a:pt x="208730" y="44306"/>
                  <a:pt x="208730" y="40409"/>
                </a:cubicBezTo>
                <a:cubicBezTo>
                  <a:pt x="208730" y="40409"/>
                  <a:pt x="208730" y="40409"/>
                  <a:pt x="208730" y="39111"/>
                </a:cubicBezTo>
                <a:cubicBezTo>
                  <a:pt x="206462" y="37812"/>
                  <a:pt x="204194" y="36513"/>
                  <a:pt x="201926" y="36513"/>
                </a:cubicBezTo>
                <a:close/>
                <a:moveTo>
                  <a:pt x="123005" y="34925"/>
                </a:moveTo>
                <a:cubicBezTo>
                  <a:pt x="120737" y="34925"/>
                  <a:pt x="118469" y="36248"/>
                  <a:pt x="116201" y="37571"/>
                </a:cubicBezTo>
                <a:cubicBezTo>
                  <a:pt x="116201" y="38894"/>
                  <a:pt x="115067" y="38894"/>
                  <a:pt x="115067" y="38894"/>
                </a:cubicBezTo>
                <a:cubicBezTo>
                  <a:pt x="115067" y="38894"/>
                  <a:pt x="115067" y="40216"/>
                  <a:pt x="115067" y="40216"/>
                </a:cubicBezTo>
                <a:cubicBezTo>
                  <a:pt x="115067" y="46831"/>
                  <a:pt x="116201" y="50800"/>
                  <a:pt x="119603" y="50800"/>
                </a:cubicBezTo>
                <a:cubicBezTo>
                  <a:pt x="123005" y="50800"/>
                  <a:pt x="123005" y="44185"/>
                  <a:pt x="123005" y="40216"/>
                </a:cubicBezTo>
                <a:cubicBezTo>
                  <a:pt x="123005" y="38894"/>
                  <a:pt x="123005" y="36248"/>
                  <a:pt x="123005" y="34925"/>
                </a:cubicBezTo>
                <a:close/>
                <a:moveTo>
                  <a:pt x="162011" y="31750"/>
                </a:moveTo>
                <a:cubicBezTo>
                  <a:pt x="159290" y="31750"/>
                  <a:pt x="157929" y="35560"/>
                  <a:pt x="157929" y="40640"/>
                </a:cubicBezTo>
                <a:cubicBezTo>
                  <a:pt x="157929" y="46990"/>
                  <a:pt x="159290" y="50800"/>
                  <a:pt x="162011" y="50800"/>
                </a:cubicBezTo>
                <a:cubicBezTo>
                  <a:pt x="166093" y="50800"/>
                  <a:pt x="167454" y="44450"/>
                  <a:pt x="167454" y="40640"/>
                </a:cubicBezTo>
                <a:cubicBezTo>
                  <a:pt x="167454" y="36830"/>
                  <a:pt x="166093" y="31750"/>
                  <a:pt x="162011" y="31750"/>
                </a:cubicBezTo>
                <a:close/>
                <a:moveTo>
                  <a:pt x="144703" y="28575"/>
                </a:moveTo>
                <a:cubicBezTo>
                  <a:pt x="144703" y="28575"/>
                  <a:pt x="144703" y="28575"/>
                  <a:pt x="144703" y="55075"/>
                </a:cubicBezTo>
                <a:cubicBezTo>
                  <a:pt x="144703" y="55075"/>
                  <a:pt x="143389" y="55075"/>
                  <a:pt x="143389" y="55075"/>
                </a:cubicBezTo>
                <a:cubicBezTo>
                  <a:pt x="143389" y="55075"/>
                  <a:pt x="143389" y="55075"/>
                  <a:pt x="139447" y="55075"/>
                </a:cubicBezTo>
                <a:cubicBezTo>
                  <a:pt x="139447" y="55075"/>
                  <a:pt x="139447" y="55075"/>
                  <a:pt x="139447" y="32550"/>
                </a:cubicBezTo>
                <a:cubicBezTo>
                  <a:pt x="139447" y="32550"/>
                  <a:pt x="139447" y="32550"/>
                  <a:pt x="135504" y="33875"/>
                </a:cubicBezTo>
                <a:cubicBezTo>
                  <a:pt x="135504" y="33875"/>
                  <a:pt x="135504" y="33875"/>
                  <a:pt x="134190" y="33875"/>
                </a:cubicBezTo>
                <a:cubicBezTo>
                  <a:pt x="134190" y="33875"/>
                  <a:pt x="134190" y="33875"/>
                  <a:pt x="132876" y="31225"/>
                </a:cubicBezTo>
                <a:cubicBezTo>
                  <a:pt x="131562" y="31225"/>
                  <a:pt x="130248" y="32550"/>
                  <a:pt x="127619" y="32550"/>
                </a:cubicBezTo>
                <a:cubicBezTo>
                  <a:pt x="128934" y="35200"/>
                  <a:pt x="128934" y="37850"/>
                  <a:pt x="128934" y="40500"/>
                </a:cubicBezTo>
                <a:cubicBezTo>
                  <a:pt x="128934" y="51100"/>
                  <a:pt x="124991" y="56400"/>
                  <a:pt x="118420" y="56400"/>
                </a:cubicBezTo>
                <a:cubicBezTo>
                  <a:pt x="113164" y="56400"/>
                  <a:pt x="109221" y="51100"/>
                  <a:pt x="109221" y="41825"/>
                </a:cubicBezTo>
                <a:cubicBezTo>
                  <a:pt x="106593" y="43150"/>
                  <a:pt x="103964" y="44475"/>
                  <a:pt x="101336" y="47125"/>
                </a:cubicBezTo>
                <a:cubicBezTo>
                  <a:pt x="101336" y="47125"/>
                  <a:pt x="101336" y="47125"/>
                  <a:pt x="101336" y="55075"/>
                </a:cubicBezTo>
                <a:cubicBezTo>
                  <a:pt x="101336" y="55075"/>
                  <a:pt x="101336" y="55075"/>
                  <a:pt x="100022" y="55075"/>
                </a:cubicBezTo>
                <a:cubicBezTo>
                  <a:pt x="100022" y="55075"/>
                  <a:pt x="100022" y="55075"/>
                  <a:pt x="97394" y="55075"/>
                </a:cubicBezTo>
                <a:cubicBezTo>
                  <a:pt x="96080" y="55075"/>
                  <a:pt x="96080" y="55075"/>
                  <a:pt x="96080" y="55075"/>
                </a:cubicBezTo>
                <a:cubicBezTo>
                  <a:pt x="96080" y="55075"/>
                  <a:pt x="96080" y="55075"/>
                  <a:pt x="96080" y="49775"/>
                </a:cubicBezTo>
                <a:cubicBezTo>
                  <a:pt x="85566" y="57725"/>
                  <a:pt x="77681" y="65675"/>
                  <a:pt x="72425" y="77600"/>
                </a:cubicBezTo>
                <a:cubicBezTo>
                  <a:pt x="73739" y="76275"/>
                  <a:pt x="75053" y="76275"/>
                  <a:pt x="76367" y="76275"/>
                </a:cubicBezTo>
                <a:cubicBezTo>
                  <a:pt x="82938" y="76275"/>
                  <a:pt x="86880" y="81575"/>
                  <a:pt x="86880" y="90850"/>
                </a:cubicBezTo>
                <a:cubicBezTo>
                  <a:pt x="86880" y="101450"/>
                  <a:pt x="82938" y="106750"/>
                  <a:pt x="76367" y="106750"/>
                </a:cubicBezTo>
                <a:cubicBezTo>
                  <a:pt x="71111" y="106750"/>
                  <a:pt x="68482" y="102775"/>
                  <a:pt x="67168" y="97475"/>
                </a:cubicBezTo>
                <a:cubicBezTo>
                  <a:pt x="65854" y="106750"/>
                  <a:pt x="69796" y="120000"/>
                  <a:pt x="75053" y="127950"/>
                </a:cubicBezTo>
                <a:cubicBezTo>
                  <a:pt x="75053" y="127950"/>
                  <a:pt x="76367" y="127950"/>
                  <a:pt x="76367" y="127950"/>
                </a:cubicBezTo>
                <a:cubicBezTo>
                  <a:pt x="76367" y="127950"/>
                  <a:pt x="76367" y="127950"/>
                  <a:pt x="78995" y="127950"/>
                </a:cubicBezTo>
                <a:cubicBezTo>
                  <a:pt x="78995" y="127950"/>
                  <a:pt x="80310" y="127950"/>
                  <a:pt x="80310" y="127950"/>
                </a:cubicBezTo>
                <a:cubicBezTo>
                  <a:pt x="80310" y="127950"/>
                  <a:pt x="80310" y="127950"/>
                  <a:pt x="80310" y="133250"/>
                </a:cubicBezTo>
                <a:cubicBezTo>
                  <a:pt x="82938" y="134575"/>
                  <a:pt x="85566" y="135900"/>
                  <a:pt x="88195" y="135900"/>
                </a:cubicBezTo>
                <a:cubicBezTo>
                  <a:pt x="89509" y="130600"/>
                  <a:pt x="93451" y="126625"/>
                  <a:pt x="97394" y="126625"/>
                </a:cubicBezTo>
                <a:cubicBezTo>
                  <a:pt x="102650" y="126625"/>
                  <a:pt x="106593" y="130600"/>
                  <a:pt x="107907" y="135900"/>
                </a:cubicBezTo>
                <a:cubicBezTo>
                  <a:pt x="110535" y="137225"/>
                  <a:pt x="113164" y="138550"/>
                  <a:pt x="114478" y="145175"/>
                </a:cubicBezTo>
                <a:cubicBezTo>
                  <a:pt x="115792" y="147825"/>
                  <a:pt x="115792" y="150475"/>
                  <a:pt x="117106" y="151800"/>
                </a:cubicBezTo>
                <a:cubicBezTo>
                  <a:pt x="117106" y="151800"/>
                  <a:pt x="117106" y="151800"/>
                  <a:pt x="117106" y="133250"/>
                </a:cubicBezTo>
                <a:cubicBezTo>
                  <a:pt x="117106" y="133250"/>
                  <a:pt x="117106" y="133250"/>
                  <a:pt x="114478" y="134575"/>
                </a:cubicBezTo>
                <a:cubicBezTo>
                  <a:pt x="113164" y="135900"/>
                  <a:pt x="113164" y="135900"/>
                  <a:pt x="113164" y="135900"/>
                </a:cubicBezTo>
                <a:cubicBezTo>
                  <a:pt x="113164" y="134575"/>
                  <a:pt x="113164" y="134575"/>
                  <a:pt x="113164" y="134575"/>
                </a:cubicBezTo>
                <a:cubicBezTo>
                  <a:pt x="113164" y="134575"/>
                  <a:pt x="113164" y="134575"/>
                  <a:pt x="111849" y="131925"/>
                </a:cubicBezTo>
                <a:cubicBezTo>
                  <a:pt x="111849" y="131925"/>
                  <a:pt x="111849" y="130600"/>
                  <a:pt x="111849" y="130600"/>
                </a:cubicBezTo>
                <a:cubicBezTo>
                  <a:pt x="111849" y="130600"/>
                  <a:pt x="111849" y="130600"/>
                  <a:pt x="118420" y="127950"/>
                </a:cubicBezTo>
                <a:cubicBezTo>
                  <a:pt x="118420" y="127950"/>
                  <a:pt x="118420" y="127950"/>
                  <a:pt x="122363" y="127950"/>
                </a:cubicBezTo>
                <a:cubicBezTo>
                  <a:pt x="122363" y="127950"/>
                  <a:pt x="122363" y="127950"/>
                  <a:pt x="122363" y="155775"/>
                </a:cubicBezTo>
                <a:cubicBezTo>
                  <a:pt x="122363" y="155775"/>
                  <a:pt x="122363" y="157100"/>
                  <a:pt x="122363" y="157100"/>
                </a:cubicBezTo>
                <a:cubicBezTo>
                  <a:pt x="122363" y="157100"/>
                  <a:pt x="122363" y="157100"/>
                  <a:pt x="121049" y="157100"/>
                </a:cubicBezTo>
                <a:cubicBezTo>
                  <a:pt x="123677" y="159750"/>
                  <a:pt x="128934" y="161075"/>
                  <a:pt x="135504" y="162400"/>
                </a:cubicBezTo>
                <a:cubicBezTo>
                  <a:pt x="144703" y="165050"/>
                  <a:pt x="159159" y="151800"/>
                  <a:pt x="161787" y="159750"/>
                </a:cubicBezTo>
                <a:cubicBezTo>
                  <a:pt x="164416" y="175650"/>
                  <a:pt x="173615" y="186250"/>
                  <a:pt x="181500" y="191550"/>
                </a:cubicBezTo>
                <a:cubicBezTo>
                  <a:pt x="181500" y="191550"/>
                  <a:pt x="181500" y="191550"/>
                  <a:pt x="181500" y="183600"/>
                </a:cubicBezTo>
                <a:cubicBezTo>
                  <a:pt x="181500" y="183600"/>
                  <a:pt x="181500" y="183600"/>
                  <a:pt x="178872" y="186250"/>
                </a:cubicBezTo>
                <a:cubicBezTo>
                  <a:pt x="177557" y="186250"/>
                  <a:pt x="177557" y="186250"/>
                  <a:pt x="177557" y="186250"/>
                </a:cubicBezTo>
                <a:cubicBezTo>
                  <a:pt x="177557" y="186250"/>
                  <a:pt x="177557" y="184925"/>
                  <a:pt x="176243" y="184925"/>
                </a:cubicBezTo>
                <a:cubicBezTo>
                  <a:pt x="176243" y="184925"/>
                  <a:pt x="176243" y="184925"/>
                  <a:pt x="176243" y="182275"/>
                </a:cubicBezTo>
                <a:cubicBezTo>
                  <a:pt x="176243" y="182275"/>
                  <a:pt x="176243" y="180950"/>
                  <a:pt x="176243" y="180950"/>
                </a:cubicBezTo>
                <a:cubicBezTo>
                  <a:pt x="176243" y="180950"/>
                  <a:pt x="176243" y="180950"/>
                  <a:pt x="182814" y="178300"/>
                </a:cubicBezTo>
                <a:cubicBezTo>
                  <a:pt x="182814" y="178300"/>
                  <a:pt x="182814" y="178300"/>
                  <a:pt x="186756" y="178300"/>
                </a:cubicBezTo>
                <a:cubicBezTo>
                  <a:pt x="186756" y="178300"/>
                  <a:pt x="186756" y="178300"/>
                  <a:pt x="186756" y="194200"/>
                </a:cubicBezTo>
                <a:cubicBezTo>
                  <a:pt x="194641" y="196850"/>
                  <a:pt x="201213" y="194200"/>
                  <a:pt x="199898" y="186250"/>
                </a:cubicBezTo>
                <a:cubicBezTo>
                  <a:pt x="199898" y="186250"/>
                  <a:pt x="198584" y="186250"/>
                  <a:pt x="198584" y="186250"/>
                </a:cubicBezTo>
                <a:cubicBezTo>
                  <a:pt x="198584" y="186250"/>
                  <a:pt x="198584" y="184925"/>
                  <a:pt x="198584" y="184925"/>
                </a:cubicBezTo>
                <a:cubicBezTo>
                  <a:pt x="198584" y="184925"/>
                  <a:pt x="198584" y="184925"/>
                  <a:pt x="197270" y="182275"/>
                </a:cubicBezTo>
                <a:cubicBezTo>
                  <a:pt x="197270" y="182275"/>
                  <a:pt x="197270" y="180950"/>
                  <a:pt x="198584" y="180950"/>
                </a:cubicBezTo>
                <a:cubicBezTo>
                  <a:pt x="198584" y="180950"/>
                  <a:pt x="198584" y="180950"/>
                  <a:pt x="199898" y="180950"/>
                </a:cubicBezTo>
                <a:cubicBezTo>
                  <a:pt x="198584" y="167700"/>
                  <a:pt x="199898" y="166375"/>
                  <a:pt x="199898" y="166375"/>
                </a:cubicBezTo>
                <a:cubicBezTo>
                  <a:pt x="199898" y="166375"/>
                  <a:pt x="226182" y="169025"/>
                  <a:pt x="234066" y="161075"/>
                </a:cubicBezTo>
                <a:cubicBezTo>
                  <a:pt x="238009" y="157100"/>
                  <a:pt x="240637" y="151800"/>
                  <a:pt x="241951" y="146500"/>
                </a:cubicBezTo>
                <a:cubicBezTo>
                  <a:pt x="243266" y="145175"/>
                  <a:pt x="244580" y="143850"/>
                  <a:pt x="245894" y="143850"/>
                </a:cubicBezTo>
                <a:cubicBezTo>
                  <a:pt x="245894" y="143850"/>
                  <a:pt x="245894" y="143850"/>
                  <a:pt x="245894" y="133250"/>
                </a:cubicBezTo>
                <a:cubicBezTo>
                  <a:pt x="245894" y="133250"/>
                  <a:pt x="245894" y="133250"/>
                  <a:pt x="241951" y="134575"/>
                </a:cubicBezTo>
                <a:cubicBezTo>
                  <a:pt x="241951" y="135900"/>
                  <a:pt x="241951" y="135900"/>
                  <a:pt x="241951" y="135900"/>
                </a:cubicBezTo>
                <a:cubicBezTo>
                  <a:pt x="241951" y="134575"/>
                  <a:pt x="240637" y="134575"/>
                  <a:pt x="240637" y="134575"/>
                </a:cubicBezTo>
                <a:cubicBezTo>
                  <a:pt x="240637" y="134575"/>
                  <a:pt x="240637" y="134575"/>
                  <a:pt x="240637" y="131925"/>
                </a:cubicBezTo>
                <a:cubicBezTo>
                  <a:pt x="240637" y="131925"/>
                  <a:pt x="240637" y="130600"/>
                  <a:pt x="240637" y="130600"/>
                </a:cubicBezTo>
                <a:cubicBezTo>
                  <a:pt x="240637" y="130600"/>
                  <a:pt x="240637" y="130600"/>
                  <a:pt x="247208" y="127950"/>
                </a:cubicBezTo>
                <a:cubicBezTo>
                  <a:pt x="247208" y="127950"/>
                  <a:pt x="247208" y="127950"/>
                  <a:pt x="249836" y="127950"/>
                </a:cubicBezTo>
                <a:cubicBezTo>
                  <a:pt x="251151" y="127950"/>
                  <a:pt x="251151" y="127950"/>
                  <a:pt x="251151" y="127950"/>
                </a:cubicBezTo>
                <a:cubicBezTo>
                  <a:pt x="251151" y="127950"/>
                  <a:pt x="251151" y="127950"/>
                  <a:pt x="251151" y="143850"/>
                </a:cubicBezTo>
                <a:cubicBezTo>
                  <a:pt x="251151" y="143850"/>
                  <a:pt x="252465" y="143850"/>
                  <a:pt x="252465" y="143850"/>
                </a:cubicBezTo>
                <a:cubicBezTo>
                  <a:pt x="264292" y="137225"/>
                  <a:pt x="262978" y="113375"/>
                  <a:pt x="257721" y="94825"/>
                </a:cubicBezTo>
                <a:cubicBezTo>
                  <a:pt x="256407" y="102775"/>
                  <a:pt x="253779" y="106750"/>
                  <a:pt x="247208" y="106750"/>
                </a:cubicBezTo>
                <a:cubicBezTo>
                  <a:pt x="241951" y="106750"/>
                  <a:pt x="238009" y="101450"/>
                  <a:pt x="238009" y="92175"/>
                </a:cubicBezTo>
                <a:cubicBezTo>
                  <a:pt x="238009" y="81575"/>
                  <a:pt x="241951" y="76275"/>
                  <a:pt x="248522" y="76275"/>
                </a:cubicBezTo>
                <a:cubicBezTo>
                  <a:pt x="248522" y="76275"/>
                  <a:pt x="249836" y="76275"/>
                  <a:pt x="249836" y="76275"/>
                </a:cubicBezTo>
                <a:cubicBezTo>
                  <a:pt x="244580" y="67000"/>
                  <a:pt x="238009" y="59050"/>
                  <a:pt x="230124" y="52425"/>
                </a:cubicBezTo>
                <a:cubicBezTo>
                  <a:pt x="230124" y="52425"/>
                  <a:pt x="230124" y="52425"/>
                  <a:pt x="230124" y="55075"/>
                </a:cubicBezTo>
                <a:cubicBezTo>
                  <a:pt x="230124" y="55075"/>
                  <a:pt x="230124" y="55075"/>
                  <a:pt x="228810" y="55075"/>
                </a:cubicBezTo>
                <a:cubicBezTo>
                  <a:pt x="228810" y="55075"/>
                  <a:pt x="228810" y="55075"/>
                  <a:pt x="224867" y="55075"/>
                </a:cubicBezTo>
                <a:cubicBezTo>
                  <a:pt x="224867" y="55075"/>
                  <a:pt x="224867" y="55075"/>
                  <a:pt x="224867" y="48450"/>
                </a:cubicBezTo>
                <a:cubicBezTo>
                  <a:pt x="220925" y="47125"/>
                  <a:pt x="218297" y="44475"/>
                  <a:pt x="215668" y="43150"/>
                </a:cubicBezTo>
                <a:cubicBezTo>
                  <a:pt x="214354" y="51100"/>
                  <a:pt x="210412" y="56400"/>
                  <a:pt x="205155" y="56400"/>
                </a:cubicBezTo>
                <a:cubicBezTo>
                  <a:pt x="198584" y="56400"/>
                  <a:pt x="194641" y="49775"/>
                  <a:pt x="194641" y="40500"/>
                </a:cubicBezTo>
                <a:cubicBezTo>
                  <a:pt x="194641" y="37850"/>
                  <a:pt x="194641" y="36525"/>
                  <a:pt x="195956" y="33875"/>
                </a:cubicBezTo>
                <a:cubicBezTo>
                  <a:pt x="193327" y="32550"/>
                  <a:pt x="189385" y="32550"/>
                  <a:pt x="186756" y="31225"/>
                </a:cubicBezTo>
                <a:cubicBezTo>
                  <a:pt x="186756" y="31225"/>
                  <a:pt x="186756" y="31225"/>
                  <a:pt x="186756" y="55075"/>
                </a:cubicBezTo>
                <a:cubicBezTo>
                  <a:pt x="186756" y="55075"/>
                  <a:pt x="186756" y="55075"/>
                  <a:pt x="182814" y="55075"/>
                </a:cubicBezTo>
                <a:cubicBezTo>
                  <a:pt x="181500" y="55075"/>
                  <a:pt x="181500" y="55075"/>
                  <a:pt x="181500" y="55075"/>
                </a:cubicBezTo>
                <a:cubicBezTo>
                  <a:pt x="181500" y="55075"/>
                  <a:pt x="181500" y="55075"/>
                  <a:pt x="181500" y="32550"/>
                </a:cubicBezTo>
                <a:cubicBezTo>
                  <a:pt x="181500" y="32550"/>
                  <a:pt x="181500" y="32550"/>
                  <a:pt x="178872" y="33875"/>
                </a:cubicBezTo>
                <a:cubicBezTo>
                  <a:pt x="177557" y="33875"/>
                  <a:pt x="177557" y="33875"/>
                  <a:pt x="177557" y="33875"/>
                </a:cubicBezTo>
                <a:cubicBezTo>
                  <a:pt x="177557" y="33875"/>
                  <a:pt x="177557" y="33875"/>
                  <a:pt x="176243" y="33875"/>
                </a:cubicBezTo>
                <a:cubicBezTo>
                  <a:pt x="176243" y="33875"/>
                  <a:pt x="176243" y="33875"/>
                  <a:pt x="176243" y="31225"/>
                </a:cubicBezTo>
                <a:cubicBezTo>
                  <a:pt x="176243" y="29900"/>
                  <a:pt x="176243" y="29900"/>
                  <a:pt x="176243" y="29900"/>
                </a:cubicBezTo>
                <a:cubicBezTo>
                  <a:pt x="176243" y="29900"/>
                  <a:pt x="176243" y="29900"/>
                  <a:pt x="177557" y="29900"/>
                </a:cubicBezTo>
                <a:cubicBezTo>
                  <a:pt x="173615" y="28575"/>
                  <a:pt x="170987" y="28575"/>
                  <a:pt x="168358" y="28575"/>
                </a:cubicBezTo>
                <a:cubicBezTo>
                  <a:pt x="170987" y="31225"/>
                  <a:pt x="172301" y="35200"/>
                  <a:pt x="172301" y="40500"/>
                </a:cubicBezTo>
                <a:cubicBezTo>
                  <a:pt x="172301" y="51100"/>
                  <a:pt x="168358" y="56400"/>
                  <a:pt x="161787" y="56400"/>
                </a:cubicBezTo>
                <a:cubicBezTo>
                  <a:pt x="155217" y="56400"/>
                  <a:pt x="152588" y="49775"/>
                  <a:pt x="151274" y="40500"/>
                </a:cubicBezTo>
                <a:cubicBezTo>
                  <a:pt x="151274" y="35200"/>
                  <a:pt x="153903" y="29900"/>
                  <a:pt x="156531" y="28575"/>
                </a:cubicBezTo>
                <a:cubicBezTo>
                  <a:pt x="152588" y="28575"/>
                  <a:pt x="148646" y="28575"/>
                  <a:pt x="144703" y="28575"/>
                </a:cubicBezTo>
                <a:close/>
                <a:moveTo>
                  <a:pt x="164533" y="0"/>
                </a:moveTo>
                <a:cubicBezTo>
                  <a:pt x="205215" y="0"/>
                  <a:pt x="240648" y="17090"/>
                  <a:pt x="266895" y="48642"/>
                </a:cubicBezTo>
                <a:cubicBezTo>
                  <a:pt x="285268" y="72305"/>
                  <a:pt x="294454" y="99914"/>
                  <a:pt x="291829" y="130150"/>
                </a:cubicBezTo>
                <a:cubicBezTo>
                  <a:pt x="289205" y="155129"/>
                  <a:pt x="278706" y="181422"/>
                  <a:pt x="269520" y="206400"/>
                </a:cubicBezTo>
                <a:cubicBezTo>
                  <a:pt x="253772" y="247154"/>
                  <a:pt x="239336" y="286594"/>
                  <a:pt x="257709" y="324718"/>
                </a:cubicBezTo>
                <a:cubicBezTo>
                  <a:pt x="257709" y="327348"/>
                  <a:pt x="257709" y="329977"/>
                  <a:pt x="256396" y="332606"/>
                </a:cubicBezTo>
                <a:cubicBezTo>
                  <a:pt x="255084" y="335236"/>
                  <a:pt x="252459" y="336550"/>
                  <a:pt x="249835" y="336550"/>
                </a:cubicBezTo>
                <a:cubicBezTo>
                  <a:pt x="249835" y="336550"/>
                  <a:pt x="249835" y="336550"/>
                  <a:pt x="105478" y="336550"/>
                </a:cubicBezTo>
                <a:cubicBezTo>
                  <a:pt x="101541" y="336550"/>
                  <a:pt x="98916" y="333921"/>
                  <a:pt x="97604" y="331292"/>
                </a:cubicBezTo>
                <a:cubicBezTo>
                  <a:pt x="96292" y="328662"/>
                  <a:pt x="96292" y="327348"/>
                  <a:pt x="96292" y="315516"/>
                </a:cubicBezTo>
                <a:cubicBezTo>
                  <a:pt x="96292" y="314201"/>
                  <a:pt x="96292" y="312887"/>
                  <a:pt x="96292" y="312887"/>
                </a:cubicBezTo>
                <a:cubicBezTo>
                  <a:pt x="94979" y="294481"/>
                  <a:pt x="87105" y="294481"/>
                  <a:pt x="71357" y="294481"/>
                </a:cubicBezTo>
                <a:cubicBezTo>
                  <a:pt x="58234" y="294481"/>
                  <a:pt x="42486" y="294481"/>
                  <a:pt x="31987" y="278706"/>
                </a:cubicBezTo>
                <a:cubicBezTo>
                  <a:pt x="24113" y="266874"/>
                  <a:pt x="24113" y="251098"/>
                  <a:pt x="25426" y="236637"/>
                </a:cubicBezTo>
                <a:cubicBezTo>
                  <a:pt x="25426" y="224805"/>
                  <a:pt x="25426" y="212973"/>
                  <a:pt x="21489" y="209029"/>
                </a:cubicBezTo>
                <a:cubicBezTo>
                  <a:pt x="21489" y="207715"/>
                  <a:pt x="17552" y="206400"/>
                  <a:pt x="16239" y="205085"/>
                </a:cubicBezTo>
                <a:cubicBezTo>
                  <a:pt x="10990" y="202456"/>
                  <a:pt x="3116" y="199827"/>
                  <a:pt x="491" y="191939"/>
                </a:cubicBezTo>
                <a:cubicBezTo>
                  <a:pt x="-821" y="187995"/>
                  <a:pt x="491" y="182736"/>
                  <a:pt x="4428" y="177478"/>
                </a:cubicBezTo>
                <a:cubicBezTo>
                  <a:pt x="17552" y="156443"/>
                  <a:pt x="20176" y="144612"/>
                  <a:pt x="24113" y="126206"/>
                </a:cubicBezTo>
                <a:cubicBezTo>
                  <a:pt x="25426" y="118319"/>
                  <a:pt x="26738" y="109116"/>
                  <a:pt x="29363" y="97284"/>
                </a:cubicBezTo>
                <a:cubicBezTo>
                  <a:pt x="38549" y="68361"/>
                  <a:pt x="55609" y="43383"/>
                  <a:pt x="81856" y="26293"/>
                </a:cubicBezTo>
                <a:cubicBezTo>
                  <a:pt x="105478" y="9202"/>
                  <a:pt x="135662" y="0"/>
                  <a:pt x="164533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2" name="椭圆 48"/>
          <p:cNvSpPr/>
          <p:nvPr/>
        </p:nvSpPr>
        <p:spPr>
          <a:xfrm>
            <a:off x="5621493" y="3405823"/>
            <a:ext cx="466415" cy="482600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3" name="椭圆 49"/>
          <p:cNvSpPr/>
          <p:nvPr/>
        </p:nvSpPr>
        <p:spPr>
          <a:xfrm>
            <a:off x="5613400" y="4630394"/>
            <a:ext cx="482600" cy="439607"/>
          </a:xfrm>
          <a:custGeom>
            <a:avLst/>
            <a:gdLst>
              <a:gd name="connsiteX0" fmla="*/ 182569 w 338094"/>
              <a:gd name="connsiteY0" fmla="*/ 192088 h 307975"/>
              <a:gd name="connsiteX1" fmla="*/ 191830 w 338094"/>
              <a:gd name="connsiteY1" fmla="*/ 202620 h 307975"/>
              <a:gd name="connsiteX2" fmla="*/ 206382 w 338094"/>
              <a:gd name="connsiteY2" fmla="*/ 203936 h 307975"/>
              <a:gd name="connsiteX3" fmla="*/ 205059 w 338094"/>
              <a:gd name="connsiteY3" fmla="*/ 209202 h 307975"/>
              <a:gd name="connsiteX4" fmla="*/ 206382 w 338094"/>
              <a:gd name="connsiteY4" fmla="*/ 221050 h 307975"/>
              <a:gd name="connsiteX5" fmla="*/ 206382 w 338094"/>
              <a:gd name="connsiteY5" fmla="*/ 234215 h 307975"/>
              <a:gd name="connsiteX6" fmla="*/ 194476 w 338094"/>
              <a:gd name="connsiteY6" fmla="*/ 246063 h 307975"/>
              <a:gd name="connsiteX7" fmla="*/ 182569 w 338094"/>
              <a:gd name="connsiteY7" fmla="*/ 234215 h 307975"/>
              <a:gd name="connsiteX8" fmla="*/ 182569 w 338094"/>
              <a:gd name="connsiteY8" fmla="*/ 192088 h 307975"/>
              <a:gd name="connsiteX9" fmla="*/ 149231 w 338094"/>
              <a:gd name="connsiteY9" fmla="*/ 183859 h 307975"/>
              <a:gd name="connsiteX10" fmla="*/ 173044 w 338094"/>
              <a:gd name="connsiteY10" fmla="*/ 194226 h 307975"/>
              <a:gd name="connsiteX11" fmla="*/ 173044 w 338094"/>
              <a:gd name="connsiteY11" fmla="*/ 234400 h 307975"/>
              <a:gd name="connsiteX12" fmla="*/ 159815 w 338094"/>
              <a:gd name="connsiteY12" fmla="*/ 246063 h 307975"/>
              <a:gd name="connsiteX13" fmla="*/ 149231 w 338094"/>
              <a:gd name="connsiteY13" fmla="*/ 234400 h 307975"/>
              <a:gd name="connsiteX14" fmla="*/ 149231 w 338094"/>
              <a:gd name="connsiteY14" fmla="*/ 183859 h 307975"/>
              <a:gd name="connsiteX15" fmla="*/ 74619 w 338094"/>
              <a:gd name="connsiteY15" fmla="*/ 182563 h 307975"/>
              <a:gd name="connsiteX16" fmla="*/ 74619 w 338094"/>
              <a:gd name="connsiteY16" fmla="*/ 238126 h 307975"/>
              <a:gd name="connsiteX17" fmla="*/ 63506 w 338094"/>
              <a:gd name="connsiteY17" fmla="*/ 227789 h 307975"/>
              <a:gd name="connsiteX18" fmla="*/ 63506 w 338094"/>
              <a:gd name="connsiteY18" fmla="*/ 192900 h 307975"/>
              <a:gd name="connsiteX19" fmla="*/ 73230 w 338094"/>
              <a:gd name="connsiteY19" fmla="*/ 183855 h 307975"/>
              <a:gd name="connsiteX20" fmla="*/ 74619 w 338094"/>
              <a:gd name="connsiteY20" fmla="*/ 182563 h 307975"/>
              <a:gd name="connsiteX21" fmla="*/ 90666 w 338094"/>
              <a:gd name="connsiteY21" fmla="*/ 92075 h 307975"/>
              <a:gd name="connsiteX22" fmla="*/ 130275 w 338094"/>
              <a:gd name="connsiteY22" fmla="*/ 92075 h 307975"/>
              <a:gd name="connsiteX23" fmla="*/ 140838 w 338094"/>
              <a:gd name="connsiteY23" fmla="*/ 97302 h 307975"/>
              <a:gd name="connsiteX24" fmla="*/ 175165 w 338094"/>
              <a:gd name="connsiteY24" fmla="*/ 171785 h 307975"/>
              <a:gd name="connsiteX25" fmla="*/ 169884 w 338094"/>
              <a:gd name="connsiteY25" fmla="*/ 186159 h 307975"/>
              <a:gd name="connsiteX26" fmla="*/ 156681 w 338094"/>
              <a:gd name="connsiteY26" fmla="*/ 180932 h 307975"/>
              <a:gd name="connsiteX27" fmla="*/ 139517 w 338094"/>
              <a:gd name="connsiteY27" fmla="*/ 144344 h 307975"/>
              <a:gd name="connsiteX28" fmla="*/ 139517 w 338094"/>
              <a:gd name="connsiteY28" fmla="*/ 271096 h 307975"/>
              <a:gd name="connsiteX29" fmla="*/ 127635 w 338094"/>
              <a:gd name="connsiteY29" fmla="*/ 284163 h 307975"/>
              <a:gd name="connsiteX30" fmla="*/ 115752 w 338094"/>
              <a:gd name="connsiteY30" fmla="*/ 271096 h 307975"/>
              <a:gd name="connsiteX31" fmla="*/ 115752 w 338094"/>
              <a:gd name="connsiteY31" fmla="*/ 197919 h 307975"/>
              <a:gd name="connsiteX32" fmla="*/ 106510 w 338094"/>
              <a:gd name="connsiteY32" fmla="*/ 197919 h 307975"/>
              <a:gd name="connsiteX33" fmla="*/ 106510 w 338094"/>
              <a:gd name="connsiteY33" fmla="*/ 271096 h 307975"/>
              <a:gd name="connsiteX34" fmla="*/ 94627 w 338094"/>
              <a:gd name="connsiteY34" fmla="*/ 284163 h 307975"/>
              <a:gd name="connsiteX35" fmla="*/ 81424 w 338094"/>
              <a:gd name="connsiteY35" fmla="*/ 271096 h 307975"/>
              <a:gd name="connsiteX36" fmla="*/ 81424 w 338094"/>
              <a:gd name="connsiteY36" fmla="*/ 144344 h 307975"/>
              <a:gd name="connsiteX37" fmla="*/ 65581 w 338094"/>
              <a:gd name="connsiteY37" fmla="*/ 180932 h 307975"/>
              <a:gd name="connsiteX38" fmla="*/ 51058 w 338094"/>
              <a:gd name="connsiteY38" fmla="*/ 186159 h 307975"/>
              <a:gd name="connsiteX39" fmla="*/ 45776 w 338094"/>
              <a:gd name="connsiteY39" fmla="*/ 171785 h 307975"/>
              <a:gd name="connsiteX40" fmla="*/ 80104 w 338094"/>
              <a:gd name="connsiteY40" fmla="*/ 97302 h 307975"/>
              <a:gd name="connsiteX41" fmla="*/ 90666 w 338094"/>
              <a:gd name="connsiteY41" fmla="*/ 92075 h 307975"/>
              <a:gd name="connsiteX42" fmla="*/ 238843 w 338094"/>
              <a:gd name="connsiteY42" fmla="*/ 88900 h 307975"/>
              <a:gd name="connsiteX43" fmla="*/ 286633 w 338094"/>
              <a:gd name="connsiteY43" fmla="*/ 88900 h 307975"/>
              <a:gd name="connsiteX44" fmla="*/ 297253 w 338094"/>
              <a:gd name="connsiteY44" fmla="*/ 95459 h 307975"/>
              <a:gd name="connsiteX45" fmla="*/ 337077 w 338094"/>
              <a:gd name="connsiteY45" fmla="*/ 180728 h 307975"/>
              <a:gd name="connsiteX46" fmla="*/ 330440 w 338094"/>
              <a:gd name="connsiteY46" fmla="*/ 195158 h 307975"/>
              <a:gd name="connsiteX47" fmla="*/ 315837 w 338094"/>
              <a:gd name="connsiteY47" fmla="*/ 189911 h 307975"/>
              <a:gd name="connsiteX48" fmla="*/ 302563 w 338094"/>
              <a:gd name="connsiteY48" fmla="*/ 163674 h 307975"/>
              <a:gd name="connsiteX49" fmla="*/ 313182 w 338094"/>
              <a:gd name="connsiteY49" fmla="*/ 212212 h 307975"/>
              <a:gd name="connsiteX50" fmla="*/ 306545 w 338094"/>
              <a:gd name="connsiteY50" fmla="*/ 220083 h 307975"/>
              <a:gd name="connsiteX51" fmla="*/ 295925 w 338094"/>
              <a:gd name="connsiteY51" fmla="*/ 220083 h 307975"/>
              <a:gd name="connsiteX52" fmla="*/ 295925 w 338094"/>
              <a:gd name="connsiteY52" fmla="*/ 293545 h 307975"/>
              <a:gd name="connsiteX53" fmla="*/ 282650 w 338094"/>
              <a:gd name="connsiteY53" fmla="*/ 307975 h 307975"/>
              <a:gd name="connsiteX54" fmla="*/ 268048 w 338094"/>
              <a:gd name="connsiteY54" fmla="*/ 293545 h 307975"/>
              <a:gd name="connsiteX55" fmla="*/ 268048 w 338094"/>
              <a:gd name="connsiteY55" fmla="*/ 220083 h 307975"/>
              <a:gd name="connsiteX56" fmla="*/ 257428 w 338094"/>
              <a:gd name="connsiteY56" fmla="*/ 220083 h 307975"/>
              <a:gd name="connsiteX57" fmla="*/ 257428 w 338094"/>
              <a:gd name="connsiteY57" fmla="*/ 293545 h 307975"/>
              <a:gd name="connsiteX58" fmla="*/ 244153 w 338094"/>
              <a:gd name="connsiteY58" fmla="*/ 307975 h 307975"/>
              <a:gd name="connsiteX59" fmla="*/ 229551 w 338094"/>
              <a:gd name="connsiteY59" fmla="*/ 293545 h 307975"/>
              <a:gd name="connsiteX60" fmla="*/ 229551 w 338094"/>
              <a:gd name="connsiteY60" fmla="*/ 220083 h 307975"/>
              <a:gd name="connsiteX61" fmla="*/ 218931 w 338094"/>
              <a:gd name="connsiteY61" fmla="*/ 220083 h 307975"/>
              <a:gd name="connsiteX62" fmla="*/ 212294 w 338094"/>
              <a:gd name="connsiteY62" fmla="*/ 212212 h 307975"/>
              <a:gd name="connsiteX63" fmla="*/ 222914 w 338094"/>
              <a:gd name="connsiteY63" fmla="*/ 163674 h 307975"/>
              <a:gd name="connsiteX64" fmla="*/ 210966 w 338094"/>
              <a:gd name="connsiteY64" fmla="*/ 189911 h 307975"/>
              <a:gd name="connsiteX65" fmla="*/ 195036 w 338094"/>
              <a:gd name="connsiteY65" fmla="*/ 195158 h 307975"/>
              <a:gd name="connsiteX66" fmla="*/ 188399 w 338094"/>
              <a:gd name="connsiteY66" fmla="*/ 180728 h 307975"/>
              <a:gd name="connsiteX67" fmla="*/ 228223 w 338094"/>
              <a:gd name="connsiteY67" fmla="*/ 95459 h 307975"/>
              <a:gd name="connsiteX68" fmla="*/ 238843 w 338094"/>
              <a:gd name="connsiteY68" fmla="*/ 88900 h 307975"/>
              <a:gd name="connsiteX69" fmla="*/ 40753 w 338094"/>
              <a:gd name="connsiteY69" fmla="*/ 63500 h 307975"/>
              <a:gd name="connsiteX70" fmla="*/ 79117 w 338094"/>
              <a:gd name="connsiteY70" fmla="*/ 63500 h 307975"/>
              <a:gd name="connsiteX71" fmla="*/ 85732 w 338094"/>
              <a:gd name="connsiteY71" fmla="*/ 81882 h 307975"/>
              <a:gd name="connsiteX72" fmla="*/ 85732 w 338094"/>
              <a:gd name="connsiteY72" fmla="*/ 83195 h 307975"/>
              <a:gd name="connsiteX73" fmla="*/ 73826 w 338094"/>
              <a:gd name="connsiteY73" fmla="*/ 92385 h 307975"/>
              <a:gd name="connsiteX74" fmla="*/ 51336 w 338094"/>
              <a:gd name="connsiteY74" fmla="*/ 139652 h 307975"/>
              <a:gd name="connsiteX75" fmla="*/ 39430 w 338094"/>
              <a:gd name="connsiteY75" fmla="*/ 168538 h 307975"/>
              <a:gd name="connsiteX76" fmla="*/ 48690 w 338094"/>
              <a:gd name="connsiteY76" fmla="*/ 192171 h 307975"/>
              <a:gd name="connsiteX77" fmla="*/ 55305 w 338094"/>
              <a:gd name="connsiteY77" fmla="*/ 194797 h 307975"/>
              <a:gd name="connsiteX78" fmla="*/ 55305 w 338094"/>
              <a:gd name="connsiteY78" fmla="*/ 227621 h 307975"/>
              <a:gd name="connsiteX79" fmla="*/ 43398 w 338094"/>
              <a:gd name="connsiteY79" fmla="*/ 238125 h 307975"/>
              <a:gd name="connsiteX80" fmla="*/ 32815 w 338094"/>
              <a:gd name="connsiteY80" fmla="*/ 227621 h 307975"/>
              <a:gd name="connsiteX81" fmla="*/ 32815 w 338094"/>
              <a:gd name="connsiteY81" fmla="*/ 112080 h 307975"/>
              <a:gd name="connsiteX82" fmla="*/ 18263 w 338094"/>
              <a:gd name="connsiteY82" fmla="*/ 144904 h 307975"/>
              <a:gd name="connsiteX83" fmla="*/ 5034 w 338094"/>
              <a:gd name="connsiteY83" fmla="*/ 148843 h 307975"/>
              <a:gd name="connsiteX84" fmla="*/ 1065 w 338094"/>
              <a:gd name="connsiteY84" fmla="*/ 137026 h 307975"/>
              <a:gd name="connsiteX85" fmla="*/ 31492 w 338094"/>
              <a:gd name="connsiteY85" fmla="*/ 68752 h 307975"/>
              <a:gd name="connsiteX86" fmla="*/ 40753 w 338094"/>
              <a:gd name="connsiteY86" fmla="*/ 63500 h 307975"/>
              <a:gd name="connsiteX87" fmla="*/ 157633 w 338094"/>
              <a:gd name="connsiteY87" fmla="*/ 53975 h 307975"/>
              <a:gd name="connsiteX88" fmla="*/ 197198 w 338094"/>
              <a:gd name="connsiteY88" fmla="*/ 53975 h 307975"/>
              <a:gd name="connsiteX89" fmla="*/ 207749 w 338094"/>
              <a:gd name="connsiteY89" fmla="*/ 59183 h 307975"/>
              <a:gd name="connsiteX90" fmla="*/ 222256 w 338094"/>
              <a:gd name="connsiteY90" fmla="*/ 90434 h 307975"/>
              <a:gd name="connsiteX91" fmla="*/ 220937 w 338094"/>
              <a:gd name="connsiteY91" fmla="*/ 91736 h 307975"/>
              <a:gd name="connsiteX92" fmla="*/ 210386 w 338094"/>
              <a:gd name="connsiteY92" fmla="*/ 115174 h 307975"/>
              <a:gd name="connsiteX93" fmla="*/ 206430 w 338094"/>
              <a:gd name="connsiteY93" fmla="*/ 106060 h 307975"/>
              <a:gd name="connsiteX94" fmla="*/ 206430 w 338094"/>
              <a:gd name="connsiteY94" fmla="*/ 122987 h 307975"/>
              <a:gd name="connsiteX95" fmla="*/ 185328 w 338094"/>
              <a:gd name="connsiteY95" fmla="*/ 169863 h 307975"/>
              <a:gd name="connsiteX96" fmla="*/ 169502 w 338094"/>
              <a:gd name="connsiteY96" fmla="*/ 137310 h 307975"/>
              <a:gd name="connsiteX97" fmla="*/ 149719 w 338094"/>
              <a:gd name="connsiteY97" fmla="*/ 93038 h 307975"/>
              <a:gd name="connsiteX98" fmla="*/ 136531 w 338094"/>
              <a:gd name="connsiteY98" fmla="*/ 83924 h 307975"/>
              <a:gd name="connsiteX99" fmla="*/ 136531 w 338094"/>
              <a:gd name="connsiteY99" fmla="*/ 82621 h 307975"/>
              <a:gd name="connsiteX100" fmla="*/ 144444 w 338094"/>
              <a:gd name="connsiteY100" fmla="*/ 66996 h 307975"/>
              <a:gd name="connsiteX101" fmla="*/ 147082 w 338094"/>
              <a:gd name="connsiteY101" fmla="*/ 59183 h 307975"/>
              <a:gd name="connsiteX102" fmla="*/ 157633 w 338094"/>
              <a:gd name="connsiteY102" fmla="*/ 53975 h 307975"/>
              <a:gd name="connsiteX103" fmla="*/ 111926 w 338094"/>
              <a:gd name="connsiteY103" fmla="*/ 38100 h 307975"/>
              <a:gd name="connsiteX104" fmla="*/ 136533 w 338094"/>
              <a:gd name="connsiteY104" fmla="*/ 61913 h 307975"/>
              <a:gd name="connsiteX105" fmla="*/ 111926 w 338094"/>
              <a:gd name="connsiteY105" fmla="*/ 85726 h 307975"/>
              <a:gd name="connsiteX106" fmla="*/ 87319 w 338094"/>
              <a:gd name="connsiteY106" fmla="*/ 61913 h 307975"/>
              <a:gd name="connsiteX107" fmla="*/ 111926 w 338094"/>
              <a:gd name="connsiteY107" fmla="*/ 38100 h 307975"/>
              <a:gd name="connsiteX108" fmla="*/ 262738 w 338094"/>
              <a:gd name="connsiteY108" fmla="*/ 28575 h 307975"/>
              <a:gd name="connsiteX109" fmla="*/ 290519 w 338094"/>
              <a:gd name="connsiteY109" fmla="*/ 56221 h 307975"/>
              <a:gd name="connsiteX110" fmla="*/ 262738 w 338094"/>
              <a:gd name="connsiteY110" fmla="*/ 82550 h 307975"/>
              <a:gd name="connsiteX111" fmla="*/ 234956 w 338094"/>
              <a:gd name="connsiteY111" fmla="*/ 56221 h 307975"/>
              <a:gd name="connsiteX112" fmla="*/ 262738 w 338094"/>
              <a:gd name="connsiteY112" fmla="*/ 28575 h 307975"/>
              <a:gd name="connsiteX113" fmla="*/ 58744 w 338094"/>
              <a:gd name="connsiteY113" fmla="*/ 15875 h 307975"/>
              <a:gd name="connsiteX114" fmla="*/ 80969 w 338094"/>
              <a:gd name="connsiteY114" fmla="*/ 38100 h 307975"/>
              <a:gd name="connsiteX115" fmla="*/ 58744 w 338094"/>
              <a:gd name="connsiteY115" fmla="*/ 60325 h 307975"/>
              <a:gd name="connsiteX116" fmla="*/ 36519 w 338094"/>
              <a:gd name="connsiteY116" fmla="*/ 38100 h 307975"/>
              <a:gd name="connsiteX117" fmla="*/ 58744 w 338094"/>
              <a:gd name="connsiteY117" fmla="*/ 15875 h 307975"/>
              <a:gd name="connsiteX118" fmla="*/ 177013 w 338094"/>
              <a:gd name="connsiteY118" fmla="*/ 0 h 307975"/>
              <a:gd name="connsiteX119" fmla="*/ 200032 w 338094"/>
              <a:gd name="connsiteY119" fmla="*/ 23813 h 307975"/>
              <a:gd name="connsiteX120" fmla="*/ 177013 w 338094"/>
              <a:gd name="connsiteY120" fmla="*/ 47626 h 307975"/>
              <a:gd name="connsiteX121" fmla="*/ 153994 w 338094"/>
              <a:gd name="connsiteY121" fmla="*/ 23813 h 307975"/>
              <a:gd name="connsiteX122" fmla="*/ 177013 w 338094"/>
              <a:gd name="connsiteY122" fmla="*/ 0 h 30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338094" h="307975">
                <a:moveTo>
                  <a:pt x="182569" y="192088"/>
                </a:moveTo>
                <a:cubicBezTo>
                  <a:pt x="183892" y="197354"/>
                  <a:pt x="187861" y="201303"/>
                  <a:pt x="191830" y="202620"/>
                </a:cubicBezTo>
                <a:cubicBezTo>
                  <a:pt x="195798" y="205253"/>
                  <a:pt x="201090" y="205253"/>
                  <a:pt x="206382" y="203936"/>
                </a:cubicBezTo>
                <a:cubicBezTo>
                  <a:pt x="206382" y="203936"/>
                  <a:pt x="206382" y="203936"/>
                  <a:pt x="205059" y="209202"/>
                </a:cubicBezTo>
                <a:cubicBezTo>
                  <a:pt x="203736" y="213151"/>
                  <a:pt x="205059" y="217101"/>
                  <a:pt x="206382" y="221050"/>
                </a:cubicBezTo>
                <a:cubicBezTo>
                  <a:pt x="206382" y="221050"/>
                  <a:pt x="206382" y="221050"/>
                  <a:pt x="206382" y="234215"/>
                </a:cubicBezTo>
                <a:cubicBezTo>
                  <a:pt x="206382" y="240797"/>
                  <a:pt x="201090" y="246063"/>
                  <a:pt x="194476" y="246063"/>
                </a:cubicBezTo>
                <a:cubicBezTo>
                  <a:pt x="187861" y="246063"/>
                  <a:pt x="182569" y="240797"/>
                  <a:pt x="182569" y="234215"/>
                </a:cubicBezTo>
                <a:cubicBezTo>
                  <a:pt x="182569" y="234215"/>
                  <a:pt x="182569" y="234215"/>
                  <a:pt x="182569" y="192088"/>
                </a:cubicBezTo>
                <a:close/>
                <a:moveTo>
                  <a:pt x="149231" y="183859"/>
                </a:moveTo>
                <a:cubicBezTo>
                  <a:pt x="153200" y="192930"/>
                  <a:pt x="163783" y="196818"/>
                  <a:pt x="173044" y="194226"/>
                </a:cubicBezTo>
                <a:cubicBezTo>
                  <a:pt x="173044" y="194226"/>
                  <a:pt x="173044" y="194226"/>
                  <a:pt x="173044" y="234400"/>
                </a:cubicBezTo>
                <a:cubicBezTo>
                  <a:pt x="173044" y="240879"/>
                  <a:pt x="167752" y="246063"/>
                  <a:pt x="159815" y="246063"/>
                </a:cubicBezTo>
                <a:cubicBezTo>
                  <a:pt x="155846" y="246063"/>
                  <a:pt x="149231" y="242175"/>
                  <a:pt x="149231" y="234400"/>
                </a:cubicBezTo>
                <a:cubicBezTo>
                  <a:pt x="149231" y="234400"/>
                  <a:pt x="149231" y="234400"/>
                  <a:pt x="149231" y="183859"/>
                </a:cubicBezTo>
                <a:close/>
                <a:moveTo>
                  <a:pt x="74619" y="182563"/>
                </a:moveTo>
                <a:cubicBezTo>
                  <a:pt x="74619" y="182563"/>
                  <a:pt x="74619" y="182563"/>
                  <a:pt x="74619" y="238126"/>
                </a:cubicBezTo>
                <a:cubicBezTo>
                  <a:pt x="67673" y="238126"/>
                  <a:pt x="63506" y="232957"/>
                  <a:pt x="63506" y="227789"/>
                </a:cubicBezTo>
                <a:cubicBezTo>
                  <a:pt x="63506" y="227789"/>
                  <a:pt x="63506" y="227789"/>
                  <a:pt x="63506" y="192900"/>
                </a:cubicBezTo>
                <a:cubicBezTo>
                  <a:pt x="67673" y="191608"/>
                  <a:pt x="71841" y="189024"/>
                  <a:pt x="73230" y="183855"/>
                </a:cubicBezTo>
                <a:cubicBezTo>
                  <a:pt x="73230" y="183855"/>
                  <a:pt x="73230" y="183855"/>
                  <a:pt x="74619" y="182563"/>
                </a:cubicBezTo>
                <a:close/>
                <a:moveTo>
                  <a:pt x="90666" y="92075"/>
                </a:moveTo>
                <a:cubicBezTo>
                  <a:pt x="90666" y="92075"/>
                  <a:pt x="90666" y="92075"/>
                  <a:pt x="130275" y="92075"/>
                </a:cubicBezTo>
                <a:cubicBezTo>
                  <a:pt x="135557" y="92075"/>
                  <a:pt x="139517" y="93382"/>
                  <a:pt x="140838" y="97302"/>
                </a:cubicBezTo>
                <a:lnTo>
                  <a:pt x="175165" y="171785"/>
                </a:lnTo>
                <a:cubicBezTo>
                  <a:pt x="177806" y="177012"/>
                  <a:pt x="175165" y="183546"/>
                  <a:pt x="169884" y="186159"/>
                </a:cubicBezTo>
                <a:cubicBezTo>
                  <a:pt x="165923" y="187466"/>
                  <a:pt x="159322" y="186159"/>
                  <a:pt x="156681" y="180932"/>
                </a:cubicBezTo>
                <a:cubicBezTo>
                  <a:pt x="156681" y="180932"/>
                  <a:pt x="156681" y="180932"/>
                  <a:pt x="139517" y="144344"/>
                </a:cubicBezTo>
                <a:cubicBezTo>
                  <a:pt x="139517" y="144344"/>
                  <a:pt x="139517" y="144344"/>
                  <a:pt x="139517" y="271096"/>
                </a:cubicBezTo>
                <a:cubicBezTo>
                  <a:pt x="139517" y="278936"/>
                  <a:pt x="134236" y="284163"/>
                  <a:pt x="127635" y="284163"/>
                </a:cubicBezTo>
                <a:cubicBezTo>
                  <a:pt x="121033" y="284163"/>
                  <a:pt x="115752" y="278936"/>
                  <a:pt x="115752" y="271096"/>
                </a:cubicBezTo>
                <a:cubicBezTo>
                  <a:pt x="115752" y="271096"/>
                  <a:pt x="115752" y="271096"/>
                  <a:pt x="115752" y="197919"/>
                </a:cubicBezTo>
                <a:cubicBezTo>
                  <a:pt x="115752" y="197919"/>
                  <a:pt x="115752" y="197919"/>
                  <a:pt x="106510" y="197919"/>
                </a:cubicBezTo>
                <a:cubicBezTo>
                  <a:pt x="106510" y="197919"/>
                  <a:pt x="106510" y="197919"/>
                  <a:pt x="106510" y="271096"/>
                </a:cubicBezTo>
                <a:cubicBezTo>
                  <a:pt x="106510" y="278936"/>
                  <a:pt x="101229" y="284163"/>
                  <a:pt x="94627" y="284163"/>
                </a:cubicBezTo>
                <a:cubicBezTo>
                  <a:pt x="86706" y="284163"/>
                  <a:pt x="81424" y="278936"/>
                  <a:pt x="81424" y="271096"/>
                </a:cubicBezTo>
                <a:cubicBezTo>
                  <a:pt x="81424" y="271096"/>
                  <a:pt x="81424" y="271096"/>
                  <a:pt x="81424" y="144344"/>
                </a:cubicBezTo>
                <a:cubicBezTo>
                  <a:pt x="81424" y="144344"/>
                  <a:pt x="81424" y="144344"/>
                  <a:pt x="65581" y="180932"/>
                </a:cubicBezTo>
                <a:cubicBezTo>
                  <a:pt x="62940" y="186159"/>
                  <a:pt x="56339" y="187466"/>
                  <a:pt x="51058" y="186159"/>
                </a:cubicBezTo>
                <a:cubicBezTo>
                  <a:pt x="45776" y="183546"/>
                  <a:pt x="44456" y="177012"/>
                  <a:pt x="45776" y="171785"/>
                </a:cubicBezTo>
                <a:cubicBezTo>
                  <a:pt x="45776" y="171785"/>
                  <a:pt x="45776" y="171785"/>
                  <a:pt x="80104" y="97302"/>
                </a:cubicBezTo>
                <a:cubicBezTo>
                  <a:pt x="82745" y="93382"/>
                  <a:pt x="86706" y="92075"/>
                  <a:pt x="90666" y="92075"/>
                </a:cubicBezTo>
                <a:close/>
                <a:moveTo>
                  <a:pt x="238843" y="88900"/>
                </a:moveTo>
                <a:cubicBezTo>
                  <a:pt x="238843" y="88900"/>
                  <a:pt x="238843" y="88900"/>
                  <a:pt x="286633" y="88900"/>
                </a:cubicBezTo>
                <a:cubicBezTo>
                  <a:pt x="291943" y="88900"/>
                  <a:pt x="295925" y="91524"/>
                  <a:pt x="297253" y="95459"/>
                </a:cubicBezTo>
                <a:cubicBezTo>
                  <a:pt x="297253" y="95459"/>
                  <a:pt x="297253" y="95459"/>
                  <a:pt x="337077" y="180728"/>
                </a:cubicBezTo>
                <a:cubicBezTo>
                  <a:pt x="339732" y="185975"/>
                  <a:pt x="337077" y="192534"/>
                  <a:pt x="330440" y="195158"/>
                </a:cubicBezTo>
                <a:cubicBezTo>
                  <a:pt x="325130" y="197782"/>
                  <a:pt x="318492" y="196470"/>
                  <a:pt x="315837" y="189911"/>
                </a:cubicBezTo>
                <a:cubicBezTo>
                  <a:pt x="315837" y="189911"/>
                  <a:pt x="315837" y="189911"/>
                  <a:pt x="302563" y="163674"/>
                </a:cubicBezTo>
                <a:cubicBezTo>
                  <a:pt x="302563" y="163674"/>
                  <a:pt x="302563" y="163674"/>
                  <a:pt x="313182" y="212212"/>
                </a:cubicBezTo>
                <a:cubicBezTo>
                  <a:pt x="314510" y="216147"/>
                  <a:pt x="310527" y="220083"/>
                  <a:pt x="306545" y="220083"/>
                </a:cubicBezTo>
                <a:cubicBezTo>
                  <a:pt x="306545" y="220083"/>
                  <a:pt x="306545" y="220083"/>
                  <a:pt x="295925" y="220083"/>
                </a:cubicBezTo>
                <a:cubicBezTo>
                  <a:pt x="295925" y="220083"/>
                  <a:pt x="295925" y="220083"/>
                  <a:pt x="295925" y="293545"/>
                </a:cubicBezTo>
                <a:cubicBezTo>
                  <a:pt x="295925" y="301416"/>
                  <a:pt x="290615" y="307975"/>
                  <a:pt x="282650" y="307975"/>
                </a:cubicBezTo>
                <a:cubicBezTo>
                  <a:pt x="274685" y="307975"/>
                  <a:pt x="268048" y="301416"/>
                  <a:pt x="268048" y="293545"/>
                </a:cubicBezTo>
                <a:cubicBezTo>
                  <a:pt x="268048" y="293545"/>
                  <a:pt x="268048" y="293545"/>
                  <a:pt x="268048" y="220083"/>
                </a:cubicBezTo>
                <a:cubicBezTo>
                  <a:pt x="268048" y="220083"/>
                  <a:pt x="268048" y="220083"/>
                  <a:pt x="257428" y="220083"/>
                </a:cubicBezTo>
                <a:cubicBezTo>
                  <a:pt x="257428" y="220083"/>
                  <a:pt x="257428" y="220083"/>
                  <a:pt x="257428" y="293545"/>
                </a:cubicBezTo>
                <a:cubicBezTo>
                  <a:pt x="257428" y="301416"/>
                  <a:pt x="250791" y="307975"/>
                  <a:pt x="244153" y="307975"/>
                </a:cubicBezTo>
                <a:cubicBezTo>
                  <a:pt x="236188" y="307975"/>
                  <a:pt x="229551" y="301416"/>
                  <a:pt x="229551" y="293545"/>
                </a:cubicBezTo>
                <a:cubicBezTo>
                  <a:pt x="229551" y="293545"/>
                  <a:pt x="229551" y="293545"/>
                  <a:pt x="229551" y="220083"/>
                </a:cubicBezTo>
                <a:cubicBezTo>
                  <a:pt x="229551" y="220083"/>
                  <a:pt x="229551" y="220083"/>
                  <a:pt x="218931" y="220083"/>
                </a:cubicBezTo>
                <a:cubicBezTo>
                  <a:pt x="214949" y="220083"/>
                  <a:pt x="210966" y="216147"/>
                  <a:pt x="212294" y="212212"/>
                </a:cubicBezTo>
                <a:cubicBezTo>
                  <a:pt x="212294" y="212212"/>
                  <a:pt x="212294" y="212212"/>
                  <a:pt x="222914" y="163674"/>
                </a:cubicBezTo>
                <a:cubicBezTo>
                  <a:pt x="222914" y="163674"/>
                  <a:pt x="222914" y="163674"/>
                  <a:pt x="210966" y="189911"/>
                </a:cubicBezTo>
                <a:cubicBezTo>
                  <a:pt x="208311" y="196470"/>
                  <a:pt x="200346" y="197782"/>
                  <a:pt x="195036" y="195158"/>
                </a:cubicBezTo>
                <a:cubicBezTo>
                  <a:pt x="188399" y="192534"/>
                  <a:pt x="185744" y="185975"/>
                  <a:pt x="188399" y="180728"/>
                </a:cubicBezTo>
                <a:cubicBezTo>
                  <a:pt x="188399" y="180728"/>
                  <a:pt x="188399" y="180728"/>
                  <a:pt x="228223" y="95459"/>
                </a:cubicBezTo>
                <a:cubicBezTo>
                  <a:pt x="230878" y="91524"/>
                  <a:pt x="234861" y="88900"/>
                  <a:pt x="238843" y="88900"/>
                </a:cubicBezTo>
                <a:close/>
                <a:moveTo>
                  <a:pt x="40753" y="63500"/>
                </a:moveTo>
                <a:cubicBezTo>
                  <a:pt x="40753" y="63500"/>
                  <a:pt x="40753" y="63500"/>
                  <a:pt x="79117" y="63500"/>
                </a:cubicBezTo>
                <a:cubicBezTo>
                  <a:pt x="79117" y="70065"/>
                  <a:pt x="81763" y="76630"/>
                  <a:pt x="85732" y="81882"/>
                </a:cubicBezTo>
                <a:cubicBezTo>
                  <a:pt x="85732" y="81882"/>
                  <a:pt x="85732" y="81882"/>
                  <a:pt x="85732" y="83195"/>
                </a:cubicBezTo>
                <a:cubicBezTo>
                  <a:pt x="80440" y="84507"/>
                  <a:pt x="75149" y="88446"/>
                  <a:pt x="73826" y="92385"/>
                </a:cubicBezTo>
                <a:cubicBezTo>
                  <a:pt x="73826" y="92385"/>
                  <a:pt x="73826" y="92385"/>
                  <a:pt x="51336" y="139652"/>
                </a:cubicBezTo>
                <a:cubicBezTo>
                  <a:pt x="51336" y="139652"/>
                  <a:pt x="51336" y="139652"/>
                  <a:pt x="39430" y="168538"/>
                </a:cubicBezTo>
                <a:cubicBezTo>
                  <a:pt x="34138" y="177728"/>
                  <a:pt x="39430" y="188232"/>
                  <a:pt x="48690" y="192171"/>
                </a:cubicBezTo>
                <a:cubicBezTo>
                  <a:pt x="50013" y="193484"/>
                  <a:pt x="52659" y="193484"/>
                  <a:pt x="55305" y="194797"/>
                </a:cubicBezTo>
                <a:cubicBezTo>
                  <a:pt x="55305" y="194797"/>
                  <a:pt x="55305" y="194797"/>
                  <a:pt x="55305" y="227621"/>
                </a:cubicBezTo>
                <a:cubicBezTo>
                  <a:pt x="55305" y="232873"/>
                  <a:pt x="50013" y="238125"/>
                  <a:pt x="43398" y="238125"/>
                </a:cubicBezTo>
                <a:cubicBezTo>
                  <a:pt x="38107" y="238125"/>
                  <a:pt x="32815" y="232873"/>
                  <a:pt x="32815" y="227621"/>
                </a:cubicBezTo>
                <a:cubicBezTo>
                  <a:pt x="32815" y="155408"/>
                  <a:pt x="32815" y="114706"/>
                  <a:pt x="32815" y="112080"/>
                </a:cubicBezTo>
                <a:cubicBezTo>
                  <a:pt x="32815" y="112080"/>
                  <a:pt x="32815" y="112080"/>
                  <a:pt x="18263" y="144904"/>
                </a:cubicBezTo>
                <a:cubicBezTo>
                  <a:pt x="15617" y="148843"/>
                  <a:pt x="10325" y="151469"/>
                  <a:pt x="5034" y="148843"/>
                </a:cubicBezTo>
                <a:cubicBezTo>
                  <a:pt x="1065" y="146217"/>
                  <a:pt x="-1581" y="140965"/>
                  <a:pt x="1065" y="137026"/>
                </a:cubicBezTo>
                <a:cubicBezTo>
                  <a:pt x="1065" y="137026"/>
                  <a:pt x="1065" y="137026"/>
                  <a:pt x="31492" y="68752"/>
                </a:cubicBezTo>
                <a:cubicBezTo>
                  <a:pt x="34138" y="64813"/>
                  <a:pt x="36784" y="63500"/>
                  <a:pt x="40753" y="63500"/>
                </a:cubicBezTo>
                <a:close/>
                <a:moveTo>
                  <a:pt x="157633" y="53975"/>
                </a:moveTo>
                <a:cubicBezTo>
                  <a:pt x="157633" y="53975"/>
                  <a:pt x="157633" y="53975"/>
                  <a:pt x="197198" y="53975"/>
                </a:cubicBezTo>
                <a:cubicBezTo>
                  <a:pt x="202473" y="53975"/>
                  <a:pt x="206430" y="55277"/>
                  <a:pt x="207749" y="59183"/>
                </a:cubicBezTo>
                <a:cubicBezTo>
                  <a:pt x="207749" y="59183"/>
                  <a:pt x="207749" y="59183"/>
                  <a:pt x="222256" y="90434"/>
                </a:cubicBezTo>
                <a:cubicBezTo>
                  <a:pt x="222256" y="90434"/>
                  <a:pt x="220937" y="91736"/>
                  <a:pt x="220937" y="91736"/>
                </a:cubicBezTo>
                <a:cubicBezTo>
                  <a:pt x="220937" y="91736"/>
                  <a:pt x="220937" y="91736"/>
                  <a:pt x="210386" y="115174"/>
                </a:cubicBezTo>
                <a:cubicBezTo>
                  <a:pt x="210386" y="115174"/>
                  <a:pt x="210386" y="115174"/>
                  <a:pt x="206430" y="106060"/>
                </a:cubicBezTo>
                <a:cubicBezTo>
                  <a:pt x="206430" y="106060"/>
                  <a:pt x="206430" y="106060"/>
                  <a:pt x="206430" y="122987"/>
                </a:cubicBezTo>
                <a:cubicBezTo>
                  <a:pt x="199836" y="138612"/>
                  <a:pt x="205111" y="126893"/>
                  <a:pt x="185328" y="169863"/>
                </a:cubicBezTo>
                <a:cubicBezTo>
                  <a:pt x="184009" y="168561"/>
                  <a:pt x="170821" y="138612"/>
                  <a:pt x="169502" y="137310"/>
                </a:cubicBezTo>
                <a:cubicBezTo>
                  <a:pt x="169502" y="137310"/>
                  <a:pt x="169502" y="137310"/>
                  <a:pt x="149719" y="93038"/>
                </a:cubicBezTo>
                <a:cubicBezTo>
                  <a:pt x="147082" y="89132"/>
                  <a:pt x="143125" y="85226"/>
                  <a:pt x="136531" y="83924"/>
                </a:cubicBezTo>
                <a:cubicBezTo>
                  <a:pt x="136531" y="83924"/>
                  <a:pt x="136531" y="83924"/>
                  <a:pt x="136531" y="82621"/>
                </a:cubicBezTo>
                <a:cubicBezTo>
                  <a:pt x="140488" y="78715"/>
                  <a:pt x="143125" y="73507"/>
                  <a:pt x="144444" y="66996"/>
                </a:cubicBezTo>
                <a:cubicBezTo>
                  <a:pt x="144444" y="66996"/>
                  <a:pt x="144444" y="66996"/>
                  <a:pt x="147082" y="59183"/>
                </a:cubicBezTo>
                <a:cubicBezTo>
                  <a:pt x="149719" y="55277"/>
                  <a:pt x="153676" y="53975"/>
                  <a:pt x="157633" y="53975"/>
                </a:cubicBezTo>
                <a:close/>
                <a:moveTo>
                  <a:pt x="111926" y="38100"/>
                </a:moveTo>
                <a:cubicBezTo>
                  <a:pt x="125516" y="38100"/>
                  <a:pt x="136533" y="48761"/>
                  <a:pt x="136533" y="61913"/>
                </a:cubicBezTo>
                <a:cubicBezTo>
                  <a:pt x="136533" y="75065"/>
                  <a:pt x="125516" y="85726"/>
                  <a:pt x="111926" y="85726"/>
                </a:cubicBezTo>
                <a:cubicBezTo>
                  <a:pt x="98336" y="85726"/>
                  <a:pt x="87319" y="75065"/>
                  <a:pt x="87319" y="61913"/>
                </a:cubicBezTo>
                <a:cubicBezTo>
                  <a:pt x="87319" y="48761"/>
                  <a:pt x="98336" y="38100"/>
                  <a:pt x="111926" y="38100"/>
                </a:cubicBezTo>
                <a:close/>
                <a:moveTo>
                  <a:pt x="262738" y="28575"/>
                </a:moveTo>
                <a:cubicBezTo>
                  <a:pt x="278613" y="28575"/>
                  <a:pt x="290519" y="40423"/>
                  <a:pt x="290519" y="56221"/>
                </a:cubicBezTo>
                <a:cubicBezTo>
                  <a:pt x="290519" y="72018"/>
                  <a:pt x="277290" y="82550"/>
                  <a:pt x="262738" y="82550"/>
                </a:cubicBezTo>
                <a:cubicBezTo>
                  <a:pt x="248185" y="82550"/>
                  <a:pt x="234956" y="72018"/>
                  <a:pt x="234956" y="56221"/>
                </a:cubicBezTo>
                <a:cubicBezTo>
                  <a:pt x="234956" y="40423"/>
                  <a:pt x="248185" y="28575"/>
                  <a:pt x="262738" y="28575"/>
                </a:cubicBezTo>
                <a:close/>
                <a:moveTo>
                  <a:pt x="58744" y="15875"/>
                </a:moveTo>
                <a:cubicBezTo>
                  <a:pt x="71019" y="15875"/>
                  <a:pt x="80969" y="25825"/>
                  <a:pt x="80969" y="38100"/>
                </a:cubicBezTo>
                <a:cubicBezTo>
                  <a:pt x="80969" y="50375"/>
                  <a:pt x="71019" y="60325"/>
                  <a:pt x="58744" y="60325"/>
                </a:cubicBezTo>
                <a:cubicBezTo>
                  <a:pt x="46469" y="60325"/>
                  <a:pt x="36519" y="50375"/>
                  <a:pt x="36519" y="38100"/>
                </a:cubicBezTo>
                <a:cubicBezTo>
                  <a:pt x="36519" y="25825"/>
                  <a:pt x="46469" y="15875"/>
                  <a:pt x="58744" y="15875"/>
                </a:cubicBezTo>
                <a:close/>
                <a:moveTo>
                  <a:pt x="177013" y="0"/>
                </a:moveTo>
                <a:cubicBezTo>
                  <a:pt x="189726" y="0"/>
                  <a:pt x="200032" y="10661"/>
                  <a:pt x="200032" y="23813"/>
                </a:cubicBezTo>
                <a:cubicBezTo>
                  <a:pt x="200032" y="36965"/>
                  <a:pt x="189726" y="47626"/>
                  <a:pt x="177013" y="47626"/>
                </a:cubicBezTo>
                <a:cubicBezTo>
                  <a:pt x="164300" y="47626"/>
                  <a:pt x="153994" y="36965"/>
                  <a:pt x="153994" y="23813"/>
                </a:cubicBezTo>
                <a:cubicBezTo>
                  <a:pt x="153994" y="10661"/>
                  <a:pt x="164300" y="0"/>
                  <a:pt x="177013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51" grpId="0" animBg="1"/>
      <p:bldP spid="52" grpId="0" animBg="1"/>
      <p:bldP spid="5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4263070" y="1854200"/>
            <a:ext cx="3665860" cy="3886638"/>
            <a:chOff x="4263070" y="1854200"/>
            <a:chExt cx="3665860" cy="3886638"/>
          </a:xfrm>
        </p:grpSpPr>
        <p:sp>
          <p:nvSpPr>
            <p:cNvPr id="17" name="Freeform: Shape 4"/>
            <p:cNvSpPr/>
            <p:nvPr/>
          </p:nvSpPr>
          <p:spPr>
            <a:xfrm rot="17884962">
              <a:off x="4637921" y="2364823"/>
              <a:ext cx="1182992" cy="1932693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solidFill>
              <a:srgbClr val="0070C0"/>
            </a:solidFill>
            <a:ln w="7620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8" name="Group 5"/>
            <p:cNvGrpSpPr/>
            <p:nvPr/>
          </p:nvGrpSpPr>
          <p:grpSpPr>
            <a:xfrm>
              <a:off x="4679736" y="2923126"/>
              <a:ext cx="345335" cy="345335"/>
              <a:chOff x="8216107" y="1647825"/>
              <a:chExt cx="464344" cy="464344"/>
            </a:xfrm>
            <a:solidFill>
              <a:schemeClr val="bg1"/>
            </a:solidFill>
            <a:effectLst/>
          </p:grpSpPr>
          <p:sp>
            <p:nvSpPr>
              <p:cNvPr id="42" name="Freeform: Shape 6"/>
              <p:cNvSpPr/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7"/>
              <p:cNvSpPr/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9" name="Freeform: Shape 9"/>
            <p:cNvSpPr/>
            <p:nvPr/>
          </p:nvSpPr>
          <p:spPr>
            <a:xfrm>
              <a:off x="5513358" y="1854200"/>
              <a:ext cx="1182993" cy="1931513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solidFill>
              <a:srgbClr val="0070C0"/>
            </a:solidFill>
            <a:ln w="7620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0" name="Group 10"/>
            <p:cNvGrpSpPr/>
            <p:nvPr/>
          </p:nvGrpSpPr>
          <p:grpSpPr>
            <a:xfrm>
              <a:off x="5961604" y="2234519"/>
              <a:ext cx="345925" cy="324084"/>
              <a:chOff x="5368132" y="3540125"/>
              <a:chExt cx="465138" cy="435769"/>
            </a:xfrm>
            <a:solidFill>
              <a:schemeClr val="bg1"/>
            </a:solidFill>
            <a:effectLst/>
          </p:grpSpPr>
          <p:sp>
            <p:nvSpPr>
              <p:cNvPr id="40" name="Freeform: Shape 11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12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1" name="Freeform: Shape 14"/>
            <p:cNvSpPr/>
            <p:nvPr/>
          </p:nvSpPr>
          <p:spPr>
            <a:xfrm rot="18011665" flipH="1" flipV="1">
              <a:off x="6371088" y="3304606"/>
              <a:ext cx="1182992" cy="1932693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solidFill>
              <a:srgbClr val="0070C0"/>
            </a:solidFill>
            <a:ln w="7620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2" name="Group 15"/>
            <p:cNvGrpSpPr/>
            <p:nvPr/>
          </p:nvGrpSpPr>
          <p:grpSpPr>
            <a:xfrm>
              <a:off x="7101244" y="4328663"/>
              <a:ext cx="345335" cy="302242"/>
              <a:chOff x="2581275" y="4469607"/>
              <a:chExt cx="464344" cy="406400"/>
            </a:xfrm>
            <a:solidFill>
              <a:schemeClr val="bg1"/>
            </a:solidFill>
            <a:effectLst/>
          </p:grpSpPr>
          <p:sp>
            <p:nvSpPr>
              <p:cNvPr id="38" name="Freeform: Shape 16"/>
              <p:cNvSpPr/>
              <p:nvPr/>
            </p:nvSpPr>
            <p:spPr bwMode="auto">
              <a:xfrm>
                <a:off x="2654300" y="4541838"/>
                <a:ext cx="166688" cy="1095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17"/>
              <p:cNvSpPr/>
              <p:nvPr/>
            </p:nvSpPr>
            <p:spPr bwMode="auto">
              <a:xfrm>
                <a:off x="2581275" y="4469607"/>
                <a:ext cx="464344" cy="406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3" name="Freeform: Shape 19"/>
            <p:cNvSpPr/>
            <p:nvPr/>
          </p:nvSpPr>
          <p:spPr>
            <a:xfrm rot="14441698" flipH="1" flipV="1">
              <a:off x="6369906" y="2315237"/>
              <a:ext cx="1182992" cy="1932693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solidFill>
              <a:srgbClr val="0070C0"/>
            </a:solidFill>
            <a:ln w="7620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4" name="Group 20"/>
            <p:cNvGrpSpPr/>
            <p:nvPr/>
          </p:nvGrpSpPr>
          <p:grpSpPr>
            <a:xfrm>
              <a:off x="7184638" y="2920177"/>
              <a:ext cx="237307" cy="345925"/>
              <a:chOff x="5441157" y="4440238"/>
              <a:chExt cx="319088" cy="465138"/>
            </a:xfrm>
            <a:solidFill>
              <a:schemeClr val="bg1"/>
            </a:solidFill>
            <a:effectLst/>
          </p:grpSpPr>
          <p:sp>
            <p:nvSpPr>
              <p:cNvPr id="35" name="Freeform: Shape 21"/>
              <p:cNvSpPr/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22"/>
              <p:cNvSpPr/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23"/>
              <p:cNvSpPr/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5" name="Freeform: Shape 25"/>
            <p:cNvSpPr/>
            <p:nvPr/>
          </p:nvSpPr>
          <p:spPr>
            <a:xfrm rot="14422133">
              <a:off x="4732371" y="3347109"/>
              <a:ext cx="1182992" cy="1932693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solidFill>
              <a:srgbClr val="0070C0"/>
            </a:solidFill>
            <a:ln w="7620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6" name="Group 26"/>
            <p:cNvGrpSpPr/>
            <p:nvPr/>
          </p:nvGrpSpPr>
          <p:grpSpPr>
            <a:xfrm>
              <a:off x="4806495" y="4338965"/>
              <a:ext cx="345925" cy="324084"/>
              <a:chOff x="5368132" y="3540125"/>
              <a:chExt cx="465138" cy="435769"/>
            </a:xfrm>
            <a:solidFill>
              <a:schemeClr val="bg1"/>
            </a:solidFill>
            <a:effectLst/>
          </p:grpSpPr>
          <p:sp>
            <p:nvSpPr>
              <p:cNvPr id="33" name="Freeform: Shape 27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28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7" name="Freeform: Shape 30"/>
            <p:cNvSpPr/>
            <p:nvPr/>
          </p:nvSpPr>
          <p:spPr>
            <a:xfrm rot="151980" flipH="1" flipV="1">
              <a:off x="5565307" y="3808145"/>
              <a:ext cx="1182993" cy="1932693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solidFill>
              <a:srgbClr val="0070C0"/>
            </a:solidFill>
            <a:ln w="7620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8" name="Group 31"/>
            <p:cNvGrpSpPr/>
            <p:nvPr/>
          </p:nvGrpSpPr>
          <p:grpSpPr>
            <a:xfrm>
              <a:off x="5967177" y="5023033"/>
              <a:ext cx="345335" cy="345335"/>
              <a:chOff x="4439444" y="2582069"/>
              <a:chExt cx="464344" cy="464344"/>
            </a:xfrm>
            <a:solidFill>
              <a:schemeClr val="bg1"/>
            </a:solidFill>
            <a:effectLst/>
          </p:grpSpPr>
          <p:sp>
            <p:nvSpPr>
              <p:cNvPr id="30" name="Freeform: Shape 32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33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34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9" name="Oval 35"/>
            <p:cNvSpPr/>
            <p:nvPr/>
          </p:nvSpPr>
          <p:spPr bwMode="gray">
            <a:xfrm>
              <a:off x="5967177" y="3612520"/>
              <a:ext cx="340352" cy="340352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 w="28575"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3000000"/>
              </a:lightRig>
            </a:scene3d>
            <a:sp3d prstMaterial="dkEdge">
              <a:contourClr>
                <a:srgbClr val="000000"/>
              </a:contourClr>
            </a:sp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44" name="灯片编号占位符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</a:t>
            </a:r>
            <a:r>
              <a:rPr lang="zh-CN" altLang="en-US" sz="32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添加此处</a:t>
            </a:r>
            <a:endParaRPr lang="zh-CN" altLang="en-US" sz="3200" dirty="0">
              <a:solidFill>
                <a:srgbClr val="0070C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8422529" y="2037365"/>
            <a:ext cx="2420029" cy="1455958"/>
            <a:chOff x="874713" y="4293102"/>
            <a:chExt cx="2420029" cy="1455958"/>
          </a:xfrm>
        </p:grpSpPr>
        <p:sp>
          <p:nvSpPr>
            <p:cNvPr id="52" name="文本框 51"/>
            <p:cNvSpPr txBox="1"/>
            <p:nvPr/>
          </p:nvSpPr>
          <p:spPr>
            <a:xfrm>
              <a:off x="874713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74713" y="4671842"/>
              <a:ext cx="242002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349443" y="2037365"/>
            <a:ext cx="2420029" cy="1455958"/>
            <a:chOff x="874713" y="4293102"/>
            <a:chExt cx="2420029" cy="1455958"/>
          </a:xfrm>
        </p:grpSpPr>
        <p:sp>
          <p:nvSpPr>
            <p:cNvPr id="55" name="文本框 54"/>
            <p:cNvSpPr txBox="1"/>
            <p:nvPr/>
          </p:nvSpPr>
          <p:spPr>
            <a:xfrm>
              <a:off x="1263417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74713" y="4671842"/>
              <a:ext cx="242002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422529" y="4089203"/>
            <a:ext cx="2420029" cy="1455958"/>
            <a:chOff x="874713" y="4293102"/>
            <a:chExt cx="2420029" cy="1455958"/>
          </a:xfrm>
        </p:grpSpPr>
        <p:sp>
          <p:nvSpPr>
            <p:cNvPr id="63" name="文本框 62"/>
            <p:cNvSpPr txBox="1"/>
            <p:nvPr/>
          </p:nvSpPr>
          <p:spPr>
            <a:xfrm>
              <a:off x="874713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874713" y="4671842"/>
              <a:ext cx="242002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349443" y="4089203"/>
            <a:ext cx="2420029" cy="1455958"/>
            <a:chOff x="874713" y="4293102"/>
            <a:chExt cx="2420029" cy="1455958"/>
          </a:xfrm>
        </p:grpSpPr>
        <p:sp>
          <p:nvSpPr>
            <p:cNvPr id="61" name="文本框 60"/>
            <p:cNvSpPr txBox="1"/>
            <p:nvPr/>
          </p:nvSpPr>
          <p:spPr>
            <a:xfrm>
              <a:off x="1263417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74713" y="4671842"/>
              <a:ext cx="242002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ccb133b-b19a-48c5-bd44-3540696afc49"/>
          <p:cNvGrpSpPr>
            <a:grpSpLocks noChangeAspect="1"/>
          </p:cNvGrpSpPr>
          <p:nvPr/>
        </p:nvGrpSpPr>
        <p:grpSpPr>
          <a:xfrm>
            <a:off x="3581892" y="1855685"/>
            <a:ext cx="5028216" cy="3867356"/>
            <a:chOff x="3703032" y="1916832"/>
            <a:chExt cx="4551704" cy="3500855"/>
          </a:xfrm>
        </p:grpSpPr>
        <p:sp>
          <p:nvSpPr>
            <p:cNvPr id="4" name="Arrow: Curved Down 2"/>
            <p:cNvSpPr/>
            <p:nvPr/>
          </p:nvSpPr>
          <p:spPr bwMode="auto">
            <a:xfrm rot="16200000" flipH="1">
              <a:off x="3546275" y="4114417"/>
              <a:ext cx="1460027" cy="1146513"/>
            </a:xfrm>
            <a:prstGeom prst="curvedDownArrow">
              <a:avLst>
                <a:gd name="adj1" fmla="val 36008"/>
                <a:gd name="adj2" fmla="val 80790"/>
                <a:gd name="adj3" fmla="val 52658"/>
              </a:avLst>
            </a:prstGeom>
            <a:solidFill>
              <a:srgbClr val="0070C0"/>
            </a:solidFill>
            <a:ln w="762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Arrow: Curved Down 3"/>
            <p:cNvSpPr/>
            <p:nvPr/>
          </p:nvSpPr>
          <p:spPr bwMode="auto">
            <a:xfrm rot="5400000">
              <a:off x="6979707" y="4138168"/>
              <a:ext cx="1460027" cy="1090030"/>
            </a:xfrm>
            <a:prstGeom prst="curvedDownArrow">
              <a:avLst>
                <a:gd name="adj1" fmla="val 36008"/>
                <a:gd name="adj2" fmla="val 80790"/>
                <a:gd name="adj3" fmla="val 52658"/>
              </a:avLst>
            </a:prstGeom>
            <a:solidFill>
              <a:srgbClr val="0070C0"/>
            </a:solidFill>
            <a:ln w="762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Rectangle 4"/>
            <p:cNvSpPr/>
            <p:nvPr/>
          </p:nvSpPr>
          <p:spPr bwMode="auto">
            <a:xfrm>
              <a:off x="4566308" y="1916832"/>
              <a:ext cx="2887639" cy="2833299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Rectangle 5"/>
            <p:cNvSpPr>
              <a:spLocks noChangeAspect="1"/>
            </p:cNvSpPr>
            <p:nvPr/>
          </p:nvSpPr>
          <p:spPr bwMode="auto">
            <a:xfrm>
              <a:off x="4655912" y="2000175"/>
              <a:ext cx="2701684" cy="265084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34" name="图片占位符 33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7" r="16067"/>
          <a:stretch>
            <a:fillRect/>
          </a:stretch>
        </p:blipFill>
        <p:spPr/>
      </p:pic>
      <p:sp>
        <p:nvSpPr>
          <p:cNvPr id="22" name="灯片编号占位符 2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</a:t>
            </a:r>
            <a:r>
              <a:rPr lang="zh-CN" altLang="en-US" sz="32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添加此处</a:t>
            </a:r>
            <a:endParaRPr lang="zh-CN" altLang="en-US" sz="3200" dirty="0">
              <a:solidFill>
                <a:srgbClr val="0070C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8279869" y="2484147"/>
            <a:ext cx="2774265" cy="1455958"/>
            <a:chOff x="874713" y="4293102"/>
            <a:chExt cx="2774265" cy="1455958"/>
          </a:xfrm>
        </p:grpSpPr>
        <p:sp>
          <p:nvSpPr>
            <p:cNvPr id="28" name="文本框 27"/>
            <p:cNvSpPr txBox="1"/>
            <p:nvPr/>
          </p:nvSpPr>
          <p:spPr>
            <a:xfrm>
              <a:off x="874713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74714" y="4671842"/>
              <a:ext cx="277426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17908" y="2484147"/>
            <a:ext cx="2774264" cy="1455958"/>
            <a:chOff x="874714" y="4293102"/>
            <a:chExt cx="2774264" cy="1455958"/>
          </a:xfrm>
        </p:grpSpPr>
        <p:sp>
          <p:nvSpPr>
            <p:cNvPr id="31" name="文本框 30"/>
            <p:cNvSpPr txBox="1"/>
            <p:nvPr/>
          </p:nvSpPr>
          <p:spPr>
            <a:xfrm>
              <a:off x="1617653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74714" y="4671842"/>
              <a:ext cx="277426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55689" y="1578392"/>
            <a:ext cx="10080623" cy="4077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gency FB" panose="020B0503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5687" y="1666897"/>
            <a:ext cx="2176935" cy="67312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rPr>
              <a:t>关键词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grpSp>
        <p:nvGrpSpPr>
          <p:cNvPr id="142" name="组合 141"/>
          <p:cNvGrpSpPr/>
          <p:nvPr/>
        </p:nvGrpSpPr>
        <p:grpSpPr>
          <a:xfrm>
            <a:off x="1055689" y="1952975"/>
            <a:ext cx="10080624" cy="3584363"/>
            <a:chOff x="1055689" y="1952975"/>
            <a:chExt cx="10080624" cy="3584363"/>
          </a:xfrm>
        </p:grpSpPr>
        <p:grpSp>
          <p:nvGrpSpPr>
            <p:cNvPr id="14" name="组合 13"/>
            <p:cNvGrpSpPr/>
            <p:nvPr/>
          </p:nvGrpSpPr>
          <p:grpSpPr>
            <a:xfrm>
              <a:off x="3232626" y="1952975"/>
              <a:ext cx="7903687" cy="387042"/>
              <a:chOff x="2885412" y="1746796"/>
              <a:chExt cx="8862087" cy="433975"/>
            </a:xfrm>
          </p:grpSpPr>
          <p:sp>
            <p:nvSpPr>
              <p:cNvPr id="116" name="矩形 115"/>
              <p:cNvSpPr/>
              <p:nvPr/>
            </p:nvSpPr>
            <p:spPr>
              <a:xfrm>
                <a:off x="11325496" y="1748244"/>
                <a:ext cx="422003" cy="432527"/>
              </a:xfrm>
              <a:prstGeom prst="rect">
                <a:avLst/>
              </a:prstGeom>
              <a:solidFill>
                <a:srgbClr val="EAEAEA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21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10903492" y="1748244"/>
                <a:ext cx="422003" cy="43252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20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10481488" y="1748244"/>
                <a:ext cx="422003" cy="432527"/>
              </a:xfrm>
              <a:prstGeom prst="rect">
                <a:avLst/>
              </a:prstGeom>
              <a:solidFill>
                <a:srgbClr val="EAEAEA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19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10059484" y="1748244"/>
                <a:ext cx="422003" cy="43252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18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9637480" y="1747520"/>
                <a:ext cx="422003" cy="432527"/>
              </a:xfrm>
              <a:prstGeom prst="rect">
                <a:avLst/>
              </a:prstGeom>
              <a:solidFill>
                <a:srgbClr val="EAEAEA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17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21" name="矩形 120"/>
              <p:cNvSpPr/>
              <p:nvPr/>
            </p:nvSpPr>
            <p:spPr>
              <a:xfrm>
                <a:off x="9215476" y="1747520"/>
                <a:ext cx="422003" cy="43252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16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8793472" y="1747520"/>
                <a:ext cx="422003" cy="432527"/>
              </a:xfrm>
              <a:prstGeom prst="rect">
                <a:avLst/>
              </a:prstGeom>
              <a:solidFill>
                <a:srgbClr val="EAEAEA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15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8371467" y="1747520"/>
                <a:ext cx="422003" cy="43252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14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7949463" y="1748244"/>
                <a:ext cx="422003" cy="432527"/>
              </a:xfrm>
              <a:prstGeom prst="rect">
                <a:avLst/>
              </a:prstGeom>
              <a:solidFill>
                <a:srgbClr val="EAEAEA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13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7527459" y="1748244"/>
                <a:ext cx="422003" cy="43252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12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7105455" y="1748244"/>
                <a:ext cx="422003" cy="432527"/>
              </a:xfrm>
              <a:prstGeom prst="rect">
                <a:avLst/>
              </a:prstGeom>
              <a:solidFill>
                <a:srgbClr val="EAEAEA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11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6683451" y="1748244"/>
                <a:ext cx="422003" cy="43252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10</a:t>
                </a:r>
                <a:endParaRPr lang="id-ID" sz="14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28" name="矩形 127"/>
              <p:cNvSpPr/>
              <p:nvPr/>
            </p:nvSpPr>
            <p:spPr>
              <a:xfrm>
                <a:off x="6261447" y="1747520"/>
                <a:ext cx="422003" cy="432527"/>
              </a:xfrm>
              <a:prstGeom prst="rect">
                <a:avLst/>
              </a:prstGeom>
              <a:solidFill>
                <a:srgbClr val="EAEAEA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9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29" name="矩形 128"/>
              <p:cNvSpPr/>
              <p:nvPr/>
            </p:nvSpPr>
            <p:spPr>
              <a:xfrm>
                <a:off x="5839443" y="1747520"/>
                <a:ext cx="422003" cy="43252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8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30" name="矩形 129"/>
              <p:cNvSpPr/>
              <p:nvPr/>
            </p:nvSpPr>
            <p:spPr>
              <a:xfrm>
                <a:off x="5417439" y="1747520"/>
                <a:ext cx="422003" cy="432527"/>
              </a:xfrm>
              <a:prstGeom prst="rect">
                <a:avLst/>
              </a:prstGeom>
              <a:solidFill>
                <a:srgbClr val="EAEAEA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7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31" name="矩形 130"/>
              <p:cNvSpPr/>
              <p:nvPr/>
            </p:nvSpPr>
            <p:spPr>
              <a:xfrm>
                <a:off x="4995434" y="1747520"/>
                <a:ext cx="422003" cy="43252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gency FB" panose="020B0503020202020204" pitchFamily="34" charset="0"/>
                </a:endParaRPr>
              </a:p>
            </p:txBody>
          </p:sp>
          <p:sp>
            <p:nvSpPr>
              <p:cNvPr id="132" name="矩形 131"/>
              <p:cNvSpPr/>
              <p:nvPr/>
            </p:nvSpPr>
            <p:spPr>
              <a:xfrm>
                <a:off x="4995432" y="1747520"/>
                <a:ext cx="422003" cy="43252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6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33" name="矩形 132"/>
              <p:cNvSpPr/>
              <p:nvPr/>
            </p:nvSpPr>
            <p:spPr>
              <a:xfrm>
                <a:off x="4573428" y="1747520"/>
                <a:ext cx="422003" cy="432527"/>
              </a:xfrm>
              <a:prstGeom prst="rect">
                <a:avLst/>
              </a:prstGeom>
              <a:solidFill>
                <a:srgbClr val="EAEAEA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5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4151424" y="1747520"/>
                <a:ext cx="422003" cy="43252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4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35" name="矩形 134"/>
              <p:cNvSpPr/>
              <p:nvPr/>
            </p:nvSpPr>
            <p:spPr>
              <a:xfrm>
                <a:off x="3729420" y="1746796"/>
                <a:ext cx="422003" cy="432527"/>
              </a:xfrm>
              <a:prstGeom prst="rect">
                <a:avLst/>
              </a:prstGeom>
              <a:solidFill>
                <a:srgbClr val="EAEAEA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3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36" name="矩形 135"/>
              <p:cNvSpPr/>
              <p:nvPr/>
            </p:nvSpPr>
            <p:spPr>
              <a:xfrm>
                <a:off x="3307416" y="1746796"/>
                <a:ext cx="422003" cy="43252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2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37" name="矩形 136"/>
              <p:cNvSpPr/>
              <p:nvPr/>
            </p:nvSpPr>
            <p:spPr>
              <a:xfrm>
                <a:off x="2885412" y="1746796"/>
                <a:ext cx="422003" cy="432527"/>
              </a:xfrm>
              <a:prstGeom prst="rect">
                <a:avLst/>
              </a:prstGeom>
              <a:solidFill>
                <a:srgbClr val="EAEAEA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id-ID" sz="140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1</a:t>
                </a:r>
                <a:endParaRPr lang="id-ID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055689" y="2338080"/>
              <a:ext cx="10080623" cy="3199258"/>
              <a:chOff x="444500" y="2178599"/>
              <a:chExt cx="11302998" cy="3587200"/>
            </a:xfrm>
            <a:noFill/>
          </p:grpSpPr>
          <p:grpSp>
            <p:nvGrpSpPr>
              <p:cNvPr id="16" name="组合 15"/>
              <p:cNvGrpSpPr/>
              <p:nvPr/>
            </p:nvGrpSpPr>
            <p:grpSpPr>
              <a:xfrm>
                <a:off x="444500" y="2178599"/>
                <a:ext cx="11302998" cy="898429"/>
                <a:chOff x="444500" y="2004428"/>
                <a:chExt cx="11302998" cy="898429"/>
              </a:xfrm>
              <a:grpFill/>
            </p:grpSpPr>
            <p:grpSp>
              <p:nvGrpSpPr>
                <p:cNvPr id="92" name="组合 91"/>
                <p:cNvGrpSpPr/>
                <p:nvPr/>
              </p:nvGrpSpPr>
              <p:grpSpPr>
                <a:xfrm>
                  <a:off x="2885411" y="2005152"/>
                  <a:ext cx="8862087" cy="897705"/>
                  <a:chOff x="2885411" y="2005152"/>
                  <a:chExt cx="8862087" cy="897705"/>
                </a:xfrm>
                <a:grpFill/>
              </p:grpSpPr>
              <p:sp>
                <p:nvSpPr>
                  <p:cNvPr id="94" name="矩形 93"/>
                  <p:cNvSpPr/>
                  <p:nvPr/>
                </p:nvSpPr>
                <p:spPr>
                  <a:xfrm>
                    <a:off x="11325495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95" name="矩形 94"/>
                  <p:cNvSpPr/>
                  <p:nvPr/>
                </p:nvSpPr>
                <p:spPr>
                  <a:xfrm>
                    <a:off x="10903491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96" name="矩形 95"/>
                  <p:cNvSpPr/>
                  <p:nvPr/>
                </p:nvSpPr>
                <p:spPr>
                  <a:xfrm>
                    <a:off x="10481487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97" name="矩形 96"/>
                  <p:cNvSpPr/>
                  <p:nvPr/>
                </p:nvSpPr>
                <p:spPr>
                  <a:xfrm>
                    <a:off x="10059483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98" name="矩形 97"/>
                  <p:cNvSpPr/>
                  <p:nvPr/>
                </p:nvSpPr>
                <p:spPr>
                  <a:xfrm>
                    <a:off x="9637479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99" name="矩形 98"/>
                  <p:cNvSpPr/>
                  <p:nvPr/>
                </p:nvSpPr>
                <p:spPr>
                  <a:xfrm>
                    <a:off x="9215475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100" name="矩形 99"/>
                  <p:cNvSpPr/>
                  <p:nvPr/>
                </p:nvSpPr>
                <p:spPr>
                  <a:xfrm>
                    <a:off x="8793471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101" name="矩形 100"/>
                  <p:cNvSpPr/>
                  <p:nvPr/>
                </p:nvSpPr>
                <p:spPr>
                  <a:xfrm>
                    <a:off x="8371466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102" name="矩形 101"/>
                  <p:cNvSpPr/>
                  <p:nvPr/>
                </p:nvSpPr>
                <p:spPr>
                  <a:xfrm>
                    <a:off x="7949462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103" name="矩形 102"/>
                  <p:cNvSpPr/>
                  <p:nvPr/>
                </p:nvSpPr>
                <p:spPr>
                  <a:xfrm>
                    <a:off x="7527458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104" name="矩形 103"/>
                  <p:cNvSpPr/>
                  <p:nvPr/>
                </p:nvSpPr>
                <p:spPr>
                  <a:xfrm>
                    <a:off x="7105454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105" name="矩形 104"/>
                  <p:cNvSpPr/>
                  <p:nvPr/>
                </p:nvSpPr>
                <p:spPr>
                  <a:xfrm>
                    <a:off x="6683450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106" name="矩形 105"/>
                  <p:cNvSpPr/>
                  <p:nvPr/>
                </p:nvSpPr>
                <p:spPr>
                  <a:xfrm>
                    <a:off x="6261446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107" name="矩形 106"/>
                  <p:cNvSpPr/>
                  <p:nvPr/>
                </p:nvSpPr>
                <p:spPr>
                  <a:xfrm>
                    <a:off x="5839442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108" name="矩形 107"/>
                  <p:cNvSpPr/>
                  <p:nvPr/>
                </p:nvSpPr>
                <p:spPr>
                  <a:xfrm>
                    <a:off x="5417438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109" name="矩形 108"/>
                  <p:cNvSpPr/>
                  <p:nvPr/>
                </p:nvSpPr>
                <p:spPr>
                  <a:xfrm>
                    <a:off x="4995433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110" name="矩形 109"/>
                  <p:cNvSpPr/>
                  <p:nvPr/>
                </p:nvSpPr>
                <p:spPr>
                  <a:xfrm>
                    <a:off x="4995431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111" name="矩形 110"/>
                  <p:cNvSpPr/>
                  <p:nvPr/>
                </p:nvSpPr>
                <p:spPr>
                  <a:xfrm>
                    <a:off x="4573427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112" name="矩形 111"/>
                  <p:cNvSpPr/>
                  <p:nvPr/>
                </p:nvSpPr>
                <p:spPr>
                  <a:xfrm>
                    <a:off x="4151423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113" name="矩形 112"/>
                  <p:cNvSpPr/>
                  <p:nvPr/>
                </p:nvSpPr>
                <p:spPr>
                  <a:xfrm>
                    <a:off x="3729419" y="2005152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114" name="矩形 113"/>
                  <p:cNvSpPr/>
                  <p:nvPr/>
                </p:nvSpPr>
                <p:spPr>
                  <a:xfrm>
                    <a:off x="3307415" y="2005152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115" name="矩形 114"/>
                  <p:cNvSpPr/>
                  <p:nvPr/>
                </p:nvSpPr>
                <p:spPr>
                  <a:xfrm>
                    <a:off x="2885411" y="2005152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</p:grpSp>
            <p:sp>
              <p:nvSpPr>
                <p:cNvPr id="93" name="矩形 92"/>
                <p:cNvSpPr/>
                <p:nvPr/>
              </p:nvSpPr>
              <p:spPr>
                <a:xfrm>
                  <a:off x="444500" y="2004428"/>
                  <a:ext cx="2440911" cy="896981"/>
                </a:xfrm>
                <a:prstGeom prst="rect">
                  <a:avLst/>
                </a:prstGeom>
                <a:grpFill/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r>
                    <a:rPr lang="zh-CN" altLang="en-US" sz="1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rPr>
                    <a:t>关键词</a:t>
                  </a:r>
                  <a:endPara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444500" y="3075580"/>
                <a:ext cx="11302998" cy="898429"/>
                <a:chOff x="444500" y="2004428"/>
                <a:chExt cx="11302998" cy="898429"/>
              </a:xfrm>
              <a:grpFill/>
            </p:grpSpPr>
            <p:grpSp>
              <p:nvGrpSpPr>
                <p:cNvPr id="68" name="组合 67"/>
                <p:cNvGrpSpPr/>
                <p:nvPr/>
              </p:nvGrpSpPr>
              <p:grpSpPr>
                <a:xfrm>
                  <a:off x="2885411" y="2005152"/>
                  <a:ext cx="8862087" cy="897705"/>
                  <a:chOff x="2885411" y="2005152"/>
                  <a:chExt cx="8862087" cy="897705"/>
                </a:xfrm>
                <a:grpFill/>
              </p:grpSpPr>
              <p:sp>
                <p:nvSpPr>
                  <p:cNvPr id="70" name="矩形 69"/>
                  <p:cNvSpPr/>
                  <p:nvPr/>
                </p:nvSpPr>
                <p:spPr>
                  <a:xfrm>
                    <a:off x="11325495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71" name="矩形 70"/>
                  <p:cNvSpPr/>
                  <p:nvPr/>
                </p:nvSpPr>
                <p:spPr>
                  <a:xfrm>
                    <a:off x="10903491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72" name="矩形 71"/>
                  <p:cNvSpPr/>
                  <p:nvPr/>
                </p:nvSpPr>
                <p:spPr>
                  <a:xfrm>
                    <a:off x="10481487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73" name="矩形 72"/>
                  <p:cNvSpPr/>
                  <p:nvPr/>
                </p:nvSpPr>
                <p:spPr>
                  <a:xfrm>
                    <a:off x="10059483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74" name="矩形 73"/>
                  <p:cNvSpPr/>
                  <p:nvPr/>
                </p:nvSpPr>
                <p:spPr>
                  <a:xfrm>
                    <a:off x="9637479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75" name="矩形 74"/>
                  <p:cNvSpPr/>
                  <p:nvPr/>
                </p:nvSpPr>
                <p:spPr>
                  <a:xfrm>
                    <a:off x="9215475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76" name="矩形 75"/>
                  <p:cNvSpPr/>
                  <p:nvPr/>
                </p:nvSpPr>
                <p:spPr>
                  <a:xfrm>
                    <a:off x="8793471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77" name="矩形 76"/>
                  <p:cNvSpPr/>
                  <p:nvPr/>
                </p:nvSpPr>
                <p:spPr>
                  <a:xfrm>
                    <a:off x="8371466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78" name="矩形 77"/>
                  <p:cNvSpPr/>
                  <p:nvPr/>
                </p:nvSpPr>
                <p:spPr>
                  <a:xfrm>
                    <a:off x="7949462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79" name="矩形 78"/>
                  <p:cNvSpPr/>
                  <p:nvPr/>
                </p:nvSpPr>
                <p:spPr>
                  <a:xfrm>
                    <a:off x="7527458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80" name="矩形 79"/>
                  <p:cNvSpPr/>
                  <p:nvPr/>
                </p:nvSpPr>
                <p:spPr>
                  <a:xfrm>
                    <a:off x="7105454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81" name="矩形 80"/>
                  <p:cNvSpPr/>
                  <p:nvPr/>
                </p:nvSpPr>
                <p:spPr>
                  <a:xfrm>
                    <a:off x="6683450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82" name="矩形 81"/>
                  <p:cNvSpPr/>
                  <p:nvPr/>
                </p:nvSpPr>
                <p:spPr>
                  <a:xfrm>
                    <a:off x="6261446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83" name="矩形 82"/>
                  <p:cNvSpPr/>
                  <p:nvPr/>
                </p:nvSpPr>
                <p:spPr>
                  <a:xfrm>
                    <a:off x="5839442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84" name="矩形 83"/>
                  <p:cNvSpPr/>
                  <p:nvPr/>
                </p:nvSpPr>
                <p:spPr>
                  <a:xfrm>
                    <a:off x="5417438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85" name="矩形 84"/>
                  <p:cNvSpPr/>
                  <p:nvPr/>
                </p:nvSpPr>
                <p:spPr>
                  <a:xfrm>
                    <a:off x="4995433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86" name="矩形 85"/>
                  <p:cNvSpPr/>
                  <p:nvPr/>
                </p:nvSpPr>
                <p:spPr>
                  <a:xfrm>
                    <a:off x="4995431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87" name="矩形 86"/>
                  <p:cNvSpPr/>
                  <p:nvPr/>
                </p:nvSpPr>
                <p:spPr>
                  <a:xfrm>
                    <a:off x="4573427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88" name="矩形 87"/>
                  <p:cNvSpPr/>
                  <p:nvPr/>
                </p:nvSpPr>
                <p:spPr>
                  <a:xfrm>
                    <a:off x="4151423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89" name="矩形 88"/>
                  <p:cNvSpPr/>
                  <p:nvPr/>
                </p:nvSpPr>
                <p:spPr>
                  <a:xfrm>
                    <a:off x="3729419" y="2005152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90" name="矩形 89"/>
                  <p:cNvSpPr/>
                  <p:nvPr/>
                </p:nvSpPr>
                <p:spPr>
                  <a:xfrm>
                    <a:off x="3307415" y="2005152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91" name="矩形 90"/>
                  <p:cNvSpPr/>
                  <p:nvPr/>
                </p:nvSpPr>
                <p:spPr>
                  <a:xfrm>
                    <a:off x="2885411" y="2005152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</p:grpSp>
            <p:sp>
              <p:nvSpPr>
                <p:cNvPr id="69" name="矩形 68"/>
                <p:cNvSpPr/>
                <p:nvPr/>
              </p:nvSpPr>
              <p:spPr>
                <a:xfrm>
                  <a:off x="444500" y="2004428"/>
                  <a:ext cx="2440911" cy="896981"/>
                </a:xfrm>
                <a:prstGeom prst="rect">
                  <a:avLst/>
                </a:prstGeom>
                <a:grpFill/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r>
                    <a:rPr lang="zh-CN" altLang="en-US" sz="1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rPr>
                    <a:t>关键词</a:t>
                  </a:r>
                  <a:endPara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444500" y="3970389"/>
                <a:ext cx="11302998" cy="898429"/>
                <a:chOff x="444500" y="2004428"/>
                <a:chExt cx="11302998" cy="898429"/>
              </a:xfrm>
              <a:grpFill/>
            </p:grpSpPr>
            <p:grpSp>
              <p:nvGrpSpPr>
                <p:cNvPr id="44" name="组合 43"/>
                <p:cNvGrpSpPr/>
                <p:nvPr/>
              </p:nvGrpSpPr>
              <p:grpSpPr>
                <a:xfrm>
                  <a:off x="2885411" y="2005152"/>
                  <a:ext cx="8862087" cy="897705"/>
                  <a:chOff x="2885411" y="2005152"/>
                  <a:chExt cx="8862087" cy="897705"/>
                </a:xfrm>
                <a:grpFill/>
              </p:grpSpPr>
              <p:sp>
                <p:nvSpPr>
                  <p:cNvPr id="46" name="矩形 45"/>
                  <p:cNvSpPr/>
                  <p:nvPr/>
                </p:nvSpPr>
                <p:spPr>
                  <a:xfrm>
                    <a:off x="11325495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47" name="矩形 46"/>
                  <p:cNvSpPr/>
                  <p:nvPr/>
                </p:nvSpPr>
                <p:spPr>
                  <a:xfrm>
                    <a:off x="10903491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48" name="矩形 47"/>
                  <p:cNvSpPr/>
                  <p:nvPr/>
                </p:nvSpPr>
                <p:spPr>
                  <a:xfrm>
                    <a:off x="10481487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49" name="矩形 48"/>
                  <p:cNvSpPr/>
                  <p:nvPr/>
                </p:nvSpPr>
                <p:spPr>
                  <a:xfrm>
                    <a:off x="10059483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50" name="矩形 49"/>
                  <p:cNvSpPr/>
                  <p:nvPr/>
                </p:nvSpPr>
                <p:spPr>
                  <a:xfrm>
                    <a:off x="9637479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51" name="矩形 50"/>
                  <p:cNvSpPr/>
                  <p:nvPr/>
                </p:nvSpPr>
                <p:spPr>
                  <a:xfrm>
                    <a:off x="9215475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52" name="矩形 51"/>
                  <p:cNvSpPr/>
                  <p:nvPr/>
                </p:nvSpPr>
                <p:spPr>
                  <a:xfrm>
                    <a:off x="8793471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53" name="矩形 52"/>
                  <p:cNvSpPr/>
                  <p:nvPr/>
                </p:nvSpPr>
                <p:spPr>
                  <a:xfrm>
                    <a:off x="8371466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54" name="矩形 53"/>
                  <p:cNvSpPr/>
                  <p:nvPr/>
                </p:nvSpPr>
                <p:spPr>
                  <a:xfrm>
                    <a:off x="7949462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55" name="矩形 54"/>
                  <p:cNvSpPr/>
                  <p:nvPr/>
                </p:nvSpPr>
                <p:spPr>
                  <a:xfrm>
                    <a:off x="7527458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56" name="矩形 55"/>
                  <p:cNvSpPr/>
                  <p:nvPr/>
                </p:nvSpPr>
                <p:spPr>
                  <a:xfrm>
                    <a:off x="7105454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57" name="矩形 56"/>
                  <p:cNvSpPr/>
                  <p:nvPr/>
                </p:nvSpPr>
                <p:spPr>
                  <a:xfrm>
                    <a:off x="6683450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58" name="矩形 57"/>
                  <p:cNvSpPr/>
                  <p:nvPr/>
                </p:nvSpPr>
                <p:spPr>
                  <a:xfrm>
                    <a:off x="6261446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59" name="矩形 58"/>
                  <p:cNvSpPr/>
                  <p:nvPr/>
                </p:nvSpPr>
                <p:spPr>
                  <a:xfrm>
                    <a:off x="5839442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60" name="矩形 59"/>
                  <p:cNvSpPr/>
                  <p:nvPr/>
                </p:nvSpPr>
                <p:spPr>
                  <a:xfrm>
                    <a:off x="5417438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61" name="矩形 60"/>
                  <p:cNvSpPr/>
                  <p:nvPr/>
                </p:nvSpPr>
                <p:spPr>
                  <a:xfrm>
                    <a:off x="4995433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62" name="矩形 61"/>
                  <p:cNvSpPr/>
                  <p:nvPr/>
                </p:nvSpPr>
                <p:spPr>
                  <a:xfrm>
                    <a:off x="4995431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63" name="矩形 62"/>
                  <p:cNvSpPr/>
                  <p:nvPr/>
                </p:nvSpPr>
                <p:spPr>
                  <a:xfrm>
                    <a:off x="4573427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64" name="矩形 63"/>
                  <p:cNvSpPr/>
                  <p:nvPr/>
                </p:nvSpPr>
                <p:spPr>
                  <a:xfrm>
                    <a:off x="4151423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65" name="矩形 64"/>
                  <p:cNvSpPr/>
                  <p:nvPr/>
                </p:nvSpPr>
                <p:spPr>
                  <a:xfrm>
                    <a:off x="3729419" y="2005152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66" name="矩形 65"/>
                  <p:cNvSpPr/>
                  <p:nvPr/>
                </p:nvSpPr>
                <p:spPr>
                  <a:xfrm>
                    <a:off x="3307415" y="2005152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67" name="矩形 66"/>
                  <p:cNvSpPr/>
                  <p:nvPr/>
                </p:nvSpPr>
                <p:spPr>
                  <a:xfrm>
                    <a:off x="2885411" y="2005152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</p:grpSp>
            <p:sp>
              <p:nvSpPr>
                <p:cNvPr id="45" name="矩形 44"/>
                <p:cNvSpPr/>
                <p:nvPr/>
              </p:nvSpPr>
              <p:spPr>
                <a:xfrm>
                  <a:off x="444500" y="2004428"/>
                  <a:ext cx="2440911" cy="896981"/>
                </a:xfrm>
                <a:prstGeom prst="rect">
                  <a:avLst/>
                </a:prstGeom>
                <a:grpFill/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r>
                    <a:rPr lang="zh-CN" altLang="en-US" sz="1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rPr>
                    <a:t>关键词</a:t>
                  </a:r>
                  <a:endPara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444500" y="4867370"/>
                <a:ext cx="11302998" cy="898429"/>
                <a:chOff x="444500" y="2004428"/>
                <a:chExt cx="11302998" cy="898429"/>
              </a:xfrm>
              <a:grpFill/>
            </p:grpSpPr>
            <p:grpSp>
              <p:nvGrpSpPr>
                <p:cNvPr id="20" name="组合 19"/>
                <p:cNvGrpSpPr/>
                <p:nvPr/>
              </p:nvGrpSpPr>
              <p:grpSpPr>
                <a:xfrm>
                  <a:off x="2885411" y="2005152"/>
                  <a:ext cx="8862087" cy="897705"/>
                  <a:chOff x="2885411" y="2005152"/>
                  <a:chExt cx="8862087" cy="897705"/>
                </a:xfrm>
                <a:grpFill/>
              </p:grpSpPr>
              <p:sp>
                <p:nvSpPr>
                  <p:cNvPr id="22" name="矩形 21"/>
                  <p:cNvSpPr/>
                  <p:nvPr/>
                </p:nvSpPr>
                <p:spPr>
                  <a:xfrm>
                    <a:off x="11325495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23" name="矩形 22"/>
                  <p:cNvSpPr/>
                  <p:nvPr/>
                </p:nvSpPr>
                <p:spPr>
                  <a:xfrm>
                    <a:off x="10903491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24" name="矩形 23"/>
                  <p:cNvSpPr/>
                  <p:nvPr/>
                </p:nvSpPr>
                <p:spPr>
                  <a:xfrm>
                    <a:off x="10481487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25" name="矩形 24"/>
                  <p:cNvSpPr/>
                  <p:nvPr/>
                </p:nvSpPr>
                <p:spPr>
                  <a:xfrm>
                    <a:off x="10059483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26" name="矩形 25"/>
                  <p:cNvSpPr/>
                  <p:nvPr/>
                </p:nvSpPr>
                <p:spPr>
                  <a:xfrm>
                    <a:off x="9637479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27" name="矩形 26"/>
                  <p:cNvSpPr/>
                  <p:nvPr/>
                </p:nvSpPr>
                <p:spPr>
                  <a:xfrm>
                    <a:off x="9215475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28" name="矩形 27"/>
                  <p:cNvSpPr/>
                  <p:nvPr/>
                </p:nvSpPr>
                <p:spPr>
                  <a:xfrm>
                    <a:off x="8793471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29" name="矩形 28"/>
                  <p:cNvSpPr/>
                  <p:nvPr/>
                </p:nvSpPr>
                <p:spPr>
                  <a:xfrm>
                    <a:off x="8371466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30" name="矩形 29"/>
                  <p:cNvSpPr/>
                  <p:nvPr/>
                </p:nvSpPr>
                <p:spPr>
                  <a:xfrm>
                    <a:off x="7949462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31" name="矩形 30"/>
                  <p:cNvSpPr/>
                  <p:nvPr/>
                </p:nvSpPr>
                <p:spPr>
                  <a:xfrm>
                    <a:off x="7527458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32" name="矩形 31"/>
                  <p:cNvSpPr/>
                  <p:nvPr/>
                </p:nvSpPr>
                <p:spPr>
                  <a:xfrm>
                    <a:off x="7105454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33" name="矩形 32"/>
                  <p:cNvSpPr/>
                  <p:nvPr/>
                </p:nvSpPr>
                <p:spPr>
                  <a:xfrm>
                    <a:off x="6683450" y="2006600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34" name="矩形 33"/>
                  <p:cNvSpPr/>
                  <p:nvPr/>
                </p:nvSpPr>
                <p:spPr>
                  <a:xfrm>
                    <a:off x="6261446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5839442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>
                    <a:off x="5417438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37" name="矩形 36"/>
                  <p:cNvSpPr/>
                  <p:nvPr/>
                </p:nvSpPr>
                <p:spPr>
                  <a:xfrm>
                    <a:off x="4995433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38" name="矩形 37"/>
                  <p:cNvSpPr/>
                  <p:nvPr/>
                </p:nvSpPr>
                <p:spPr>
                  <a:xfrm>
                    <a:off x="4995431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39" name="矩形 38"/>
                  <p:cNvSpPr/>
                  <p:nvPr/>
                </p:nvSpPr>
                <p:spPr>
                  <a:xfrm>
                    <a:off x="4573427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40" name="矩形 39"/>
                  <p:cNvSpPr/>
                  <p:nvPr/>
                </p:nvSpPr>
                <p:spPr>
                  <a:xfrm>
                    <a:off x="4151423" y="2005876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41" name="矩形 40"/>
                  <p:cNvSpPr/>
                  <p:nvPr/>
                </p:nvSpPr>
                <p:spPr>
                  <a:xfrm>
                    <a:off x="3729419" y="2005152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42" name="矩形 41"/>
                  <p:cNvSpPr/>
                  <p:nvPr/>
                </p:nvSpPr>
                <p:spPr>
                  <a:xfrm>
                    <a:off x="3307415" y="2005152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43" name="矩形 42"/>
                  <p:cNvSpPr/>
                  <p:nvPr/>
                </p:nvSpPr>
                <p:spPr>
                  <a:xfrm>
                    <a:off x="2885411" y="2005152"/>
                    <a:ext cx="422003" cy="896257"/>
                  </a:xfrm>
                  <a:prstGeom prst="rect">
                    <a:avLst/>
                  </a:prstGeom>
                  <a:grpFill/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</p:grpSp>
            <p:sp>
              <p:nvSpPr>
                <p:cNvPr id="21" name="矩形 20"/>
                <p:cNvSpPr/>
                <p:nvPr/>
              </p:nvSpPr>
              <p:spPr>
                <a:xfrm>
                  <a:off x="444500" y="2004428"/>
                  <a:ext cx="2440911" cy="896981"/>
                </a:xfrm>
                <a:prstGeom prst="rect">
                  <a:avLst/>
                </a:prstGeom>
                <a:grpFill/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r>
                    <a:rPr lang="zh-CN" altLang="en-US" sz="1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rPr>
                    <a:t>关键词</a:t>
                  </a:r>
                  <a:endPara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endParaRPr>
                </a:p>
              </p:txBody>
            </p:sp>
          </p:grpSp>
        </p:grpSp>
        <p:sp>
          <p:nvSpPr>
            <p:cNvPr id="5" name="矩形 4"/>
            <p:cNvSpPr/>
            <p:nvPr/>
          </p:nvSpPr>
          <p:spPr>
            <a:xfrm>
              <a:off x="3608990" y="2629006"/>
              <a:ext cx="2634564" cy="2200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gency FB" panose="020B0503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738088" y="3438087"/>
              <a:ext cx="2634564" cy="2200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gency FB" panose="020B0503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125384" y="3438087"/>
              <a:ext cx="1129099" cy="2200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gency FB" panose="020B0503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173539" y="4235480"/>
              <a:ext cx="3951844" cy="2200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gency FB" panose="020B0503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232622" y="5015311"/>
              <a:ext cx="2634565" cy="2200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gency FB" panose="020B0503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372649" y="5014375"/>
              <a:ext cx="3387297" cy="2200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gency FB" panose="020B0503020202020204" pitchFamily="34" charset="0"/>
              </a:endParaRPr>
            </a:p>
          </p:txBody>
        </p:sp>
      </p:grpSp>
      <p:sp>
        <p:nvSpPr>
          <p:cNvPr id="138" name="灯片编号占位符 137"/>
          <p:cNvSpPr>
            <a:spLocks noGrp="1"/>
          </p:cNvSpPr>
          <p:nvPr>
            <p:ph type="sldNum" sz="quarter" idx="12"/>
          </p:nvPr>
        </p:nvSpPr>
        <p:spPr>
          <a:xfrm>
            <a:off x="11490322" y="6156324"/>
            <a:ext cx="416722" cy="365125"/>
          </a:xfrm>
        </p:spPr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  <p:sp>
        <p:nvSpPr>
          <p:cNvPr id="139" name="文本框 138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</a:t>
            </a:r>
            <a:r>
              <a:rPr lang="zh-CN" altLang="en-US" sz="32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添加此处</a:t>
            </a:r>
            <a:endParaRPr lang="zh-CN" altLang="en-US" sz="3200" dirty="0">
              <a:solidFill>
                <a:srgbClr val="0070C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141" name="直接连接符 140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/>
      <p:bldP spid="1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9" b="2369"/>
          <a:stretch>
            <a:fillRect/>
          </a:stretch>
        </p:blipFill>
        <p:spPr/>
      </p:pic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03600" y="0"/>
            <a:ext cx="5384800" cy="46482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3050" y="288925"/>
            <a:ext cx="11645900" cy="6280150"/>
          </a:xfrm>
          <a:prstGeom prst="rect">
            <a:avLst/>
          </a:prstGeom>
          <a:noFill/>
          <a:ln w="317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54036" y="1336676"/>
            <a:ext cx="939798" cy="939798"/>
            <a:chOff x="2988735" y="1673093"/>
            <a:chExt cx="1219200" cy="1219200"/>
          </a:xfrm>
        </p:grpSpPr>
        <p:sp>
          <p:nvSpPr>
            <p:cNvPr id="5" name="椭圆 4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212366" y="1885272"/>
              <a:ext cx="771940" cy="7586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第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32453" y="1336676"/>
            <a:ext cx="939798" cy="939798"/>
            <a:chOff x="2988735" y="1673093"/>
            <a:chExt cx="1219200" cy="1219200"/>
          </a:xfrm>
        </p:grpSpPr>
        <p:sp>
          <p:nvSpPr>
            <p:cNvPr id="8" name="椭圆 7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12367" y="1885272"/>
              <a:ext cx="771940" cy="7586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四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10869" y="1336676"/>
            <a:ext cx="939798" cy="939798"/>
            <a:chOff x="2988735" y="1673093"/>
            <a:chExt cx="1219200" cy="1219200"/>
          </a:xfrm>
        </p:grpSpPr>
        <p:sp>
          <p:nvSpPr>
            <p:cNvPr id="11" name="椭圆 10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212366" y="1885272"/>
              <a:ext cx="771940" cy="7586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章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362192" y="2509810"/>
            <a:ext cx="3467617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rPr>
              <a:t>标题文字添加此处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时尚中黑简体" panose="01010104010101010101" pitchFamily="2" charset="-122"/>
              <a:ea typeface="时尚中黑简体" panose="0101010401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21101" y="3185400"/>
            <a:ext cx="47498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时尚中黑简体" panose="01010104010101010101" pitchFamily="2" charset="-122"/>
                <a:cs typeface="+mn-cs"/>
              </a:rPr>
              <a:t>The user can demonstrate on a projector or computer, or print the presentation and make it into a film to be used in a wider field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时尚中黑简体" panose="0101010401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74736" y="803276"/>
            <a:ext cx="939798" cy="939798"/>
            <a:chOff x="2988735" y="1673093"/>
            <a:chExt cx="1219200" cy="1219200"/>
          </a:xfrm>
        </p:grpSpPr>
        <p:sp>
          <p:nvSpPr>
            <p:cNvPr id="3" name="椭圆 2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212367" y="1885272"/>
              <a:ext cx="771939" cy="7586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目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42154" y="803276"/>
            <a:ext cx="939798" cy="939798"/>
            <a:chOff x="3987801" y="1673093"/>
            <a:chExt cx="1219200" cy="1219200"/>
          </a:xfrm>
        </p:grpSpPr>
        <p:sp>
          <p:nvSpPr>
            <p:cNvPr id="6" name="椭圆 5"/>
            <p:cNvSpPr/>
            <p:nvPr/>
          </p:nvSpPr>
          <p:spPr>
            <a:xfrm>
              <a:off x="3987801" y="1673093"/>
              <a:ext cx="1219200" cy="1219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15667" y="1885272"/>
              <a:ext cx="771939" cy="7586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录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867267" y="1895556"/>
            <a:ext cx="446593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时尚中黑简体" panose="01010104010101010101" pitchFamily="2" charset="-122"/>
                <a:cs typeface="+mn-cs"/>
              </a:rPr>
              <a:t>CONTENT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时尚中黑简体" panose="01010104010101010101" pitchFamily="2" charset="-122"/>
              <a:cs typeface="+mn-cs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122868" y="3225800"/>
            <a:ext cx="3539597" cy="787400"/>
            <a:chOff x="1384300" y="2781300"/>
            <a:chExt cx="3539597" cy="787400"/>
          </a:xfrm>
        </p:grpSpPr>
        <p:grpSp>
          <p:nvGrpSpPr>
            <p:cNvPr id="32" name="组合 31"/>
            <p:cNvGrpSpPr/>
            <p:nvPr/>
          </p:nvGrpSpPr>
          <p:grpSpPr>
            <a:xfrm>
              <a:off x="1384300" y="2781300"/>
              <a:ext cx="787400" cy="787400"/>
              <a:chOff x="1193800" y="2959100"/>
              <a:chExt cx="787400" cy="7874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193800" y="2959100"/>
                <a:ext cx="787400" cy="787400"/>
              </a:xfrm>
              <a:prstGeom prst="ellipse">
                <a:avLst/>
              </a:prstGeom>
              <a:noFill/>
              <a:ln w="285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5" name="椭圆 9"/>
              <p:cNvSpPr/>
              <p:nvPr/>
            </p:nvSpPr>
            <p:spPr>
              <a:xfrm>
                <a:off x="1371600" y="3139999"/>
                <a:ext cx="431800" cy="425601"/>
              </a:xfrm>
              <a:custGeom>
                <a:avLst/>
                <a:gdLst>
                  <a:gd name="connsiteX0" fmla="*/ 155534 w 331788"/>
                  <a:gd name="connsiteY0" fmla="*/ 53107 h 327025"/>
                  <a:gd name="connsiteX1" fmla="*/ 176255 w 331788"/>
                  <a:gd name="connsiteY1" fmla="*/ 53107 h 327025"/>
                  <a:gd name="connsiteX2" fmla="*/ 283746 w 331788"/>
                  <a:gd name="connsiteY2" fmla="*/ 141384 h 327025"/>
                  <a:gd name="connsiteX3" fmla="*/ 288926 w 331788"/>
                  <a:gd name="connsiteY3" fmla="*/ 154366 h 327025"/>
                  <a:gd name="connsiteX4" fmla="*/ 288926 w 331788"/>
                  <a:gd name="connsiteY4" fmla="*/ 310149 h 327025"/>
                  <a:gd name="connsiteX5" fmla="*/ 273385 w 331788"/>
                  <a:gd name="connsiteY5" fmla="*/ 327025 h 327025"/>
                  <a:gd name="connsiteX6" fmla="*/ 207337 w 331788"/>
                  <a:gd name="connsiteY6" fmla="*/ 327025 h 327025"/>
                  <a:gd name="connsiteX7" fmla="*/ 207337 w 331788"/>
                  <a:gd name="connsiteY7" fmla="*/ 234854 h 327025"/>
                  <a:gd name="connsiteX8" fmla="*/ 195681 w 331788"/>
                  <a:gd name="connsiteY8" fmla="*/ 223170 h 327025"/>
                  <a:gd name="connsiteX9" fmla="*/ 136108 w 331788"/>
                  <a:gd name="connsiteY9" fmla="*/ 223170 h 327025"/>
                  <a:gd name="connsiteX10" fmla="*/ 124452 w 331788"/>
                  <a:gd name="connsiteY10" fmla="*/ 234854 h 327025"/>
                  <a:gd name="connsiteX11" fmla="*/ 124452 w 331788"/>
                  <a:gd name="connsiteY11" fmla="*/ 327025 h 327025"/>
                  <a:gd name="connsiteX12" fmla="*/ 58404 w 331788"/>
                  <a:gd name="connsiteY12" fmla="*/ 327025 h 327025"/>
                  <a:gd name="connsiteX13" fmla="*/ 42863 w 331788"/>
                  <a:gd name="connsiteY13" fmla="*/ 310149 h 327025"/>
                  <a:gd name="connsiteX14" fmla="*/ 42863 w 331788"/>
                  <a:gd name="connsiteY14" fmla="*/ 154366 h 327025"/>
                  <a:gd name="connsiteX15" fmla="*/ 48043 w 331788"/>
                  <a:gd name="connsiteY15" fmla="*/ 141384 h 327025"/>
                  <a:gd name="connsiteX16" fmla="*/ 155534 w 331788"/>
                  <a:gd name="connsiteY16" fmla="*/ 53107 h 327025"/>
                  <a:gd name="connsiteX17" fmla="*/ 165894 w 331788"/>
                  <a:gd name="connsiteY17" fmla="*/ 0 h 327025"/>
                  <a:gd name="connsiteX18" fmla="*/ 189223 w 331788"/>
                  <a:gd name="connsiteY18" fmla="*/ 9125 h 327025"/>
                  <a:gd name="connsiteX19" fmla="*/ 325308 w 331788"/>
                  <a:gd name="connsiteY19" fmla="*/ 117321 h 327025"/>
                  <a:gd name="connsiteX20" fmla="*/ 331788 w 331788"/>
                  <a:gd name="connsiteY20" fmla="*/ 130356 h 327025"/>
                  <a:gd name="connsiteX21" fmla="*/ 331788 w 331788"/>
                  <a:gd name="connsiteY21" fmla="*/ 143392 h 327025"/>
                  <a:gd name="connsiteX22" fmla="*/ 314940 w 331788"/>
                  <a:gd name="connsiteY22" fmla="*/ 160338 h 327025"/>
                  <a:gd name="connsiteX23" fmla="*/ 298091 w 331788"/>
                  <a:gd name="connsiteY23" fmla="*/ 143392 h 327025"/>
                  <a:gd name="connsiteX24" fmla="*/ 298091 w 331788"/>
                  <a:gd name="connsiteY24" fmla="*/ 139481 h 327025"/>
                  <a:gd name="connsiteX25" fmla="*/ 176263 w 331788"/>
                  <a:gd name="connsiteY25" fmla="*/ 41714 h 327025"/>
                  <a:gd name="connsiteX26" fmla="*/ 165894 w 331788"/>
                  <a:gd name="connsiteY26" fmla="*/ 37804 h 327025"/>
                  <a:gd name="connsiteX27" fmla="*/ 155526 w 331788"/>
                  <a:gd name="connsiteY27" fmla="*/ 41714 h 327025"/>
                  <a:gd name="connsiteX28" fmla="*/ 33697 w 331788"/>
                  <a:gd name="connsiteY28" fmla="*/ 139481 h 327025"/>
                  <a:gd name="connsiteX29" fmla="*/ 33697 w 331788"/>
                  <a:gd name="connsiteY29" fmla="*/ 143392 h 327025"/>
                  <a:gd name="connsiteX30" fmla="*/ 16849 w 331788"/>
                  <a:gd name="connsiteY30" fmla="*/ 160338 h 327025"/>
                  <a:gd name="connsiteX31" fmla="*/ 0 w 331788"/>
                  <a:gd name="connsiteY31" fmla="*/ 143392 h 327025"/>
                  <a:gd name="connsiteX32" fmla="*/ 0 w 331788"/>
                  <a:gd name="connsiteY32" fmla="*/ 130356 h 327025"/>
                  <a:gd name="connsiteX33" fmla="*/ 6480 w 331788"/>
                  <a:gd name="connsiteY33" fmla="*/ 117321 h 327025"/>
                  <a:gd name="connsiteX34" fmla="*/ 142565 w 331788"/>
                  <a:gd name="connsiteY34" fmla="*/ 9125 h 327025"/>
                  <a:gd name="connsiteX35" fmla="*/ 165894 w 331788"/>
                  <a:gd name="connsiteY35" fmla="*/ 0 h 32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31788" h="327025">
                    <a:moveTo>
                      <a:pt x="155534" y="53107"/>
                    </a:moveTo>
                    <a:cubicBezTo>
                      <a:pt x="162009" y="49212"/>
                      <a:pt x="169780" y="49212"/>
                      <a:pt x="176255" y="53107"/>
                    </a:cubicBezTo>
                    <a:cubicBezTo>
                      <a:pt x="176255" y="53107"/>
                      <a:pt x="176255" y="53107"/>
                      <a:pt x="283746" y="141384"/>
                    </a:cubicBezTo>
                    <a:cubicBezTo>
                      <a:pt x="286336" y="143980"/>
                      <a:pt x="288926" y="149173"/>
                      <a:pt x="288926" y="154366"/>
                    </a:cubicBezTo>
                    <a:cubicBezTo>
                      <a:pt x="288926" y="154366"/>
                      <a:pt x="288926" y="154366"/>
                      <a:pt x="288926" y="310149"/>
                    </a:cubicBezTo>
                    <a:cubicBezTo>
                      <a:pt x="288926" y="319236"/>
                      <a:pt x="282451" y="327025"/>
                      <a:pt x="273385" y="327025"/>
                    </a:cubicBezTo>
                    <a:cubicBezTo>
                      <a:pt x="273385" y="327025"/>
                      <a:pt x="273385" y="327025"/>
                      <a:pt x="207337" y="327025"/>
                    </a:cubicBezTo>
                    <a:cubicBezTo>
                      <a:pt x="207337" y="327025"/>
                      <a:pt x="207337" y="327025"/>
                      <a:pt x="207337" y="234854"/>
                    </a:cubicBezTo>
                    <a:cubicBezTo>
                      <a:pt x="207337" y="228363"/>
                      <a:pt x="202157" y="223170"/>
                      <a:pt x="195681" y="223170"/>
                    </a:cubicBezTo>
                    <a:cubicBezTo>
                      <a:pt x="195681" y="223170"/>
                      <a:pt x="195681" y="223170"/>
                      <a:pt x="136108" y="223170"/>
                    </a:cubicBezTo>
                    <a:cubicBezTo>
                      <a:pt x="129633" y="223170"/>
                      <a:pt x="124452" y="228363"/>
                      <a:pt x="124452" y="234854"/>
                    </a:cubicBezTo>
                    <a:cubicBezTo>
                      <a:pt x="124452" y="234854"/>
                      <a:pt x="124452" y="234854"/>
                      <a:pt x="124452" y="327025"/>
                    </a:cubicBezTo>
                    <a:cubicBezTo>
                      <a:pt x="124452" y="327025"/>
                      <a:pt x="124452" y="327025"/>
                      <a:pt x="58404" y="327025"/>
                    </a:cubicBezTo>
                    <a:cubicBezTo>
                      <a:pt x="49338" y="327025"/>
                      <a:pt x="42863" y="319236"/>
                      <a:pt x="42863" y="310149"/>
                    </a:cubicBezTo>
                    <a:cubicBezTo>
                      <a:pt x="42863" y="310149"/>
                      <a:pt x="42863" y="310149"/>
                      <a:pt x="42863" y="154366"/>
                    </a:cubicBezTo>
                    <a:cubicBezTo>
                      <a:pt x="42863" y="149173"/>
                      <a:pt x="45453" y="143980"/>
                      <a:pt x="48043" y="141384"/>
                    </a:cubicBezTo>
                    <a:cubicBezTo>
                      <a:pt x="48043" y="141384"/>
                      <a:pt x="48043" y="141384"/>
                      <a:pt x="155534" y="53107"/>
                    </a:cubicBezTo>
                    <a:close/>
                    <a:moveTo>
                      <a:pt x="165894" y="0"/>
                    </a:moveTo>
                    <a:cubicBezTo>
                      <a:pt x="173670" y="0"/>
                      <a:pt x="182743" y="2607"/>
                      <a:pt x="189223" y="9125"/>
                    </a:cubicBezTo>
                    <a:cubicBezTo>
                      <a:pt x="189223" y="9125"/>
                      <a:pt x="189223" y="9125"/>
                      <a:pt x="325308" y="117321"/>
                    </a:cubicBezTo>
                    <a:cubicBezTo>
                      <a:pt x="329196" y="121231"/>
                      <a:pt x="331788" y="126446"/>
                      <a:pt x="331788" y="130356"/>
                    </a:cubicBezTo>
                    <a:cubicBezTo>
                      <a:pt x="331788" y="130356"/>
                      <a:pt x="331788" y="138178"/>
                      <a:pt x="331788" y="143392"/>
                    </a:cubicBezTo>
                    <a:cubicBezTo>
                      <a:pt x="331788" y="152517"/>
                      <a:pt x="324012" y="160338"/>
                      <a:pt x="314940" y="160338"/>
                    </a:cubicBezTo>
                    <a:cubicBezTo>
                      <a:pt x="305867" y="160338"/>
                      <a:pt x="298091" y="152517"/>
                      <a:pt x="298091" y="143392"/>
                    </a:cubicBezTo>
                    <a:cubicBezTo>
                      <a:pt x="298091" y="142088"/>
                      <a:pt x="298091" y="140785"/>
                      <a:pt x="298091" y="139481"/>
                    </a:cubicBezTo>
                    <a:cubicBezTo>
                      <a:pt x="298091" y="139481"/>
                      <a:pt x="298091" y="139481"/>
                      <a:pt x="176263" y="41714"/>
                    </a:cubicBezTo>
                    <a:cubicBezTo>
                      <a:pt x="176263" y="41714"/>
                      <a:pt x="171078" y="37804"/>
                      <a:pt x="165894" y="37804"/>
                    </a:cubicBezTo>
                    <a:cubicBezTo>
                      <a:pt x="160710" y="37804"/>
                      <a:pt x="155526" y="41714"/>
                      <a:pt x="155526" y="41714"/>
                    </a:cubicBezTo>
                    <a:cubicBezTo>
                      <a:pt x="155526" y="41714"/>
                      <a:pt x="155526" y="41714"/>
                      <a:pt x="33697" y="139481"/>
                    </a:cubicBezTo>
                    <a:cubicBezTo>
                      <a:pt x="33697" y="140785"/>
                      <a:pt x="33697" y="142088"/>
                      <a:pt x="33697" y="143392"/>
                    </a:cubicBezTo>
                    <a:cubicBezTo>
                      <a:pt x="33697" y="152517"/>
                      <a:pt x="25921" y="160338"/>
                      <a:pt x="16849" y="160338"/>
                    </a:cubicBezTo>
                    <a:cubicBezTo>
                      <a:pt x="7776" y="160338"/>
                      <a:pt x="0" y="152517"/>
                      <a:pt x="0" y="143392"/>
                    </a:cubicBezTo>
                    <a:cubicBezTo>
                      <a:pt x="0" y="138178"/>
                      <a:pt x="0" y="130356"/>
                      <a:pt x="0" y="130356"/>
                    </a:cubicBezTo>
                    <a:cubicBezTo>
                      <a:pt x="0" y="126446"/>
                      <a:pt x="2592" y="121231"/>
                      <a:pt x="6480" y="117321"/>
                    </a:cubicBezTo>
                    <a:cubicBezTo>
                      <a:pt x="6480" y="117321"/>
                      <a:pt x="6480" y="117321"/>
                      <a:pt x="142565" y="9125"/>
                    </a:cubicBezTo>
                    <a:cubicBezTo>
                      <a:pt x="149046" y="2607"/>
                      <a:pt x="158118" y="0"/>
                      <a:pt x="165894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11"/>
            <p:cNvSpPr txBox="1"/>
            <p:nvPr/>
          </p:nvSpPr>
          <p:spPr>
            <a:xfrm>
              <a:off x="2277019" y="2944168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标题文字</a:t>
              </a:r>
              <a:r>
                <a:rPr lang="zh-CN" altLang="en-US" sz="2400" dirty="0">
                  <a:solidFill>
                    <a:srgbClr val="0070C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添加此处</a:t>
              </a:r>
              <a:endParaRPr lang="zh-CN" altLang="en-US" sz="24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537452" y="3225800"/>
            <a:ext cx="3539597" cy="787400"/>
            <a:chOff x="1384300" y="2781300"/>
            <a:chExt cx="3539597" cy="787400"/>
          </a:xfrm>
        </p:grpSpPr>
        <p:grpSp>
          <p:nvGrpSpPr>
            <p:cNvPr id="37" name="组合 36"/>
            <p:cNvGrpSpPr/>
            <p:nvPr/>
          </p:nvGrpSpPr>
          <p:grpSpPr>
            <a:xfrm>
              <a:off x="1384300" y="2781300"/>
              <a:ext cx="787400" cy="787400"/>
              <a:chOff x="1193800" y="2959100"/>
              <a:chExt cx="787400" cy="7874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193800" y="2959100"/>
                <a:ext cx="787400" cy="787400"/>
              </a:xfrm>
              <a:prstGeom prst="ellipse">
                <a:avLst/>
              </a:prstGeom>
              <a:noFill/>
              <a:ln w="285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0" name="椭圆 17"/>
              <p:cNvSpPr/>
              <p:nvPr/>
            </p:nvSpPr>
            <p:spPr>
              <a:xfrm>
                <a:off x="1371600" y="3178221"/>
                <a:ext cx="431800" cy="349157"/>
              </a:xfrm>
              <a:custGeom>
                <a:avLst/>
                <a:gdLst>
                  <a:gd name="connsiteX0" fmla="*/ 0 w 331788"/>
                  <a:gd name="connsiteY0" fmla="*/ 255587 h 268287"/>
                  <a:gd name="connsiteX1" fmla="*/ 331788 w 331788"/>
                  <a:gd name="connsiteY1" fmla="*/ 255587 h 268287"/>
                  <a:gd name="connsiteX2" fmla="*/ 331788 w 331788"/>
                  <a:gd name="connsiteY2" fmla="*/ 268287 h 268287"/>
                  <a:gd name="connsiteX3" fmla="*/ 0 w 331788"/>
                  <a:gd name="connsiteY3" fmla="*/ 268287 h 268287"/>
                  <a:gd name="connsiteX4" fmla="*/ 76201 w 331788"/>
                  <a:gd name="connsiteY4" fmla="*/ 207962 h 268287"/>
                  <a:gd name="connsiteX5" fmla="*/ 82551 w 331788"/>
                  <a:gd name="connsiteY5" fmla="*/ 207962 h 268287"/>
                  <a:gd name="connsiteX6" fmla="*/ 82551 w 331788"/>
                  <a:gd name="connsiteY6" fmla="*/ 247650 h 268287"/>
                  <a:gd name="connsiteX7" fmla="*/ 55563 w 331788"/>
                  <a:gd name="connsiteY7" fmla="*/ 247650 h 268287"/>
                  <a:gd name="connsiteX8" fmla="*/ 55563 w 331788"/>
                  <a:gd name="connsiteY8" fmla="*/ 227012 h 268287"/>
                  <a:gd name="connsiteX9" fmla="*/ 115888 w 331788"/>
                  <a:gd name="connsiteY9" fmla="*/ 168275 h 268287"/>
                  <a:gd name="connsiteX10" fmla="*/ 127168 w 331788"/>
                  <a:gd name="connsiteY10" fmla="*/ 168275 h 268287"/>
                  <a:gd name="connsiteX11" fmla="*/ 139701 w 331788"/>
                  <a:gd name="connsiteY11" fmla="*/ 170835 h 268287"/>
                  <a:gd name="connsiteX12" fmla="*/ 139701 w 331788"/>
                  <a:gd name="connsiteY12" fmla="*/ 247650 h 268287"/>
                  <a:gd name="connsiteX13" fmla="*/ 115888 w 331788"/>
                  <a:gd name="connsiteY13" fmla="*/ 247650 h 268287"/>
                  <a:gd name="connsiteX14" fmla="*/ 198438 w 331788"/>
                  <a:gd name="connsiteY14" fmla="*/ 155575 h 268287"/>
                  <a:gd name="connsiteX15" fmla="*/ 198438 w 331788"/>
                  <a:gd name="connsiteY15" fmla="*/ 247650 h 268287"/>
                  <a:gd name="connsiteX16" fmla="*/ 173038 w 331788"/>
                  <a:gd name="connsiteY16" fmla="*/ 247650 h 268287"/>
                  <a:gd name="connsiteX17" fmla="*/ 173038 w 331788"/>
                  <a:gd name="connsiteY17" fmla="*/ 168363 h 268287"/>
                  <a:gd name="connsiteX18" fmla="*/ 198438 w 331788"/>
                  <a:gd name="connsiteY18" fmla="*/ 155575 h 268287"/>
                  <a:gd name="connsiteX19" fmla="*/ 149226 w 331788"/>
                  <a:gd name="connsiteY19" fmla="*/ 41376 h 268287"/>
                  <a:gd name="connsiteX20" fmla="*/ 114947 w 331788"/>
                  <a:gd name="connsiteY20" fmla="*/ 55968 h 268287"/>
                  <a:gd name="connsiteX21" fmla="*/ 114947 w 331788"/>
                  <a:gd name="connsiteY21" fmla="*/ 123418 h 268287"/>
                  <a:gd name="connsiteX22" fmla="*/ 183504 w 331788"/>
                  <a:gd name="connsiteY22" fmla="*/ 123418 h 268287"/>
                  <a:gd name="connsiteX23" fmla="*/ 183504 w 331788"/>
                  <a:gd name="connsiteY23" fmla="*/ 55968 h 268287"/>
                  <a:gd name="connsiteX24" fmla="*/ 149226 w 331788"/>
                  <a:gd name="connsiteY24" fmla="*/ 41376 h 268287"/>
                  <a:gd name="connsiteX25" fmla="*/ 228600 w 331788"/>
                  <a:gd name="connsiteY25" fmla="*/ 39687 h 268287"/>
                  <a:gd name="connsiteX26" fmla="*/ 254000 w 331788"/>
                  <a:gd name="connsiteY26" fmla="*/ 39687 h 268287"/>
                  <a:gd name="connsiteX27" fmla="*/ 254000 w 331788"/>
                  <a:gd name="connsiteY27" fmla="*/ 247650 h 268287"/>
                  <a:gd name="connsiteX28" fmla="*/ 228600 w 331788"/>
                  <a:gd name="connsiteY28" fmla="*/ 247650 h 268287"/>
                  <a:gd name="connsiteX29" fmla="*/ 228600 w 331788"/>
                  <a:gd name="connsiteY29" fmla="*/ 110730 h 268287"/>
                  <a:gd name="connsiteX30" fmla="*/ 231140 w 331788"/>
                  <a:gd name="connsiteY30" fmla="*/ 90063 h 268287"/>
                  <a:gd name="connsiteX31" fmla="*/ 228600 w 331788"/>
                  <a:gd name="connsiteY31" fmla="*/ 69396 h 268287"/>
                  <a:gd name="connsiteX32" fmla="*/ 228600 w 331788"/>
                  <a:gd name="connsiteY32" fmla="*/ 39687 h 268287"/>
                  <a:gd name="connsiteX33" fmla="*/ 149707 w 331788"/>
                  <a:gd name="connsiteY33" fmla="*/ 22312 h 268287"/>
                  <a:gd name="connsiteX34" fmla="*/ 196764 w 331788"/>
                  <a:gd name="connsiteY34" fmla="*/ 41623 h 268287"/>
                  <a:gd name="connsiteX35" fmla="*/ 196764 w 331788"/>
                  <a:gd name="connsiteY35" fmla="*/ 136893 h 268287"/>
                  <a:gd name="connsiteX36" fmla="*/ 109096 w 331788"/>
                  <a:gd name="connsiteY36" fmla="*/ 143330 h 268287"/>
                  <a:gd name="connsiteX37" fmla="*/ 97492 w 331788"/>
                  <a:gd name="connsiteY37" fmla="*/ 154917 h 268287"/>
                  <a:gd name="connsiteX38" fmla="*/ 93625 w 331788"/>
                  <a:gd name="connsiteY38" fmla="*/ 170366 h 268287"/>
                  <a:gd name="connsiteX39" fmla="*/ 43344 w 331788"/>
                  <a:gd name="connsiteY39" fmla="*/ 220576 h 268287"/>
                  <a:gd name="connsiteX40" fmla="*/ 18848 w 331788"/>
                  <a:gd name="connsiteY40" fmla="*/ 220576 h 268287"/>
                  <a:gd name="connsiteX41" fmla="*/ 18848 w 331788"/>
                  <a:gd name="connsiteY41" fmla="*/ 196115 h 268287"/>
                  <a:gd name="connsiteX42" fmla="*/ 67840 w 331788"/>
                  <a:gd name="connsiteY42" fmla="*/ 145905 h 268287"/>
                  <a:gd name="connsiteX43" fmla="*/ 84600 w 331788"/>
                  <a:gd name="connsiteY43" fmla="*/ 140755 h 268287"/>
                  <a:gd name="connsiteX44" fmla="*/ 96203 w 331788"/>
                  <a:gd name="connsiteY44" fmla="*/ 129168 h 268287"/>
                  <a:gd name="connsiteX45" fmla="*/ 102649 w 331788"/>
                  <a:gd name="connsiteY45" fmla="*/ 41623 h 268287"/>
                  <a:gd name="connsiteX46" fmla="*/ 149707 w 331788"/>
                  <a:gd name="connsiteY46" fmla="*/ 22312 h 268287"/>
                  <a:gd name="connsiteX47" fmla="*/ 280988 w 331788"/>
                  <a:gd name="connsiteY47" fmla="*/ 0 h 268287"/>
                  <a:gd name="connsiteX48" fmla="*/ 306388 w 331788"/>
                  <a:gd name="connsiteY48" fmla="*/ 0 h 268287"/>
                  <a:gd name="connsiteX49" fmla="*/ 306388 w 331788"/>
                  <a:gd name="connsiteY49" fmla="*/ 247650 h 268287"/>
                  <a:gd name="connsiteX50" fmla="*/ 280988 w 331788"/>
                  <a:gd name="connsiteY50" fmla="*/ 247650 h 26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331788" h="268287">
                    <a:moveTo>
                      <a:pt x="0" y="255587"/>
                    </a:moveTo>
                    <a:lnTo>
                      <a:pt x="331788" y="255587"/>
                    </a:lnTo>
                    <a:lnTo>
                      <a:pt x="331788" y="268287"/>
                    </a:lnTo>
                    <a:lnTo>
                      <a:pt x="0" y="268287"/>
                    </a:lnTo>
                    <a:close/>
                    <a:moveTo>
                      <a:pt x="76201" y="207962"/>
                    </a:moveTo>
                    <a:lnTo>
                      <a:pt x="82551" y="207962"/>
                    </a:lnTo>
                    <a:lnTo>
                      <a:pt x="82551" y="247650"/>
                    </a:lnTo>
                    <a:lnTo>
                      <a:pt x="55563" y="247650"/>
                    </a:lnTo>
                    <a:lnTo>
                      <a:pt x="55563" y="227012"/>
                    </a:lnTo>
                    <a:close/>
                    <a:moveTo>
                      <a:pt x="115888" y="168275"/>
                    </a:moveTo>
                    <a:cubicBezTo>
                      <a:pt x="115888" y="168275"/>
                      <a:pt x="115888" y="168275"/>
                      <a:pt x="127168" y="168275"/>
                    </a:cubicBezTo>
                    <a:cubicBezTo>
                      <a:pt x="130928" y="169555"/>
                      <a:pt x="135941" y="170835"/>
                      <a:pt x="139701" y="170835"/>
                    </a:cubicBezTo>
                    <a:cubicBezTo>
                      <a:pt x="139701" y="170835"/>
                      <a:pt x="139701" y="170835"/>
                      <a:pt x="139701" y="247650"/>
                    </a:cubicBezTo>
                    <a:cubicBezTo>
                      <a:pt x="139701" y="247650"/>
                      <a:pt x="139701" y="247650"/>
                      <a:pt x="115888" y="247650"/>
                    </a:cubicBezTo>
                    <a:close/>
                    <a:moveTo>
                      <a:pt x="198438" y="155575"/>
                    </a:moveTo>
                    <a:cubicBezTo>
                      <a:pt x="198438" y="155575"/>
                      <a:pt x="198438" y="155575"/>
                      <a:pt x="198438" y="247650"/>
                    </a:cubicBezTo>
                    <a:cubicBezTo>
                      <a:pt x="198438" y="247650"/>
                      <a:pt x="198438" y="247650"/>
                      <a:pt x="173038" y="247650"/>
                    </a:cubicBezTo>
                    <a:lnTo>
                      <a:pt x="173038" y="168363"/>
                    </a:lnTo>
                    <a:cubicBezTo>
                      <a:pt x="181928" y="165805"/>
                      <a:pt x="190818" y="161969"/>
                      <a:pt x="198438" y="155575"/>
                    </a:cubicBezTo>
                    <a:close/>
                    <a:moveTo>
                      <a:pt x="149226" y="41376"/>
                    </a:moveTo>
                    <a:cubicBezTo>
                      <a:pt x="136937" y="41376"/>
                      <a:pt x="124649" y="46240"/>
                      <a:pt x="114947" y="55968"/>
                    </a:cubicBezTo>
                    <a:cubicBezTo>
                      <a:pt x="96838" y="74128"/>
                      <a:pt x="96838" y="105259"/>
                      <a:pt x="114947" y="123418"/>
                    </a:cubicBezTo>
                    <a:cubicBezTo>
                      <a:pt x="134350" y="142875"/>
                      <a:pt x="164101" y="142875"/>
                      <a:pt x="183504" y="123418"/>
                    </a:cubicBezTo>
                    <a:cubicBezTo>
                      <a:pt x="201613" y="105259"/>
                      <a:pt x="201613" y="74128"/>
                      <a:pt x="183504" y="55968"/>
                    </a:cubicBezTo>
                    <a:cubicBezTo>
                      <a:pt x="173803" y="46240"/>
                      <a:pt x="161514" y="41376"/>
                      <a:pt x="149226" y="41376"/>
                    </a:cubicBezTo>
                    <a:close/>
                    <a:moveTo>
                      <a:pt x="228600" y="39687"/>
                    </a:moveTo>
                    <a:cubicBezTo>
                      <a:pt x="228600" y="39687"/>
                      <a:pt x="228600" y="39687"/>
                      <a:pt x="254000" y="39687"/>
                    </a:cubicBezTo>
                    <a:lnTo>
                      <a:pt x="254000" y="247650"/>
                    </a:lnTo>
                    <a:cubicBezTo>
                      <a:pt x="254000" y="247650"/>
                      <a:pt x="254000" y="247650"/>
                      <a:pt x="228600" y="247650"/>
                    </a:cubicBezTo>
                    <a:cubicBezTo>
                      <a:pt x="228600" y="247650"/>
                      <a:pt x="228600" y="247650"/>
                      <a:pt x="228600" y="110730"/>
                    </a:cubicBezTo>
                    <a:cubicBezTo>
                      <a:pt x="231140" y="104272"/>
                      <a:pt x="231140" y="96521"/>
                      <a:pt x="231140" y="90063"/>
                    </a:cubicBezTo>
                    <a:cubicBezTo>
                      <a:pt x="231140" y="83604"/>
                      <a:pt x="231140" y="75854"/>
                      <a:pt x="228600" y="69396"/>
                    </a:cubicBezTo>
                    <a:cubicBezTo>
                      <a:pt x="228600" y="69396"/>
                      <a:pt x="228600" y="69396"/>
                      <a:pt x="228600" y="39687"/>
                    </a:cubicBezTo>
                    <a:close/>
                    <a:moveTo>
                      <a:pt x="149707" y="22312"/>
                    </a:moveTo>
                    <a:cubicBezTo>
                      <a:pt x="166789" y="22312"/>
                      <a:pt x="183872" y="28749"/>
                      <a:pt x="196764" y="41623"/>
                    </a:cubicBezTo>
                    <a:cubicBezTo>
                      <a:pt x="223838" y="68659"/>
                      <a:pt x="223838" y="111144"/>
                      <a:pt x="196764" y="136893"/>
                    </a:cubicBezTo>
                    <a:cubicBezTo>
                      <a:pt x="173558" y="161354"/>
                      <a:pt x="136170" y="162641"/>
                      <a:pt x="109096" y="143330"/>
                    </a:cubicBezTo>
                    <a:cubicBezTo>
                      <a:pt x="109096" y="143330"/>
                      <a:pt x="109096" y="143330"/>
                      <a:pt x="97492" y="154917"/>
                    </a:cubicBezTo>
                    <a:cubicBezTo>
                      <a:pt x="98782" y="160067"/>
                      <a:pt x="97492" y="166504"/>
                      <a:pt x="93625" y="170366"/>
                    </a:cubicBezTo>
                    <a:cubicBezTo>
                      <a:pt x="93625" y="170366"/>
                      <a:pt x="93625" y="170366"/>
                      <a:pt x="43344" y="220576"/>
                    </a:cubicBezTo>
                    <a:cubicBezTo>
                      <a:pt x="35608" y="227013"/>
                      <a:pt x="25295" y="227013"/>
                      <a:pt x="18848" y="220576"/>
                    </a:cubicBezTo>
                    <a:cubicBezTo>
                      <a:pt x="11113" y="214139"/>
                      <a:pt x="11113" y="202552"/>
                      <a:pt x="18848" y="196115"/>
                    </a:cubicBezTo>
                    <a:cubicBezTo>
                      <a:pt x="18848" y="196115"/>
                      <a:pt x="18848" y="196115"/>
                      <a:pt x="67840" y="145905"/>
                    </a:cubicBezTo>
                    <a:cubicBezTo>
                      <a:pt x="72997" y="142043"/>
                      <a:pt x="78154" y="140755"/>
                      <a:pt x="84600" y="140755"/>
                    </a:cubicBezTo>
                    <a:cubicBezTo>
                      <a:pt x="84600" y="140755"/>
                      <a:pt x="84600" y="140755"/>
                      <a:pt x="96203" y="129168"/>
                    </a:cubicBezTo>
                    <a:cubicBezTo>
                      <a:pt x="75575" y="103420"/>
                      <a:pt x="78154" y="66084"/>
                      <a:pt x="102649" y="41623"/>
                    </a:cubicBezTo>
                    <a:cubicBezTo>
                      <a:pt x="115542" y="28749"/>
                      <a:pt x="132624" y="22312"/>
                      <a:pt x="149707" y="22312"/>
                    </a:cubicBezTo>
                    <a:close/>
                    <a:moveTo>
                      <a:pt x="280988" y="0"/>
                    </a:moveTo>
                    <a:lnTo>
                      <a:pt x="306388" y="0"/>
                    </a:lnTo>
                    <a:lnTo>
                      <a:pt x="306388" y="247650"/>
                    </a:lnTo>
                    <a:lnTo>
                      <a:pt x="280988" y="247650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15"/>
            <p:cNvSpPr txBox="1"/>
            <p:nvPr/>
          </p:nvSpPr>
          <p:spPr>
            <a:xfrm>
              <a:off x="2277019" y="2944168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标题文字</a:t>
              </a:r>
              <a:r>
                <a:rPr lang="zh-CN" altLang="en-US" sz="2400" dirty="0">
                  <a:solidFill>
                    <a:srgbClr val="0070C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添加此处</a:t>
              </a:r>
              <a:endParaRPr lang="zh-CN" altLang="en-US" sz="24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122868" y="4368800"/>
            <a:ext cx="3539597" cy="787400"/>
            <a:chOff x="1384300" y="2781300"/>
            <a:chExt cx="3539597" cy="787400"/>
          </a:xfrm>
        </p:grpSpPr>
        <p:grpSp>
          <p:nvGrpSpPr>
            <p:cNvPr id="42" name="组合 41"/>
            <p:cNvGrpSpPr/>
            <p:nvPr/>
          </p:nvGrpSpPr>
          <p:grpSpPr>
            <a:xfrm>
              <a:off x="1384300" y="2781300"/>
              <a:ext cx="787400" cy="787400"/>
              <a:chOff x="1193800" y="2959100"/>
              <a:chExt cx="787400" cy="78740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1193800" y="2959100"/>
                <a:ext cx="787400" cy="787400"/>
              </a:xfrm>
              <a:prstGeom prst="ellipse">
                <a:avLst/>
              </a:prstGeom>
              <a:noFill/>
              <a:ln w="285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5" name="椭圆 22"/>
              <p:cNvSpPr/>
              <p:nvPr/>
            </p:nvSpPr>
            <p:spPr>
              <a:xfrm>
                <a:off x="1378841" y="3136900"/>
                <a:ext cx="417318" cy="431800"/>
              </a:xfrm>
              <a:custGeom>
                <a:avLst/>
                <a:gdLst>
                  <a:gd name="connsiteX0" fmla="*/ 94055 w 317452"/>
                  <a:gd name="connsiteY0" fmla="*/ 135965 h 328468"/>
                  <a:gd name="connsiteX1" fmla="*/ 94407 w 317452"/>
                  <a:gd name="connsiteY1" fmla="*/ 136055 h 328468"/>
                  <a:gd name="connsiteX2" fmla="*/ 104825 w 317452"/>
                  <a:gd name="connsiteY2" fmla="*/ 158537 h 328468"/>
                  <a:gd name="connsiteX3" fmla="*/ 106109 w 317452"/>
                  <a:gd name="connsiteY3" fmla="*/ 161308 h 328468"/>
                  <a:gd name="connsiteX4" fmla="*/ 98162 w 317452"/>
                  <a:gd name="connsiteY4" fmla="*/ 160053 h 328468"/>
                  <a:gd name="connsiteX5" fmla="*/ 96849 w 317452"/>
                  <a:gd name="connsiteY5" fmla="*/ 160053 h 328468"/>
                  <a:gd name="connsiteX6" fmla="*/ 92911 w 317452"/>
                  <a:gd name="connsiteY6" fmla="*/ 137630 h 328468"/>
                  <a:gd name="connsiteX7" fmla="*/ 93506 w 317452"/>
                  <a:gd name="connsiteY7" fmla="*/ 136765 h 328468"/>
                  <a:gd name="connsiteX8" fmla="*/ 39496 w 317452"/>
                  <a:gd name="connsiteY8" fmla="*/ 115887 h 328468"/>
                  <a:gd name="connsiteX9" fmla="*/ 51437 w 317452"/>
                  <a:gd name="connsiteY9" fmla="*/ 165488 h 328468"/>
                  <a:gd name="connsiteX10" fmla="*/ 48784 w 317452"/>
                  <a:gd name="connsiteY10" fmla="*/ 166793 h 328468"/>
                  <a:gd name="connsiteX11" fmla="*/ 47457 w 317452"/>
                  <a:gd name="connsiteY11" fmla="*/ 170709 h 328468"/>
                  <a:gd name="connsiteX12" fmla="*/ 48784 w 317452"/>
                  <a:gd name="connsiteY12" fmla="*/ 173319 h 328468"/>
                  <a:gd name="connsiteX13" fmla="*/ 52764 w 317452"/>
                  <a:gd name="connsiteY13" fmla="*/ 175930 h 328468"/>
                  <a:gd name="connsiteX14" fmla="*/ 55418 w 317452"/>
                  <a:gd name="connsiteY14" fmla="*/ 174625 h 328468"/>
                  <a:gd name="connsiteX15" fmla="*/ 87263 w 317452"/>
                  <a:gd name="connsiteY15" fmla="*/ 216393 h 328468"/>
                  <a:gd name="connsiteX16" fmla="*/ 55418 w 317452"/>
                  <a:gd name="connsiteY16" fmla="*/ 230752 h 328468"/>
                  <a:gd name="connsiteX17" fmla="*/ 38169 w 317452"/>
                  <a:gd name="connsiteY17" fmla="*/ 224225 h 328468"/>
                  <a:gd name="connsiteX18" fmla="*/ 1017 w 317452"/>
                  <a:gd name="connsiteY18" fmla="*/ 147214 h 328468"/>
                  <a:gd name="connsiteX19" fmla="*/ 7651 w 317452"/>
                  <a:gd name="connsiteY19" fmla="*/ 128940 h 328468"/>
                  <a:gd name="connsiteX20" fmla="*/ 39496 w 317452"/>
                  <a:gd name="connsiteY20" fmla="*/ 115887 h 328468"/>
                  <a:gd name="connsiteX21" fmla="*/ 63900 w 317452"/>
                  <a:gd name="connsiteY21" fmla="*/ 106627 h 328468"/>
                  <a:gd name="connsiteX22" fmla="*/ 71807 w 317452"/>
                  <a:gd name="connsiteY22" fmla="*/ 114982 h 328468"/>
                  <a:gd name="connsiteX23" fmla="*/ 81033 w 317452"/>
                  <a:gd name="connsiteY23" fmla="*/ 133331 h 328468"/>
                  <a:gd name="connsiteX24" fmla="*/ 87623 w 317452"/>
                  <a:gd name="connsiteY24" fmla="*/ 130710 h 328468"/>
                  <a:gd name="connsiteX25" fmla="*/ 95803 w 317452"/>
                  <a:gd name="connsiteY25" fmla="*/ 133422 h 328468"/>
                  <a:gd name="connsiteX26" fmla="*/ 94055 w 317452"/>
                  <a:gd name="connsiteY26" fmla="*/ 135965 h 328468"/>
                  <a:gd name="connsiteX27" fmla="*/ 89115 w 317452"/>
                  <a:gd name="connsiteY27" fmla="*/ 134702 h 328468"/>
                  <a:gd name="connsiteX28" fmla="*/ 83823 w 317452"/>
                  <a:gd name="connsiteY28" fmla="*/ 137407 h 328468"/>
                  <a:gd name="connsiteX29" fmla="*/ 82500 w 317452"/>
                  <a:gd name="connsiteY29" fmla="*/ 137407 h 328468"/>
                  <a:gd name="connsiteX30" fmla="*/ 97053 w 317452"/>
                  <a:gd name="connsiteY30" fmla="*/ 169863 h 328468"/>
                  <a:gd name="connsiteX31" fmla="*/ 98375 w 317452"/>
                  <a:gd name="connsiteY31" fmla="*/ 169863 h 328468"/>
                  <a:gd name="connsiteX32" fmla="*/ 103667 w 317452"/>
                  <a:gd name="connsiteY32" fmla="*/ 167158 h 328468"/>
                  <a:gd name="connsiteX33" fmla="*/ 106313 w 317452"/>
                  <a:gd name="connsiteY33" fmla="*/ 161749 h 328468"/>
                  <a:gd name="connsiteX34" fmla="*/ 106109 w 317452"/>
                  <a:gd name="connsiteY34" fmla="*/ 161308 h 328468"/>
                  <a:gd name="connsiteX35" fmla="*/ 109648 w 317452"/>
                  <a:gd name="connsiteY35" fmla="*/ 161866 h 328468"/>
                  <a:gd name="connsiteX36" fmla="*/ 110272 w 317452"/>
                  <a:gd name="connsiteY36" fmla="*/ 161402 h 328468"/>
                  <a:gd name="connsiteX37" fmla="*/ 110522 w 317452"/>
                  <a:gd name="connsiteY37" fmla="*/ 164622 h 328468"/>
                  <a:gd name="connsiteX38" fmla="*/ 106074 w 317452"/>
                  <a:gd name="connsiteY38" fmla="*/ 170028 h 328468"/>
                  <a:gd name="connsiteX39" fmla="*/ 99484 w 317452"/>
                  <a:gd name="connsiteY39" fmla="*/ 172650 h 328468"/>
                  <a:gd name="connsiteX40" fmla="*/ 107391 w 317452"/>
                  <a:gd name="connsiteY40" fmla="*/ 192309 h 328468"/>
                  <a:gd name="connsiteX41" fmla="*/ 100802 w 317452"/>
                  <a:gd name="connsiteY41" fmla="*/ 211968 h 328468"/>
                  <a:gd name="connsiteX42" fmla="*/ 91576 w 317452"/>
                  <a:gd name="connsiteY42" fmla="*/ 215900 h 328468"/>
                  <a:gd name="connsiteX43" fmla="*/ 59946 w 317452"/>
                  <a:gd name="connsiteY43" fmla="*/ 172650 h 328468"/>
                  <a:gd name="connsiteX44" fmla="*/ 62582 w 317452"/>
                  <a:gd name="connsiteY44" fmla="*/ 171339 h 328468"/>
                  <a:gd name="connsiteX45" fmla="*/ 63900 w 317452"/>
                  <a:gd name="connsiteY45" fmla="*/ 166097 h 328468"/>
                  <a:gd name="connsiteX46" fmla="*/ 62582 w 317452"/>
                  <a:gd name="connsiteY46" fmla="*/ 163475 h 328468"/>
                  <a:gd name="connsiteX47" fmla="*/ 58628 w 317452"/>
                  <a:gd name="connsiteY47" fmla="*/ 162165 h 328468"/>
                  <a:gd name="connsiteX48" fmla="*/ 54674 w 317452"/>
                  <a:gd name="connsiteY48" fmla="*/ 163475 h 328468"/>
                  <a:gd name="connsiteX49" fmla="*/ 42813 w 317452"/>
                  <a:gd name="connsiteY49" fmla="*/ 111051 h 328468"/>
                  <a:gd name="connsiteX50" fmla="*/ 52038 w 317452"/>
                  <a:gd name="connsiteY50" fmla="*/ 107119 h 328468"/>
                  <a:gd name="connsiteX51" fmla="*/ 63900 w 317452"/>
                  <a:gd name="connsiteY51" fmla="*/ 106627 h 328468"/>
                  <a:gd name="connsiteX52" fmla="*/ 221560 w 317452"/>
                  <a:gd name="connsiteY52" fmla="*/ 67725 h 328468"/>
                  <a:gd name="connsiteX53" fmla="*/ 239938 w 317452"/>
                  <a:gd name="connsiteY53" fmla="*/ 67725 h 328468"/>
                  <a:gd name="connsiteX54" fmla="*/ 249127 w 317452"/>
                  <a:gd name="connsiteY54" fmla="*/ 90147 h 328468"/>
                  <a:gd name="connsiteX55" fmla="*/ 249127 w 317452"/>
                  <a:gd name="connsiteY55" fmla="*/ 99380 h 328468"/>
                  <a:gd name="connsiteX56" fmla="*/ 259629 w 317452"/>
                  <a:gd name="connsiteY56" fmla="*/ 162691 h 328468"/>
                  <a:gd name="connsiteX57" fmla="*/ 300324 w 317452"/>
                  <a:gd name="connsiteY57" fmla="*/ 193027 h 328468"/>
                  <a:gd name="connsiteX58" fmla="*/ 304262 w 317452"/>
                  <a:gd name="connsiteY58" fmla="*/ 215450 h 328468"/>
                  <a:gd name="connsiteX59" fmla="*/ 283258 w 317452"/>
                  <a:gd name="connsiteY59" fmla="*/ 219407 h 328468"/>
                  <a:gd name="connsiteX60" fmla="*/ 281946 w 317452"/>
                  <a:gd name="connsiteY60" fmla="*/ 218088 h 328468"/>
                  <a:gd name="connsiteX61" fmla="*/ 236000 w 317452"/>
                  <a:gd name="connsiteY61" fmla="*/ 185113 h 328468"/>
                  <a:gd name="connsiteX62" fmla="*/ 229436 w 317452"/>
                  <a:gd name="connsiteY62" fmla="*/ 174562 h 328468"/>
                  <a:gd name="connsiteX63" fmla="*/ 224185 w 317452"/>
                  <a:gd name="connsiteY63" fmla="*/ 145544 h 328468"/>
                  <a:gd name="connsiteX64" fmla="*/ 196617 w 317452"/>
                  <a:gd name="connsiteY64" fmla="*/ 194346 h 328468"/>
                  <a:gd name="connsiteX65" fmla="*/ 229436 w 317452"/>
                  <a:gd name="connsiteY65" fmla="*/ 243148 h 328468"/>
                  <a:gd name="connsiteX66" fmla="*/ 230749 w 317452"/>
                  <a:gd name="connsiteY66" fmla="*/ 265571 h 328468"/>
                  <a:gd name="connsiteX67" fmla="*/ 195305 w 317452"/>
                  <a:gd name="connsiteY67" fmla="*/ 318329 h 328468"/>
                  <a:gd name="connsiteX68" fmla="*/ 169050 w 317452"/>
                  <a:gd name="connsiteY68" fmla="*/ 323605 h 328468"/>
                  <a:gd name="connsiteX69" fmla="*/ 167737 w 317452"/>
                  <a:gd name="connsiteY69" fmla="*/ 323605 h 328468"/>
                  <a:gd name="connsiteX70" fmla="*/ 162486 w 317452"/>
                  <a:gd name="connsiteY70" fmla="*/ 297226 h 328468"/>
                  <a:gd name="connsiteX71" fmla="*/ 191366 w 317452"/>
                  <a:gd name="connsiteY71" fmla="*/ 255019 h 328468"/>
                  <a:gd name="connsiteX72" fmla="*/ 167737 w 317452"/>
                  <a:gd name="connsiteY72" fmla="*/ 220726 h 328468"/>
                  <a:gd name="connsiteX73" fmla="*/ 70594 w 317452"/>
                  <a:gd name="connsiteY73" fmla="*/ 322286 h 328468"/>
                  <a:gd name="connsiteX74" fmla="*/ 46965 w 317452"/>
                  <a:gd name="connsiteY74" fmla="*/ 326243 h 328468"/>
                  <a:gd name="connsiteX75" fmla="*/ 44339 w 317452"/>
                  <a:gd name="connsiteY75" fmla="*/ 322286 h 328468"/>
                  <a:gd name="connsiteX76" fmla="*/ 43027 w 317452"/>
                  <a:gd name="connsiteY76" fmla="*/ 295907 h 328468"/>
                  <a:gd name="connsiteX77" fmla="*/ 144108 w 317452"/>
                  <a:gd name="connsiteY77" fmla="*/ 189070 h 328468"/>
                  <a:gd name="connsiteX78" fmla="*/ 148046 w 317452"/>
                  <a:gd name="connsiteY78" fmla="*/ 177200 h 328468"/>
                  <a:gd name="connsiteX79" fmla="*/ 190054 w 317452"/>
                  <a:gd name="connsiteY79" fmla="*/ 103337 h 328468"/>
                  <a:gd name="connsiteX80" fmla="*/ 151984 w 317452"/>
                  <a:gd name="connsiteY80" fmla="*/ 107294 h 328468"/>
                  <a:gd name="connsiteX81" fmla="*/ 119166 w 317452"/>
                  <a:gd name="connsiteY81" fmla="*/ 154777 h 328468"/>
                  <a:gd name="connsiteX82" fmla="*/ 110272 w 317452"/>
                  <a:gd name="connsiteY82" fmla="*/ 161402 h 328468"/>
                  <a:gd name="connsiteX83" fmla="*/ 110027 w 317452"/>
                  <a:gd name="connsiteY83" fmla="*/ 158233 h 328468"/>
                  <a:gd name="connsiteX84" fmla="*/ 99484 w 317452"/>
                  <a:gd name="connsiteY84" fmla="*/ 134642 h 328468"/>
                  <a:gd name="connsiteX85" fmla="*/ 95803 w 317452"/>
                  <a:gd name="connsiteY85" fmla="*/ 133422 h 328468"/>
                  <a:gd name="connsiteX86" fmla="*/ 97670 w 317452"/>
                  <a:gd name="connsiteY86" fmla="*/ 130706 h 328468"/>
                  <a:gd name="connsiteX87" fmla="*/ 130980 w 317452"/>
                  <a:gd name="connsiteY87" fmla="*/ 82234 h 328468"/>
                  <a:gd name="connsiteX88" fmla="*/ 141482 w 317452"/>
                  <a:gd name="connsiteY88" fmla="*/ 75639 h 328468"/>
                  <a:gd name="connsiteX89" fmla="*/ 221560 w 317452"/>
                  <a:gd name="connsiteY89" fmla="*/ 67725 h 328468"/>
                  <a:gd name="connsiteX90" fmla="*/ 276970 w 317452"/>
                  <a:gd name="connsiteY90" fmla="*/ 0 h 328468"/>
                  <a:gd name="connsiteX91" fmla="*/ 317452 w 317452"/>
                  <a:gd name="connsiteY91" fmla="*/ 39688 h 328468"/>
                  <a:gd name="connsiteX92" fmla="*/ 276970 w 317452"/>
                  <a:gd name="connsiteY92" fmla="*/ 79376 h 328468"/>
                  <a:gd name="connsiteX93" fmla="*/ 236488 w 317452"/>
                  <a:gd name="connsiteY93" fmla="*/ 39688 h 328468"/>
                  <a:gd name="connsiteX94" fmla="*/ 276970 w 317452"/>
                  <a:gd name="connsiteY94" fmla="*/ 0 h 32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17452" h="328468">
                    <a:moveTo>
                      <a:pt x="94055" y="135965"/>
                    </a:moveTo>
                    <a:lnTo>
                      <a:pt x="94407" y="136055"/>
                    </a:lnTo>
                    <a:cubicBezTo>
                      <a:pt x="100360" y="148902"/>
                      <a:pt x="103337" y="155325"/>
                      <a:pt x="104825" y="158537"/>
                    </a:cubicBezTo>
                    <a:lnTo>
                      <a:pt x="106109" y="161308"/>
                    </a:lnTo>
                    <a:lnTo>
                      <a:pt x="98162" y="160053"/>
                    </a:lnTo>
                    <a:cubicBezTo>
                      <a:pt x="98162" y="160053"/>
                      <a:pt x="96849" y="160053"/>
                      <a:pt x="96849" y="160053"/>
                    </a:cubicBezTo>
                    <a:cubicBezTo>
                      <a:pt x="90285" y="154777"/>
                      <a:pt x="87660" y="144225"/>
                      <a:pt x="92911" y="137630"/>
                    </a:cubicBezTo>
                    <a:cubicBezTo>
                      <a:pt x="92911" y="137630"/>
                      <a:pt x="92911" y="137630"/>
                      <a:pt x="93506" y="136765"/>
                    </a:cubicBezTo>
                    <a:close/>
                    <a:moveTo>
                      <a:pt x="39496" y="115887"/>
                    </a:moveTo>
                    <a:cubicBezTo>
                      <a:pt x="39496" y="115887"/>
                      <a:pt x="39496" y="115887"/>
                      <a:pt x="51437" y="165488"/>
                    </a:cubicBezTo>
                    <a:cubicBezTo>
                      <a:pt x="51437" y="165488"/>
                      <a:pt x="51437" y="165488"/>
                      <a:pt x="48784" y="166793"/>
                    </a:cubicBezTo>
                    <a:cubicBezTo>
                      <a:pt x="47457" y="166793"/>
                      <a:pt x="47457" y="169403"/>
                      <a:pt x="47457" y="170709"/>
                    </a:cubicBezTo>
                    <a:cubicBezTo>
                      <a:pt x="47457" y="170709"/>
                      <a:pt x="47457" y="170709"/>
                      <a:pt x="48784" y="173319"/>
                    </a:cubicBezTo>
                    <a:cubicBezTo>
                      <a:pt x="50111" y="175930"/>
                      <a:pt x="51437" y="175930"/>
                      <a:pt x="52764" y="175930"/>
                    </a:cubicBezTo>
                    <a:lnTo>
                      <a:pt x="55418" y="174625"/>
                    </a:lnTo>
                    <a:cubicBezTo>
                      <a:pt x="55418" y="174625"/>
                      <a:pt x="55418" y="174625"/>
                      <a:pt x="87263" y="216393"/>
                    </a:cubicBezTo>
                    <a:cubicBezTo>
                      <a:pt x="87263" y="216393"/>
                      <a:pt x="87263" y="216393"/>
                      <a:pt x="55418" y="230752"/>
                    </a:cubicBezTo>
                    <a:cubicBezTo>
                      <a:pt x="48784" y="233362"/>
                      <a:pt x="40823" y="230752"/>
                      <a:pt x="38169" y="224225"/>
                    </a:cubicBezTo>
                    <a:cubicBezTo>
                      <a:pt x="38169" y="224225"/>
                      <a:pt x="38169" y="224225"/>
                      <a:pt x="1017" y="147214"/>
                    </a:cubicBezTo>
                    <a:cubicBezTo>
                      <a:pt x="-1637" y="140687"/>
                      <a:pt x="1017" y="132856"/>
                      <a:pt x="7651" y="128940"/>
                    </a:cubicBezTo>
                    <a:cubicBezTo>
                      <a:pt x="7651" y="128940"/>
                      <a:pt x="7651" y="128940"/>
                      <a:pt x="39496" y="115887"/>
                    </a:cubicBezTo>
                    <a:close/>
                    <a:moveTo>
                      <a:pt x="63900" y="106627"/>
                    </a:moveTo>
                    <a:cubicBezTo>
                      <a:pt x="67524" y="108102"/>
                      <a:pt x="70489" y="111051"/>
                      <a:pt x="71807" y="114982"/>
                    </a:cubicBezTo>
                    <a:cubicBezTo>
                      <a:pt x="71807" y="114982"/>
                      <a:pt x="71807" y="114982"/>
                      <a:pt x="81033" y="133331"/>
                    </a:cubicBezTo>
                    <a:cubicBezTo>
                      <a:pt x="81033" y="133331"/>
                      <a:pt x="81033" y="133331"/>
                      <a:pt x="87623" y="130710"/>
                    </a:cubicBezTo>
                    <a:lnTo>
                      <a:pt x="95803" y="133422"/>
                    </a:lnTo>
                    <a:lnTo>
                      <a:pt x="94055" y="135965"/>
                    </a:lnTo>
                    <a:lnTo>
                      <a:pt x="89115" y="134702"/>
                    </a:lnTo>
                    <a:cubicBezTo>
                      <a:pt x="89115" y="134702"/>
                      <a:pt x="89115" y="134702"/>
                      <a:pt x="83823" y="137407"/>
                    </a:cubicBezTo>
                    <a:cubicBezTo>
                      <a:pt x="83823" y="137407"/>
                      <a:pt x="82500" y="137407"/>
                      <a:pt x="82500" y="137407"/>
                    </a:cubicBezTo>
                    <a:cubicBezTo>
                      <a:pt x="82500" y="137407"/>
                      <a:pt x="82500" y="137407"/>
                      <a:pt x="97053" y="169863"/>
                    </a:cubicBezTo>
                    <a:cubicBezTo>
                      <a:pt x="97053" y="169863"/>
                      <a:pt x="97053" y="169863"/>
                      <a:pt x="98375" y="169863"/>
                    </a:cubicBezTo>
                    <a:lnTo>
                      <a:pt x="103667" y="167158"/>
                    </a:lnTo>
                    <a:cubicBezTo>
                      <a:pt x="106313" y="165806"/>
                      <a:pt x="106313" y="163101"/>
                      <a:pt x="106313" y="161749"/>
                    </a:cubicBezTo>
                    <a:lnTo>
                      <a:pt x="106109" y="161308"/>
                    </a:lnTo>
                    <a:lnTo>
                      <a:pt x="109648" y="161866"/>
                    </a:lnTo>
                    <a:lnTo>
                      <a:pt x="110272" y="161402"/>
                    </a:lnTo>
                    <a:lnTo>
                      <a:pt x="110522" y="164622"/>
                    </a:lnTo>
                    <a:cubicBezTo>
                      <a:pt x="109698" y="166752"/>
                      <a:pt x="108051" y="168718"/>
                      <a:pt x="106074" y="170028"/>
                    </a:cubicBezTo>
                    <a:cubicBezTo>
                      <a:pt x="106074" y="170028"/>
                      <a:pt x="106074" y="170028"/>
                      <a:pt x="99484" y="172650"/>
                    </a:cubicBezTo>
                    <a:cubicBezTo>
                      <a:pt x="99484" y="172650"/>
                      <a:pt x="99484" y="172650"/>
                      <a:pt x="107391" y="192309"/>
                    </a:cubicBezTo>
                    <a:cubicBezTo>
                      <a:pt x="111345" y="198862"/>
                      <a:pt x="107391" y="208036"/>
                      <a:pt x="100802" y="211968"/>
                    </a:cubicBezTo>
                    <a:cubicBezTo>
                      <a:pt x="100802" y="211968"/>
                      <a:pt x="100802" y="211968"/>
                      <a:pt x="91576" y="215900"/>
                    </a:cubicBezTo>
                    <a:cubicBezTo>
                      <a:pt x="91576" y="215900"/>
                      <a:pt x="91576" y="215900"/>
                      <a:pt x="59946" y="172650"/>
                    </a:cubicBezTo>
                    <a:cubicBezTo>
                      <a:pt x="59946" y="172650"/>
                      <a:pt x="59946" y="172650"/>
                      <a:pt x="62582" y="171339"/>
                    </a:cubicBezTo>
                    <a:cubicBezTo>
                      <a:pt x="65218" y="170028"/>
                      <a:pt x="65218" y="167407"/>
                      <a:pt x="63900" y="166097"/>
                    </a:cubicBezTo>
                    <a:cubicBezTo>
                      <a:pt x="63900" y="166097"/>
                      <a:pt x="63900" y="166097"/>
                      <a:pt x="62582" y="163475"/>
                    </a:cubicBezTo>
                    <a:cubicBezTo>
                      <a:pt x="62582" y="162165"/>
                      <a:pt x="59946" y="160854"/>
                      <a:pt x="58628" y="162165"/>
                    </a:cubicBezTo>
                    <a:cubicBezTo>
                      <a:pt x="58628" y="162165"/>
                      <a:pt x="58628" y="162165"/>
                      <a:pt x="54674" y="163475"/>
                    </a:cubicBezTo>
                    <a:cubicBezTo>
                      <a:pt x="54674" y="163475"/>
                      <a:pt x="54674" y="163475"/>
                      <a:pt x="42813" y="111051"/>
                    </a:cubicBezTo>
                    <a:cubicBezTo>
                      <a:pt x="42813" y="111051"/>
                      <a:pt x="42813" y="111051"/>
                      <a:pt x="52038" y="107119"/>
                    </a:cubicBezTo>
                    <a:cubicBezTo>
                      <a:pt x="55992" y="105153"/>
                      <a:pt x="60275" y="105153"/>
                      <a:pt x="63900" y="106627"/>
                    </a:cubicBezTo>
                    <a:close/>
                    <a:moveTo>
                      <a:pt x="221560" y="67725"/>
                    </a:moveTo>
                    <a:cubicBezTo>
                      <a:pt x="226810" y="65087"/>
                      <a:pt x="234687" y="65087"/>
                      <a:pt x="239938" y="67725"/>
                    </a:cubicBezTo>
                    <a:cubicBezTo>
                      <a:pt x="247814" y="73001"/>
                      <a:pt x="250440" y="80915"/>
                      <a:pt x="249127" y="90147"/>
                    </a:cubicBezTo>
                    <a:cubicBezTo>
                      <a:pt x="249127" y="92785"/>
                      <a:pt x="249127" y="96742"/>
                      <a:pt x="249127" y="99380"/>
                    </a:cubicBezTo>
                    <a:cubicBezTo>
                      <a:pt x="249127" y="99380"/>
                      <a:pt x="249127" y="99380"/>
                      <a:pt x="259629" y="162691"/>
                    </a:cubicBezTo>
                    <a:cubicBezTo>
                      <a:pt x="259629" y="162691"/>
                      <a:pt x="259629" y="162691"/>
                      <a:pt x="300324" y="193027"/>
                    </a:cubicBezTo>
                    <a:cubicBezTo>
                      <a:pt x="308200" y="198303"/>
                      <a:pt x="309513" y="207536"/>
                      <a:pt x="304262" y="215450"/>
                    </a:cubicBezTo>
                    <a:cubicBezTo>
                      <a:pt x="299011" y="222045"/>
                      <a:pt x="289822" y="223363"/>
                      <a:pt x="283258" y="219407"/>
                    </a:cubicBezTo>
                    <a:cubicBezTo>
                      <a:pt x="283258" y="219407"/>
                      <a:pt x="281946" y="219407"/>
                      <a:pt x="281946" y="218088"/>
                    </a:cubicBezTo>
                    <a:cubicBezTo>
                      <a:pt x="281946" y="218088"/>
                      <a:pt x="281946" y="218088"/>
                      <a:pt x="236000" y="185113"/>
                    </a:cubicBezTo>
                    <a:cubicBezTo>
                      <a:pt x="232061" y="182475"/>
                      <a:pt x="230749" y="178518"/>
                      <a:pt x="229436" y="174562"/>
                    </a:cubicBezTo>
                    <a:cubicBezTo>
                      <a:pt x="229436" y="174562"/>
                      <a:pt x="229436" y="174562"/>
                      <a:pt x="224185" y="145544"/>
                    </a:cubicBezTo>
                    <a:cubicBezTo>
                      <a:pt x="224185" y="145544"/>
                      <a:pt x="224185" y="145544"/>
                      <a:pt x="196617" y="194346"/>
                    </a:cubicBezTo>
                    <a:cubicBezTo>
                      <a:pt x="196617" y="194346"/>
                      <a:pt x="196617" y="194346"/>
                      <a:pt x="229436" y="243148"/>
                    </a:cubicBezTo>
                    <a:cubicBezTo>
                      <a:pt x="234687" y="249743"/>
                      <a:pt x="234687" y="258976"/>
                      <a:pt x="230749" y="265571"/>
                    </a:cubicBezTo>
                    <a:cubicBezTo>
                      <a:pt x="230749" y="265571"/>
                      <a:pt x="230749" y="265571"/>
                      <a:pt x="195305" y="318329"/>
                    </a:cubicBezTo>
                    <a:cubicBezTo>
                      <a:pt x="188741" y="326243"/>
                      <a:pt x="178239" y="328881"/>
                      <a:pt x="169050" y="323605"/>
                    </a:cubicBezTo>
                    <a:cubicBezTo>
                      <a:pt x="169050" y="323605"/>
                      <a:pt x="169050" y="323605"/>
                      <a:pt x="167737" y="323605"/>
                    </a:cubicBezTo>
                    <a:cubicBezTo>
                      <a:pt x="159861" y="318329"/>
                      <a:pt x="157235" y="305140"/>
                      <a:pt x="162486" y="297226"/>
                    </a:cubicBezTo>
                    <a:cubicBezTo>
                      <a:pt x="162486" y="297226"/>
                      <a:pt x="162486" y="297226"/>
                      <a:pt x="191366" y="255019"/>
                    </a:cubicBezTo>
                    <a:cubicBezTo>
                      <a:pt x="191366" y="255019"/>
                      <a:pt x="191366" y="255019"/>
                      <a:pt x="167737" y="220726"/>
                    </a:cubicBezTo>
                    <a:cubicBezTo>
                      <a:pt x="167737" y="220726"/>
                      <a:pt x="167737" y="220726"/>
                      <a:pt x="70594" y="322286"/>
                    </a:cubicBezTo>
                    <a:cubicBezTo>
                      <a:pt x="65343" y="328881"/>
                      <a:pt x="54841" y="330200"/>
                      <a:pt x="46965" y="326243"/>
                    </a:cubicBezTo>
                    <a:cubicBezTo>
                      <a:pt x="45652" y="324924"/>
                      <a:pt x="44339" y="323605"/>
                      <a:pt x="44339" y="322286"/>
                    </a:cubicBezTo>
                    <a:cubicBezTo>
                      <a:pt x="36463" y="315691"/>
                      <a:pt x="36463" y="303821"/>
                      <a:pt x="43027" y="295907"/>
                    </a:cubicBezTo>
                    <a:cubicBezTo>
                      <a:pt x="43027" y="295907"/>
                      <a:pt x="43027" y="295907"/>
                      <a:pt x="144108" y="189070"/>
                    </a:cubicBezTo>
                    <a:cubicBezTo>
                      <a:pt x="144108" y="185113"/>
                      <a:pt x="145421" y="181156"/>
                      <a:pt x="148046" y="177200"/>
                    </a:cubicBezTo>
                    <a:cubicBezTo>
                      <a:pt x="148046" y="177200"/>
                      <a:pt x="148046" y="177200"/>
                      <a:pt x="190054" y="103337"/>
                    </a:cubicBezTo>
                    <a:cubicBezTo>
                      <a:pt x="190054" y="103337"/>
                      <a:pt x="190054" y="103337"/>
                      <a:pt x="151984" y="107294"/>
                    </a:cubicBezTo>
                    <a:cubicBezTo>
                      <a:pt x="151984" y="107294"/>
                      <a:pt x="151984" y="107294"/>
                      <a:pt x="119166" y="154777"/>
                    </a:cubicBezTo>
                    <a:lnTo>
                      <a:pt x="110272" y="161402"/>
                    </a:lnTo>
                    <a:lnTo>
                      <a:pt x="110027" y="158233"/>
                    </a:lnTo>
                    <a:cubicBezTo>
                      <a:pt x="99484" y="134642"/>
                      <a:pt x="99484" y="134642"/>
                      <a:pt x="99484" y="134642"/>
                    </a:cubicBezTo>
                    <a:lnTo>
                      <a:pt x="95803" y="133422"/>
                    </a:lnTo>
                    <a:lnTo>
                      <a:pt x="97670" y="130706"/>
                    </a:lnTo>
                    <a:cubicBezTo>
                      <a:pt x="102428" y="123781"/>
                      <a:pt x="111946" y="109932"/>
                      <a:pt x="130980" y="82234"/>
                    </a:cubicBezTo>
                    <a:cubicBezTo>
                      <a:pt x="133606" y="78277"/>
                      <a:pt x="137544" y="75639"/>
                      <a:pt x="141482" y="75639"/>
                    </a:cubicBezTo>
                    <a:cubicBezTo>
                      <a:pt x="141482" y="75639"/>
                      <a:pt x="141482" y="75639"/>
                      <a:pt x="221560" y="67725"/>
                    </a:cubicBezTo>
                    <a:close/>
                    <a:moveTo>
                      <a:pt x="276970" y="0"/>
                    </a:moveTo>
                    <a:cubicBezTo>
                      <a:pt x="299328" y="0"/>
                      <a:pt x="317452" y="17769"/>
                      <a:pt x="317452" y="39688"/>
                    </a:cubicBezTo>
                    <a:cubicBezTo>
                      <a:pt x="317452" y="61607"/>
                      <a:pt x="299328" y="79376"/>
                      <a:pt x="276970" y="79376"/>
                    </a:cubicBezTo>
                    <a:cubicBezTo>
                      <a:pt x="254612" y="79376"/>
                      <a:pt x="236488" y="61607"/>
                      <a:pt x="236488" y="39688"/>
                    </a:cubicBezTo>
                    <a:cubicBezTo>
                      <a:pt x="236488" y="17769"/>
                      <a:pt x="254612" y="0"/>
                      <a:pt x="276970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20"/>
            <p:cNvSpPr txBox="1"/>
            <p:nvPr/>
          </p:nvSpPr>
          <p:spPr>
            <a:xfrm>
              <a:off x="2277019" y="2944168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标题文字</a:t>
              </a:r>
              <a:r>
                <a:rPr lang="zh-CN" altLang="en-US" sz="2400" dirty="0">
                  <a:solidFill>
                    <a:srgbClr val="0070C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添加此处</a:t>
              </a:r>
              <a:endParaRPr lang="zh-CN" altLang="en-US" sz="24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537452" y="4368800"/>
            <a:ext cx="3539597" cy="787400"/>
            <a:chOff x="1384300" y="2781300"/>
            <a:chExt cx="3539597" cy="787400"/>
          </a:xfrm>
        </p:grpSpPr>
        <p:grpSp>
          <p:nvGrpSpPr>
            <p:cNvPr id="47" name="组合 46"/>
            <p:cNvGrpSpPr/>
            <p:nvPr/>
          </p:nvGrpSpPr>
          <p:grpSpPr>
            <a:xfrm>
              <a:off x="1384300" y="2781300"/>
              <a:ext cx="787400" cy="787400"/>
              <a:chOff x="1193800" y="2959100"/>
              <a:chExt cx="787400" cy="78740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1193800" y="2959100"/>
                <a:ext cx="787400" cy="787400"/>
              </a:xfrm>
              <a:prstGeom prst="ellipse">
                <a:avLst/>
              </a:prstGeom>
              <a:noFill/>
              <a:ln w="285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0" name="椭圆 27"/>
              <p:cNvSpPr/>
              <p:nvPr/>
            </p:nvSpPr>
            <p:spPr>
              <a:xfrm>
                <a:off x="1406722" y="3136900"/>
                <a:ext cx="361555" cy="431800"/>
              </a:xfrm>
              <a:custGeom>
                <a:avLst/>
                <a:gdLst>
                  <a:gd name="connsiteX0" fmla="*/ 132196 w 277813"/>
                  <a:gd name="connsiteY0" fmla="*/ 133350 h 331788"/>
                  <a:gd name="connsiteX1" fmla="*/ 132196 w 277813"/>
                  <a:gd name="connsiteY1" fmla="*/ 152673 h 331788"/>
                  <a:gd name="connsiteX2" fmla="*/ 99724 w 277813"/>
                  <a:gd name="connsiteY2" fmla="*/ 186167 h 331788"/>
                  <a:gd name="connsiteX3" fmla="*/ 134793 w 277813"/>
                  <a:gd name="connsiteY3" fmla="*/ 220949 h 331788"/>
                  <a:gd name="connsiteX4" fmla="*/ 154276 w 277813"/>
                  <a:gd name="connsiteY4" fmla="*/ 237696 h 331788"/>
                  <a:gd name="connsiteX5" fmla="*/ 136092 w 277813"/>
                  <a:gd name="connsiteY5" fmla="*/ 249290 h 331788"/>
                  <a:gd name="connsiteX6" fmla="*/ 104920 w 277813"/>
                  <a:gd name="connsiteY6" fmla="*/ 241561 h 331788"/>
                  <a:gd name="connsiteX7" fmla="*/ 98425 w 277813"/>
                  <a:gd name="connsiteY7" fmla="*/ 263460 h 331788"/>
                  <a:gd name="connsiteX8" fmla="*/ 130897 w 277813"/>
                  <a:gd name="connsiteY8" fmla="*/ 272478 h 331788"/>
                  <a:gd name="connsiteX9" fmla="*/ 130897 w 277813"/>
                  <a:gd name="connsiteY9" fmla="*/ 290513 h 331788"/>
                  <a:gd name="connsiteX10" fmla="*/ 150380 w 277813"/>
                  <a:gd name="connsiteY10" fmla="*/ 290513 h 331788"/>
                  <a:gd name="connsiteX11" fmla="*/ 150380 w 277813"/>
                  <a:gd name="connsiteY11" fmla="*/ 271190 h 331788"/>
                  <a:gd name="connsiteX12" fmla="*/ 184150 w 277813"/>
                  <a:gd name="connsiteY12" fmla="*/ 235120 h 331788"/>
                  <a:gd name="connsiteX13" fmla="*/ 152978 w 277813"/>
                  <a:gd name="connsiteY13" fmla="*/ 199049 h 331788"/>
                  <a:gd name="connsiteX14" fmla="*/ 129598 w 277813"/>
                  <a:gd name="connsiteY14" fmla="*/ 182303 h 331788"/>
                  <a:gd name="connsiteX15" fmla="*/ 146483 w 277813"/>
                  <a:gd name="connsiteY15" fmla="*/ 171997 h 331788"/>
                  <a:gd name="connsiteX16" fmla="*/ 173759 w 277813"/>
                  <a:gd name="connsiteY16" fmla="*/ 178438 h 331788"/>
                  <a:gd name="connsiteX17" fmla="*/ 178955 w 277813"/>
                  <a:gd name="connsiteY17" fmla="*/ 156538 h 331788"/>
                  <a:gd name="connsiteX18" fmla="*/ 151679 w 277813"/>
                  <a:gd name="connsiteY18" fmla="*/ 151385 h 331788"/>
                  <a:gd name="connsiteX19" fmla="*/ 151679 w 277813"/>
                  <a:gd name="connsiteY19" fmla="*/ 133350 h 331788"/>
                  <a:gd name="connsiteX20" fmla="*/ 132196 w 277813"/>
                  <a:gd name="connsiteY20" fmla="*/ 133350 h 331788"/>
                  <a:gd name="connsiteX21" fmla="*/ 136310 w 277813"/>
                  <a:gd name="connsiteY21" fmla="*/ 0 h 331788"/>
                  <a:gd name="connsiteX22" fmla="*/ 167467 w 277813"/>
                  <a:gd name="connsiteY22" fmla="*/ 3888 h 331788"/>
                  <a:gd name="connsiteX23" fmla="*/ 158380 w 277813"/>
                  <a:gd name="connsiteY23" fmla="*/ 25921 h 331788"/>
                  <a:gd name="connsiteX24" fmla="*/ 184343 w 277813"/>
                  <a:gd name="connsiteY24" fmla="*/ 6480 h 331788"/>
                  <a:gd name="connsiteX25" fmla="*/ 214202 w 277813"/>
                  <a:gd name="connsiteY25" fmla="*/ 9072 h 331788"/>
                  <a:gd name="connsiteX26" fmla="*/ 188238 w 277813"/>
                  <a:gd name="connsiteY26" fmla="*/ 62210 h 331788"/>
                  <a:gd name="connsiteX27" fmla="*/ 215500 w 277813"/>
                  <a:gd name="connsiteY27" fmla="*/ 62210 h 331788"/>
                  <a:gd name="connsiteX28" fmla="*/ 215500 w 277813"/>
                  <a:gd name="connsiteY28" fmla="*/ 81651 h 331788"/>
                  <a:gd name="connsiteX29" fmla="*/ 183045 w 277813"/>
                  <a:gd name="connsiteY29" fmla="*/ 81651 h 331788"/>
                  <a:gd name="connsiteX30" fmla="*/ 277813 w 277813"/>
                  <a:gd name="connsiteY30" fmla="*/ 243657 h 331788"/>
                  <a:gd name="connsiteX31" fmla="*/ 138907 w 277813"/>
                  <a:gd name="connsiteY31" fmla="*/ 331788 h 331788"/>
                  <a:gd name="connsiteX32" fmla="*/ 0 w 277813"/>
                  <a:gd name="connsiteY32" fmla="*/ 243657 h 331788"/>
                  <a:gd name="connsiteX33" fmla="*/ 94768 w 277813"/>
                  <a:gd name="connsiteY33" fmla="*/ 81651 h 331788"/>
                  <a:gd name="connsiteX34" fmla="*/ 68804 w 277813"/>
                  <a:gd name="connsiteY34" fmla="*/ 81651 h 331788"/>
                  <a:gd name="connsiteX35" fmla="*/ 68804 w 277813"/>
                  <a:gd name="connsiteY35" fmla="*/ 60914 h 331788"/>
                  <a:gd name="connsiteX36" fmla="*/ 96066 w 277813"/>
                  <a:gd name="connsiteY36" fmla="*/ 62210 h 331788"/>
                  <a:gd name="connsiteX37" fmla="*/ 66208 w 277813"/>
                  <a:gd name="connsiteY37" fmla="*/ 5184 h 331788"/>
                  <a:gd name="connsiteX38" fmla="*/ 110347 w 277813"/>
                  <a:gd name="connsiteY38" fmla="*/ 6480 h 331788"/>
                  <a:gd name="connsiteX39" fmla="*/ 127223 w 277813"/>
                  <a:gd name="connsiteY39" fmla="*/ 28513 h 331788"/>
                  <a:gd name="connsiteX40" fmla="*/ 136310 w 277813"/>
                  <a:gd name="connsiteY40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77813" h="331788">
                    <a:moveTo>
                      <a:pt x="132196" y="133350"/>
                    </a:moveTo>
                    <a:cubicBezTo>
                      <a:pt x="132196" y="133350"/>
                      <a:pt x="132196" y="133350"/>
                      <a:pt x="132196" y="152673"/>
                    </a:cubicBezTo>
                    <a:cubicBezTo>
                      <a:pt x="111414" y="156538"/>
                      <a:pt x="99724" y="169420"/>
                      <a:pt x="99724" y="186167"/>
                    </a:cubicBezTo>
                    <a:cubicBezTo>
                      <a:pt x="99724" y="204202"/>
                      <a:pt x="114012" y="214508"/>
                      <a:pt x="134793" y="220949"/>
                    </a:cubicBezTo>
                    <a:cubicBezTo>
                      <a:pt x="149081" y="226102"/>
                      <a:pt x="154276" y="231255"/>
                      <a:pt x="154276" y="237696"/>
                    </a:cubicBezTo>
                    <a:cubicBezTo>
                      <a:pt x="154276" y="245425"/>
                      <a:pt x="147782" y="249290"/>
                      <a:pt x="136092" y="249290"/>
                    </a:cubicBezTo>
                    <a:cubicBezTo>
                      <a:pt x="124403" y="249290"/>
                      <a:pt x="112713" y="245425"/>
                      <a:pt x="104920" y="241561"/>
                    </a:cubicBezTo>
                    <a:cubicBezTo>
                      <a:pt x="104920" y="241561"/>
                      <a:pt x="104920" y="241561"/>
                      <a:pt x="98425" y="263460"/>
                    </a:cubicBezTo>
                    <a:cubicBezTo>
                      <a:pt x="106218" y="267325"/>
                      <a:pt x="117908" y="271190"/>
                      <a:pt x="130897" y="272478"/>
                    </a:cubicBezTo>
                    <a:cubicBezTo>
                      <a:pt x="130897" y="272478"/>
                      <a:pt x="130897" y="272478"/>
                      <a:pt x="130897" y="290513"/>
                    </a:cubicBezTo>
                    <a:cubicBezTo>
                      <a:pt x="130897" y="290513"/>
                      <a:pt x="130897" y="290513"/>
                      <a:pt x="150380" y="290513"/>
                    </a:cubicBezTo>
                    <a:cubicBezTo>
                      <a:pt x="150380" y="290513"/>
                      <a:pt x="150380" y="290513"/>
                      <a:pt x="150380" y="271190"/>
                    </a:cubicBezTo>
                    <a:cubicBezTo>
                      <a:pt x="172460" y="267325"/>
                      <a:pt x="184150" y="251866"/>
                      <a:pt x="184150" y="235120"/>
                    </a:cubicBezTo>
                    <a:cubicBezTo>
                      <a:pt x="184150" y="218373"/>
                      <a:pt x="175058" y="208067"/>
                      <a:pt x="152978" y="199049"/>
                    </a:cubicBezTo>
                    <a:cubicBezTo>
                      <a:pt x="136092" y="193897"/>
                      <a:pt x="129598" y="188744"/>
                      <a:pt x="129598" y="182303"/>
                    </a:cubicBezTo>
                    <a:cubicBezTo>
                      <a:pt x="129598" y="177150"/>
                      <a:pt x="133495" y="171997"/>
                      <a:pt x="146483" y="171997"/>
                    </a:cubicBezTo>
                    <a:cubicBezTo>
                      <a:pt x="159472" y="171997"/>
                      <a:pt x="168564" y="177150"/>
                      <a:pt x="173759" y="178438"/>
                    </a:cubicBezTo>
                    <a:cubicBezTo>
                      <a:pt x="173759" y="178438"/>
                      <a:pt x="173759" y="178438"/>
                      <a:pt x="178955" y="156538"/>
                    </a:cubicBezTo>
                    <a:cubicBezTo>
                      <a:pt x="172460" y="153962"/>
                      <a:pt x="164667" y="151385"/>
                      <a:pt x="151679" y="151385"/>
                    </a:cubicBezTo>
                    <a:cubicBezTo>
                      <a:pt x="151679" y="151385"/>
                      <a:pt x="151679" y="151385"/>
                      <a:pt x="151679" y="133350"/>
                    </a:cubicBezTo>
                    <a:cubicBezTo>
                      <a:pt x="151679" y="133350"/>
                      <a:pt x="151679" y="133350"/>
                      <a:pt x="132196" y="133350"/>
                    </a:cubicBezTo>
                    <a:close/>
                    <a:moveTo>
                      <a:pt x="136310" y="0"/>
                    </a:moveTo>
                    <a:cubicBezTo>
                      <a:pt x="136310" y="0"/>
                      <a:pt x="136310" y="0"/>
                      <a:pt x="167467" y="3888"/>
                    </a:cubicBezTo>
                    <a:cubicBezTo>
                      <a:pt x="167467" y="3888"/>
                      <a:pt x="167467" y="3888"/>
                      <a:pt x="158380" y="25921"/>
                    </a:cubicBezTo>
                    <a:cubicBezTo>
                      <a:pt x="158380" y="25921"/>
                      <a:pt x="158380" y="25921"/>
                      <a:pt x="184343" y="6480"/>
                    </a:cubicBezTo>
                    <a:cubicBezTo>
                      <a:pt x="184343" y="6480"/>
                      <a:pt x="184343" y="6480"/>
                      <a:pt x="214202" y="9072"/>
                    </a:cubicBezTo>
                    <a:cubicBezTo>
                      <a:pt x="214202" y="9072"/>
                      <a:pt x="214202" y="9072"/>
                      <a:pt x="188238" y="62210"/>
                    </a:cubicBezTo>
                    <a:cubicBezTo>
                      <a:pt x="188238" y="62210"/>
                      <a:pt x="188238" y="62210"/>
                      <a:pt x="215500" y="62210"/>
                    </a:cubicBezTo>
                    <a:cubicBezTo>
                      <a:pt x="215500" y="62210"/>
                      <a:pt x="215500" y="62210"/>
                      <a:pt x="215500" y="81651"/>
                    </a:cubicBezTo>
                    <a:cubicBezTo>
                      <a:pt x="215500" y="81651"/>
                      <a:pt x="215500" y="81651"/>
                      <a:pt x="183045" y="81651"/>
                    </a:cubicBezTo>
                    <a:cubicBezTo>
                      <a:pt x="237569" y="114052"/>
                      <a:pt x="277813" y="198295"/>
                      <a:pt x="277813" y="243657"/>
                    </a:cubicBezTo>
                    <a:cubicBezTo>
                      <a:pt x="277813" y="299387"/>
                      <a:pt x="215500" y="331788"/>
                      <a:pt x="138907" y="331788"/>
                    </a:cubicBezTo>
                    <a:cubicBezTo>
                      <a:pt x="62313" y="331788"/>
                      <a:pt x="0" y="299387"/>
                      <a:pt x="0" y="243657"/>
                    </a:cubicBezTo>
                    <a:cubicBezTo>
                      <a:pt x="0" y="198295"/>
                      <a:pt x="40244" y="114052"/>
                      <a:pt x="94768" y="81651"/>
                    </a:cubicBezTo>
                    <a:cubicBezTo>
                      <a:pt x="94768" y="81651"/>
                      <a:pt x="94768" y="81651"/>
                      <a:pt x="68804" y="81651"/>
                    </a:cubicBezTo>
                    <a:cubicBezTo>
                      <a:pt x="68804" y="81651"/>
                      <a:pt x="68804" y="81651"/>
                      <a:pt x="68804" y="60914"/>
                    </a:cubicBezTo>
                    <a:cubicBezTo>
                      <a:pt x="68804" y="60914"/>
                      <a:pt x="68804" y="60914"/>
                      <a:pt x="96066" y="62210"/>
                    </a:cubicBezTo>
                    <a:cubicBezTo>
                      <a:pt x="96066" y="62210"/>
                      <a:pt x="96066" y="62210"/>
                      <a:pt x="66208" y="5184"/>
                    </a:cubicBezTo>
                    <a:cubicBezTo>
                      <a:pt x="66208" y="5184"/>
                      <a:pt x="66208" y="5184"/>
                      <a:pt x="110347" y="6480"/>
                    </a:cubicBezTo>
                    <a:cubicBezTo>
                      <a:pt x="110347" y="6480"/>
                      <a:pt x="110347" y="6480"/>
                      <a:pt x="127223" y="28513"/>
                    </a:cubicBezTo>
                    <a:cubicBezTo>
                      <a:pt x="127223" y="28513"/>
                      <a:pt x="127223" y="28513"/>
                      <a:pt x="136310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25"/>
            <p:cNvSpPr txBox="1"/>
            <p:nvPr/>
          </p:nvSpPr>
          <p:spPr>
            <a:xfrm>
              <a:off x="2277019" y="2944168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标题文字</a:t>
              </a:r>
              <a:r>
                <a:rPr lang="zh-CN" altLang="en-US" sz="2400" dirty="0">
                  <a:solidFill>
                    <a:srgbClr val="0070C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添加此处</a:t>
              </a:r>
              <a:endParaRPr lang="zh-CN" altLang="en-US" sz="24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30" name="灯片编号占位符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048664a-32dc-45f0-8894-22a0bafdb272"/>
          <p:cNvGrpSpPr>
            <a:grpSpLocks noChangeAspect="1"/>
          </p:cNvGrpSpPr>
          <p:nvPr/>
        </p:nvGrpSpPr>
        <p:grpSpPr>
          <a:xfrm>
            <a:off x="1937222" y="2245167"/>
            <a:ext cx="8317556" cy="3367792"/>
            <a:chOff x="1998721" y="1891819"/>
            <a:chExt cx="8317556" cy="3367792"/>
          </a:xfrm>
        </p:grpSpPr>
        <p:sp>
          <p:nvSpPr>
            <p:cNvPr id="5" name="Isosceles Triangle 7"/>
            <p:cNvSpPr/>
            <p:nvPr/>
          </p:nvSpPr>
          <p:spPr>
            <a:xfrm rot="14400000" flipH="1" flipV="1">
              <a:off x="5319689" y="1936839"/>
              <a:ext cx="652791" cy="562751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6" name="Group 2"/>
            <p:cNvGrpSpPr/>
            <p:nvPr/>
          </p:nvGrpSpPr>
          <p:grpSpPr>
            <a:xfrm>
              <a:off x="4507373" y="1988840"/>
              <a:ext cx="3177256" cy="3177256"/>
              <a:chOff x="4711001" y="1988840"/>
              <a:chExt cx="3177256" cy="3177256"/>
            </a:xfrm>
          </p:grpSpPr>
          <p:sp>
            <p:nvSpPr>
              <p:cNvPr id="23" name="Block Arc 6"/>
              <p:cNvSpPr/>
              <p:nvPr/>
            </p:nvSpPr>
            <p:spPr>
              <a:xfrm rot="17100000" flipH="1" flipV="1">
                <a:off x="4711001" y="1988840"/>
                <a:ext cx="3177256" cy="3177256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Block Arc 8"/>
              <p:cNvSpPr/>
              <p:nvPr/>
            </p:nvSpPr>
            <p:spPr>
              <a:xfrm rot="17100000">
                <a:off x="4711001" y="1988840"/>
                <a:ext cx="3177256" cy="3177256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7" name="Isosceles Triangle 9"/>
            <p:cNvSpPr/>
            <p:nvPr/>
          </p:nvSpPr>
          <p:spPr>
            <a:xfrm rot="3600000" flipV="1">
              <a:off x="6237385" y="4651840"/>
              <a:ext cx="652791" cy="562751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Oval 13"/>
            <p:cNvSpPr/>
            <p:nvPr/>
          </p:nvSpPr>
          <p:spPr>
            <a:xfrm>
              <a:off x="1998721" y="3872348"/>
              <a:ext cx="1081372" cy="108137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Oval 14"/>
            <p:cNvSpPr/>
            <p:nvPr/>
          </p:nvSpPr>
          <p:spPr>
            <a:xfrm>
              <a:off x="3191959" y="3872348"/>
              <a:ext cx="1081372" cy="108137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Oval 15"/>
            <p:cNvSpPr/>
            <p:nvPr/>
          </p:nvSpPr>
          <p:spPr>
            <a:xfrm>
              <a:off x="8041667" y="3872348"/>
              <a:ext cx="1081372" cy="108137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Oval 16"/>
            <p:cNvSpPr/>
            <p:nvPr/>
          </p:nvSpPr>
          <p:spPr>
            <a:xfrm>
              <a:off x="9234905" y="3872348"/>
              <a:ext cx="1081372" cy="108137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Freeform: Shape 20"/>
            <p:cNvSpPr/>
            <p:nvPr/>
          </p:nvSpPr>
          <p:spPr bwMode="auto">
            <a:xfrm>
              <a:off x="2264906" y="4139028"/>
              <a:ext cx="548999" cy="548007"/>
            </a:xfrm>
            <a:custGeom>
              <a:avLst/>
              <a:gdLst>
                <a:gd name="T0" fmla="*/ 616 w 1108"/>
                <a:gd name="T1" fmla="*/ 812 h 1105"/>
                <a:gd name="T2" fmla="*/ 660 w 1108"/>
                <a:gd name="T3" fmla="*/ 767 h 1105"/>
                <a:gd name="T4" fmla="*/ 766 w 1108"/>
                <a:gd name="T5" fmla="*/ 654 h 1105"/>
                <a:gd name="T6" fmla="*/ 879 w 1108"/>
                <a:gd name="T7" fmla="*/ 449 h 1105"/>
                <a:gd name="T8" fmla="*/ 856 w 1108"/>
                <a:gd name="T9" fmla="*/ 277 h 1105"/>
                <a:gd name="T10" fmla="*/ 749 w 1108"/>
                <a:gd name="T11" fmla="*/ 142 h 1105"/>
                <a:gd name="T12" fmla="*/ 588 w 1108"/>
                <a:gd name="T13" fmla="*/ 80 h 1105"/>
                <a:gd name="T14" fmla="*/ 427 w 1108"/>
                <a:gd name="T15" fmla="*/ 104 h 1105"/>
                <a:gd name="T16" fmla="*/ 292 w 1108"/>
                <a:gd name="T17" fmla="*/ 209 h 1105"/>
                <a:gd name="T18" fmla="*/ 229 w 1108"/>
                <a:gd name="T19" fmla="*/ 371 h 1105"/>
                <a:gd name="T20" fmla="*/ 273 w 1108"/>
                <a:gd name="T21" fmla="*/ 571 h 1105"/>
                <a:gd name="T22" fmla="*/ 420 w 1108"/>
                <a:gd name="T23" fmla="*/ 708 h 1105"/>
                <a:gd name="T24" fmla="*/ 623 w 1108"/>
                <a:gd name="T25" fmla="*/ 1079 h 1105"/>
                <a:gd name="T26" fmla="*/ 506 w 1108"/>
                <a:gd name="T27" fmla="*/ 1098 h 1105"/>
                <a:gd name="T28" fmla="*/ 424 w 1108"/>
                <a:gd name="T29" fmla="*/ 1055 h 1105"/>
                <a:gd name="T30" fmla="*/ 373 w 1108"/>
                <a:gd name="T31" fmla="*/ 989 h 1105"/>
                <a:gd name="T32" fmla="*/ 292 w 1108"/>
                <a:gd name="T33" fmla="*/ 714 h 1105"/>
                <a:gd name="T34" fmla="*/ 153 w 1108"/>
                <a:gd name="T35" fmla="*/ 459 h 1105"/>
                <a:gd name="T36" fmla="*/ 181 w 1108"/>
                <a:gd name="T37" fmla="*/ 247 h 1105"/>
                <a:gd name="T38" fmla="*/ 312 w 1108"/>
                <a:gd name="T39" fmla="*/ 81 h 1105"/>
                <a:gd name="T40" fmla="*/ 513 w 1108"/>
                <a:gd name="T41" fmla="*/ 2 h 1105"/>
                <a:gd name="T42" fmla="*/ 712 w 1108"/>
                <a:gd name="T43" fmla="*/ 32 h 1105"/>
                <a:gd name="T44" fmla="*/ 879 w 1108"/>
                <a:gd name="T45" fmla="*/ 163 h 1105"/>
                <a:gd name="T46" fmla="*/ 956 w 1108"/>
                <a:gd name="T47" fmla="*/ 363 h 1105"/>
                <a:gd name="T48" fmla="*/ 903 w 1108"/>
                <a:gd name="T49" fmla="*/ 611 h 1105"/>
                <a:gd name="T50" fmla="*/ 739 w 1108"/>
                <a:gd name="T51" fmla="*/ 770 h 1105"/>
                <a:gd name="T52" fmla="*/ 716 w 1108"/>
                <a:gd name="T53" fmla="*/ 1032 h 1105"/>
                <a:gd name="T54" fmla="*/ 631 w 1108"/>
                <a:gd name="T55" fmla="*/ 1062 h 1105"/>
                <a:gd name="T56" fmla="*/ 939 w 1108"/>
                <a:gd name="T57" fmla="*/ 623 h 1105"/>
                <a:gd name="T58" fmla="*/ 1029 w 1108"/>
                <a:gd name="T59" fmla="*/ 646 h 1105"/>
                <a:gd name="T60" fmla="*/ 1023 w 1108"/>
                <a:gd name="T61" fmla="*/ 688 h 1105"/>
                <a:gd name="T62" fmla="*/ 965 w 1108"/>
                <a:gd name="T63" fmla="*/ 191 h 1105"/>
                <a:gd name="T64" fmla="*/ 937 w 1108"/>
                <a:gd name="T65" fmla="*/ 159 h 1105"/>
                <a:gd name="T66" fmla="*/ 1023 w 1108"/>
                <a:gd name="T67" fmla="*/ 113 h 1105"/>
                <a:gd name="T68" fmla="*/ 1029 w 1108"/>
                <a:gd name="T69" fmla="*/ 156 h 1105"/>
                <a:gd name="T70" fmla="*/ 1002 w 1108"/>
                <a:gd name="T71" fmla="*/ 411 h 1105"/>
                <a:gd name="T72" fmla="*/ 1025 w 1108"/>
                <a:gd name="T73" fmla="*/ 375 h 1105"/>
                <a:gd name="T74" fmla="*/ 1108 w 1108"/>
                <a:gd name="T75" fmla="*/ 401 h 1105"/>
                <a:gd name="T76" fmla="*/ 160 w 1108"/>
                <a:gd name="T77" fmla="*/ 143 h 1105"/>
                <a:gd name="T78" fmla="*/ 166 w 1108"/>
                <a:gd name="T79" fmla="*/ 182 h 1105"/>
                <a:gd name="T80" fmla="*/ 76 w 1108"/>
                <a:gd name="T81" fmla="*/ 152 h 1105"/>
                <a:gd name="T82" fmla="*/ 90 w 1108"/>
                <a:gd name="T83" fmla="*/ 112 h 1105"/>
                <a:gd name="T84" fmla="*/ 148 w 1108"/>
                <a:gd name="T85" fmla="*/ 610 h 1105"/>
                <a:gd name="T86" fmla="*/ 169 w 1108"/>
                <a:gd name="T87" fmla="*/ 648 h 1105"/>
                <a:gd name="T88" fmla="*/ 81 w 1108"/>
                <a:gd name="T89" fmla="*/ 686 h 1105"/>
                <a:gd name="T90" fmla="*/ 84 w 1108"/>
                <a:gd name="T91" fmla="*/ 643 h 1105"/>
                <a:gd name="T92" fmla="*/ 109 w 1108"/>
                <a:gd name="T93" fmla="*/ 396 h 1105"/>
                <a:gd name="T94" fmla="*/ 26 w 1108"/>
                <a:gd name="T95" fmla="*/ 427 h 1105"/>
                <a:gd name="T96" fmla="*/ 0 w 1108"/>
                <a:gd name="T97" fmla="*/ 396 h 1105"/>
                <a:gd name="T98" fmla="*/ 359 w 1108"/>
                <a:gd name="T99" fmla="*/ 286 h 1105"/>
                <a:gd name="T100" fmla="*/ 387 w 1108"/>
                <a:gd name="T101" fmla="*/ 253 h 1105"/>
                <a:gd name="T102" fmla="*/ 479 w 1108"/>
                <a:gd name="T103" fmla="*/ 306 h 1105"/>
                <a:gd name="T104" fmla="*/ 540 w 1108"/>
                <a:gd name="T105" fmla="*/ 238 h 1105"/>
                <a:gd name="T106" fmla="*/ 579 w 1108"/>
                <a:gd name="T107" fmla="*/ 254 h 1105"/>
                <a:gd name="T108" fmla="*/ 700 w 1108"/>
                <a:gd name="T109" fmla="*/ 272 h 1105"/>
                <a:gd name="T110" fmla="*/ 737 w 1108"/>
                <a:gd name="T111" fmla="*/ 256 h 1105"/>
                <a:gd name="T112" fmla="*/ 649 w 1108"/>
                <a:gd name="T113" fmla="*/ 620 h 1105"/>
                <a:gd name="T114" fmla="*/ 607 w 1108"/>
                <a:gd name="T115" fmla="*/ 616 h 1105"/>
                <a:gd name="T116" fmla="*/ 600 w 1108"/>
                <a:gd name="T117" fmla="*/ 353 h 1105"/>
                <a:gd name="T118" fmla="*/ 554 w 1108"/>
                <a:gd name="T119" fmla="*/ 440 h 1105"/>
                <a:gd name="T120" fmla="*/ 528 w 1108"/>
                <a:gd name="T121" fmla="*/ 350 h 1105"/>
                <a:gd name="T122" fmla="*/ 505 w 1108"/>
                <a:gd name="T123" fmla="*/ 607 h 1105"/>
                <a:gd name="T124" fmla="*/ 467 w 1108"/>
                <a:gd name="T125" fmla="*/ 626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8" h="1105">
                  <a:moveTo>
                    <a:pt x="451" y="781"/>
                  </a:moveTo>
                  <a:lnTo>
                    <a:pt x="451" y="781"/>
                  </a:lnTo>
                  <a:lnTo>
                    <a:pt x="453" y="787"/>
                  </a:lnTo>
                  <a:lnTo>
                    <a:pt x="455" y="794"/>
                  </a:lnTo>
                  <a:lnTo>
                    <a:pt x="459" y="799"/>
                  </a:lnTo>
                  <a:lnTo>
                    <a:pt x="465" y="803"/>
                  </a:lnTo>
                  <a:lnTo>
                    <a:pt x="471" y="808"/>
                  </a:lnTo>
                  <a:lnTo>
                    <a:pt x="478" y="810"/>
                  </a:lnTo>
                  <a:lnTo>
                    <a:pt x="485" y="812"/>
                  </a:lnTo>
                  <a:lnTo>
                    <a:pt x="493" y="812"/>
                  </a:lnTo>
                  <a:lnTo>
                    <a:pt x="616" y="812"/>
                  </a:lnTo>
                  <a:lnTo>
                    <a:pt x="616" y="812"/>
                  </a:lnTo>
                  <a:lnTo>
                    <a:pt x="623" y="812"/>
                  </a:lnTo>
                  <a:lnTo>
                    <a:pt x="631" y="810"/>
                  </a:lnTo>
                  <a:lnTo>
                    <a:pt x="637" y="806"/>
                  </a:lnTo>
                  <a:lnTo>
                    <a:pt x="644" y="803"/>
                  </a:lnTo>
                  <a:lnTo>
                    <a:pt x="649" y="799"/>
                  </a:lnTo>
                  <a:lnTo>
                    <a:pt x="654" y="794"/>
                  </a:lnTo>
                  <a:lnTo>
                    <a:pt x="656" y="787"/>
                  </a:lnTo>
                  <a:lnTo>
                    <a:pt x="658" y="781"/>
                  </a:lnTo>
                  <a:lnTo>
                    <a:pt x="658" y="781"/>
                  </a:lnTo>
                  <a:lnTo>
                    <a:pt x="660" y="767"/>
                  </a:lnTo>
                  <a:lnTo>
                    <a:pt x="663" y="754"/>
                  </a:lnTo>
                  <a:lnTo>
                    <a:pt x="668" y="741"/>
                  </a:lnTo>
                  <a:lnTo>
                    <a:pt x="674" y="729"/>
                  </a:lnTo>
                  <a:lnTo>
                    <a:pt x="680" y="718"/>
                  </a:lnTo>
                  <a:lnTo>
                    <a:pt x="689" y="708"/>
                  </a:lnTo>
                  <a:lnTo>
                    <a:pt x="700" y="700"/>
                  </a:lnTo>
                  <a:lnTo>
                    <a:pt x="712" y="692"/>
                  </a:lnTo>
                  <a:lnTo>
                    <a:pt x="712" y="692"/>
                  </a:lnTo>
                  <a:lnTo>
                    <a:pt x="731" y="680"/>
                  </a:lnTo>
                  <a:lnTo>
                    <a:pt x="748" y="668"/>
                  </a:lnTo>
                  <a:lnTo>
                    <a:pt x="766" y="654"/>
                  </a:lnTo>
                  <a:lnTo>
                    <a:pt x="782" y="639"/>
                  </a:lnTo>
                  <a:lnTo>
                    <a:pt x="797" y="624"/>
                  </a:lnTo>
                  <a:lnTo>
                    <a:pt x="811" y="607"/>
                  </a:lnTo>
                  <a:lnTo>
                    <a:pt x="824" y="590"/>
                  </a:lnTo>
                  <a:lnTo>
                    <a:pt x="836" y="571"/>
                  </a:lnTo>
                  <a:lnTo>
                    <a:pt x="846" y="553"/>
                  </a:lnTo>
                  <a:lnTo>
                    <a:pt x="855" y="533"/>
                  </a:lnTo>
                  <a:lnTo>
                    <a:pt x="863" y="513"/>
                  </a:lnTo>
                  <a:lnTo>
                    <a:pt x="869" y="492"/>
                  </a:lnTo>
                  <a:lnTo>
                    <a:pt x="875" y="471"/>
                  </a:lnTo>
                  <a:lnTo>
                    <a:pt x="879" y="449"/>
                  </a:lnTo>
                  <a:lnTo>
                    <a:pt x="881" y="427"/>
                  </a:lnTo>
                  <a:lnTo>
                    <a:pt x="881" y="404"/>
                  </a:lnTo>
                  <a:lnTo>
                    <a:pt x="881" y="404"/>
                  </a:lnTo>
                  <a:lnTo>
                    <a:pt x="881" y="388"/>
                  </a:lnTo>
                  <a:lnTo>
                    <a:pt x="880" y="371"/>
                  </a:lnTo>
                  <a:lnTo>
                    <a:pt x="878" y="355"/>
                  </a:lnTo>
                  <a:lnTo>
                    <a:pt x="875" y="339"/>
                  </a:lnTo>
                  <a:lnTo>
                    <a:pt x="871" y="323"/>
                  </a:lnTo>
                  <a:lnTo>
                    <a:pt x="867" y="307"/>
                  </a:lnTo>
                  <a:lnTo>
                    <a:pt x="862" y="292"/>
                  </a:lnTo>
                  <a:lnTo>
                    <a:pt x="856" y="277"/>
                  </a:lnTo>
                  <a:lnTo>
                    <a:pt x="849" y="263"/>
                  </a:lnTo>
                  <a:lnTo>
                    <a:pt x="842" y="249"/>
                  </a:lnTo>
                  <a:lnTo>
                    <a:pt x="834" y="235"/>
                  </a:lnTo>
                  <a:lnTo>
                    <a:pt x="826" y="222"/>
                  </a:lnTo>
                  <a:lnTo>
                    <a:pt x="816" y="209"/>
                  </a:lnTo>
                  <a:lnTo>
                    <a:pt x="807" y="196"/>
                  </a:lnTo>
                  <a:lnTo>
                    <a:pt x="797" y="184"/>
                  </a:lnTo>
                  <a:lnTo>
                    <a:pt x="785" y="174"/>
                  </a:lnTo>
                  <a:lnTo>
                    <a:pt x="774" y="163"/>
                  </a:lnTo>
                  <a:lnTo>
                    <a:pt x="762" y="152"/>
                  </a:lnTo>
                  <a:lnTo>
                    <a:pt x="749" y="142"/>
                  </a:lnTo>
                  <a:lnTo>
                    <a:pt x="738" y="134"/>
                  </a:lnTo>
                  <a:lnTo>
                    <a:pt x="724" y="125"/>
                  </a:lnTo>
                  <a:lnTo>
                    <a:pt x="711" y="118"/>
                  </a:lnTo>
                  <a:lnTo>
                    <a:pt x="697" y="110"/>
                  </a:lnTo>
                  <a:lnTo>
                    <a:pt x="682" y="104"/>
                  </a:lnTo>
                  <a:lnTo>
                    <a:pt x="666" y="97"/>
                  </a:lnTo>
                  <a:lnTo>
                    <a:pt x="651" y="93"/>
                  </a:lnTo>
                  <a:lnTo>
                    <a:pt x="636" y="88"/>
                  </a:lnTo>
                  <a:lnTo>
                    <a:pt x="620" y="84"/>
                  </a:lnTo>
                  <a:lnTo>
                    <a:pt x="604" y="82"/>
                  </a:lnTo>
                  <a:lnTo>
                    <a:pt x="588" y="80"/>
                  </a:lnTo>
                  <a:lnTo>
                    <a:pt x="572" y="78"/>
                  </a:lnTo>
                  <a:lnTo>
                    <a:pt x="554" y="78"/>
                  </a:lnTo>
                  <a:lnTo>
                    <a:pt x="554" y="78"/>
                  </a:lnTo>
                  <a:lnTo>
                    <a:pt x="537" y="78"/>
                  </a:lnTo>
                  <a:lnTo>
                    <a:pt x="521" y="80"/>
                  </a:lnTo>
                  <a:lnTo>
                    <a:pt x="505" y="82"/>
                  </a:lnTo>
                  <a:lnTo>
                    <a:pt x="489" y="84"/>
                  </a:lnTo>
                  <a:lnTo>
                    <a:pt x="472" y="88"/>
                  </a:lnTo>
                  <a:lnTo>
                    <a:pt x="457" y="93"/>
                  </a:lnTo>
                  <a:lnTo>
                    <a:pt x="442" y="97"/>
                  </a:lnTo>
                  <a:lnTo>
                    <a:pt x="427" y="104"/>
                  </a:lnTo>
                  <a:lnTo>
                    <a:pt x="412" y="110"/>
                  </a:lnTo>
                  <a:lnTo>
                    <a:pt x="398" y="118"/>
                  </a:lnTo>
                  <a:lnTo>
                    <a:pt x="385" y="125"/>
                  </a:lnTo>
                  <a:lnTo>
                    <a:pt x="371" y="134"/>
                  </a:lnTo>
                  <a:lnTo>
                    <a:pt x="359" y="142"/>
                  </a:lnTo>
                  <a:lnTo>
                    <a:pt x="346" y="152"/>
                  </a:lnTo>
                  <a:lnTo>
                    <a:pt x="334" y="163"/>
                  </a:lnTo>
                  <a:lnTo>
                    <a:pt x="324" y="174"/>
                  </a:lnTo>
                  <a:lnTo>
                    <a:pt x="312" y="184"/>
                  </a:lnTo>
                  <a:lnTo>
                    <a:pt x="302" y="196"/>
                  </a:lnTo>
                  <a:lnTo>
                    <a:pt x="292" y="209"/>
                  </a:lnTo>
                  <a:lnTo>
                    <a:pt x="283" y="222"/>
                  </a:lnTo>
                  <a:lnTo>
                    <a:pt x="275" y="235"/>
                  </a:lnTo>
                  <a:lnTo>
                    <a:pt x="266" y="249"/>
                  </a:lnTo>
                  <a:lnTo>
                    <a:pt x="260" y="263"/>
                  </a:lnTo>
                  <a:lnTo>
                    <a:pt x="252" y="277"/>
                  </a:lnTo>
                  <a:lnTo>
                    <a:pt x="247" y="292"/>
                  </a:lnTo>
                  <a:lnTo>
                    <a:pt x="242" y="307"/>
                  </a:lnTo>
                  <a:lnTo>
                    <a:pt x="237" y="323"/>
                  </a:lnTo>
                  <a:lnTo>
                    <a:pt x="234" y="339"/>
                  </a:lnTo>
                  <a:lnTo>
                    <a:pt x="231" y="355"/>
                  </a:lnTo>
                  <a:lnTo>
                    <a:pt x="229" y="371"/>
                  </a:lnTo>
                  <a:lnTo>
                    <a:pt x="228" y="388"/>
                  </a:lnTo>
                  <a:lnTo>
                    <a:pt x="228" y="404"/>
                  </a:lnTo>
                  <a:lnTo>
                    <a:pt x="228" y="404"/>
                  </a:lnTo>
                  <a:lnTo>
                    <a:pt x="228" y="427"/>
                  </a:lnTo>
                  <a:lnTo>
                    <a:pt x="230" y="449"/>
                  </a:lnTo>
                  <a:lnTo>
                    <a:pt x="234" y="471"/>
                  </a:lnTo>
                  <a:lnTo>
                    <a:pt x="240" y="492"/>
                  </a:lnTo>
                  <a:lnTo>
                    <a:pt x="246" y="513"/>
                  </a:lnTo>
                  <a:lnTo>
                    <a:pt x="254" y="533"/>
                  </a:lnTo>
                  <a:lnTo>
                    <a:pt x="262" y="553"/>
                  </a:lnTo>
                  <a:lnTo>
                    <a:pt x="273" y="571"/>
                  </a:lnTo>
                  <a:lnTo>
                    <a:pt x="285" y="590"/>
                  </a:lnTo>
                  <a:lnTo>
                    <a:pt x="298" y="607"/>
                  </a:lnTo>
                  <a:lnTo>
                    <a:pt x="312" y="624"/>
                  </a:lnTo>
                  <a:lnTo>
                    <a:pt x="327" y="639"/>
                  </a:lnTo>
                  <a:lnTo>
                    <a:pt x="343" y="654"/>
                  </a:lnTo>
                  <a:lnTo>
                    <a:pt x="360" y="668"/>
                  </a:lnTo>
                  <a:lnTo>
                    <a:pt x="379" y="680"/>
                  </a:lnTo>
                  <a:lnTo>
                    <a:pt x="397" y="692"/>
                  </a:lnTo>
                  <a:lnTo>
                    <a:pt x="397" y="692"/>
                  </a:lnTo>
                  <a:lnTo>
                    <a:pt x="409" y="700"/>
                  </a:lnTo>
                  <a:lnTo>
                    <a:pt x="420" y="708"/>
                  </a:lnTo>
                  <a:lnTo>
                    <a:pt x="428" y="718"/>
                  </a:lnTo>
                  <a:lnTo>
                    <a:pt x="435" y="729"/>
                  </a:lnTo>
                  <a:lnTo>
                    <a:pt x="441" y="741"/>
                  </a:lnTo>
                  <a:lnTo>
                    <a:pt x="445" y="754"/>
                  </a:lnTo>
                  <a:lnTo>
                    <a:pt x="449" y="767"/>
                  </a:lnTo>
                  <a:lnTo>
                    <a:pt x="451" y="781"/>
                  </a:lnTo>
                  <a:lnTo>
                    <a:pt x="451" y="781"/>
                  </a:lnTo>
                  <a:close/>
                  <a:moveTo>
                    <a:pt x="631" y="1062"/>
                  </a:moveTo>
                  <a:lnTo>
                    <a:pt x="631" y="1062"/>
                  </a:lnTo>
                  <a:lnTo>
                    <a:pt x="628" y="1071"/>
                  </a:lnTo>
                  <a:lnTo>
                    <a:pt x="623" y="1079"/>
                  </a:lnTo>
                  <a:lnTo>
                    <a:pt x="618" y="1087"/>
                  </a:lnTo>
                  <a:lnTo>
                    <a:pt x="610" y="1093"/>
                  </a:lnTo>
                  <a:lnTo>
                    <a:pt x="603" y="1098"/>
                  </a:lnTo>
                  <a:lnTo>
                    <a:pt x="594" y="1102"/>
                  </a:lnTo>
                  <a:lnTo>
                    <a:pt x="586" y="1104"/>
                  </a:lnTo>
                  <a:lnTo>
                    <a:pt x="576" y="1105"/>
                  </a:lnTo>
                  <a:lnTo>
                    <a:pt x="533" y="1105"/>
                  </a:lnTo>
                  <a:lnTo>
                    <a:pt x="533" y="1105"/>
                  </a:lnTo>
                  <a:lnTo>
                    <a:pt x="523" y="1104"/>
                  </a:lnTo>
                  <a:lnTo>
                    <a:pt x="513" y="1102"/>
                  </a:lnTo>
                  <a:lnTo>
                    <a:pt x="506" y="1098"/>
                  </a:lnTo>
                  <a:lnTo>
                    <a:pt x="497" y="1093"/>
                  </a:lnTo>
                  <a:lnTo>
                    <a:pt x="491" y="1087"/>
                  </a:lnTo>
                  <a:lnTo>
                    <a:pt x="485" y="1079"/>
                  </a:lnTo>
                  <a:lnTo>
                    <a:pt x="481" y="1071"/>
                  </a:lnTo>
                  <a:lnTo>
                    <a:pt x="478" y="1062"/>
                  </a:lnTo>
                  <a:lnTo>
                    <a:pt x="456" y="1062"/>
                  </a:lnTo>
                  <a:lnTo>
                    <a:pt x="456" y="1062"/>
                  </a:lnTo>
                  <a:lnTo>
                    <a:pt x="448" y="1062"/>
                  </a:lnTo>
                  <a:lnTo>
                    <a:pt x="439" y="1060"/>
                  </a:lnTo>
                  <a:lnTo>
                    <a:pt x="431" y="1059"/>
                  </a:lnTo>
                  <a:lnTo>
                    <a:pt x="424" y="1055"/>
                  </a:lnTo>
                  <a:lnTo>
                    <a:pt x="416" y="1052"/>
                  </a:lnTo>
                  <a:lnTo>
                    <a:pt x="410" y="1048"/>
                  </a:lnTo>
                  <a:lnTo>
                    <a:pt x="403" y="1044"/>
                  </a:lnTo>
                  <a:lnTo>
                    <a:pt x="398" y="1038"/>
                  </a:lnTo>
                  <a:lnTo>
                    <a:pt x="393" y="1032"/>
                  </a:lnTo>
                  <a:lnTo>
                    <a:pt x="387" y="1025"/>
                  </a:lnTo>
                  <a:lnTo>
                    <a:pt x="383" y="1019"/>
                  </a:lnTo>
                  <a:lnTo>
                    <a:pt x="380" y="1012"/>
                  </a:lnTo>
                  <a:lnTo>
                    <a:pt x="378" y="1005"/>
                  </a:lnTo>
                  <a:lnTo>
                    <a:pt x="375" y="996"/>
                  </a:lnTo>
                  <a:lnTo>
                    <a:pt x="373" y="989"/>
                  </a:lnTo>
                  <a:lnTo>
                    <a:pt x="373" y="980"/>
                  </a:lnTo>
                  <a:lnTo>
                    <a:pt x="374" y="783"/>
                  </a:lnTo>
                  <a:lnTo>
                    <a:pt x="374" y="783"/>
                  </a:lnTo>
                  <a:lnTo>
                    <a:pt x="373" y="775"/>
                  </a:lnTo>
                  <a:lnTo>
                    <a:pt x="370" y="770"/>
                  </a:lnTo>
                  <a:lnTo>
                    <a:pt x="366" y="764"/>
                  </a:lnTo>
                  <a:lnTo>
                    <a:pt x="360" y="760"/>
                  </a:lnTo>
                  <a:lnTo>
                    <a:pt x="360" y="760"/>
                  </a:lnTo>
                  <a:lnTo>
                    <a:pt x="337" y="746"/>
                  </a:lnTo>
                  <a:lnTo>
                    <a:pt x="314" y="730"/>
                  </a:lnTo>
                  <a:lnTo>
                    <a:pt x="292" y="714"/>
                  </a:lnTo>
                  <a:lnTo>
                    <a:pt x="273" y="695"/>
                  </a:lnTo>
                  <a:lnTo>
                    <a:pt x="254" y="676"/>
                  </a:lnTo>
                  <a:lnTo>
                    <a:pt x="236" y="656"/>
                  </a:lnTo>
                  <a:lnTo>
                    <a:pt x="221" y="634"/>
                  </a:lnTo>
                  <a:lnTo>
                    <a:pt x="206" y="611"/>
                  </a:lnTo>
                  <a:lnTo>
                    <a:pt x="193" y="588"/>
                  </a:lnTo>
                  <a:lnTo>
                    <a:pt x="182" y="564"/>
                  </a:lnTo>
                  <a:lnTo>
                    <a:pt x="173" y="538"/>
                  </a:lnTo>
                  <a:lnTo>
                    <a:pt x="164" y="512"/>
                  </a:lnTo>
                  <a:lnTo>
                    <a:pt x="158" y="486"/>
                  </a:lnTo>
                  <a:lnTo>
                    <a:pt x="153" y="459"/>
                  </a:lnTo>
                  <a:lnTo>
                    <a:pt x="151" y="432"/>
                  </a:lnTo>
                  <a:lnTo>
                    <a:pt x="150" y="404"/>
                  </a:lnTo>
                  <a:lnTo>
                    <a:pt x="150" y="404"/>
                  </a:lnTo>
                  <a:lnTo>
                    <a:pt x="150" y="384"/>
                  </a:lnTo>
                  <a:lnTo>
                    <a:pt x="152" y="363"/>
                  </a:lnTo>
                  <a:lnTo>
                    <a:pt x="154" y="343"/>
                  </a:lnTo>
                  <a:lnTo>
                    <a:pt x="158" y="323"/>
                  </a:lnTo>
                  <a:lnTo>
                    <a:pt x="162" y="304"/>
                  </a:lnTo>
                  <a:lnTo>
                    <a:pt x="168" y="285"/>
                  </a:lnTo>
                  <a:lnTo>
                    <a:pt x="174" y="265"/>
                  </a:lnTo>
                  <a:lnTo>
                    <a:pt x="181" y="247"/>
                  </a:lnTo>
                  <a:lnTo>
                    <a:pt x="190" y="230"/>
                  </a:lnTo>
                  <a:lnTo>
                    <a:pt x="199" y="211"/>
                  </a:lnTo>
                  <a:lnTo>
                    <a:pt x="208" y="195"/>
                  </a:lnTo>
                  <a:lnTo>
                    <a:pt x="219" y="179"/>
                  </a:lnTo>
                  <a:lnTo>
                    <a:pt x="230" y="163"/>
                  </a:lnTo>
                  <a:lnTo>
                    <a:pt x="242" y="148"/>
                  </a:lnTo>
                  <a:lnTo>
                    <a:pt x="255" y="133"/>
                  </a:lnTo>
                  <a:lnTo>
                    <a:pt x="269" y="119"/>
                  </a:lnTo>
                  <a:lnTo>
                    <a:pt x="283" y="106"/>
                  </a:lnTo>
                  <a:lnTo>
                    <a:pt x="297" y="93"/>
                  </a:lnTo>
                  <a:lnTo>
                    <a:pt x="312" y="81"/>
                  </a:lnTo>
                  <a:lnTo>
                    <a:pt x="328" y="69"/>
                  </a:lnTo>
                  <a:lnTo>
                    <a:pt x="344" y="58"/>
                  </a:lnTo>
                  <a:lnTo>
                    <a:pt x="361" y="49"/>
                  </a:lnTo>
                  <a:lnTo>
                    <a:pt x="379" y="40"/>
                  </a:lnTo>
                  <a:lnTo>
                    <a:pt x="397" y="32"/>
                  </a:lnTo>
                  <a:lnTo>
                    <a:pt x="415" y="25"/>
                  </a:lnTo>
                  <a:lnTo>
                    <a:pt x="434" y="18"/>
                  </a:lnTo>
                  <a:lnTo>
                    <a:pt x="453" y="13"/>
                  </a:lnTo>
                  <a:lnTo>
                    <a:pt x="472" y="9"/>
                  </a:lnTo>
                  <a:lnTo>
                    <a:pt x="493" y="4"/>
                  </a:lnTo>
                  <a:lnTo>
                    <a:pt x="513" y="2"/>
                  </a:lnTo>
                  <a:lnTo>
                    <a:pt x="534" y="1"/>
                  </a:lnTo>
                  <a:lnTo>
                    <a:pt x="554" y="0"/>
                  </a:lnTo>
                  <a:lnTo>
                    <a:pt x="554" y="0"/>
                  </a:lnTo>
                  <a:lnTo>
                    <a:pt x="575" y="1"/>
                  </a:lnTo>
                  <a:lnTo>
                    <a:pt x="595" y="2"/>
                  </a:lnTo>
                  <a:lnTo>
                    <a:pt x="616" y="4"/>
                  </a:lnTo>
                  <a:lnTo>
                    <a:pt x="636" y="9"/>
                  </a:lnTo>
                  <a:lnTo>
                    <a:pt x="656" y="13"/>
                  </a:lnTo>
                  <a:lnTo>
                    <a:pt x="675" y="18"/>
                  </a:lnTo>
                  <a:lnTo>
                    <a:pt x="693" y="25"/>
                  </a:lnTo>
                  <a:lnTo>
                    <a:pt x="712" y="32"/>
                  </a:lnTo>
                  <a:lnTo>
                    <a:pt x="730" y="40"/>
                  </a:lnTo>
                  <a:lnTo>
                    <a:pt x="747" y="49"/>
                  </a:lnTo>
                  <a:lnTo>
                    <a:pt x="765" y="58"/>
                  </a:lnTo>
                  <a:lnTo>
                    <a:pt x="781" y="69"/>
                  </a:lnTo>
                  <a:lnTo>
                    <a:pt x="797" y="81"/>
                  </a:lnTo>
                  <a:lnTo>
                    <a:pt x="812" y="93"/>
                  </a:lnTo>
                  <a:lnTo>
                    <a:pt x="826" y="106"/>
                  </a:lnTo>
                  <a:lnTo>
                    <a:pt x="840" y="119"/>
                  </a:lnTo>
                  <a:lnTo>
                    <a:pt x="854" y="133"/>
                  </a:lnTo>
                  <a:lnTo>
                    <a:pt x="867" y="148"/>
                  </a:lnTo>
                  <a:lnTo>
                    <a:pt x="879" y="163"/>
                  </a:lnTo>
                  <a:lnTo>
                    <a:pt x="890" y="179"/>
                  </a:lnTo>
                  <a:lnTo>
                    <a:pt x="900" y="195"/>
                  </a:lnTo>
                  <a:lnTo>
                    <a:pt x="910" y="211"/>
                  </a:lnTo>
                  <a:lnTo>
                    <a:pt x="919" y="230"/>
                  </a:lnTo>
                  <a:lnTo>
                    <a:pt x="927" y="247"/>
                  </a:lnTo>
                  <a:lnTo>
                    <a:pt x="935" y="265"/>
                  </a:lnTo>
                  <a:lnTo>
                    <a:pt x="940" y="285"/>
                  </a:lnTo>
                  <a:lnTo>
                    <a:pt x="947" y="304"/>
                  </a:lnTo>
                  <a:lnTo>
                    <a:pt x="951" y="323"/>
                  </a:lnTo>
                  <a:lnTo>
                    <a:pt x="954" y="343"/>
                  </a:lnTo>
                  <a:lnTo>
                    <a:pt x="956" y="363"/>
                  </a:lnTo>
                  <a:lnTo>
                    <a:pt x="959" y="384"/>
                  </a:lnTo>
                  <a:lnTo>
                    <a:pt x="959" y="404"/>
                  </a:lnTo>
                  <a:lnTo>
                    <a:pt x="959" y="404"/>
                  </a:lnTo>
                  <a:lnTo>
                    <a:pt x="958" y="432"/>
                  </a:lnTo>
                  <a:lnTo>
                    <a:pt x="955" y="459"/>
                  </a:lnTo>
                  <a:lnTo>
                    <a:pt x="951" y="486"/>
                  </a:lnTo>
                  <a:lnTo>
                    <a:pt x="945" y="512"/>
                  </a:lnTo>
                  <a:lnTo>
                    <a:pt x="936" y="538"/>
                  </a:lnTo>
                  <a:lnTo>
                    <a:pt x="926" y="564"/>
                  </a:lnTo>
                  <a:lnTo>
                    <a:pt x="915" y="588"/>
                  </a:lnTo>
                  <a:lnTo>
                    <a:pt x="903" y="611"/>
                  </a:lnTo>
                  <a:lnTo>
                    <a:pt x="887" y="634"/>
                  </a:lnTo>
                  <a:lnTo>
                    <a:pt x="872" y="656"/>
                  </a:lnTo>
                  <a:lnTo>
                    <a:pt x="855" y="676"/>
                  </a:lnTo>
                  <a:lnTo>
                    <a:pt x="836" y="695"/>
                  </a:lnTo>
                  <a:lnTo>
                    <a:pt x="816" y="714"/>
                  </a:lnTo>
                  <a:lnTo>
                    <a:pt x="795" y="730"/>
                  </a:lnTo>
                  <a:lnTo>
                    <a:pt x="772" y="746"/>
                  </a:lnTo>
                  <a:lnTo>
                    <a:pt x="748" y="760"/>
                  </a:lnTo>
                  <a:lnTo>
                    <a:pt x="748" y="760"/>
                  </a:lnTo>
                  <a:lnTo>
                    <a:pt x="743" y="764"/>
                  </a:lnTo>
                  <a:lnTo>
                    <a:pt x="739" y="770"/>
                  </a:lnTo>
                  <a:lnTo>
                    <a:pt x="735" y="775"/>
                  </a:lnTo>
                  <a:lnTo>
                    <a:pt x="735" y="783"/>
                  </a:lnTo>
                  <a:lnTo>
                    <a:pt x="735" y="980"/>
                  </a:lnTo>
                  <a:lnTo>
                    <a:pt x="735" y="980"/>
                  </a:lnTo>
                  <a:lnTo>
                    <a:pt x="735" y="989"/>
                  </a:lnTo>
                  <a:lnTo>
                    <a:pt x="733" y="996"/>
                  </a:lnTo>
                  <a:lnTo>
                    <a:pt x="732" y="1005"/>
                  </a:lnTo>
                  <a:lnTo>
                    <a:pt x="729" y="1012"/>
                  </a:lnTo>
                  <a:lnTo>
                    <a:pt x="726" y="1019"/>
                  </a:lnTo>
                  <a:lnTo>
                    <a:pt x="721" y="1025"/>
                  </a:lnTo>
                  <a:lnTo>
                    <a:pt x="716" y="1032"/>
                  </a:lnTo>
                  <a:lnTo>
                    <a:pt x="711" y="1038"/>
                  </a:lnTo>
                  <a:lnTo>
                    <a:pt x="705" y="1044"/>
                  </a:lnTo>
                  <a:lnTo>
                    <a:pt x="699" y="1048"/>
                  </a:lnTo>
                  <a:lnTo>
                    <a:pt x="692" y="1052"/>
                  </a:lnTo>
                  <a:lnTo>
                    <a:pt x="685" y="1055"/>
                  </a:lnTo>
                  <a:lnTo>
                    <a:pt x="677" y="1059"/>
                  </a:lnTo>
                  <a:lnTo>
                    <a:pt x="670" y="1060"/>
                  </a:lnTo>
                  <a:lnTo>
                    <a:pt x="661" y="1062"/>
                  </a:lnTo>
                  <a:lnTo>
                    <a:pt x="652" y="1062"/>
                  </a:lnTo>
                  <a:lnTo>
                    <a:pt x="631" y="1062"/>
                  </a:lnTo>
                  <a:lnTo>
                    <a:pt x="631" y="1062"/>
                  </a:lnTo>
                  <a:close/>
                  <a:moveTo>
                    <a:pt x="949" y="659"/>
                  </a:moveTo>
                  <a:lnTo>
                    <a:pt x="949" y="659"/>
                  </a:lnTo>
                  <a:lnTo>
                    <a:pt x="945" y="656"/>
                  </a:lnTo>
                  <a:lnTo>
                    <a:pt x="941" y="651"/>
                  </a:lnTo>
                  <a:lnTo>
                    <a:pt x="939" y="648"/>
                  </a:lnTo>
                  <a:lnTo>
                    <a:pt x="937" y="643"/>
                  </a:lnTo>
                  <a:lnTo>
                    <a:pt x="936" y="638"/>
                  </a:lnTo>
                  <a:lnTo>
                    <a:pt x="936" y="633"/>
                  </a:lnTo>
                  <a:lnTo>
                    <a:pt x="937" y="627"/>
                  </a:lnTo>
                  <a:lnTo>
                    <a:pt x="939" y="623"/>
                  </a:lnTo>
                  <a:lnTo>
                    <a:pt x="939" y="623"/>
                  </a:lnTo>
                  <a:lnTo>
                    <a:pt x="942" y="619"/>
                  </a:lnTo>
                  <a:lnTo>
                    <a:pt x="947" y="616"/>
                  </a:lnTo>
                  <a:lnTo>
                    <a:pt x="951" y="613"/>
                  </a:lnTo>
                  <a:lnTo>
                    <a:pt x="955" y="611"/>
                  </a:lnTo>
                  <a:lnTo>
                    <a:pt x="961" y="610"/>
                  </a:lnTo>
                  <a:lnTo>
                    <a:pt x="965" y="610"/>
                  </a:lnTo>
                  <a:lnTo>
                    <a:pt x="970" y="611"/>
                  </a:lnTo>
                  <a:lnTo>
                    <a:pt x="975" y="613"/>
                  </a:lnTo>
                  <a:lnTo>
                    <a:pt x="1024" y="643"/>
                  </a:lnTo>
                  <a:lnTo>
                    <a:pt x="1024" y="643"/>
                  </a:lnTo>
                  <a:lnTo>
                    <a:pt x="1029" y="646"/>
                  </a:lnTo>
                  <a:lnTo>
                    <a:pt x="1033" y="649"/>
                  </a:lnTo>
                  <a:lnTo>
                    <a:pt x="1035" y="653"/>
                  </a:lnTo>
                  <a:lnTo>
                    <a:pt x="1037" y="659"/>
                  </a:lnTo>
                  <a:lnTo>
                    <a:pt x="1037" y="663"/>
                  </a:lnTo>
                  <a:lnTo>
                    <a:pt x="1037" y="668"/>
                  </a:lnTo>
                  <a:lnTo>
                    <a:pt x="1036" y="673"/>
                  </a:lnTo>
                  <a:lnTo>
                    <a:pt x="1034" y="678"/>
                  </a:lnTo>
                  <a:lnTo>
                    <a:pt x="1034" y="678"/>
                  </a:lnTo>
                  <a:lnTo>
                    <a:pt x="1031" y="682"/>
                  </a:lnTo>
                  <a:lnTo>
                    <a:pt x="1028" y="686"/>
                  </a:lnTo>
                  <a:lnTo>
                    <a:pt x="1023" y="688"/>
                  </a:lnTo>
                  <a:lnTo>
                    <a:pt x="1019" y="690"/>
                  </a:lnTo>
                  <a:lnTo>
                    <a:pt x="1014" y="691"/>
                  </a:lnTo>
                  <a:lnTo>
                    <a:pt x="1008" y="691"/>
                  </a:lnTo>
                  <a:lnTo>
                    <a:pt x="1004" y="690"/>
                  </a:lnTo>
                  <a:lnTo>
                    <a:pt x="999" y="688"/>
                  </a:lnTo>
                  <a:lnTo>
                    <a:pt x="949" y="659"/>
                  </a:lnTo>
                  <a:lnTo>
                    <a:pt x="949" y="659"/>
                  </a:lnTo>
                  <a:close/>
                  <a:moveTo>
                    <a:pt x="975" y="188"/>
                  </a:moveTo>
                  <a:lnTo>
                    <a:pt x="975" y="188"/>
                  </a:lnTo>
                  <a:lnTo>
                    <a:pt x="970" y="190"/>
                  </a:lnTo>
                  <a:lnTo>
                    <a:pt x="965" y="191"/>
                  </a:lnTo>
                  <a:lnTo>
                    <a:pt x="961" y="191"/>
                  </a:lnTo>
                  <a:lnTo>
                    <a:pt x="955" y="191"/>
                  </a:lnTo>
                  <a:lnTo>
                    <a:pt x="951" y="189"/>
                  </a:lnTo>
                  <a:lnTo>
                    <a:pt x="947" y="187"/>
                  </a:lnTo>
                  <a:lnTo>
                    <a:pt x="942" y="182"/>
                  </a:lnTo>
                  <a:lnTo>
                    <a:pt x="939" y="178"/>
                  </a:lnTo>
                  <a:lnTo>
                    <a:pt x="939" y="178"/>
                  </a:lnTo>
                  <a:lnTo>
                    <a:pt x="937" y="174"/>
                  </a:lnTo>
                  <a:lnTo>
                    <a:pt x="936" y="168"/>
                  </a:lnTo>
                  <a:lnTo>
                    <a:pt x="936" y="164"/>
                  </a:lnTo>
                  <a:lnTo>
                    <a:pt x="937" y="159"/>
                  </a:lnTo>
                  <a:lnTo>
                    <a:pt x="939" y="154"/>
                  </a:lnTo>
                  <a:lnTo>
                    <a:pt x="941" y="150"/>
                  </a:lnTo>
                  <a:lnTo>
                    <a:pt x="945" y="147"/>
                  </a:lnTo>
                  <a:lnTo>
                    <a:pt x="949" y="143"/>
                  </a:lnTo>
                  <a:lnTo>
                    <a:pt x="999" y="114"/>
                  </a:lnTo>
                  <a:lnTo>
                    <a:pt x="999" y="114"/>
                  </a:lnTo>
                  <a:lnTo>
                    <a:pt x="1004" y="112"/>
                  </a:lnTo>
                  <a:lnTo>
                    <a:pt x="1008" y="111"/>
                  </a:lnTo>
                  <a:lnTo>
                    <a:pt x="1014" y="111"/>
                  </a:lnTo>
                  <a:lnTo>
                    <a:pt x="1019" y="112"/>
                  </a:lnTo>
                  <a:lnTo>
                    <a:pt x="1023" y="113"/>
                  </a:lnTo>
                  <a:lnTo>
                    <a:pt x="1028" y="116"/>
                  </a:lnTo>
                  <a:lnTo>
                    <a:pt x="1031" y="120"/>
                  </a:lnTo>
                  <a:lnTo>
                    <a:pt x="1034" y="124"/>
                  </a:lnTo>
                  <a:lnTo>
                    <a:pt x="1034" y="124"/>
                  </a:lnTo>
                  <a:lnTo>
                    <a:pt x="1036" y="128"/>
                  </a:lnTo>
                  <a:lnTo>
                    <a:pt x="1037" y="134"/>
                  </a:lnTo>
                  <a:lnTo>
                    <a:pt x="1037" y="138"/>
                  </a:lnTo>
                  <a:lnTo>
                    <a:pt x="1037" y="143"/>
                  </a:lnTo>
                  <a:lnTo>
                    <a:pt x="1035" y="148"/>
                  </a:lnTo>
                  <a:lnTo>
                    <a:pt x="1033" y="152"/>
                  </a:lnTo>
                  <a:lnTo>
                    <a:pt x="1029" y="156"/>
                  </a:lnTo>
                  <a:lnTo>
                    <a:pt x="1024" y="159"/>
                  </a:lnTo>
                  <a:lnTo>
                    <a:pt x="975" y="188"/>
                  </a:lnTo>
                  <a:lnTo>
                    <a:pt x="975" y="188"/>
                  </a:lnTo>
                  <a:close/>
                  <a:moveTo>
                    <a:pt x="1025" y="427"/>
                  </a:moveTo>
                  <a:lnTo>
                    <a:pt x="1025" y="427"/>
                  </a:lnTo>
                  <a:lnTo>
                    <a:pt x="1020" y="426"/>
                  </a:lnTo>
                  <a:lnTo>
                    <a:pt x="1015" y="425"/>
                  </a:lnTo>
                  <a:lnTo>
                    <a:pt x="1010" y="423"/>
                  </a:lnTo>
                  <a:lnTo>
                    <a:pt x="1007" y="419"/>
                  </a:lnTo>
                  <a:lnTo>
                    <a:pt x="1004" y="415"/>
                  </a:lnTo>
                  <a:lnTo>
                    <a:pt x="1002" y="411"/>
                  </a:lnTo>
                  <a:lnTo>
                    <a:pt x="1000" y="406"/>
                  </a:lnTo>
                  <a:lnTo>
                    <a:pt x="1000" y="401"/>
                  </a:lnTo>
                  <a:lnTo>
                    <a:pt x="1000" y="401"/>
                  </a:lnTo>
                  <a:lnTo>
                    <a:pt x="1000" y="396"/>
                  </a:lnTo>
                  <a:lnTo>
                    <a:pt x="1002" y="390"/>
                  </a:lnTo>
                  <a:lnTo>
                    <a:pt x="1004" y="386"/>
                  </a:lnTo>
                  <a:lnTo>
                    <a:pt x="1007" y="383"/>
                  </a:lnTo>
                  <a:lnTo>
                    <a:pt x="1010" y="380"/>
                  </a:lnTo>
                  <a:lnTo>
                    <a:pt x="1015" y="377"/>
                  </a:lnTo>
                  <a:lnTo>
                    <a:pt x="1020" y="375"/>
                  </a:lnTo>
                  <a:lnTo>
                    <a:pt x="1025" y="375"/>
                  </a:lnTo>
                  <a:lnTo>
                    <a:pt x="1083" y="375"/>
                  </a:lnTo>
                  <a:lnTo>
                    <a:pt x="1083" y="375"/>
                  </a:lnTo>
                  <a:lnTo>
                    <a:pt x="1088" y="375"/>
                  </a:lnTo>
                  <a:lnTo>
                    <a:pt x="1092" y="377"/>
                  </a:lnTo>
                  <a:lnTo>
                    <a:pt x="1097" y="380"/>
                  </a:lnTo>
                  <a:lnTo>
                    <a:pt x="1101" y="383"/>
                  </a:lnTo>
                  <a:lnTo>
                    <a:pt x="1104" y="386"/>
                  </a:lnTo>
                  <a:lnTo>
                    <a:pt x="1106" y="390"/>
                  </a:lnTo>
                  <a:lnTo>
                    <a:pt x="1108" y="396"/>
                  </a:lnTo>
                  <a:lnTo>
                    <a:pt x="1108" y="401"/>
                  </a:lnTo>
                  <a:lnTo>
                    <a:pt x="1108" y="401"/>
                  </a:lnTo>
                  <a:lnTo>
                    <a:pt x="1108" y="406"/>
                  </a:lnTo>
                  <a:lnTo>
                    <a:pt x="1106" y="411"/>
                  </a:lnTo>
                  <a:lnTo>
                    <a:pt x="1104" y="415"/>
                  </a:lnTo>
                  <a:lnTo>
                    <a:pt x="1101" y="419"/>
                  </a:lnTo>
                  <a:lnTo>
                    <a:pt x="1097" y="423"/>
                  </a:lnTo>
                  <a:lnTo>
                    <a:pt x="1092" y="425"/>
                  </a:lnTo>
                  <a:lnTo>
                    <a:pt x="1088" y="426"/>
                  </a:lnTo>
                  <a:lnTo>
                    <a:pt x="1083" y="427"/>
                  </a:lnTo>
                  <a:lnTo>
                    <a:pt x="1025" y="427"/>
                  </a:lnTo>
                  <a:lnTo>
                    <a:pt x="1025" y="427"/>
                  </a:lnTo>
                  <a:close/>
                  <a:moveTo>
                    <a:pt x="160" y="143"/>
                  </a:moveTo>
                  <a:lnTo>
                    <a:pt x="160" y="143"/>
                  </a:lnTo>
                  <a:lnTo>
                    <a:pt x="164" y="147"/>
                  </a:lnTo>
                  <a:lnTo>
                    <a:pt x="167" y="150"/>
                  </a:lnTo>
                  <a:lnTo>
                    <a:pt x="169" y="154"/>
                  </a:lnTo>
                  <a:lnTo>
                    <a:pt x="172" y="159"/>
                  </a:lnTo>
                  <a:lnTo>
                    <a:pt x="173" y="164"/>
                  </a:lnTo>
                  <a:lnTo>
                    <a:pt x="173" y="168"/>
                  </a:lnTo>
                  <a:lnTo>
                    <a:pt x="172" y="174"/>
                  </a:lnTo>
                  <a:lnTo>
                    <a:pt x="169" y="178"/>
                  </a:lnTo>
                  <a:lnTo>
                    <a:pt x="169" y="178"/>
                  </a:lnTo>
                  <a:lnTo>
                    <a:pt x="166" y="182"/>
                  </a:lnTo>
                  <a:lnTo>
                    <a:pt x="162" y="187"/>
                  </a:lnTo>
                  <a:lnTo>
                    <a:pt x="158" y="189"/>
                  </a:lnTo>
                  <a:lnTo>
                    <a:pt x="153" y="191"/>
                  </a:lnTo>
                  <a:lnTo>
                    <a:pt x="148" y="191"/>
                  </a:lnTo>
                  <a:lnTo>
                    <a:pt x="144" y="191"/>
                  </a:lnTo>
                  <a:lnTo>
                    <a:pt x="138" y="190"/>
                  </a:lnTo>
                  <a:lnTo>
                    <a:pt x="134" y="188"/>
                  </a:lnTo>
                  <a:lnTo>
                    <a:pt x="84" y="159"/>
                  </a:lnTo>
                  <a:lnTo>
                    <a:pt x="84" y="159"/>
                  </a:lnTo>
                  <a:lnTo>
                    <a:pt x="80" y="156"/>
                  </a:lnTo>
                  <a:lnTo>
                    <a:pt x="76" y="152"/>
                  </a:lnTo>
                  <a:lnTo>
                    <a:pt x="74" y="148"/>
                  </a:lnTo>
                  <a:lnTo>
                    <a:pt x="71" y="143"/>
                  </a:lnTo>
                  <a:lnTo>
                    <a:pt x="71" y="138"/>
                  </a:lnTo>
                  <a:lnTo>
                    <a:pt x="71" y="134"/>
                  </a:lnTo>
                  <a:lnTo>
                    <a:pt x="72" y="128"/>
                  </a:lnTo>
                  <a:lnTo>
                    <a:pt x="75" y="124"/>
                  </a:lnTo>
                  <a:lnTo>
                    <a:pt x="75" y="124"/>
                  </a:lnTo>
                  <a:lnTo>
                    <a:pt x="78" y="120"/>
                  </a:lnTo>
                  <a:lnTo>
                    <a:pt x="81" y="116"/>
                  </a:lnTo>
                  <a:lnTo>
                    <a:pt x="85" y="113"/>
                  </a:lnTo>
                  <a:lnTo>
                    <a:pt x="90" y="112"/>
                  </a:lnTo>
                  <a:lnTo>
                    <a:pt x="95" y="111"/>
                  </a:lnTo>
                  <a:lnTo>
                    <a:pt x="100" y="111"/>
                  </a:lnTo>
                  <a:lnTo>
                    <a:pt x="105" y="112"/>
                  </a:lnTo>
                  <a:lnTo>
                    <a:pt x="110" y="114"/>
                  </a:lnTo>
                  <a:lnTo>
                    <a:pt x="160" y="143"/>
                  </a:lnTo>
                  <a:lnTo>
                    <a:pt x="160" y="143"/>
                  </a:lnTo>
                  <a:close/>
                  <a:moveTo>
                    <a:pt x="134" y="613"/>
                  </a:moveTo>
                  <a:lnTo>
                    <a:pt x="134" y="613"/>
                  </a:lnTo>
                  <a:lnTo>
                    <a:pt x="138" y="611"/>
                  </a:lnTo>
                  <a:lnTo>
                    <a:pt x="144" y="610"/>
                  </a:lnTo>
                  <a:lnTo>
                    <a:pt x="148" y="610"/>
                  </a:lnTo>
                  <a:lnTo>
                    <a:pt x="153" y="611"/>
                  </a:lnTo>
                  <a:lnTo>
                    <a:pt x="158" y="613"/>
                  </a:lnTo>
                  <a:lnTo>
                    <a:pt x="162" y="616"/>
                  </a:lnTo>
                  <a:lnTo>
                    <a:pt x="166" y="619"/>
                  </a:lnTo>
                  <a:lnTo>
                    <a:pt x="169" y="623"/>
                  </a:lnTo>
                  <a:lnTo>
                    <a:pt x="169" y="623"/>
                  </a:lnTo>
                  <a:lnTo>
                    <a:pt x="172" y="627"/>
                  </a:lnTo>
                  <a:lnTo>
                    <a:pt x="173" y="633"/>
                  </a:lnTo>
                  <a:lnTo>
                    <a:pt x="173" y="638"/>
                  </a:lnTo>
                  <a:lnTo>
                    <a:pt x="172" y="643"/>
                  </a:lnTo>
                  <a:lnTo>
                    <a:pt x="169" y="648"/>
                  </a:lnTo>
                  <a:lnTo>
                    <a:pt x="167" y="651"/>
                  </a:lnTo>
                  <a:lnTo>
                    <a:pt x="164" y="656"/>
                  </a:lnTo>
                  <a:lnTo>
                    <a:pt x="160" y="659"/>
                  </a:lnTo>
                  <a:lnTo>
                    <a:pt x="110" y="688"/>
                  </a:lnTo>
                  <a:lnTo>
                    <a:pt x="110" y="688"/>
                  </a:lnTo>
                  <a:lnTo>
                    <a:pt x="105" y="690"/>
                  </a:lnTo>
                  <a:lnTo>
                    <a:pt x="100" y="691"/>
                  </a:lnTo>
                  <a:lnTo>
                    <a:pt x="95" y="691"/>
                  </a:lnTo>
                  <a:lnTo>
                    <a:pt x="90" y="690"/>
                  </a:lnTo>
                  <a:lnTo>
                    <a:pt x="85" y="688"/>
                  </a:lnTo>
                  <a:lnTo>
                    <a:pt x="81" y="686"/>
                  </a:lnTo>
                  <a:lnTo>
                    <a:pt x="78" y="682"/>
                  </a:lnTo>
                  <a:lnTo>
                    <a:pt x="75" y="678"/>
                  </a:lnTo>
                  <a:lnTo>
                    <a:pt x="75" y="678"/>
                  </a:lnTo>
                  <a:lnTo>
                    <a:pt x="72" y="673"/>
                  </a:lnTo>
                  <a:lnTo>
                    <a:pt x="71" y="668"/>
                  </a:lnTo>
                  <a:lnTo>
                    <a:pt x="71" y="663"/>
                  </a:lnTo>
                  <a:lnTo>
                    <a:pt x="71" y="659"/>
                  </a:lnTo>
                  <a:lnTo>
                    <a:pt x="74" y="653"/>
                  </a:lnTo>
                  <a:lnTo>
                    <a:pt x="76" y="649"/>
                  </a:lnTo>
                  <a:lnTo>
                    <a:pt x="80" y="646"/>
                  </a:lnTo>
                  <a:lnTo>
                    <a:pt x="84" y="643"/>
                  </a:lnTo>
                  <a:lnTo>
                    <a:pt x="134" y="613"/>
                  </a:lnTo>
                  <a:lnTo>
                    <a:pt x="134" y="613"/>
                  </a:lnTo>
                  <a:close/>
                  <a:moveTo>
                    <a:pt x="83" y="375"/>
                  </a:moveTo>
                  <a:lnTo>
                    <a:pt x="83" y="375"/>
                  </a:lnTo>
                  <a:lnTo>
                    <a:pt x="89" y="375"/>
                  </a:lnTo>
                  <a:lnTo>
                    <a:pt x="94" y="377"/>
                  </a:lnTo>
                  <a:lnTo>
                    <a:pt x="98" y="380"/>
                  </a:lnTo>
                  <a:lnTo>
                    <a:pt x="102" y="383"/>
                  </a:lnTo>
                  <a:lnTo>
                    <a:pt x="105" y="386"/>
                  </a:lnTo>
                  <a:lnTo>
                    <a:pt x="107" y="390"/>
                  </a:lnTo>
                  <a:lnTo>
                    <a:pt x="109" y="396"/>
                  </a:lnTo>
                  <a:lnTo>
                    <a:pt x="109" y="401"/>
                  </a:lnTo>
                  <a:lnTo>
                    <a:pt x="109" y="401"/>
                  </a:lnTo>
                  <a:lnTo>
                    <a:pt x="109" y="406"/>
                  </a:lnTo>
                  <a:lnTo>
                    <a:pt x="107" y="411"/>
                  </a:lnTo>
                  <a:lnTo>
                    <a:pt x="105" y="415"/>
                  </a:lnTo>
                  <a:lnTo>
                    <a:pt x="102" y="419"/>
                  </a:lnTo>
                  <a:lnTo>
                    <a:pt x="98" y="423"/>
                  </a:lnTo>
                  <a:lnTo>
                    <a:pt x="94" y="425"/>
                  </a:lnTo>
                  <a:lnTo>
                    <a:pt x="89" y="426"/>
                  </a:lnTo>
                  <a:lnTo>
                    <a:pt x="83" y="427"/>
                  </a:lnTo>
                  <a:lnTo>
                    <a:pt x="26" y="427"/>
                  </a:lnTo>
                  <a:lnTo>
                    <a:pt x="26" y="427"/>
                  </a:lnTo>
                  <a:lnTo>
                    <a:pt x="21" y="426"/>
                  </a:lnTo>
                  <a:lnTo>
                    <a:pt x="16" y="425"/>
                  </a:lnTo>
                  <a:lnTo>
                    <a:pt x="12" y="423"/>
                  </a:lnTo>
                  <a:lnTo>
                    <a:pt x="8" y="419"/>
                  </a:lnTo>
                  <a:lnTo>
                    <a:pt x="5" y="415"/>
                  </a:lnTo>
                  <a:lnTo>
                    <a:pt x="2" y="411"/>
                  </a:lnTo>
                  <a:lnTo>
                    <a:pt x="0" y="406"/>
                  </a:lnTo>
                  <a:lnTo>
                    <a:pt x="0" y="401"/>
                  </a:lnTo>
                  <a:lnTo>
                    <a:pt x="0" y="401"/>
                  </a:lnTo>
                  <a:lnTo>
                    <a:pt x="0" y="396"/>
                  </a:lnTo>
                  <a:lnTo>
                    <a:pt x="2" y="390"/>
                  </a:lnTo>
                  <a:lnTo>
                    <a:pt x="5" y="386"/>
                  </a:lnTo>
                  <a:lnTo>
                    <a:pt x="8" y="383"/>
                  </a:lnTo>
                  <a:lnTo>
                    <a:pt x="12" y="380"/>
                  </a:lnTo>
                  <a:lnTo>
                    <a:pt x="16" y="377"/>
                  </a:lnTo>
                  <a:lnTo>
                    <a:pt x="21" y="375"/>
                  </a:lnTo>
                  <a:lnTo>
                    <a:pt x="26" y="375"/>
                  </a:lnTo>
                  <a:lnTo>
                    <a:pt x="83" y="375"/>
                  </a:lnTo>
                  <a:lnTo>
                    <a:pt x="83" y="375"/>
                  </a:lnTo>
                  <a:close/>
                  <a:moveTo>
                    <a:pt x="359" y="286"/>
                  </a:moveTo>
                  <a:lnTo>
                    <a:pt x="359" y="286"/>
                  </a:lnTo>
                  <a:lnTo>
                    <a:pt x="359" y="280"/>
                  </a:lnTo>
                  <a:lnTo>
                    <a:pt x="359" y="276"/>
                  </a:lnTo>
                  <a:lnTo>
                    <a:pt x="360" y="271"/>
                  </a:lnTo>
                  <a:lnTo>
                    <a:pt x="361" y="266"/>
                  </a:lnTo>
                  <a:lnTo>
                    <a:pt x="365" y="262"/>
                  </a:lnTo>
                  <a:lnTo>
                    <a:pt x="368" y="259"/>
                  </a:lnTo>
                  <a:lnTo>
                    <a:pt x="372" y="256"/>
                  </a:lnTo>
                  <a:lnTo>
                    <a:pt x="378" y="253"/>
                  </a:lnTo>
                  <a:lnTo>
                    <a:pt x="378" y="253"/>
                  </a:lnTo>
                  <a:lnTo>
                    <a:pt x="383" y="253"/>
                  </a:lnTo>
                  <a:lnTo>
                    <a:pt x="387" y="253"/>
                  </a:lnTo>
                  <a:lnTo>
                    <a:pt x="393" y="254"/>
                  </a:lnTo>
                  <a:lnTo>
                    <a:pt x="397" y="256"/>
                  </a:lnTo>
                  <a:lnTo>
                    <a:pt x="401" y="259"/>
                  </a:lnTo>
                  <a:lnTo>
                    <a:pt x="404" y="262"/>
                  </a:lnTo>
                  <a:lnTo>
                    <a:pt x="408" y="266"/>
                  </a:lnTo>
                  <a:lnTo>
                    <a:pt x="409" y="272"/>
                  </a:lnTo>
                  <a:lnTo>
                    <a:pt x="424" y="322"/>
                  </a:lnTo>
                  <a:lnTo>
                    <a:pt x="424" y="322"/>
                  </a:lnTo>
                  <a:lnTo>
                    <a:pt x="451" y="313"/>
                  </a:lnTo>
                  <a:lnTo>
                    <a:pt x="479" y="306"/>
                  </a:lnTo>
                  <a:lnTo>
                    <a:pt x="479" y="306"/>
                  </a:lnTo>
                  <a:lnTo>
                    <a:pt x="480" y="305"/>
                  </a:lnTo>
                  <a:lnTo>
                    <a:pt x="480" y="305"/>
                  </a:lnTo>
                  <a:lnTo>
                    <a:pt x="504" y="301"/>
                  </a:lnTo>
                  <a:lnTo>
                    <a:pt x="528" y="299"/>
                  </a:lnTo>
                  <a:lnTo>
                    <a:pt x="528" y="260"/>
                  </a:lnTo>
                  <a:lnTo>
                    <a:pt x="528" y="260"/>
                  </a:lnTo>
                  <a:lnTo>
                    <a:pt x="528" y="254"/>
                  </a:lnTo>
                  <a:lnTo>
                    <a:pt x="531" y="249"/>
                  </a:lnTo>
                  <a:lnTo>
                    <a:pt x="533" y="245"/>
                  </a:lnTo>
                  <a:lnTo>
                    <a:pt x="536" y="242"/>
                  </a:lnTo>
                  <a:lnTo>
                    <a:pt x="540" y="238"/>
                  </a:lnTo>
                  <a:lnTo>
                    <a:pt x="545" y="236"/>
                  </a:lnTo>
                  <a:lnTo>
                    <a:pt x="549" y="234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60" y="234"/>
                  </a:lnTo>
                  <a:lnTo>
                    <a:pt x="564" y="236"/>
                  </a:lnTo>
                  <a:lnTo>
                    <a:pt x="568" y="238"/>
                  </a:lnTo>
                  <a:lnTo>
                    <a:pt x="573" y="242"/>
                  </a:lnTo>
                  <a:lnTo>
                    <a:pt x="576" y="245"/>
                  </a:lnTo>
                  <a:lnTo>
                    <a:pt x="578" y="249"/>
                  </a:lnTo>
                  <a:lnTo>
                    <a:pt x="579" y="254"/>
                  </a:lnTo>
                  <a:lnTo>
                    <a:pt x="580" y="260"/>
                  </a:lnTo>
                  <a:lnTo>
                    <a:pt x="580" y="299"/>
                  </a:lnTo>
                  <a:lnTo>
                    <a:pt x="580" y="299"/>
                  </a:lnTo>
                  <a:lnTo>
                    <a:pt x="605" y="301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58" y="313"/>
                  </a:lnTo>
                  <a:lnTo>
                    <a:pt x="685" y="322"/>
                  </a:lnTo>
                  <a:lnTo>
                    <a:pt x="700" y="272"/>
                  </a:lnTo>
                  <a:lnTo>
                    <a:pt x="700" y="272"/>
                  </a:lnTo>
                  <a:lnTo>
                    <a:pt x="701" y="266"/>
                  </a:lnTo>
                  <a:lnTo>
                    <a:pt x="704" y="262"/>
                  </a:lnTo>
                  <a:lnTo>
                    <a:pt x="707" y="259"/>
                  </a:lnTo>
                  <a:lnTo>
                    <a:pt x="712" y="256"/>
                  </a:lnTo>
                  <a:lnTo>
                    <a:pt x="716" y="254"/>
                  </a:lnTo>
                  <a:lnTo>
                    <a:pt x="721" y="253"/>
                  </a:lnTo>
                  <a:lnTo>
                    <a:pt x="726" y="253"/>
                  </a:lnTo>
                  <a:lnTo>
                    <a:pt x="731" y="253"/>
                  </a:lnTo>
                  <a:lnTo>
                    <a:pt x="731" y="253"/>
                  </a:lnTo>
                  <a:lnTo>
                    <a:pt x="737" y="256"/>
                  </a:lnTo>
                  <a:lnTo>
                    <a:pt x="741" y="259"/>
                  </a:lnTo>
                  <a:lnTo>
                    <a:pt x="744" y="262"/>
                  </a:lnTo>
                  <a:lnTo>
                    <a:pt x="746" y="266"/>
                  </a:lnTo>
                  <a:lnTo>
                    <a:pt x="748" y="271"/>
                  </a:lnTo>
                  <a:lnTo>
                    <a:pt x="749" y="276"/>
                  </a:lnTo>
                  <a:lnTo>
                    <a:pt x="749" y="280"/>
                  </a:lnTo>
                  <a:lnTo>
                    <a:pt x="748" y="286"/>
                  </a:lnTo>
                  <a:lnTo>
                    <a:pt x="655" y="610"/>
                  </a:lnTo>
                  <a:lnTo>
                    <a:pt x="655" y="610"/>
                  </a:lnTo>
                  <a:lnTo>
                    <a:pt x="652" y="616"/>
                  </a:lnTo>
                  <a:lnTo>
                    <a:pt x="649" y="620"/>
                  </a:lnTo>
                  <a:lnTo>
                    <a:pt x="646" y="623"/>
                  </a:lnTo>
                  <a:lnTo>
                    <a:pt x="642" y="626"/>
                  </a:lnTo>
                  <a:lnTo>
                    <a:pt x="637" y="627"/>
                  </a:lnTo>
                  <a:lnTo>
                    <a:pt x="632" y="629"/>
                  </a:lnTo>
                  <a:lnTo>
                    <a:pt x="628" y="630"/>
                  </a:lnTo>
                  <a:lnTo>
                    <a:pt x="622" y="629"/>
                  </a:lnTo>
                  <a:lnTo>
                    <a:pt x="622" y="629"/>
                  </a:lnTo>
                  <a:lnTo>
                    <a:pt x="617" y="626"/>
                  </a:lnTo>
                  <a:lnTo>
                    <a:pt x="613" y="623"/>
                  </a:lnTo>
                  <a:lnTo>
                    <a:pt x="609" y="620"/>
                  </a:lnTo>
                  <a:lnTo>
                    <a:pt x="607" y="616"/>
                  </a:lnTo>
                  <a:lnTo>
                    <a:pt x="605" y="611"/>
                  </a:lnTo>
                  <a:lnTo>
                    <a:pt x="604" y="607"/>
                  </a:lnTo>
                  <a:lnTo>
                    <a:pt x="604" y="602"/>
                  </a:lnTo>
                  <a:lnTo>
                    <a:pt x="605" y="596"/>
                  </a:lnTo>
                  <a:lnTo>
                    <a:pt x="670" y="372"/>
                  </a:lnTo>
                  <a:lnTo>
                    <a:pt x="670" y="372"/>
                  </a:lnTo>
                  <a:lnTo>
                    <a:pt x="645" y="363"/>
                  </a:lnTo>
                  <a:lnTo>
                    <a:pt x="619" y="356"/>
                  </a:lnTo>
                  <a:lnTo>
                    <a:pt x="619" y="356"/>
                  </a:lnTo>
                  <a:lnTo>
                    <a:pt x="619" y="356"/>
                  </a:lnTo>
                  <a:lnTo>
                    <a:pt x="600" y="353"/>
                  </a:lnTo>
                  <a:lnTo>
                    <a:pt x="580" y="350"/>
                  </a:lnTo>
                  <a:lnTo>
                    <a:pt x="580" y="414"/>
                  </a:lnTo>
                  <a:lnTo>
                    <a:pt x="580" y="414"/>
                  </a:lnTo>
                  <a:lnTo>
                    <a:pt x="579" y="418"/>
                  </a:lnTo>
                  <a:lnTo>
                    <a:pt x="578" y="424"/>
                  </a:lnTo>
                  <a:lnTo>
                    <a:pt x="576" y="428"/>
                  </a:lnTo>
                  <a:lnTo>
                    <a:pt x="573" y="431"/>
                  </a:lnTo>
                  <a:lnTo>
                    <a:pt x="568" y="434"/>
                  </a:lnTo>
                  <a:lnTo>
                    <a:pt x="564" y="438"/>
                  </a:lnTo>
                  <a:lnTo>
                    <a:pt x="560" y="439"/>
                  </a:lnTo>
                  <a:lnTo>
                    <a:pt x="554" y="440"/>
                  </a:lnTo>
                  <a:lnTo>
                    <a:pt x="554" y="440"/>
                  </a:lnTo>
                  <a:lnTo>
                    <a:pt x="549" y="439"/>
                  </a:lnTo>
                  <a:lnTo>
                    <a:pt x="545" y="438"/>
                  </a:lnTo>
                  <a:lnTo>
                    <a:pt x="540" y="434"/>
                  </a:lnTo>
                  <a:lnTo>
                    <a:pt x="536" y="431"/>
                  </a:lnTo>
                  <a:lnTo>
                    <a:pt x="533" y="428"/>
                  </a:lnTo>
                  <a:lnTo>
                    <a:pt x="531" y="424"/>
                  </a:lnTo>
                  <a:lnTo>
                    <a:pt x="528" y="418"/>
                  </a:lnTo>
                  <a:lnTo>
                    <a:pt x="528" y="414"/>
                  </a:lnTo>
                  <a:lnTo>
                    <a:pt x="528" y="350"/>
                  </a:lnTo>
                  <a:lnTo>
                    <a:pt x="528" y="350"/>
                  </a:lnTo>
                  <a:lnTo>
                    <a:pt x="509" y="353"/>
                  </a:lnTo>
                  <a:lnTo>
                    <a:pt x="491" y="356"/>
                  </a:lnTo>
                  <a:lnTo>
                    <a:pt x="491" y="356"/>
                  </a:lnTo>
                  <a:lnTo>
                    <a:pt x="490" y="356"/>
                  </a:lnTo>
                  <a:lnTo>
                    <a:pt x="490" y="356"/>
                  </a:lnTo>
                  <a:lnTo>
                    <a:pt x="464" y="363"/>
                  </a:lnTo>
                  <a:lnTo>
                    <a:pt x="439" y="372"/>
                  </a:lnTo>
                  <a:lnTo>
                    <a:pt x="504" y="596"/>
                  </a:lnTo>
                  <a:lnTo>
                    <a:pt x="504" y="596"/>
                  </a:lnTo>
                  <a:lnTo>
                    <a:pt x="505" y="602"/>
                  </a:lnTo>
                  <a:lnTo>
                    <a:pt x="505" y="607"/>
                  </a:lnTo>
                  <a:lnTo>
                    <a:pt x="504" y="611"/>
                  </a:lnTo>
                  <a:lnTo>
                    <a:pt x="502" y="616"/>
                  </a:lnTo>
                  <a:lnTo>
                    <a:pt x="499" y="620"/>
                  </a:lnTo>
                  <a:lnTo>
                    <a:pt x="495" y="623"/>
                  </a:lnTo>
                  <a:lnTo>
                    <a:pt x="492" y="626"/>
                  </a:lnTo>
                  <a:lnTo>
                    <a:pt x="486" y="629"/>
                  </a:lnTo>
                  <a:lnTo>
                    <a:pt x="486" y="629"/>
                  </a:lnTo>
                  <a:lnTo>
                    <a:pt x="481" y="630"/>
                  </a:lnTo>
                  <a:lnTo>
                    <a:pt x="477" y="629"/>
                  </a:lnTo>
                  <a:lnTo>
                    <a:pt x="471" y="627"/>
                  </a:lnTo>
                  <a:lnTo>
                    <a:pt x="467" y="626"/>
                  </a:lnTo>
                  <a:lnTo>
                    <a:pt x="463" y="623"/>
                  </a:lnTo>
                  <a:lnTo>
                    <a:pt x="459" y="620"/>
                  </a:lnTo>
                  <a:lnTo>
                    <a:pt x="456" y="616"/>
                  </a:lnTo>
                  <a:lnTo>
                    <a:pt x="454" y="610"/>
                  </a:lnTo>
                  <a:lnTo>
                    <a:pt x="359" y="286"/>
                  </a:lnTo>
                  <a:lnTo>
                    <a:pt x="359" y="2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21"/>
            <p:cNvSpPr/>
            <p:nvPr/>
          </p:nvSpPr>
          <p:spPr bwMode="auto">
            <a:xfrm>
              <a:off x="3459135" y="4139524"/>
              <a:ext cx="547015" cy="547015"/>
            </a:xfrm>
            <a:custGeom>
              <a:avLst/>
              <a:gdLst>
                <a:gd name="T0" fmla="*/ 1040 w 1104"/>
                <a:gd name="T1" fmla="*/ 3 h 1104"/>
                <a:gd name="T2" fmla="*/ 800 w 1104"/>
                <a:gd name="T3" fmla="*/ 51 h 1104"/>
                <a:gd name="T4" fmla="*/ 817 w 1104"/>
                <a:gd name="T5" fmla="*/ 333 h 1104"/>
                <a:gd name="T6" fmla="*/ 1001 w 1104"/>
                <a:gd name="T7" fmla="*/ 207 h 1104"/>
                <a:gd name="T8" fmla="*/ 1048 w 1104"/>
                <a:gd name="T9" fmla="*/ 372 h 1104"/>
                <a:gd name="T10" fmla="*/ 695 w 1104"/>
                <a:gd name="T11" fmla="*/ 383 h 1104"/>
                <a:gd name="T12" fmla="*/ 673 w 1104"/>
                <a:gd name="T13" fmla="*/ 372 h 1104"/>
                <a:gd name="T14" fmla="*/ 670 w 1104"/>
                <a:gd name="T15" fmla="*/ 20 h 1104"/>
                <a:gd name="T16" fmla="*/ 689 w 1104"/>
                <a:gd name="T17" fmla="*/ 1 h 1104"/>
                <a:gd name="T18" fmla="*/ 332 w 1104"/>
                <a:gd name="T19" fmla="*/ 1063 h 1104"/>
                <a:gd name="T20" fmla="*/ 288 w 1104"/>
                <a:gd name="T21" fmla="*/ 1102 h 1104"/>
                <a:gd name="T22" fmla="*/ 239 w 1104"/>
                <a:gd name="T23" fmla="*/ 1093 h 1104"/>
                <a:gd name="T24" fmla="*/ 219 w 1104"/>
                <a:gd name="T25" fmla="*/ 1081 h 1104"/>
                <a:gd name="T26" fmla="*/ 201 w 1104"/>
                <a:gd name="T27" fmla="*/ 1093 h 1104"/>
                <a:gd name="T28" fmla="*/ 151 w 1104"/>
                <a:gd name="T29" fmla="*/ 1102 h 1104"/>
                <a:gd name="T30" fmla="*/ 107 w 1104"/>
                <a:gd name="T31" fmla="*/ 1063 h 1104"/>
                <a:gd name="T32" fmla="*/ 61 w 1104"/>
                <a:gd name="T33" fmla="*/ 690 h 1104"/>
                <a:gd name="T34" fmla="*/ 20 w 1104"/>
                <a:gd name="T35" fmla="*/ 650 h 1104"/>
                <a:gd name="T36" fmla="*/ 2 w 1104"/>
                <a:gd name="T37" fmla="*/ 471 h 1104"/>
                <a:gd name="T38" fmla="*/ 25 w 1104"/>
                <a:gd name="T39" fmla="*/ 331 h 1104"/>
                <a:gd name="T40" fmla="*/ 156 w 1104"/>
                <a:gd name="T41" fmla="*/ 300 h 1104"/>
                <a:gd name="T42" fmla="*/ 219 w 1104"/>
                <a:gd name="T43" fmla="*/ 380 h 1104"/>
                <a:gd name="T44" fmla="*/ 284 w 1104"/>
                <a:gd name="T45" fmla="*/ 300 h 1104"/>
                <a:gd name="T46" fmla="*/ 377 w 1104"/>
                <a:gd name="T47" fmla="*/ 318 h 1104"/>
                <a:gd name="T48" fmla="*/ 440 w 1104"/>
                <a:gd name="T49" fmla="*/ 392 h 1104"/>
                <a:gd name="T50" fmla="*/ 474 w 1104"/>
                <a:gd name="T51" fmla="*/ 405 h 1104"/>
                <a:gd name="T52" fmla="*/ 542 w 1104"/>
                <a:gd name="T53" fmla="*/ 354 h 1104"/>
                <a:gd name="T54" fmla="*/ 597 w 1104"/>
                <a:gd name="T55" fmla="*/ 353 h 1104"/>
                <a:gd name="T56" fmla="*/ 624 w 1104"/>
                <a:gd name="T57" fmla="*/ 402 h 1104"/>
                <a:gd name="T58" fmla="*/ 573 w 1104"/>
                <a:gd name="T59" fmla="*/ 461 h 1104"/>
                <a:gd name="T60" fmla="*/ 476 w 1104"/>
                <a:gd name="T61" fmla="*/ 521 h 1104"/>
                <a:gd name="T62" fmla="*/ 446 w 1104"/>
                <a:gd name="T63" fmla="*/ 525 h 1104"/>
                <a:gd name="T64" fmla="*/ 396 w 1104"/>
                <a:gd name="T65" fmla="*/ 493 h 1104"/>
                <a:gd name="T66" fmla="*/ 334 w 1104"/>
                <a:gd name="T67" fmla="*/ 1052 h 1104"/>
                <a:gd name="T68" fmla="*/ 257 w 1104"/>
                <a:gd name="T69" fmla="*/ 61 h 1104"/>
                <a:gd name="T70" fmla="*/ 297 w 1104"/>
                <a:gd name="T71" fmla="*/ 97 h 1104"/>
                <a:gd name="T72" fmla="*/ 312 w 1104"/>
                <a:gd name="T73" fmla="*/ 152 h 1104"/>
                <a:gd name="T74" fmla="*/ 300 w 1104"/>
                <a:gd name="T75" fmla="*/ 202 h 1104"/>
                <a:gd name="T76" fmla="*/ 261 w 1104"/>
                <a:gd name="T77" fmla="*/ 252 h 1104"/>
                <a:gd name="T78" fmla="*/ 217 w 1104"/>
                <a:gd name="T79" fmla="*/ 268 h 1104"/>
                <a:gd name="T80" fmla="*/ 166 w 1104"/>
                <a:gd name="T81" fmla="*/ 243 h 1104"/>
                <a:gd name="T82" fmla="*/ 134 w 1104"/>
                <a:gd name="T83" fmla="*/ 188 h 1104"/>
                <a:gd name="T84" fmla="*/ 129 w 1104"/>
                <a:gd name="T85" fmla="*/ 138 h 1104"/>
                <a:gd name="T86" fmla="*/ 150 w 1104"/>
                <a:gd name="T87" fmla="*/ 87 h 1104"/>
                <a:gd name="T88" fmla="*/ 195 w 1104"/>
                <a:gd name="T89" fmla="*/ 57 h 1104"/>
                <a:gd name="T90" fmla="*/ 817 w 1104"/>
                <a:gd name="T91" fmla="*/ 106 h 1104"/>
                <a:gd name="T92" fmla="*/ 791 w 1104"/>
                <a:gd name="T93" fmla="*/ 94 h 1104"/>
                <a:gd name="T94" fmla="*/ 769 w 1104"/>
                <a:gd name="T95" fmla="*/ 113 h 1104"/>
                <a:gd name="T96" fmla="*/ 784 w 1104"/>
                <a:gd name="T97" fmla="*/ 255 h 1104"/>
                <a:gd name="T98" fmla="*/ 821 w 1104"/>
                <a:gd name="T99" fmla="*/ 291 h 1104"/>
                <a:gd name="T100" fmla="*/ 875 w 1104"/>
                <a:gd name="T101" fmla="*/ 258 h 1104"/>
                <a:gd name="T102" fmla="*/ 1099 w 1104"/>
                <a:gd name="T103" fmla="*/ 50 h 1104"/>
                <a:gd name="T104" fmla="*/ 1097 w 1104"/>
                <a:gd name="T105" fmla="*/ 30 h 1104"/>
                <a:gd name="T106" fmla="*/ 1016 w 1104"/>
                <a:gd name="T107" fmla="*/ 75 h 1104"/>
                <a:gd name="T108" fmla="*/ 825 w 1104"/>
                <a:gd name="T109" fmla="*/ 142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4" h="1104">
                  <a:moveTo>
                    <a:pt x="695" y="0"/>
                  </a:moveTo>
                  <a:lnTo>
                    <a:pt x="1027" y="0"/>
                  </a:lnTo>
                  <a:lnTo>
                    <a:pt x="1027" y="0"/>
                  </a:lnTo>
                  <a:lnTo>
                    <a:pt x="1031" y="0"/>
                  </a:lnTo>
                  <a:lnTo>
                    <a:pt x="1035" y="2"/>
                  </a:lnTo>
                  <a:lnTo>
                    <a:pt x="1040" y="3"/>
                  </a:lnTo>
                  <a:lnTo>
                    <a:pt x="1043" y="6"/>
                  </a:lnTo>
                  <a:lnTo>
                    <a:pt x="1043" y="6"/>
                  </a:lnTo>
                  <a:lnTo>
                    <a:pt x="1008" y="29"/>
                  </a:lnTo>
                  <a:lnTo>
                    <a:pt x="973" y="51"/>
                  </a:lnTo>
                  <a:lnTo>
                    <a:pt x="800" y="51"/>
                  </a:lnTo>
                  <a:lnTo>
                    <a:pt x="800" y="51"/>
                  </a:lnTo>
                  <a:lnTo>
                    <a:pt x="791" y="51"/>
                  </a:lnTo>
                  <a:lnTo>
                    <a:pt x="721" y="51"/>
                  </a:lnTo>
                  <a:lnTo>
                    <a:pt x="721" y="332"/>
                  </a:lnTo>
                  <a:lnTo>
                    <a:pt x="808" y="332"/>
                  </a:lnTo>
                  <a:lnTo>
                    <a:pt x="808" y="332"/>
                  </a:lnTo>
                  <a:lnTo>
                    <a:pt x="817" y="333"/>
                  </a:lnTo>
                  <a:lnTo>
                    <a:pt x="825" y="334"/>
                  </a:lnTo>
                  <a:lnTo>
                    <a:pt x="833" y="334"/>
                  </a:lnTo>
                  <a:lnTo>
                    <a:pt x="841" y="332"/>
                  </a:lnTo>
                  <a:lnTo>
                    <a:pt x="1001" y="332"/>
                  </a:lnTo>
                  <a:lnTo>
                    <a:pt x="1001" y="207"/>
                  </a:lnTo>
                  <a:lnTo>
                    <a:pt x="1001" y="207"/>
                  </a:lnTo>
                  <a:lnTo>
                    <a:pt x="1053" y="156"/>
                  </a:lnTo>
                  <a:lnTo>
                    <a:pt x="1053" y="357"/>
                  </a:lnTo>
                  <a:lnTo>
                    <a:pt x="1053" y="357"/>
                  </a:lnTo>
                  <a:lnTo>
                    <a:pt x="1053" y="363"/>
                  </a:lnTo>
                  <a:lnTo>
                    <a:pt x="1050" y="367"/>
                  </a:lnTo>
                  <a:lnTo>
                    <a:pt x="1048" y="372"/>
                  </a:lnTo>
                  <a:lnTo>
                    <a:pt x="1045" y="376"/>
                  </a:lnTo>
                  <a:lnTo>
                    <a:pt x="1041" y="379"/>
                  </a:lnTo>
                  <a:lnTo>
                    <a:pt x="1036" y="381"/>
                  </a:lnTo>
                  <a:lnTo>
                    <a:pt x="1032" y="382"/>
                  </a:lnTo>
                  <a:lnTo>
                    <a:pt x="1027" y="383"/>
                  </a:lnTo>
                  <a:lnTo>
                    <a:pt x="695" y="383"/>
                  </a:lnTo>
                  <a:lnTo>
                    <a:pt x="695" y="383"/>
                  </a:lnTo>
                  <a:lnTo>
                    <a:pt x="689" y="382"/>
                  </a:lnTo>
                  <a:lnTo>
                    <a:pt x="685" y="381"/>
                  </a:lnTo>
                  <a:lnTo>
                    <a:pt x="681" y="379"/>
                  </a:lnTo>
                  <a:lnTo>
                    <a:pt x="676" y="376"/>
                  </a:lnTo>
                  <a:lnTo>
                    <a:pt x="673" y="372"/>
                  </a:lnTo>
                  <a:lnTo>
                    <a:pt x="671" y="367"/>
                  </a:lnTo>
                  <a:lnTo>
                    <a:pt x="670" y="363"/>
                  </a:lnTo>
                  <a:lnTo>
                    <a:pt x="669" y="357"/>
                  </a:lnTo>
                  <a:lnTo>
                    <a:pt x="669" y="25"/>
                  </a:lnTo>
                  <a:lnTo>
                    <a:pt x="669" y="25"/>
                  </a:lnTo>
                  <a:lnTo>
                    <a:pt x="670" y="20"/>
                  </a:lnTo>
                  <a:lnTo>
                    <a:pt x="671" y="16"/>
                  </a:lnTo>
                  <a:lnTo>
                    <a:pt x="673" y="11"/>
                  </a:lnTo>
                  <a:lnTo>
                    <a:pt x="676" y="7"/>
                  </a:lnTo>
                  <a:lnTo>
                    <a:pt x="681" y="4"/>
                  </a:lnTo>
                  <a:lnTo>
                    <a:pt x="685" y="2"/>
                  </a:lnTo>
                  <a:lnTo>
                    <a:pt x="689" y="1"/>
                  </a:lnTo>
                  <a:lnTo>
                    <a:pt x="695" y="0"/>
                  </a:lnTo>
                  <a:lnTo>
                    <a:pt x="695" y="0"/>
                  </a:lnTo>
                  <a:close/>
                  <a:moveTo>
                    <a:pt x="334" y="1052"/>
                  </a:moveTo>
                  <a:lnTo>
                    <a:pt x="334" y="1052"/>
                  </a:lnTo>
                  <a:lnTo>
                    <a:pt x="334" y="1057"/>
                  </a:lnTo>
                  <a:lnTo>
                    <a:pt x="332" y="1063"/>
                  </a:lnTo>
                  <a:lnTo>
                    <a:pt x="328" y="1072"/>
                  </a:lnTo>
                  <a:lnTo>
                    <a:pt x="323" y="1081"/>
                  </a:lnTo>
                  <a:lnTo>
                    <a:pt x="315" y="1088"/>
                  </a:lnTo>
                  <a:lnTo>
                    <a:pt x="307" y="1095"/>
                  </a:lnTo>
                  <a:lnTo>
                    <a:pt x="298" y="1099"/>
                  </a:lnTo>
                  <a:lnTo>
                    <a:pt x="288" y="1102"/>
                  </a:lnTo>
                  <a:lnTo>
                    <a:pt x="278" y="1104"/>
                  </a:lnTo>
                  <a:lnTo>
                    <a:pt x="278" y="1104"/>
                  </a:lnTo>
                  <a:lnTo>
                    <a:pt x="265" y="1102"/>
                  </a:lnTo>
                  <a:lnTo>
                    <a:pt x="251" y="1098"/>
                  </a:lnTo>
                  <a:lnTo>
                    <a:pt x="244" y="1096"/>
                  </a:lnTo>
                  <a:lnTo>
                    <a:pt x="239" y="1093"/>
                  </a:lnTo>
                  <a:lnTo>
                    <a:pt x="233" y="1090"/>
                  </a:lnTo>
                  <a:lnTo>
                    <a:pt x="229" y="1085"/>
                  </a:lnTo>
                  <a:lnTo>
                    <a:pt x="229" y="1085"/>
                  </a:lnTo>
                  <a:lnTo>
                    <a:pt x="228" y="1083"/>
                  </a:lnTo>
                  <a:lnTo>
                    <a:pt x="225" y="1082"/>
                  </a:lnTo>
                  <a:lnTo>
                    <a:pt x="219" y="1081"/>
                  </a:lnTo>
                  <a:lnTo>
                    <a:pt x="215" y="1082"/>
                  </a:lnTo>
                  <a:lnTo>
                    <a:pt x="212" y="1083"/>
                  </a:lnTo>
                  <a:lnTo>
                    <a:pt x="210" y="1085"/>
                  </a:lnTo>
                  <a:lnTo>
                    <a:pt x="210" y="1085"/>
                  </a:lnTo>
                  <a:lnTo>
                    <a:pt x="206" y="1090"/>
                  </a:lnTo>
                  <a:lnTo>
                    <a:pt x="201" y="1093"/>
                  </a:lnTo>
                  <a:lnTo>
                    <a:pt x="196" y="1096"/>
                  </a:lnTo>
                  <a:lnTo>
                    <a:pt x="189" y="1098"/>
                  </a:lnTo>
                  <a:lnTo>
                    <a:pt x="175" y="1102"/>
                  </a:lnTo>
                  <a:lnTo>
                    <a:pt x="161" y="1104"/>
                  </a:lnTo>
                  <a:lnTo>
                    <a:pt x="161" y="1104"/>
                  </a:lnTo>
                  <a:lnTo>
                    <a:pt x="151" y="1102"/>
                  </a:lnTo>
                  <a:lnTo>
                    <a:pt x="142" y="1099"/>
                  </a:lnTo>
                  <a:lnTo>
                    <a:pt x="133" y="1095"/>
                  </a:lnTo>
                  <a:lnTo>
                    <a:pt x="124" y="1088"/>
                  </a:lnTo>
                  <a:lnTo>
                    <a:pt x="117" y="1081"/>
                  </a:lnTo>
                  <a:lnTo>
                    <a:pt x="111" y="1072"/>
                  </a:lnTo>
                  <a:lnTo>
                    <a:pt x="107" y="1063"/>
                  </a:lnTo>
                  <a:lnTo>
                    <a:pt x="105" y="1052"/>
                  </a:lnTo>
                  <a:lnTo>
                    <a:pt x="94" y="696"/>
                  </a:lnTo>
                  <a:lnTo>
                    <a:pt x="80" y="695"/>
                  </a:lnTo>
                  <a:lnTo>
                    <a:pt x="80" y="695"/>
                  </a:lnTo>
                  <a:lnTo>
                    <a:pt x="71" y="693"/>
                  </a:lnTo>
                  <a:lnTo>
                    <a:pt x="61" y="690"/>
                  </a:lnTo>
                  <a:lnTo>
                    <a:pt x="51" y="685"/>
                  </a:lnTo>
                  <a:lnTo>
                    <a:pt x="42" y="680"/>
                  </a:lnTo>
                  <a:lnTo>
                    <a:pt x="34" y="674"/>
                  </a:lnTo>
                  <a:lnTo>
                    <a:pt x="27" y="667"/>
                  </a:lnTo>
                  <a:lnTo>
                    <a:pt x="23" y="658"/>
                  </a:lnTo>
                  <a:lnTo>
                    <a:pt x="20" y="650"/>
                  </a:lnTo>
                  <a:lnTo>
                    <a:pt x="20" y="650"/>
                  </a:lnTo>
                  <a:lnTo>
                    <a:pt x="10" y="600"/>
                  </a:lnTo>
                  <a:lnTo>
                    <a:pt x="5" y="561"/>
                  </a:lnTo>
                  <a:lnTo>
                    <a:pt x="2" y="529"/>
                  </a:lnTo>
                  <a:lnTo>
                    <a:pt x="0" y="500"/>
                  </a:lnTo>
                  <a:lnTo>
                    <a:pt x="2" y="471"/>
                  </a:lnTo>
                  <a:lnTo>
                    <a:pt x="6" y="438"/>
                  </a:lnTo>
                  <a:lnTo>
                    <a:pt x="18" y="346"/>
                  </a:lnTo>
                  <a:lnTo>
                    <a:pt x="18" y="346"/>
                  </a:lnTo>
                  <a:lnTo>
                    <a:pt x="19" y="341"/>
                  </a:lnTo>
                  <a:lnTo>
                    <a:pt x="22" y="336"/>
                  </a:lnTo>
                  <a:lnTo>
                    <a:pt x="25" y="331"/>
                  </a:lnTo>
                  <a:lnTo>
                    <a:pt x="30" y="325"/>
                  </a:lnTo>
                  <a:lnTo>
                    <a:pt x="35" y="321"/>
                  </a:lnTo>
                  <a:lnTo>
                    <a:pt x="41" y="317"/>
                  </a:lnTo>
                  <a:lnTo>
                    <a:pt x="48" y="313"/>
                  </a:lnTo>
                  <a:lnTo>
                    <a:pt x="57" y="312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60" y="300"/>
                  </a:lnTo>
                  <a:lnTo>
                    <a:pt x="164" y="301"/>
                  </a:lnTo>
                  <a:lnTo>
                    <a:pt x="168" y="304"/>
                  </a:lnTo>
                  <a:lnTo>
                    <a:pt x="171" y="307"/>
                  </a:lnTo>
                  <a:lnTo>
                    <a:pt x="219" y="380"/>
                  </a:lnTo>
                  <a:lnTo>
                    <a:pt x="269" y="307"/>
                  </a:lnTo>
                  <a:lnTo>
                    <a:pt x="269" y="307"/>
                  </a:lnTo>
                  <a:lnTo>
                    <a:pt x="271" y="304"/>
                  </a:lnTo>
                  <a:lnTo>
                    <a:pt x="275" y="301"/>
                  </a:lnTo>
                  <a:lnTo>
                    <a:pt x="280" y="300"/>
                  </a:lnTo>
                  <a:lnTo>
                    <a:pt x="284" y="300"/>
                  </a:lnTo>
                  <a:lnTo>
                    <a:pt x="340" y="307"/>
                  </a:lnTo>
                  <a:lnTo>
                    <a:pt x="340" y="307"/>
                  </a:lnTo>
                  <a:lnTo>
                    <a:pt x="358" y="310"/>
                  </a:lnTo>
                  <a:lnTo>
                    <a:pt x="366" y="312"/>
                  </a:lnTo>
                  <a:lnTo>
                    <a:pt x="371" y="314"/>
                  </a:lnTo>
                  <a:lnTo>
                    <a:pt x="377" y="318"/>
                  </a:lnTo>
                  <a:lnTo>
                    <a:pt x="381" y="321"/>
                  </a:lnTo>
                  <a:lnTo>
                    <a:pt x="389" y="329"/>
                  </a:lnTo>
                  <a:lnTo>
                    <a:pt x="389" y="329"/>
                  </a:lnTo>
                  <a:lnTo>
                    <a:pt x="417" y="364"/>
                  </a:lnTo>
                  <a:lnTo>
                    <a:pt x="440" y="392"/>
                  </a:lnTo>
                  <a:lnTo>
                    <a:pt x="440" y="392"/>
                  </a:lnTo>
                  <a:lnTo>
                    <a:pt x="451" y="403"/>
                  </a:lnTo>
                  <a:lnTo>
                    <a:pt x="451" y="403"/>
                  </a:lnTo>
                  <a:lnTo>
                    <a:pt x="456" y="406"/>
                  </a:lnTo>
                  <a:lnTo>
                    <a:pt x="462" y="408"/>
                  </a:lnTo>
                  <a:lnTo>
                    <a:pt x="467" y="407"/>
                  </a:lnTo>
                  <a:lnTo>
                    <a:pt x="474" y="405"/>
                  </a:lnTo>
                  <a:lnTo>
                    <a:pt x="474" y="405"/>
                  </a:lnTo>
                  <a:lnTo>
                    <a:pt x="482" y="398"/>
                  </a:lnTo>
                  <a:lnTo>
                    <a:pt x="482" y="398"/>
                  </a:lnTo>
                  <a:lnTo>
                    <a:pt x="511" y="378"/>
                  </a:lnTo>
                  <a:lnTo>
                    <a:pt x="542" y="354"/>
                  </a:lnTo>
                  <a:lnTo>
                    <a:pt x="542" y="354"/>
                  </a:lnTo>
                  <a:lnTo>
                    <a:pt x="551" y="349"/>
                  </a:lnTo>
                  <a:lnTo>
                    <a:pt x="561" y="346"/>
                  </a:lnTo>
                  <a:lnTo>
                    <a:pt x="571" y="345"/>
                  </a:lnTo>
                  <a:lnTo>
                    <a:pt x="579" y="346"/>
                  </a:lnTo>
                  <a:lnTo>
                    <a:pt x="589" y="349"/>
                  </a:lnTo>
                  <a:lnTo>
                    <a:pt x="597" y="353"/>
                  </a:lnTo>
                  <a:lnTo>
                    <a:pt x="604" y="360"/>
                  </a:lnTo>
                  <a:lnTo>
                    <a:pt x="612" y="366"/>
                  </a:lnTo>
                  <a:lnTo>
                    <a:pt x="616" y="375"/>
                  </a:lnTo>
                  <a:lnTo>
                    <a:pt x="620" y="383"/>
                  </a:lnTo>
                  <a:lnTo>
                    <a:pt x="623" y="392"/>
                  </a:lnTo>
                  <a:lnTo>
                    <a:pt x="624" y="402"/>
                  </a:lnTo>
                  <a:lnTo>
                    <a:pt x="623" y="410"/>
                  </a:lnTo>
                  <a:lnTo>
                    <a:pt x="619" y="420"/>
                  </a:lnTo>
                  <a:lnTo>
                    <a:pt x="613" y="429"/>
                  </a:lnTo>
                  <a:lnTo>
                    <a:pt x="605" y="436"/>
                  </a:lnTo>
                  <a:lnTo>
                    <a:pt x="605" y="436"/>
                  </a:lnTo>
                  <a:lnTo>
                    <a:pt x="573" y="461"/>
                  </a:lnTo>
                  <a:lnTo>
                    <a:pt x="542" y="484"/>
                  </a:lnTo>
                  <a:lnTo>
                    <a:pt x="542" y="484"/>
                  </a:lnTo>
                  <a:lnTo>
                    <a:pt x="522" y="495"/>
                  </a:lnTo>
                  <a:lnTo>
                    <a:pt x="505" y="506"/>
                  </a:lnTo>
                  <a:lnTo>
                    <a:pt x="490" y="515"/>
                  </a:lnTo>
                  <a:lnTo>
                    <a:pt x="476" y="521"/>
                  </a:lnTo>
                  <a:lnTo>
                    <a:pt x="476" y="521"/>
                  </a:lnTo>
                  <a:lnTo>
                    <a:pt x="470" y="524"/>
                  </a:lnTo>
                  <a:lnTo>
                    <a:pt x="464" y="525"/>
                  </a:lnTo>
                  <a:lnTo>
                    <a:pt x="458" y="526"/>
                  </a:lnTo>
                  <a:lnTo>
                    <a:pt x="452" y="526"/>
                  </a:lnTo>
                  <a:lnTo>
                    <a:pt x="446" y="525"/>
                  </a:lnTo>
                  <a:lnTo>
                    <a:pt x="439" y="524"/>
                  </a:lnTo>
                  <a:lnTo>
                    <a:pt x="433" y="520"/>
                  </a:lnTo>
                  <a:lnTo>
                    <a:pt x="427" y="517"/>
                  </a:lnTo>
                  <a:lnTo>
                    <a:pt x="427" y="517"/>
                  </a:lnTo>
                  <a:lnTo>
                    <a:pt x="411" y="506"/>
                  </a:lnTo>
                  <a:lnTo>
                    <a:pt x="396" y="493"/>
                  </a:lnTo>
                  <a:lnTo>
                    <a:pt x="380" y="478"/>
                  </a:lnTo>
                  <a:lnTo>
                    <a:pt x="365" y="461"/>
                  </a:lnTo>
                  <a:lnTo>
                    <a:pt x="365" y="461"/>
                  </a:lnTo>
                  <a:lnTo>
                    <a:pt x="352" y="447"/>
                  </a:lnTo>
                  <a:lnTo>
                    <a:pt x="334" y="1052"/>
                  </a:lnTo>
                  <a:lnTo>
                    <a:pt x="334" y="1052"/>
                  </a:lnTo>
                  <a:close/>
                  <a:moveTo>
                    <a:pt x="221" y="52"/>
                  </a:moveTo>
                  <a:lnTo>
                    <a:pt x="221" y="52"/>
                  </a:lnTo>
                  <a:lnTo>
                    <a:pt x="231" y="53"/>
                  </a:lnTo>
                  <a:lnTo>
                    <a:pt x="240" y="55"/>
                  </a:lnTo>
                  <a:lnTo>
                    <a:pt x="248" y="58"/>
                  </a:lnTo>
                  <a:lnTo>
                    <a:pt x="257" y="61"/>
                  </a:lnTo>
                  <a:lnTo>
                    <a:pt x="266" y="65"/>
                  </a:lnTo>
                  <a:lnTo>
                    <a:pt x="273" y="70"/>
                  </a:lnTo>
                  <a:lnTo>
                    <a:pt x="280" y="76"/>
                  </a:lnTo>
                  <a:lnTo>
                    <a:pt x="286" y="83"/>
                  </a:lnTo>
                  <a:lnTo>
                    <a:pt x="292" y="89"/>
                  </a:lnTo>
                  <a:lnTo>
                    <a:pt x="297" y="97"/>
                  </a:lnTo>
                  <a:lnTo>
                    <a:pt x="301" y="105"/>
                  </a:lnTo>
                  <a:lnTo>
                    <a:pt x="306" y="114"/>
                  </a:lnTo>
                  <a:lnTo>
                    <a:pt x="309" y="122"/>
                  </a:lnTo>
                  <a:lnTo>
                    <a:pt x="310" y="132"/>
                  </a:lnTo>
                  <a:lnTo>
                    <a:pt x="312" y="141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11" y="161"/>
                  </a:lnTo>
                  <a:lnTo>
                    <a:pt x="310" y="172"/>
                  </a:lnTo>
                  <a:lnTo>
                    <a:pt x="308" y="182"/>
                  </a:lnTo>
                  <a:lnTo>
                    <a:pt x="303" y="193"/>
                  </a:lnTo>
                  <a:lnTo>
                    <a:pt x="300" y="202"/>
                  </a:lnTo>
                  <a:lnTo>
                    <a:pt x="295" y="212"/>
                  </a:lnTo>
                  <a:lnTo>
                    <a:pt x="289" y="221"/>
                  </a:lnTo>
                  <a:lnTo>
                    <a:pt x="284" y="230"/>
                  </a:lnTo>
                  <a:lnTo>
                    <a:pt x="276" y="238"/>
                  </a:lnTo>
                  <a:lnTo>
                    <a:pt x="270" y="245"/>
                  </a:lnTo>
                  <a:lnTo>
                    <a:pt x="261" y="252"/>
                  </a:lnTo>
                  <a:lnTo>
                    <a:pt x="254" y="257"/>
                  </a:lnTo>
                  <a:lnTo>
                    <a:pt x="245" y="262"/>
                  </a:lnTo>
                  <a:lnTo>
                    <a:pt x="237" y="265"/>
                  </a:lnTo>
                  <a:lnTo>
                    <a:pt x="227" y="267"/>
                  </a:lnTo>
                  <a:lnTo>
                    <a:pt x="217" y="268"/>
                  </a:lnTo>
                  <a:lnTo>
                    <a:pt x="217" y="268"/>
                  </a:lnTo>
                  <a:lnTo>
                    <a:pt x="209" y="267"/>
                  </a:lnTo>
                  <a:lnTo>
                    <a:pt x="199" y="265"/>
                  </a:lnTo>
                  <a:lnTo>
                    <a:pt x="190" y="260"/>
                  </a:lnTo>
                  <a:lnTo>
                    <a:pt x="182" y="256"/>
                  </a:lnTo>
                  <a:lnTo>
                    <a:pt x="174" y="250"/>
                  </a:lnTo>
                  <a:lnTo>
                    <a:pt x="166" y="243"/>
                  </a:lnTo>
                  <a:lnTo>
                    <a:pt x="160" y="236"/>
                  </a:lnTo>
                  <a:lnTo>
                    <a:pt x="154" y="227"/>
                  </a:lnTo>
                  <a:lnTo>
                    <a:pt x="147" y="218"/>
                  </a:lnTo>
                  <a:lnTo>
                    <a:pt x="143" y="209"/>
                  </a:lnTo>
                  <a:lnTo>
                    <a:pt x="137" y="199"/>
                  </a:lnTo>
                  <a:lnTo>
                    <a:pt x="134" y="188"/>
                  </a:lnTo>
                  <a:lnTo>
                    <a:pt x="131" y="179"/>
                  </a:lnTo>
                  <a:lnTo>
                    <a:pt x="129" y="168"/>
                  </a:lnTo>
                  <a:lnTo>
                    <a:pt x="128" y="158"/>
                  </a:lnTo>
                  <a:lnTo>
                    <a:pt x="128" y="147"/>
                  </a:lnTo>
                  <a:lnTo>
                    <a:pt x="128" y="147"/>
                  </a:lnTo>
                  <a:lnTo>
                    <a:pt x="129" y="138"/>
                  </a:lnTo>
                  <a:lnTo>
                    <a:pt x="130" y="128"/>
                  </a:lnTo>
                  <a:lnTo>
                    <a:pt x="132" y="119"/>
                  </a:lnTo>
                  <a:lnTo>
                    <a:pt x="135" y="110"/>
                  </a:lnTo>
                  <a:lnTo>
                    <a:pt x="140" y="102"/>
                  </a:lnTo>
                  <a:lnTo>
                    <a:pt x="144" y="93"/>
                  </a:lnTo>
                  <a:lnTo>
                    <a:pt x="150" y="87"/>
                  </a:lnTo>
                  <a:lnTo>
                    <a:pt x="156" y="79"/>
                  </a:lnTo>
                  <a:lnTo>
                    <a:pt x="162" y="74"/>
                  </a:lnTo>
                  <a:lnTo>
                    <a:pt x="170" y="69"/>
                  </a:lnTo>
                  <a:lnTo>
                    <a:pt x="177" y="63"/>
                  </a:lnTo>
                  <a:lnTo>
                    <a:pt x="186" y="60"/>
                  </a:lnTo>
                  <a:lnTo>
                    <a:pt x="195" y="57"/>
                  </a:lnTo>
                  <a:lnTo>
                    <a:pt x="203" y="55"/>
                  </a:lnTo>
                  <a:lnTo>
                    <a:pt x="212" y="52"/>
                  </a:lnTo>
                  <a:lnTo>
                    <a:pt x="221" y="52"/>
                  </a:lnTo>
                  <a:lnTo>
                    <a:pt x="221" y="52"/>
                  </a:lnTo>
                  <a:close/>
                  <a:moveTo>
                    <a:pt x="817" y="106"/>
                  </a:moveTo>
                  <a:lnTo>
                    <a:pt x="817" y="106"/>
                  </a:lnTo>
                  <a:lnTo>
                    <a:pt x="814" y="103"/>
                  </a:lnTo>
                  <a:lnTo>
                    <a:pt x="812" y="101"/>
                  </a:lnTo>
                  <a:lnTo>
                    <a:pt x="810" y="98"/>
                  </a:lnTo>
                  <a:lnTo>
                    <a:pt x="807" y="97"/>
                  </a:lnTo>
                  <a:lnTo>
                    <a:pt x="799" y="94"/>
                  </a:lnTo>
                  <a:lnTo>
                    <a:pt x="791" y="94"/>
                  </a:lnTo>
                  <a:lnTo>
                    <a:pt x="783" y="97"/>
                  </a:lnTo>
                  <a:lnTo>
                    <a:pt x="776" y="100"/>
                  </a:lnTo>
                  <a:lnTo>
                    <a:pt x="773" y="102"/>
                  </a:lnTo>
                  <a:lnTo>
                    <a:pt x="771" y="105"/>
                  </a:lnTo>
                  <a:lnTo>
                    <a:pt x="770" y="108"/>
                  </a:lnTo>
                  <a:lnTo>
                    <a:pt x="769" y="113"/>
                  </a:lnTo>
                  <a:lnTo>
                    <a:pt x="769" y="113"/>
                  </a:lnTo>
                  <a:lnTo>
                    <a:pt x="770" y="154"/>
                  </a:lnTo>
                  <a:lnTo>
                    <a:pt x="773" y="186"/>
                  </a:lnTo>
                  <a:lnTo>
                    <a:pt x="778" y="218"/>
                  </a:lnTo>
                  <a:lnTo>
                    <a:pt x="784" y="255"/>
                  </a:lnTo>
                  <a:lnTo>
                    <a:pt x="784" y="255"/>
                  </a:lnTo>
                  <a:lnTo>
                    <a:pt x="787" y="263"/>
                  </a:lnTo>
                  <a:lnTo>
                    <a:pt x="792" y="270"/>
                  </a:lnTo>
                  <a:lnTo>
                    <a:pt x="797" y="278"/>
                  </a:lnTo>
                  <a:lnTo>
                    <a:pt x="805" y="283"/>
                  </a:lnTo>
                  <a:lnTo>
                    <a:pt x="812" y="287"/>
                  </a:lnTo>
                  <a:lnTo>
                    <a:pt x="821" y="291"/>
                  </a:lnTo>
                  <a:lnTo>
                    <a:pt x="824" y="291"/>
                  </a:lnTo>
                  <a:lnTo>
                    <a:pt x="828" y="291"/>
                  </a:lnTo>
                  <a:lnTo>
                    <a:pt x="832" y="290"/>
                  </a:lnTo>
                  <a:lnTo>
                    <a:pt x="835" y="287"/>
                  </a:lnTo>
                  <a:lnTo>
                    <a:pt x="835" y="287"/>
                  </a:lnTo>
                  <a:lnTo>
                    <a:pt x="875" y="258"/>
                  </a:lnTo>
                  <a:lnTo>
                    <a:pt x="910" y="230"/>
                  </a:lnTo>
                  <a:lnTo>
                    <a:pt x="942" y="202"/>
                  </a:lnTo>
                  <a:lnTo>
                    <a:pt x="972" y="175"/>
                  </a:lnTo>
                  <a:lnTo>
                    <a:pt x="1001" y="146"/>
                  </a:lnTo>
                  <a:lnTo>
                    <a:pt x="1031" y="117"/>
                  </a:lnTo>
                  <a:lnTo>
                    <a:pt x="1099" y="50"/>
                  </a:lnTo>
                  <a:lnTo>
                    <a:pt x="1099" y="50"/>
                  </a:lnTo>
                  <a:lnTo>
                    <a:pt x="1103" y="45"/>
                  </a:lnTo>
                  <a:lnTo>
                    <a:pt x="1104" y="39"/>
                  </a:lnTo>
                  <a:lnTo>
                    <a:pt x="1103" y="35"/>
                  </a:lnTo>
                  <a:lnTo>
                    <a:pt x="1101" y="32"/>
                  </a:lnTo>
                  <a:lnTo>
                    <a:pt x="1097" y="30"/>
                  </a:lnTo>
                  <a:lnTo>
                    <a:pt x="1093" y="29"/>
                  </a:lnTo>
                  <a:lnTo>
                    <a:pt x="1087" y="29"/>
                  </a:lnTo>
                  <a:lnTo>
                    <a:pt x="1082" y="32"/>
                  </a:lnTo>
                  <a:lnTo>
                    <a:pt x="1082" y="32"/>
                  </a:lnTo>
                  <a:lnTo>
                    <a:pt x="1047" y="55"/>
                  </a:lnTo>
                  <a:lnTo>
                    <a:pt x="1016" y="75"/>
                  </a:lnTo>
                  <a:lnTo>
                    <a:pt x="960" y="110"/>
                  </a:lnTo>
                  <a:lnTo>
                    <a:pt x="905" y="142"/>
                  </a:lnTo>
                  <a:lnTo>
                    <a:pt x="841" y="181"/>
                  </a:lnTo>
                  <a:lnTo>
                    <a:pt x="841" y="181"/>
                  </a:lnTo>
                  <a:lnTo>
                    <a:pt x="832" y="160"/>
                  </a:lnTo>
                  <a:lnTo>
                    <a:pt x="825" y="142"/>
                  </a:lnTo>
                  <a:lnTo>
                    <a:pt x="817" y="106"/>
                  </a:lnTo>
                  <a:lnTo>
                    <a:pt x="817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22"/>
            <p:cNvSpPr/>
            <p:nvPr/>
          </p:nvSpPr>
          <p:spPr bwMode="auto">
            <a:xfrm>
              <a:off x="8308843" y="4139524"/>
              <a:ext cx="547015" cy="547015"/>
            </a:xfrm>
            <a:custGeom>
              <a:avLst/>
              <a:gdLst>
                <a:gd name="T0" fmla="*/ 497 w 1104"/>
                <a:gd name="T1" fmla="*/ 19 h 1104"/>
                <a:gd name="T2" fmla="*/ 458 w 1104"/>
                <a:gd name="T3" fmla="*/ 82 h 1104"/>
                <a:gd name="T4" fmla="*/ 469 w 1104"/>
                <a:gd name="T5" fmla="*/ 155 h 1104"/>
                <a:gd name="T6" fmla="*/ 526 w 1104"/>
                <a:gd name="T7" fmla="*/ 217 h 1104"/>
                <a:gd name="T8" fmla="*/ 591 w 1104"/>
                <a:gd name="T9" fmla="*/ 212 h 1104"/>
                <a:gd name="T10" fmla="*/ 640 w 1104"/>
                <a:gd name="T11" fmla="*/ 141 h 1104"/>
                <a:gd name="T12" fmla="*/ 642 w 1104"/>
                <a:gd name="T13" fmla="*/ 69 h 1104"/>
                <a:gd name="T14" fmla="*/ 596 w 1104"/>
                <a:gd name="T15" fmla="*/ 11 h 1104"/>
                <a:gd name="T16" fmla="*/ 615 w 1104"/>
                <a:gd name="T17" fmla="*/ 264 h 1104"/>
                <a:gd name="T18" fmla="*/ 708 w 1104"/>
                <a:gd name="T19" fmla="*/ 272 h 1104"/>
                <a:gd name="T20" fmla="*/ 741 w 1104"/>
                <a:gd name="T21" fmla="*/ 304 h 1104"/>
                <a:gd name="T22" fmla="*/ 749 w 1104"/>
                <a:gd name="T23" fmla="*/ 469 h 1104"/>
                <a:gd name="T24" fmla="*/ 371 w 1104"/>
                <a:gd name="T25" fmla="*/ 478 h 1104"/>
                <a:gd name="T26" fmla="*/ 347 w 1104"/>
                <a:gd name="T27" fmla="*/ 447 h 1104"/>
                <a:gd name="T28" fmla="*/ 372 w 1104"/>
                <a:gd name="T29" fmla="*/ 289 h 1104"/>
                <a:gd name="T30" fmla="*/ 476 w 1104"/>
                <a:gd name="T31" fmla="*/ 257 h 1104"/>
                <a:gd name="T32" fmla="*/ 194 w 1104"/>
                <a:gd name="T33" fmla="*/ 557 h 1104"/>
                <a:gd name="T34" fmla="*/ 131 w 1104"/>
                <a:gd name="T35" fmla="*/ 594 h 1104"/>
                <a:gd name="T36" fmla="*/ 110 w 1104"/>
                <a:gd name="T37" fmla="*/ 658 h 1104"/>
                <a:gd name="T38" fmla="*/ 140 w 1104"/>
                <a:gd name="T39" fmla="*/ 740 h 1104"/>
                <a:gd name="T40" fmla="*/ 208 w 1104"/>
                <a:gd name="T41" fmla="*/ 779 h 1104"/>
                <a:gd name="T42" fmla="*/ 268 w 1104"/>
                <a:gd name="T43" fmla="*/ 746 h 1104"/>
                <a:gd name="T44" fmla="*/ 301 w 1104"/>
                <a:gd name="T45" fmla="*/ 665 h 1104"/>
                <a:gd name="T46" fmla="*/ 285 w 1104"/>
                <a:gd name="T47" fmla="*/ 599 h 1104"/>
                <a:gd name="T48" fmla="*/ 223 w 1104"/>
                <a:gd name="T49" fmla="*/ 558 h 1104"/>
                <a:gd name="T50" fmla="*/ 277 w 1104"/>
                <a:gd name="T51" fmla="*/ 814 h 1104"/>
                <a:gd name="T52" fmla="*/ 382 w 1104"/>
                <a:gd name="T53" fmla="*/ 840 h 1104"/>
                <a:gd name="T54" fmla="*/ 412 w 1104"/>
                <a:gd name="T55" fmla="*/ 1009 h 1104"/>
                <a:gd name="T56" fmla="*/ 400 w 1104"/>
                <a:gd name="T57" fmla="*/ 1097 h 1104"/>
                <a:gd name="T58" fmla="*/ 21 w 1104"/>
                <a:gd name="T59" fmla="*/ 1102 h 1104"/>
                <a:gd name="T60" fmla="*/ 1 w 1104"/>
                <a:gd name="T61" fmla="*/ 1054 h 1104"/>
                <a:gd name="T62" fmla="*/ 21 w 1104"/>
                <a:gd name="T63" fmla="*/ 851 h 1104"/>
                <a:gd name="T64" fmla="*/ 126 w 1104"/>
                <a:gd name="T65" fmla="*/ 813 h 1104"/>
                <a:gd name="T66" fmla="*/ 526 w 1104"/>
                <a:gd name="T67" fmla="*/ 557 h 1104"/>
                <a:gd name="T68" fmla="*/ 552 w 1104"/>
                <a:gd name="T69" fmla="*/ 531 h 1104"/>
                <a:gd name="T70" fmla="*/ 578 w 1104"/>
                <a:gd name="T71" fmla="*/ 551 h 1104"/>
                <a:gd name="T72" fmla="*/ 689 w 1104"/>
                <a:gd name="T73" fmla="*/ 738 h 1104"/>
                <a:gd name="T74" fmla="*/ 676 w 1104"/>
                <a:gd name="T75" fmla="*/ 768 h 1104"/>
                <a:gd name="T76" fmla="*/ 453 w 1104"/>
                <a:gd name="T77" fmla="*/ 767 h 1104"/>
                <a:gd name="T78" fmla="*/ 417 w 1104"/>
                <a:gd name="T79" fmla="*/ 757 h 1104"/>
                <a:gd name="T80" fmla="*/ 423 w 1104"/>
                <a:gd name="T81" fmla="*/ 725 h 1104"/>
                <a:gd name="T82" fmla="*/ 876 w 1104"/>
                <a:gd name="T83" fmla="*/ 559 h 1104"/>
                <a:gd name="T84" fmla="*/ 817 w 1104"/>
                <a:gd name="T85" fmla="*/ 602 h 1104"/>
                <a:gd name="T86" fmla="*/ 803 w 1104"/>
                <a:gd name="T87" fmla="*/ 669 h 1104"/>
                <a:gd name="T88" fmla="*/ 839 w 1104"/>
                <a:gd name="T89" fmla="*/ 748 h 1104"/>
                <a:gd name="T90" fmla="*/ 900 w 1104"/>
                <a:gd name="T91" fmla="*/ 779 h 1104"/>
                <a:gd name="T92" fmla="*/ 967 w 1104"/>
                <a:gd name="T93" fmla="*/ 738 h 1104"/>
                <a:gd name="T94" fmla="*/ 994 w 1104"/>
                <a:gd name="T95" fmla="*/ 655 h 1104"/>
                <a:gd name="T96" fmla="*/ 970 w 1104"/>
                <a:gd name="T97" fmla="*/ 591 h 1104"/>
                <a:gd name="T98" fmla="*/ 905 w 1104"/>
                <a:gd name="T99" fmla="*/ 557 h 1104"/>
                <a:gd name="T100" fmla="*/ 973 w 1104"/>
                <a:gd name="T101" fmla="*/ 813 h 1104"/>
                <a:gd name="T102" fmla="*/ 1078 w 1104"/>
                <a:gd name="T103" fmla="*/ 845 h 1104"/>
                <a:gd name="T104" fmla="*/ 1104 w 1104"/>
                <a:gd name="T105" fmla="*/ 1032 h 1104"/>
                <a:gd name="T106" fmla="*/ 1087 w 1104"/>
                <a:gd name="T107" fmla="*/ 1100 h 1104"/>
                <a:gd name="T108" fmla="*/ 708 w 1104"/>
                <a:gd name="T109" fmla="*/ 1100 h 1104"/>
                <a:gd name="T110" fmla="*/ 692 w 1104"/>
                <a:gd name="T111" fmla="*/ 1032 h 1104"/>
                <a:gd name="T112" fmla="*/ 717 w 1104"/>
                <a:gd name="T113" fmla="*/ 845 h 1104"/>
                <a:gd name="T114" fmla="*/ 822 w 1104"/>
                <a:gd name="T115" fmla="*/ 813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4" h="1104">
                  <a:moveTo>
                    <a:pt x="550" y="0"/>
                  </a:moveTo>
                  <a:lnTo>
                    <a:pt x="550" y="0"/>
                  </a:lnTo>
                  <a:lnTo>
                    <a:pt x="540" y="1"/>
                  </a:lnTo>
                  <a:lnTo>
                    <a:pt x="530" y="2"/>
                  </a:lnTo>
                  <a:lnTo>
                    <a:pt x="522" y="6"/>
                  </a:lnTo>
                  <a:lnTo>
                    <a:pt x="513" y="9"/>
                  </a:lnTo>
                  <a:lnTo>
                    <a:pt x="504" y="13"/>
                  </a:lnTo>
                  <a:lnTo>
                    <a:pt x="497" y="19"/>
                  </a:lnTo>
                  <a:lnTo>
                    <a:pt x="489" y="24"/>
                  </a:lnTo>
                  <a:lnTo>
                    <a:pt x="483" y="31"/>
                  </a:lnTo>
                  <a:lnTo>
                    <a:pt x="478" y="38"/>
                  </a:lnTo>
                  <a:lnTo>
                    <a:pt x="472" y="47"/>
                  </a:lnTo>
                  <a:lnTo>
                    <a:pt x="467" y="54"/>
                  </a:lnTo>
                  <a:lnTo>
                    <a:pt x="463" y="64"/>
                  </a:lnTo>
                  <a:lnTo>
                    <a:pt x="460" y="72"/>
                  </a:lnTo>
                  <a:lnTo>
                    <a:pt x="458" y="82"/>
                  </a:lnTo>
                  <a:lnTo>
                    <a:pt x="457" y="92"/>
                  </a:lnTo>
                  <a:lnTo>
                    <a:pt x="456" y="103"/>
                  </a:lnTo>
                  <a:lnTo>
                    <a:pt x="456" y="103"/>
                  </a:lnTo>
                  <a:lnTo>
                    <a:pt x="457" y="113"/>
                  </a:lnTo>
                  <a:lnTo>
                    <a:pt x="458" y="124"/>
                  </a:lnTo>
                  <a:lnTo>
                    <a:pt x="461" y="134"/>
                  </a:lnTo>
                  <a:lnTo>
                    <a:pt x="465" y="145"/>
                  </a:lnTo>
                  <a:lnTo>
                    <a:pt x="469" y="155"/>
                  </a:lnTo>
                  <a:lnTo>
                    <a:pt x="474" y="165"/>
                  </a:lnTo>
                  <a:lnTo>
                    <a:pt x="480" y="175"/>
                  </a:lnTo>
                  <a:lnTo>
                    <a:pt x="486" y="185"/>
                  </a:lnTo>
                  <a:lnTo>
                    <a:pt x="493" y="192"/>
                  </a:lnTo>
                  <a:lnTo>
                    <a:pt x="500" y="200"/>
                  </a:lnTo>
                  <a:lnTo>
                    <a:pt x="508" y="207"/>
                  </a:lnTo>
                  <a:lnTo>
                    <a:pt x="516" y="213"/>
                  </a:lnTo>
                  <a:lnTo>
                    <a:pt x="526" y="217"/>
                  </a:lnTo>
                  <a:lnTo>
                    <a:pt x="535" y="220"/>
                  </a:lnTo>
                  <a:lnTo>
                    <a:pt x="544" y="222"/>
                  </a:lnTo>
                  <a:lnTo>
                    <a:pt x="554" y="223"/>
                  </a:lnTo>
                  <a:lnTo>
                    <a:pt x="554" y="223"/>
                  </a:lnTo>
                  <a:lnTo>
                    <a:pt x="564" y="222"/>
                  </a:lnTo>
                  <a:lnTo>
                    <a:pt x="573" y="220"/>
                  </a:lnTo>
                  <a:lnTo>
                    <a:pt x="582" y="216"/>
                  </a:lnTo>
                  <a:lnTo>
                    <a:pt x="591" y="212"/>
                  </a:lnTo>
                  <a:lnTo>
                    <a:pt x="599" y="205"/>
                  </a:lnTo>
                  <a:lnTo>
                    <a:pt x="607" y="198"/>
                  </a:lnTo>
                  <a:lnTo>
                    <a:pt x="614" y="190"/>
                  </a:lnTo>
                  <a:lnTo>
                    <a:pt x="621" y="181"/>
                  </a:lnTo>
                  <a:lnTo>
                    <a:pt x="627" y="172"/>
                  </a:lnTo>
                  <a:lnTo>
                    <a:pt x="633" y="162"/>
                  </a:lnTo>
                  <a:lnTo>
                    <a:pt x="637" y="152"/>
                  </a:lnTo>
                  <a:lnTo>
                    <a:pt x="640" y="141"/>
                  </a:lnTo>
                  <a:lnTo>
                    <a:pt x="644" y="131"/>
                  </a:lnTo>
                  <a:lnTo>
                    <a:pt x="646" y="120"/>
                  </a:lnTo>
                  <a:lnTo>
                    <a:pt x="647" y="109"/>
                  </a:lnTo>
                  <a:lnTo>
                    <a:pt x="648" y="98"/>
                  </a:lnTo>
                  <a:lnTo>
                    <a:pt x="648" y="98"/>
                  </a:lnTo>
                  <a:lnTo>
                    <a:pt x="647" y="89"/>
                  </a:lnTo>
                  <a:lnTo>
                    <a:pt x="646" y="79"/>
                  </a:lnTo>
                  <a:lnTo>
                    <a:pt x="642" y="69"/>
                  </a:lnTo>
                  <a:lnTo>
                    <a:pt x="639" y="60"/>
                  </a:lnTo>
                  <a:lnTo>
                    <a:pt x="635" y="51"/>
                  </a:lnTo>
                  <a:lnTo>
                    <a:pt x="631" y="43"/>
                  </a:lnTo>
                  <a:lnTo>
                    <a:pt x="624" y="36"/>
                  </a:lnTo>
                  <a:lnTo>
                    <a:pt x="619" y="28"/>
                  </a:lnTo>
                  <a:lnTo>
                    <a:pt x="611" y="22"/>
                  </a:lnTo>
                  <a:lnTo>
                    <a:pt x="604" y="16"/>
                  </a:lnTo>
                  <a:lnTo>
                    <a:pt x="596" y="11"/>
                  </a:lnTo>
                  <a:lnTo>
                    <a:pt x="587" y="8"/>
                  </a:lnTo>
                  <a:lnTo>
                    <a:pt x="579" y="5"/>
                  </a:lnTo>
                  <a:lnTo>
                    <a:pt x="569" y="2"/>
                  </a:lnTo>
                  <a:lnTo>
                    <a:pt x="559" y="0"/>
                  </a:lnTo>
                  <a:lnTo>
                    <a:pt x="550" y="0"/>
                  </a:lnTo>
                  <a:lnTo>
                    <a:pt x="550" y="0"/>
                  </a:lnTo>
                  <a:close/>
                  <a:moveTo>
                    <a:pt x="552" y="354"/>
                  </a:moveTo>
                  <a:lnTo>
                    <a:pt x="615" y="264"/>
                  </a:lnTo>
                  <a:lnTo>
                    <a:pt x="615" y="264"/>
                  </a:lnTo>
                  <a:lnTo>
                    <a:pt x="619" y="261"/>
                  </a:lnTo>
                  <a:lnTo>
                    <a:pt x="623" y="258"/>
                  </a:lnTo>
                  <a:lnTo>
                    <a:pt x="627" y="257"/>
                  </a:lnTo>
                  <a:lnTo>
                    <a:pt x="632" y="257"/>
                  </a:lnTo>
                  <a:lnTo>
                    <a:pt x="700" y="270"/>
                  </a:lnTo>
                  <a:lnTo>
                    <a:pt x="700" y="270"/>
                  </a:lnTo>
                  <a:lnTo>
                    <a:pt x="708" y="272"/>
                  </a:lnTo>
                  <a:lnTo>
                    <a:pt x="716" y="275"/>
                  </a:lnTo>
                  <a:lnTo>
                    <a:pt x="722" y="279"/>
                  </a:lnTo>
                  <a:lnTo>
                    <a:pt x="728" y="284"/>
                  </a:lnTo>
                  <a:lnTo>
                    <a:pt x="732" y="289"/>
                  </a:lnTo>
                  <a:lnTo>
                    <a:pt x="736" y="295"/>
                  </a:lnTo>
                  <a:lnTo>
                    <a:pt x="738" y="300"/>
                  </a:lnTo>
                  <a:lnTo>
                    <a:pt x="741" y="304"/>
                  </a:lnTo>
                  <a:lnTo>
                    <a:pt x="741" y="304"/>
                  </a:lnTo>
                  <a:lnTo>
                    <a:pt x="751" y="387"/>
                  </a:lnTo>
                  <a:lnTo>
                    <a:pt x="755" y="419"/>
                  </a:lnTo>
                  <a:lnTo>
                    <a:pt x="757" y="447"/>
                  </a:lnTo>
                  <a:lnTo>
                    <a:pt x="757" y="447"/>
                  </a:lnTo>
                  <a:lnTo>
                    <a:pt x="757" y="453"/>
                  </a:lnTo>
                  <a:lnTo>
                    <a:pt x="756" y="458"/>
                  </a:lnTo>
                  <a:lnTo>
                    <a:pt x="752" y="465"/>
                  </a:lnTo>
                  <a:lnTo>
                    <a:pt x="749" y="469"/>
                  </a:lnTo>
                  <a:lnTo>
                    <a:pt x="749" y="469"/>
                  </a:lnTo>
                  <a:lnTo>
                    <a:pt x="744" y="474"/>
                  </a:lnTo>
                  <a:lnTo>
                    <a:pt x="738" y="477"/>
                  </a:lnTo>
                  <a:lnTo>
                    <a:pt x="733" y="478"/>
                  </a:lnTo>
                  <a:lnTo>
                    <a:pt x="727" y="479"/>
                  </a:lnTo>
                  <a:lnTo>
                    <a:pt x="377" y="479"/>
                  </a:lnTo>
                  <a:lnTo>
                    <a:pt x="377" y="479"/>
                  </a:lnTo>
                  <a:lnTo>
                    <a:pt x="371" y="478"/>
                  </a:lnTo>
                  <a:lnTo>
                    <a:pt x="365" y="477"/>
                  </a:lnTo>
                  <a:lnTo>
                    <a:pt x="360" y="474"/>
                  </a:lnTo>
                  <a:lnTo>
                    <a:pt x="355" y="469"/>
                  </a:lnTo>
                  <a:lnTo>
                    <a:pt x="355" y="469"/>
                  </a:lnTo>
                  <a:lnTo>
                    <a:pt x="351" y="465"/>
                  </a:lnTo>
                  <a:lnTo>
                    <a:pt x="348" y="458"/>
                  </a:lnTo>
                  <a:lnTo>
                    <a:pt x="347" y="453"/>
                  </a:lnTo>
                  <a:lnTo>
                    <a:pt x="347" y="447"/>
                  </a:lnTo>
                  <a:lnTo>
                    <a:pt x="347" y="447"/>
                  </a:lnTo>
                  <a:lnTo>
                    <a:pt x="349" y="419"/>
                  </a:lnTo>
                  <a:lnTo>
                    <a:pt x="352" y="387"/>
                  </a:lnTo>
                  <a:lnTo>
                    <a:pt x="363" y="304"/>
                  </a:lnTo>
                  <a:lnTo>
                    <a:pt x="363" y="304"/>
                  </a:lnTo>
                  <a:lnTo>
                    <a:pt x="365" y="300"/>
                  </a:lnTo>
                  <a:lnTo>
                    <a:pt x="368" y="295"/>
                  </a:lnTo>
                  <a:lnTo>
                    <a:pt x="372" y="289"/>
                  </a:lnTo>
                  <a:lnTo>
                    <a:pt x="376" y="284"/>
                  </a:lnTo>
                  <a:lnTo>
                    <a:pt x="382" y="279"/>
                  </a:lnTo>
                  <a:lnTo>
                    <a:pt x="388" y="275"/>
                  </a:lnTo>
                  <a:lnTo>
                    <a:pt x="396" y="272"/>
                  </a:lnTo>
                  <a:lnTo>
                    <a:pt x="404" y="270"/>
                  </a:lnTo>
                  <a:lnTo>
                    <a:pt x="472" y="257"/>
                  </a:lnTo>
                  <a:lnTo>
                    <a:pt x="472" y="257"/>
                  </a:lnTo>
                  <a:lnTo>
                    <a:pt x="476" y="257"/>
                  </a:lnTo>
                  <a:lnTo>
                    <a:pt x="481" y="258"/>
                  </a:lnTo>
                  <a:lnTo>
                    <a:pt x="485" y="261"/>
                  </a:lnTo>
                  <a:lnTo>
                    <a:pt x="488" y="264"/>
                  </a:lnTo>
                  <a:lnTo>
                    <a:pt x="552" y="354"/>
                  </a:lnTo>
                  <a:lnTo>
                    <a:pt x="552" y="354"/>
                  </a:lnTo>
                  <a:close/>
                  <a:moveTo>
                    <a:pt x="204" y="557"/>
                  </a:moveTo>
                  <a:lnTo>
                    <a:pt x="204" y="557"/>
                  </a:lnTo>
                  <a:lnTo>
                    <a:pt x="194" y="557"/>
                  </a:lnTo>
                  <a:lnTo>
                    <a:pt x="185" y="559"/>
                  </a:lnTo>
                  <a:lnTo>
                    <a:pt x="176" y="561"/>
                  </a:lnTo>
                  <a:lnTo>
                    <a:pt x="167" y="565"/>
                  </a:lnTo>
                  <a:lnTo>
                    <a:pt x="158" y="569"/>
                  </a:lnTo>
                  <a:lnTo>
                    <a:pt x="151" y="574"/>
                  </a:lnTo>
                  <a:lnTo>
                    <a:pt x="143" y="580"/>
                  </a:lnTo>
                  <a:lnTo>
                    <a:pt x="137" y="587"/>
                  </a:lnTo>
                  <a:lnTo>
                    <a:pt x="131" y="594"/>
                  </a:lnTo>
                  <a:lnTo>
                    <a:pt x="126" y="602"/>
                  </a:lnTo>
                  <a:lnTo>
                    <a:pt x="121" y="610"/>
                  </a:lnTo>
                  <a:lnTo>
                    <a:pt x="117" y="619"/>
                  </a:lnTo>
                  <a:lnTo>
                    <a:pt x="114" y="629"/>
                  </a:lnTo>
                  <a:lnTo>
                    <a:pt x="112" y="638"/>
                  </a:lnTo>
                  <a:lnTo>
                    <a:pt x="111" y="648"/>
                  </a:lnTo>
                  <a:lnTo>
                    <a:pt x="110" y="658"/>
                  </a:lnTo>
                  <a:lnTo>
                    <a:pt x="110" y="658"/>
                  </a:lnTo>
                  <a:lnTo>
                    <a:pt x="111" y="669"/>
                  </a:lnTo>
                  <a:lnTo>
                    <a:pt x="113" y="679"/>
                  </a:lnTo>
                  <a:lnTo>
                    <a:pt x="115" y="690"/>
                  </a:lnTo>
                  <a:lnTo>
                    <a:pt x="119" y="701"/>
                  </a:lnTo>
                  <a:lnTo>
                    <a:pt x="123" y="711"/>
                  </a:lnTo>
                  <a:lnTo>
                    <a:pt x="128" y="721"/>
                  </a:lnTo>
                  <a:lnTo>
                    <a:pt x="134" y="731"/>
                  </a:lnTo>
                  <a:lnTo>
                    <a:pt x="140" y="740"/>
                  </a:lnTo>
                  <a:lnTo>
                    <a:pt x="147" y="748"/>
                  </a:lnTo>
                  <a:lnTo>
                    <a:pt x="154" y="756"/>
                  </a:lnTo>
                  <a:lnTo>
                    <a:pt x="163" y="762"/>
                  </a:lnTo>
                  <a:lnTo>
                    <a:pt x="170" y="769"/>
                  </a:lnTo>
                  <a:lnTo>
                    <a:pt x="180" y="773"/>
                  </a:lnTo>
                  <a:lnTo>
                    <a:pt x="189" y="776"/>
                  </a:lnTo>
                  <a:lnTo>
                    <a:pt x="198" y="779"/>
                  </a:lnTo>
                  <a:lnTo>
                    <a:pt x="208" y="779"/>
                  </a:lnTo>
                  <a:lnTo>
                    <a:pt x="208" y="779"/>
                  </a:lnTo>
                  <a:lnTo>
                    <a:pt x="218" y="779"/>
                  </a:lnTo>
                  <a:lnTo>
                    <a:pt x="227" y="775"/>
                  </a:lnTo>
                  <a:lnTo>
                    <a:pt x="236" y="772"/>
                  </a:lnTo>
                  <a:lnTo>
                    <a:pt x="245" y="767"/>
                  </a:lnTo>
                  <a:lnTo>
                    <a:pt x="253" y="761"/>
                  </a:lnTo>
                  <a:lnTo>
                    <a:pt x="261" y="754"/>
                  </a:lnTo>
                  <a:lnTo>
                    <a:pt x="268" y="746"/>
                  </a:lnTo>
                  <a:lnTo>
                    <a:pt x="275" y="738"/>
                  </a:lnTo>
                  <a:lnTo>
                    <a:pt x="281" y="728"/>
                  </a:lnTo>
                  <a:lnTo>
                    <a:pt x="287" y="718"/>
                  </a:lnTo>
                  <a:lnTo>
                    <a:pt x="291" y="707"/>
                  </a:lnTo>
                  <a:lnTo>
                    <a:pt x="294" y="698"/>
                  </a:lnTo>
                  <a:lnTo>
                    <a:pt x="297" y="687"/>
                  </a:lnTo>
                  <a:lnTo>
                    <a:pt x="300" y="676"/>
                  </a:lnTo>
                  <a:lnTo>
                    <a:pt x="301" y="665"/>
                  </a:lnTo>
                  <a:lnTo>
                    <a:pt x="302" y="655"/>
                  </a:lnTo>
                  <a:lnTo>
                    <a:pt x="302" y="655"/>
                  </a:lnTo>
                  <a:lnTo>
                    <a:pt x="301" y="644"/>
                  </a:lnTo>
                  <a:lnTo>
                    <a:pt x="300" y="634"/>
                  </a:lnTo>
                  <a:lnTo>
                    <a:pt x="296" y="624"/>
                  </a:lnTo>
                  <a:lnTo>
                    <a:pt x="293" y="616"/>
                  </a:lnTo>
                  <a:lnTo>
                    <a:pt x="289" y="607"/>
                  </a:lnTo>
                  <a:lnTo>
                    <a:pt x="285" y="599"/>
                  </a:lnTo>
                  <a:lnTo>
                    <a:pt x="278" y="591"/>
                  </a:lnTo>
                  <a:lnTo>
                    <a:pt x="273" y="585"/>
                  </a:lnTo>
                  <a:lnTo>
                    <a:pt x="265" y="578"/>
                  </a:lnTo>
                  <a:lnTo>
                    <a:pt x="258" y="572"/>
                  </a:lnTo>
                  <a:lnTo>
                    <a:pt x="250" y="567"/>
                  </a:lnTo>
                  <a:lnTo>
                    <a:pt x="241" y="563"/>
                  </a:lnTo>
                  <a:lnTo>
                    <a:pt x="233" y="560"/>
                  </a:lnTo>
                  <a:lnTo>
                    <a:pt x="223" y="558"/>
                  </a:lnTo>
                  <a:lnTo>
                    <a:pt x="213" y="557"/>
                  </a:lnTo>
                  <a:lnTo>
                    <a:pt x="204" y="557"/>
                  </a:lnTo>
                  <a:lnTo>
                    <a:pt x="204" y="557"/>
                  </a:lnTo>
                  <a:close/>
                  <a:moveTo>
                    <a:pt x="206" y="909"/>
                  </a:moveTo>
                  <a:lnTo>
                    <a:pt x="269" y="821"/>
                  </a:lnTo>
                  <a:lnTo>
                    <a:pt x="269" y="821"/>
                  </a:lnTo>
                  <a:lnTo>
                    <a:pt x="273" y="816"/>
                  </a:lnTo>
                  <a:lnTo>
                    <a:pt x="277" y="814"/>
                  </a:lnTo>
                  <a:lnTo>
                    <a:pt x="281" y="813"/>
                  </a:lnTo>
                  <a:lnTo>
                    <a:pt x="286" y="813"/>
                  </a:lnTo>
                  <a:lnTo>
                    <a:pt x="354" y="825"/>
                  </a:lnTo>
                  <a:lnTo>
                    <a:pt x="354" y="825"/>
                  </a:lnTo>
                  <a:lnTo>
                    <a:pt x="362" y="827"/>
                  </a:lnTo>
                  <a:lnTo>
                    <a:pt x="370" y="830"/>
                  </a:lnTo>
                  <a:lnTo>
                    <a:pt x="376" y="835"/>
                  </a:lnTo>
                  <a:lnTo>
                    <a:pt x="382" y="840"/>
                  </a:lnTo>
                  <a:lnTo>
                    <a:pt x="387" y="845"/>
                  </a:lnTo>
                  <a:lnTo>
                    <a:pt x="390" y="851"/>
                  </a:lnTo>
                  <a:lnTo>
                    <a:pt x="392" y="855"/>
                  </a:lnTo>
                  <a:lnTo>
                    <a:pt x="394" y="861"/>
                  </a:lnTo>
                  <a:lnTo>
                    <a:pt x="394" y="861"/>
                  </a:lnTo>
                  <a:lnTo>
                    <a:pt x="404" y="933"/>
                  </a:lnTo>
                  <a:lnTo>
                    <a:pt x="410" y="987"/>
                  </a:lnTo>
                  <a:lnTo>
                    <a:pt x="412" y="1009"/>
                  </a:lnTo>
                  <a:lnTo>
                    <a:pt x="412" y="1032"/>
                  </a:lnTo>
                  <a:lnTo>
                    <a:pt x="411" y="1054"/>
                  </a:lnTo>
                  <a:lnTo>
                    <a:pt x="410" y="1077"/>
                  </a:lnTo>
                  <a:lnTo>
                    <a:pt x="410" y="1077"/>
                  </a:lnTo>
                  <a:lnTo>
                    <a:pt x="409" y="1083"/>
                  </a:lnTo>
                  <a:lnTo>
                    <a:pt x="406" y="1088"/>
                  </a:lnTo>
                  <a:lnTo>
                    <a:pt x="403" y="1092"/>
                  </a:lnTo>
                  <a:lnTo>
                    <a:pt x="400" y="1097"/>
                  </a:lnTo>
                  <a:lnTo>
                    <a:pt x="396" y="1100"/>
                  </a:lnTo>
                  <a:lnTo>
                    <a:pt x="390" y="1102"/>
                  </a:lnTo>
                  <a:lnTo>
                    <a:pt x="385" y="1104"/>
                  </a:lnTo>
                  <a:lnTo>
                    <a:pt x="379" y="1104"/>
                  </a:lnTo>
                  <a:lnTo>
                    <a:pt x="32" y="1104"/>
                  </a:lnTo>
                  <a:lnTo>
                    <a:pt x="32" y="1104"/>
                  </a:lnTo>
                  <a:lnTo>
                    <a:pt x="27" y="1104"/>
                  </a:lnTo>
                  <a:lnTo>
                    <a:pt x="21" y="1102"/>
                  </a:lnTo>
                  <a:lnTo>
                    <a:pt x="17" y="1100"/>
                  </a:lnTo>
                  <a:lnTo>
                    <a:pt x="13" y="1097"/>
                  </a:lnTo>
                  <a:lnTo>
                    <a:pt x="9" y="1092"/>
                  </a:lnTo>
                  <a:lnTo>
                    <a:pt x="5" y="1088"/>
                  </a:lnTo>
                  <a:lnTo>
                    <a:pt x="4" y="1083"/>
                  </a:lnTo>
                  <a:lnTo>
                    <a:pt x="2" y="1077"/>
                  </a:lnTo>
                  <a:lnTo>
                    <a:pt x="2" y="1077"/>
                  </a:lnTo>
                  <a:lnTo>
                    <a:pt x="1" y="1054"/>
                  </a:lnTo>
                  <a:lnTo>
                    <a:pt x="0" y="1032"/>
                  </a:lnTo>
                  <a:lnTo>
                    <a:pt x="0" y="1009"/>
                  </a:lnTo>
                  <a:lnTo>
                    <a:pt x="2" y="987"/>
                  </a:lnTo>
                  <a:lnTo>
                    <a:pt x="9" y="933"/>
                  </a:lnTo>
                  <a:lnTo>
                    <a:pt x="17" y="861"/>
                  </a:lnTo>
                  <a:lnTo>
                    <a:pt x="17" y="861"/>
                  </a:lnTo>
                  <a:lnTo>
                    <a:pt x="19" y="855"/>
                  </a:lnTo>
                  <a:lnTo>
                    <a:pt x="21" y="851"/>
                  </a:lnTo>
                  <a:lnTo>
                    <a:pt x="26" y="845"/>
                  </a:lnTo>
                  <a:lnTo>
                    <a:pt x="30" y="840"/>
                  </a:lnTo>
                  <a:lnTo>
                    <a:pt x="35" y="835"/>
                  </a:lnTo>
                  <a:lnTo>
                    <a:pt x="42" y="830"/>
                  </a:lnTo>
                  <a:lnTo>
                    <a:pt x="50" y="827"/>
                  </a:lnTo>
                  <a:lnTo>
                    <a:pt x="58" y="825"/>
                  </a:lnTo>
                  <a:lnTo>
                    <a:pt x="126" y="813"/>
                  </a:lnTo>
                  <a:lnTo>
                    <a:pt x="126" y="813"/>
                  </a:lnTo>
                  <a:lnTo>
                    <a:pt x="130" y="813"/>
                  </a:lnTo>
                  <a:lnTo>
                    <a:pt x="136" y="814"/>
                  </a:lnTo>
                  <a:lnTo>
                    <a:pt x="139" y="816"/>
                  </a:lnTo>
                  <a:lnTo>
                    <a:pt x="142" y="821"/>
                  </a:lnTo>
                  <a:lnTo>
                    <a:pt x="206" y="909"/>
                  </a:lnTo>
                  <a:lnTo>
                    <a:pt x="206" y="909"/>
                  </a:lnTo>
                  <a:close/>
                  <a:moveTo>
                    <a:pt x="526" y="557"/>
                  </a:moveTo>
                  <a:lnTo>
                    <a:pt x="526" y="557"/>
                  </a:lnTo>
                  <a:lnTo>
                    <a:pt x="526" y="551"/>
                  </a:lnTo>
                  <a:lnTo>
                    <a:pt x="528" y="546"/>
                  </a:lnTo>
                  <a:lnTo>
                    <a:pt x="530" y="541"/>
                  </a:lnTo>
                  <a:lnTo>
                    <a:pt x="534" y="538"/>
                  </a:lnTo>
                  <a:lnTo>
                    <a:pt x="538" y="535"/>
                  </a:lnTo>
                  <a:lnTo>
                    <a:pt x="542" y="532"/>
                  </a:lnTo>
                  <a:lnTo>
                    <a:pt x="546" y="531"/>
                  </a:lnTo>
                  <a:lnTo>
                    <a:pt x="552" y="531"/>
                  </a:lnTo>
                  <a:lnTo>
                    <a:pt x="552" y="531"/>
                  </a:lnTo>
                  <a:lnTo>
                    <a:pt x="557" y="531"/>
                  </a:lnTo>
                  <a:lnTo>
                    <a:pt x="562" y="532"/>
                  </a:lnTo>
                  <a:lnTo>
                    <a:pt x="566" y="535"/>
                  </a:lnTo>
                  <a:lnTo>
                    <a:pt x="570" y="538"/>
                  </a:lnTo>
                  <a:lnTo>
                    <a:pt x="573" y="541"/>
                  </a:lnTo>
                  <a:lnTo>
                    <a:pt x="576" y="546"/>
                  </a:lnTo>
                  <a:lnTo>
                    <a:pt x="578" y="551"/>
                  </a:lnTo>
                  <a:lnTo>
                    <a:pt x="578" y="557"/>
                  </a:lnTo>
                  <a:lnTo>
                    <a:pt x="578" y="664"/>
                  </a:lnTo>
                  <a:lnTo>
                    <a:pt x="677" y="721"/>
                  </a:lnTo>
                  <a:lnTo>
                    <a:pt x="677" y="721"/>
                  </a:lnTo>
                  <a:lnTo>
                    <a:pt x="681" y="725"/>
                  </a:lnTo>
                  <a:lnTo>
                    <a:pt x="684" y="729"/>
                  </a:lnTo>
                  <a:lnTo>
                    <a:pt x="688" y="733"/>
                  </a:lnTo>
                  <a:lnTo>
                    <a:pt x="689" y="738"/>
                  </a:lnTo>
                  <a:lnTo>
                    <a:pt x="690" y="742"/>
                  </a:lnTo>
                  <a:lnTo>
                    <a:pt x="690" y="747"/>
                  </a:lnTo>
                  <a:lnTo>
                    <a:pt x="689" y="753"/>
                  </a:lnTo>
                  <a:lnTo>
                    <a:pt x="687" y="757"/>
                  </a:lnTo>
                  <a:lnTo>
                    <a:pt x="687" y="757"/>
                  </a:lnTo>
                  <a:lnTo>
                    <a:pt x="683" y="761"/>
                  </a:lnTo>
                  <a:lnTo>
                    <a:pt x="680" y="765"/>
                  </a:lnTo>
                  <a:lnTo>
                    <a:pt x="676" y="768"/>
                  </a:lnTo>
                  <a:lnTo>
                    <a:pt x="670" y="769"/>
                  </a:lnTo>
                  <a:lnTo>
                    <a:pt x="666" y="770"/>
                  </a:lnTo>
                  <a:lnTo>
                    <a:pt x="661" y="770"/>
                  </a:lnTo>
                  <a:lnTo>
                    <a:pt x="656" y="769"/>
                  </a:lnTo>
                  <a:lnTo>
                    <a:pt x="651" y="767"/>
                  </a:lnTo>
                  <a:lnTo>
                    <a:pt x="552" y="710"/>
                  </a:lnTo>
                  <a:lnTo>
                    <a:pt x="453" y="767"/>
                  </a:lnTo>
                  <a:lnTo>
                    <a:pt x="453" y="767"/>
                  </a:lnTo>
                  <a:lnTo>
                    <a:pt x="447" y="769"/>
                  </a:lnTo>
                  <a:lnTo>
                    <a:pt x="443" y="770"/>
                  </a:lnTo>
                  <a:lnTo>
                    <a:pt x="438" y="770"/>
                  </a:lnTo>
                  <a:lnTo>
                    <a:pt x="433" y="769"/>
                  </a:lnTo>
                  <a:lnTo>
                    <a:pt x="428" y="768"/>
                  </a:lnTo>
                  <a:lnTo>
                    <a:pt x="424" y="765"/>
                  </a:lnTo>
                  <a:lnTo>
                    <a:pt x="420" y="761"/>
                  </a:lnTo>
                  <a:lnTo>
                    <a:pt x="417" y="757"/>
                  </a:lnTo>
                  <a:lnTo>
                    <a:pt x="417" y="757"/>
                  </a:lnTo>
                  <a:lnTo>
                    <a:pt x="415" y="753"/>
                  </a:lnTo>
                  <a:lnTo>
                    <a:pt x="414" y="747"/>
                  </a:lnTo>
                  <a:lnTo>
                    <a:pt x="414" y="742"/>
                  </a:lnTo>
                  <a:lnTo>
                    <a:pt x="415" y="738"/>
                  </a:lnTo>
                  <a:lnTo>
                    <a:pt x="416" y="733"/>
                  </a:lnTo>
                  <a:lnTo>
                    <a:pt x="419" y="729"/>
                  </a:lnTo>
                  <a:lnTo>
                    <a:pt x="423" y="725"/>
                  </a:lnTo>
                  <a:lnTo>
                    <a:pt x="427" y="721"/>
                  </a:lnTo>
                  <a:lnTo>
                    <a:pt x="526" y="664"/>
                  </a:lnTo>
                  <a:lnTo>
                    <a:pt x="526" y="557"/>
                  </a:lnTo>
                  <a:lnTo>
                    <a:pt x="526" y="557"/>
                  </a:lnTo>
                  <a:close/>
                  <a:moveTo>
                    <a:pt x="896" y="557"/>
                  </a:moveTo>
                  <a:lnTo>
                    <a:pt x="896" y="557"/>
                  </a:lnTo>
                  <a:lnTo>
                    <a:pt x="886" y="557"/>
                  </a:lnTo>
                  <a:lnTo>
                    <a:pt x="876" y="559"/>
                  </a:lnTo>
                  <a:lnTo>
                    <a:pt x="868" y="561"/>
                  </a:lnTo>
                  <a:lnTo>
                    <a:pt x="859" y="565"/>
                  </a:lnTo>
                  <a:lnTo>
                    <a:pt x="851" y="569"/>
                  </a:lnTo>
                  <a:lnTo>
                    <a:pt x="843" y="574"/>
                  </a:lnTo>
                  <a:lnTo>
                    <a:pt x="835" y="580"/>
                  </a:lnTo>
                  <a:lnTo>
                    <a:pt x="829" y="587"/>
                  </a:lnTo>
                  <a:lnTo>
                    <a:pt x="822" y="594"/>
                  </a:lnTo>
                  <a:lnTo>
                    <a:pt x="817" y="602"/>
                  </a:lnTo>
                  <a:lnTo>
                    <a:pt x="813" y="610"/>
                  </a:lnTo>
                  <a:lnTo>
                    <a:pt x="810" y="619"/>
                  </a:lnTo>
                  <a:lnTo>
                    <a:pt x="806" y="629"/>
                  </a:lnTo>
                  <a:lnTo>
                    <a:pt x="804" y="638"/>
                  </a:lnTo>
                  <a:lnTo>
                    <a:pt x="803" y="648"/>
                  </a:lnTo>
                  <a:lnTo>
                    <a:pt x="802" y="658"/>
                  </a:lnTo>
                  <a:lnTo>
                    <a:pt x="802" y="658"/>
                  </a:lnTo>
                  <a:lnTo>
                    <a:pt x="803" y="669"/>
                  </a:lnTo>
                  <a:lnTo>
                    <a:pt x="804" y="679"/>
                  </a:lnTo>
                  <a:lnTo>
                    <a:pt x="807" y="690"/>
                  </a:lnTo>
                  <a:lnTo>
                    <a:pt x="811" y="701"/>
                  </a:lnTo>
                  <a:lnTo>
                    <a:pt x="815" y="711"/>
                  </a:lnTo>
                  <a:lnTo>
                    <a:pt x="819" y="721"/>
                  </a:lnTo>
                  <a:lnTo>
                    <a:pt x="826" y="731"/>
                  </a:lnTo>
                  <a:lnTo>
                    <a:pt x="832" y="740"/>
                  </a:lnTo>
                  <a:lnTo>
                    <a:pt x="839" y="748"/>
                  </a:lnTo>
                  <a:lnTo>
                    <a:pt x="846" y="756"/>
                  </a:lnTo>
                  <a:lnTo>
                    <a:pt x="854" y="762"/>
                  </a:lnTo>
                  <a:lnTo>
                    <a:pt x="862" y="769"/>
                  </a:lnTo>
                  <a:lnTo>
                    <a:pt x="872" y="773"/>
                  </a:lnTo>
                  <a:lnTo>
                    <a:pt x="881" y="776"/>
                  </a:lnTo>
                  <a:lnTo>
                    <a:pt x="890" y="779"/>
                  </a:lnTo>
                  <a:lnTo>
                    <a:pt x="900" y="779"/>
                  </a:lnTo>
                  <a:lnTo>
                    <a:pt x="900" y="779"/>
                  </a:lnTo>
                  <a:lnTo>
                    <a:pt x="910" y="779"/>
                  </a:lnTo>
                  <a:lnTo>
                    <a:pt x="920" y="775"/>
                  </a:lnTo>
                  <a:lnTo>
                    <a:pt x="928" y="772"/>
                  </a:lnTo>
                  <a:lnTo>
                    <a:pt x="937" y="767"/>
                  </a:lnTo>
                  <a:lnTo>
                    <a:pt x="945" y="761"/>
                  </a:lnTo>
                  <a:lnTo>
                    <a:pt x="953" y="754"/>
                  </a:lnTo>
                  <a:lnTo>
                    <a:pt x="960" y="746"/>
                  </a:lnTo>
                  <a:lnTo>
                    <a:pt x="967" y="738"/>
                  </a:lnTo>
                  <a:lnTo>
                    <a:pt x="973" y="728"/>
                  </a:lnTo>
                  <a:lnTo>
                    <a:pt x="979" y="718"/>
                  </a:lnTo>
                  <a:lnTo>
                    <a:pt x="983" y="707"/>
                  </a:lnTo>
                  <a:lnTo>
                    <a:pt x="986" y="698"/>
                  </a:lnTo>
                  <a:lnTo>
                    <a:pt x="990" y="687"/>
                  </a:lnTo>
                  <a:lnTo>
                    <a:pt x="992" y="676"/>
                  </a:lnTo>
                  <a:lnTo>
                    <a:pt x="993" y="665"/>
                  </a:lnTo>
                  <a:lnTo>
                    <a:pt x="994" y="655"/>
                  </a:lnTo>
                  <a:lnTo>
                    <a:pt x="994" y="655"/>
                  </a:lnTo>
                  <a:lnTo>
                    <a:pt x="993" y="644"/>
                  </a:lnTo>
                  <a:lnTo>
                    <a:pt x="991" y="634"/>
                  </a:lnTo>
                  <a:lnTo>
                    <a:pt x="989" y="624"/>
                  </a:lnTo>
                  <a:lnTo>
                    <a:pt x="985" y="616"/>
                  </a:lnTo>
                  <a:lnTo>
                    <a:pt x="981" y="607"/>
                  </a:lnTo>
                  <a:lnTo>
                    <a:pt x="977" y="599"/>
                  </a:lnTo>
                  <a:lnTo>
                    <a:pt x="970" y="591"/>
                  </a:lnTo>
                  <a:lnTo>
                    <a:pt x="964" y="585"/>
                  </a:lnTo>
                  <a:lnTo>
                    <a:pt x="957" y="578"/>
                  </a:lnTo>
                  <a:lnTo>
                    <a:pt x="950" y="572"/>
                  </a:lnTo>
                  <a:lnTo>
                    <a:pt x="942" y="567"/>
                  </a:lnTo>
                  <a:lnTo>
                    <a:pt x="934" y="563"/>
                  </a:lnTo>
                  <a:lnTo>
                    <a:pt x="925" y="560"/>
                  </a:lnTo>
                  <a:lnTo>
                    <a:pt x="915" y="558"/>
                  </a:lnTo>
                  <a:lnTo>
                    <a:pt x="905" y="557"/>
                  </a:lnTo>
                  <a:lnTo>
                    <a:pt x="896" y="557"/>
                  </a:lnTo>
                  <a:lnTo>
                    <a:pt x="896" y="557"/>
                  </a:lnTo>
                  <a:close/>
                  <a:moveTo>
                    <a:pt x="898" y="909"/>
                  </a:moveTo>
                  <a:lnTo>
                    <a:pt x="962" y="821"/>
                  </a:lnTo>
                  <a:lnTo>
                    <a:pt x="962" y="821"/>
                  </a:lnTo>
                  <a:lnTo>
                    <a:pt x="965" y="816"/>
                  </a:lnTo>
                  <a:lnTo>
                    <a:pt x="968" y="814"/>
                  </a:lnTo>
                  <a:lnTo>
                    <a:pt x="973" y="813"/>
                  </a:lnTo>
                  <a:lnTo>
                    <a:pt x="978" y="813"/>
                  </a:lnTo>
                  <a:lnTo>
                    <a:pt x="1046" y="825"/>
                  </a:lnTo>
                  <a:lnTo>
                    <a:pt x="1046" y="825"/>
                  </a:lnTo>
                  <a:lnTo>
                    <a:pt x="1054" y="827"/>
                  </a:lnTo>
                  <a:lnTo>
                    <a:pt x="1062" y="830"/>
                  </a:lnTo>
                  <a:lnTo>
                    <a:pt x="1068" y="835"/>
                  </a:lnTo>
                  <a:lnTo>
                    <a:pt x="1074" y="840"/>
                  </a:lnTo>
                  <a:lnTo>
                    <a:pt x="1078" y="845"/>
                  </a:lnTo>
                  <a:lnTo>
                    <a:pt x="1082" y="851"/>
                  </a:lnTo>
                  <a:lnTo>
                    <a:pt x="1084" y="855"/>
                  </a:lnTo>
                  <a:lnTo>
                    <a:pt x="1087" y="861"/>
                  </a:lnTo>
                  <a:lnTo>
                    <a:pt x="1087" y="861"/>
                  </a:lnTo>
                  <a:lnTo>
                    <a:pt x="1095" y="933"/>
                  </a:lnTo>
                  <a:lnTo>
                    <a:pt x="1102" y="987"/>
                  </a:lnTo>
                  <a:lnTo>
                    <a:pt x="1104" y="1009"/>
                  </a:lnTo>
                  <a:lnTo>
                    <a:pt x="1104" y="1032"/>
                  </a:lnTo>
                  <a:lnTo>
                    <a:pt x="1103" y="1054"/>
                  </a:lnTo>
                  <a:lnTo>
                    <a:pt x="1102" y="1077"/>
                  </a:lnTo>
                  <a:lnTo>
                    <a:pt x="1102" y="1077"/>
                  </a:lnTo>
                  <a:lnTo>
                    <a:pt x="1100" y="1083"/>
                  </a:lnTo>
                  <a:lnTo>
                    <a:pt x="1098" y="1088"/>
                  </a:lnTo>
                  <a:lnTo>
                    <a:pt x="1095" y="1092"/>
                  </a:lnTo>
                  <a:lnTo>
                    <a:pt x="1091" y="1097"/>
                  </a:lnTo>
                  <a:lnTo>
                    <a:pt x="1087" y="1100"/>
                  </a:lnTo>
                  <a:lnTo>
                    <a:pt x="1082" y="1102"/>
                  </a:lnTo>
                  <a:lnTo>
                    <a:pt x="1077" y="1104"/>
                  </a:lnTo>
                  <a:lnTo>
                    <a:pt x="1072" y="1104"/>
                  </a:lnTo>
                  <a:lnTo>
                    <a:pt x="724" y="1104"/>
                  </a:lnTo>
                  <a:lnTo>
                    <a:pt x="724" y="1104"/>
                  </a:lnTo>
                  <a:lnTo>
                    <a:pt x="719" y="1104"/>
                  </a:lnTo>
                  <a:lnTo>
                    <a:pt x="714" y="1102"/>
                  </a:lnTo>
                  <a:lnTo>
                    <a:pt x="708" y="1100"/>
                  </a:lnTo>
                  <a:lnTo>
                    <a:pt x="704" y="1097"/>
                  </a:lnTo>
                  <a:lnTo>
                    <a:pt x="701" y="1092"/>
                  </a:lnTo>
                  <a:lnTo>
                    <a:pt x="697" y="1088"/>
                  </a:lnTo>
                  <a:lnTo>
                    <a:pt x="695" y="1083"/>
                  </a:lnTo>
                  <a:lnTo>
                    <a:pt x="694" y="1077"/>
                  </a:lnTo>
                  <a:lnTo>
                    <a:pt x="694" y="1077"/>
                  </a:lnTo>
                  <a:lnTo>
                    <a:pt x="693" y="1054"/>
                  </a:lnTo>
                  <a:lnTo>
                    <a:pt x="692" y="1032"/>
                  </a:lnTo>
                  <a:lnTo>
                    <a:pt x="692" y="1009"/>
                  </a:lnTo>
                  <a:lnTo>
                    <a:pt x="694" y="987"/>
                  </a:lnTo>
                  <a:lnTo>
                    <a:pt x="700" y="933"/>
                  </a:lnTo>
                  <a:lnTo>
                    <a:pt x="709" y="861"/>
                  </a:lnTo>
                  <a:lnTo>
                    <a:pt x="709" y="861"/>
                  </a:lnTo>
                  <a:lnTo>
                    <a:pt x="711" y="855"/>
                  </a:lnTo>
                  <a:lnTo>
                    <a:pt x="714" y="851"/>
                  </a:lnTo>
                  <a:lnTo>
                    <a:pt x="717" y="845"/>
                  </a:lnTo>
                  <a:lnTo>
                    <a:pt x="722" y="840"/>
                  </a:lnTo>
                  <a:lnTo>
                    <a:pt x="728" y="835"/>
                  </a:lnTo>
                  <a:lnTo>
                    <a:pt x="734" y="830"/>
                  </a:lnTo>
                  <a:lnTo>
                    <a:pt x="742" y="827"/>
                  </a:lnTo>
                  <a:lnTo>
                    <a:pt x="750" y="825"/>
                  </a:lnTo>
                  <a:lnTo>
                    <a:pt x="818" y="813"/>
                  </a:lnTo>
                  <a:lnTo>
                    <a:pt x="818" y="813"/>
                  </a:lnTo>
                  <a:lnTo>
                    <a:pt x="822" y="813"/>
                  </a:lnTo>
                  <a:lnTo>
                    <a:pt x="827" y="814"/>
                  </a:lnTo>
                  <a:lnTo>
                    <a:pt x="831" y="816"/>
                  </a:lnTo>
                  <a:lnTo>
                    <a:pt x="834" y="821"/>
                  </a:lnTo>
                  <a:lnTo>
                    <a:pt x="898" y="909"/>
                  </a:lnTo>
                  <a:lnTo>
                    <a:pt x="898" y="9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23"/>
            <p:cNvSpPr/>
            <p:nvPr/>
          </p:nvSpPr>
          <p:spPr bwMode="auto">
            <a:xfrm>
              <a:off x="9502577" y="4139524"/>
              <a:ext cx="546024" cy="547015"/>
            </a:xfrm>
            <a:custGeom>
              <a:avLst/>
              <a:gdLst>
                <a:gd name="T0" fmla="*/ 600 w 1102"/>
                <a:gd name="T1" fmla="*/ 929 h 1104"/>
                <a:gd name="T2" fmla="*/ 809 w 1102"/>
                <a:gd name="T3" fmla="*/ 836 h 1104"/>
                <a:gd name="T4" fmla="*/ 830 w 1102"/>
                <a:gd name="T5" fmla="*/ 805 h 1104"/>
                <a:gd name="T6" fmla="*/ 1099 w 1102"/>
                <a:gd name="T7" fmla="*/ 858 h 1104"/>
                <a:gd name="T8" fmla="*/ 886 w 1102"/>
                <a:gd name="T9" fmla="*/ 879 h 1104"/>
                <a:gd name="T10" fmla="*/ 871 w 1102"/>
                <a:gd name="T11" fmla="*/ 986 h 1104"/>
                <a:gd name="T12" fmla="*/ 670 w 1102"/>
                <a:gd name="T13" fmla="*/ 1076 h 1104"/>
                <a:gd name="T14" fmla="*/ 636 w 1102"/>
                <a:gd name="T15" fmla="*/ 1104 h 1104"/>
                <a:gd name="T16" fmla="*/ 388 w 1102"/>
                <a:gd name="T17" fmla="*/ 1036 h 1104"/>
                <a:gd name="T18" fmla="*/ 199 w 1102"/>
                <a:gd name="T19" fmla="*/ 690 h 1104"/>
                <a:gd name="T20" fmla="*/ 236 w 1102"/>
                <a:gd name="T21" fmla="*/ 669 h 1104"/>
                <a:gd name="T22" fmla="*/ 244 w 1102"/>
                <a:gd name="T23" fmla="*/ 543 h 1104"/>
                <a:gd name="T24" fmla="*/ 50 w 1102"/>
                <a:gd name="T25" fmla="*/ 510 h 1104"/>
                <a:gd name="T26" fmla="*/ 10 w 1102"/>
                <a:gd name="T27" fmla="*/ 536 h 1104"/>
                <a:gd name="T28" fmla="*/ 10 w 1102"/>
                <a:gd name="T29" fmla="*/ 662 h 1104"/>
                <a:gd name="T30" fmla="*/ 211 w 1102"/>
                <a:gd name="T31" fmla="*/ 900 h 1104"/>
                <a:gd name="T32" fmla="*/ 315 w 1102"/>
                <a:gd name="T33" fmla="*/ 753 h 1104"/>
                <a:gd name="T34" fmla="*/ 463 w 1102"/>
                <a:gd name="T35" fmla="*/ 691 h 1104"/>
                <a:gd name="T36" fmla="*/ 398 w 1102"/>
                <a:gd name="T37" fmla="*/ 848 h 1104"/>
                <a:gd name="T38" fmla="*/ 282 w 1102"/>
                <a:gd name="T39" fmla="*/ 979 h 1104"/>
                <a:gd name="T40" fmla="*/ 216 w 1102"/>
                <a:gd name="T41" fmla="*/ 974 h 1104"/>
                <a:gd name="T42" fmla="*/ 204 w 1102"/>
                <a:gd name="T43" fmla="*/ 910 h 1104"/>
                <a:gd name="T44" fmla="*/ 536 w 1102"/>
                <a:gd name="T45" fmla="*/ 10 h 1104"/>
                <a:gd name="T46" fmla="*/ 573 w 1102"/>
                <a:gd name="T47" fmla="*/ 55 h 1104"/>
                <a:gd name="T48" fmla="*/ 577 w 1102"/>
                <a:gd name="T49" fmla="*/ 106 h 1104"/>
                <a:gd name="T50" fmla="*/ 545 w 1102"/>
                <a:gd name="T51" fmla="*/ 166 h 1104"/>
                <a:gd name="T52" fmla="*/ 489 w 1102"/>
                <a:gd name="T53" fmla="*/ 196 h 1104"/>
                <a:gd name="T54" fmla="*/ 441 w 1102"/>
                <a:gd name="T55" fmla="*/ 179 h 1104"/>
                <a:gd name="T56" fmla="*/ 412 w 1102"/>
                <a:gd name="T57" fmla="*/ 119 h 1104"/>
                <a:gd name="T58" fmla="*/ 413 w 1102"/>
                <a:gd name="T59" fmla="*/ 62 h 1104"/>
                <a:gd name="T60" fmla="*/ 449 w 1102"/>
                <a:gd name="T61" fmla="*/ 15 h 1104"/>
                <a:gd name="T62" fmla="*/ 504 w 1102"/>
                <a:gd name="T63" fmla="*/ 1 h 1104"/>
                <a:gd name="T64" fmla="*/ 534 w 1102"/>
                <a:gd name="T65" fmla="*/ 253 h 1104"/>
                <a:gd name="T66" fmla="*/ 647 w 1102"/>
                <a:gd name="T67" fmla="*/ 356 h 1104"/>
                <a:gd name="T68" fmla="*/ 778 w 1102"/>
                <a:gd name="T69" fmla="*/ 369 h 1104"/>
                <a:gd name="T70" fmla="*/ 813 w 1102"/>
                <a:gd name="T71" fmla="*/ 394 h 1104"/>
                <a:gd name="T72" fmla="*/ 805 w 1102"/>
                <a:gd name="T73" fmla="*/ 445 h 1104"/>
                <a:gd name="T74" fmla="*/ 686 w 1102"/>
                <a:gd name="T75" fmla="*/ 462 h 1104"/>
                <a:gd name="T76" fmla="*/ 599 w 1102"/>
                <a:gd name="T77" fmla="*/ 441 h 1104"/>
                <a:gd name="T78" fmla="*/ 518 w 1102"/>
                <a:gd name="T79" fmla="*/ 528 h 1104"/>
                <a:gd name="T80" fmla="*/ 646 w 1102"/>
                <a:gd name="T81" fmla="*/ 595 h 1104"/>
                <a:gd name="T82" fmla="*/ 727 w 1102"/>
                <a:gd name="T83" fmla="*/ 705 h 1104"/>
                <a:gd name="T84" fmla="*/ 761 w 1102"/>
                <a:gd name="T85" fmla="*/ 829 h 1104"/>
                <a:gd name="T86" fmla="*/ 712 w 1102"/>
                <a:gd name="T87" fmla="*/ 869 h 1104"/>
                <a:gd name="T88" fmla="*/ 662 w 1102"/>
                <a:gd name="T89" fmla="*/ 841 h 1104"/>
                <a:gd name="T90" fmla="*/ 556 w 1102"/>
                <a:gd name="T91" fmla="*/ 687 h 1104"/>
                <a:gd name="T92" fmla="*/ 314 w 1102"/>
                <a:gd name="T93" fmla="*/ 598 h 1104"/>
                <a:gd name="T94" fmla="*/ 276 w 1102"/>
                <a:gd name="T95" fmla="*/ 547 h 1104"/>
                <a:gd name="T96" fmla="*/ 253 w 1102"/>
                <a:gd name="T97" fmla="*/ 338 h 1104"/>
                <a:gd name="T98" fmla="*/ 222 w 1102"/>
                <a:gd name="T99" fmla="*/ 391 h 1104"/>
                <a:gd name="T100" fmla="*/ 193 w 1102"/>
                <a:gd name="T101" fmla="*/ 482 h 1104"/>
                <a:gd name="T102" fmla="*/ 143 w 1102"/>
                <a:gd name="T103" fmla="*/ 479 h 1104"/>
                <a:gd name="T104" fmla="*/ 130 w 1102"/>
                <a:gd name="T105" fmla="*/ 413 h 1104"/>
                <a:gd name="T106" fmla="*/ 175 w 1102"/>
                <a:gd name="T107" fmla="*/ 281 h 1104"/>
                <a:gd name="T108" fmla="*/ 333 w 1102"/>
                <a:gd name="T109" fmla="*/ 201 h 1104"/>
                <a:gd name="T110" fmla="*/ 423 w 1102"/>
                <a:gd name="T111" fmla="*/ 213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02" h="1104">
                  <a:moveTo>
                    <a:pt x="412" y="1026"/>
                  </a:moveTo>
                  <a:lnTo>
                    <a:pt x="593" y="1026"/>
                  </a:lnTo>
                  <a:lnTo>
                    <a:pt x="593" y="948"/>
                  </a:lnTo>
                  <a:lnTo>
                    <a:pt x="593" y="948"/>
                  </a:lnTo>
                  <a:lnTo>
                    <a:pt x="594" y="942"/>
                  </a:lnTo>
                  <a:lnTo>
                    <a:pt x="596" y="935"/>
                  </a:lnTo>
                  <a:lnTo>
                    <a:pt x="600" y="929"/>
                  </a:lnTo>
                  <a:lnTo>
                    <a:pt x="603" y="924"/>
                  </a:lnTo>
                  <a:lnTo>
                    <a:pt x="608" y="919"/>
                  </a:lnTo>
                  <a:lnTo>
                    <a:pt x="615" y="917"/>
                  </a:lnTo>
                  <a:lnTo>
                    <a:pt x="621" y="915"/>
                  </a:lnTo>
                  <a:lnTo>
                    <a:pt x="628" y="914"/>
                  </a:lnTo>
                  <a:lnTo>
                    <a:pt x="809" y="914"/>
                  </a:lnTo>
                  <a:lnTo>
                    <a:pt x="809" y="836"/>
                  </a:lnTo>
                  <a:lnTo>
                    <a:pt x="809" y="836"/>
                  </a:lnTo>
                  <a:lnTo>
                    <a:pt x="810" y="830"/>
                  </a:lnTo>
                  <a:lnTo>
                    <a:pt x="812" y="823"/>
                  </a:lnTo>
                  <a:lnTo>
                    <a:pt x="815" y="817"/>
                  </a:lnTo>
                  <a:lnTo>
                    <a:pt x="819" y="811"/>
                  </a:lnTo>
                  <a:lnTo>
                    <a:pt x="824" y="807"/>
                  </a:lnTo>
                  <a:lnTo>
                    <a:pt x="830" y="805"/>
                  </a:lnTo>
                  <a:lnTo>
                    <a:pt x="837" y="803"/>
                  </a:lnTo>
                  <a:lnTo>
                    <a:pt x="843" y="802"/>
                  </a:lnTo>
                  <a:lnTo>
                    <a:pt x="1102" y="802"/>
                  </a:lnTo>
                  <a:lnTo>
                    <a:pt x="1102" y="845"/>
                  </a:lnTo>
                  <a:lnTo>
                    <a:pt x="1102" y="845"/>
                  </a:lnTo>
                  <a:lnTo>
                    <a:pt x="1101" y="851"/>
                  </a:lnTo>
                  <a:lnTo>
                    <a:pt x="1099" y="858"/>
                  </a:lnTo>
                  <a:lnTo>
                    <a:pt x="1096" y="864"/>
                  </a:lnTo>
                  <a:lnTo>
                    <a:pt x="1092" y="870"/>
                  </a:lnTo>
                  <a:lnTo>
                    <a:pt x="1087" y="874"/>
                  </a:lnTo>
                  <a:lnTo>
                    <a:pt x="1081" y="876"/>
                  </a:lnTo>
                  <a:lnTo>
                    <a:pt x="1074" y="878"/>
                  </a:lnTo>
                  <a:lnTo>
                    <a:pt x="1068" y="879"/>
                  </a:lnTo>
                  <a:lnTo>
                    <a:pt x="886" y="879"/>
                  </a:lnTo>
                  <a:lnTo>
                    <a:pt x="886" y="957"/>
                  </a:lnTo>
                  <a:lnTo>
                    <a:pt x="886" y="957"/>
                  </a:lnTo>
                  <a:lnTo>
                    <a:pt x="885" y="963"/>
                  </a:lnTo>
                  <a:lnTo>
                    <a:pt x="883" y="970"/>
                  </a:lnTo>
                  <a:lnTo>
                    <a:pt x="881" y="976"/>
                  </a:lnTo>
                  <a:lnTo>
                    <a:pt x="877" y="982"/>
                  </a:lnTo>
                  <a:lnTo>
                    <a:pt x="871" y="986"/>
                  </a:lnTo>
                  <a:lnTo>
                    <a:pt x="865" y="988"/>
                  </a:lnTo>
                  <a:lnTo>
                    <a:pt x="858" y="990"/>
                  </a:lnTo>
                  <a:lnTo>
                    <a:pt x="852" y="991"/>
                  </a:lnTo>
                  <a:lnTo>
                    <a:pt x="671" y="991"/>
                  </a:lnTo>
                  <a:lnTo>
                    <a:pt x="671" y="1069"/>
                  </a:lnTo>
                  <a:lnTo>
                    <a:pt x="671" y="1069"/>
                  </a:lnTo>
                  <a:lnTo>
                    <a:pt x="670" y="1076"/>
                  </a:lnTo>
                  <a:lnTo>
                    <a:pt x="668" y="1082"/>
                  </a:lnTo>
                  <a:lnTo>
                    <a:pt x="664" y="1088"/>
                  </a:lnTo>
                  <a:lnTo>
                    <a:pt x="661" y="1094"/>
                  </a:lnTo>
                  <a:lnTo>
                    <a:pt x="656" y="1098"/>
                  </a:lnTo>
                  <a:lnTo>
                    <a:pt x="649" y="1100"/>
                  </a:lnTo>
                  <a:lnTo>
                    <a:pt x="643" y="1103"/>
                  </a:lnTo>
                  <a:lnTo>
                    <a:pt x="636" y="1104"/>
                  </a:lnTo>
                  <a:lnTo>
                    <a:pt x="378" y="1104"/>
                  </a:lnTo>
                  <a:lnTo>
                    <a:pt x="378" y="1060"/>
                  </a:lnTo>
                  <a:lnTo>
                    <a:pt x="378" y="1060"/>
                  </a:lnTo>
                  <a:lnTo>
                    <a:pt x="379" y="1054"/>
                  </a:lnTo>
                  <a:lnTo>
                    <a:pt x="381" y="1048"/>
                  </a:lnTo>
                  <a:lnTo>
                    <a:pt x="384" y="1041"/>
                  </a:lnTo>
                  <a:lnTo>
                    <a:pt x="388" y="1036"/>
                  </a:lnTo>
                  <a:lnTo>
                    <a:pt x="393" y="1031"/>
                  </a:lnTo>
                  <a:lnTo>
                    <a:pt x="399" y="1029"/>
                  </a:lnTo>
                  <a:lnTo>
                    <a:pt x="406" y="1027"/>
                  </a:lnTo>
                  <a:lnTo>
                    <a:pt x="412" y="1026"/>
                  </a:lnTo>
                  <a:lnTo>
                    <a:pt x="412" y="1026"/>
                  </a:lnTo>
                  <a:close/>
                  <a:moveTo>
                    <a:pt x="36" y="676"/>
                  </a:moveTo>
                  <a:lnTo>
                    <a:pt x="199" y="690"/>
                  </a:lnTo>
                  <a:lnTo>
                    <a:pt x="199" y="690"/>
                  </a:lnTo>
                  <a:lnTo>
                    <a:pt x="206" y="690"/>
                  </a:lnTo>
                  <a:lnTo>
                    <a:pt x="214" y="687"/>
                  </a:lnTo>
                  <a:lnTo>
                    <a:pt x="221" y="684"/>
                  </a:lnTo>
                  <a:lnTo>
                    <a:pt x="227" y="681"/>
                  </a:lnTo>
                  <a:lnTo>
                    <a:pt x="232" y="676"/>
                  </a:lnTo>
                  <a:lnTo>
                    <a:pt x="236" y="669"/>
                  </a:lnTo>
                  <a:lnTo>
                    <a:pt x="240" y="662"/>
                  </a:lnTo>
                  <a:lnTo>
                    <a:pt x="241" y="654"/>
                  </a:lnTo>
                  <a:lnTo>
                    <a:pt x="248" y="566"/>
                  </a:lnTo>
                  <a:lnTo>
                    <a:pt x="248" y="566"/>
                  </a:lnTo>
                  <a:lnTo>
                    <a:pt x="248" y="557"/>
                  </a:lnTo>
                  <a:lnTo>
                    <a:pt x="247" y="549"/>
                  </a:lnTo>
                  <a:lnTo>
                    <a:pt x="244" y="543"/>
                  </a:lnTo>
                  <a:lnTo>
                    <a:pt x="240" y="536"/>
                  </a:lnTo>
                  <a:lnTo>
                    <a:pt x="234" y="531"/>
                  </a:lnTo>
                  <a:lnTo>
                    <a:pt x="228" y="528"/>
                  </a:lnTo>
                  <a:lnTo>
                    <a:pt x="221" y="525"/>
                  </a:lnTo>
                  <a:lnTo>
                    <a:pt x="213" y="524"/>
                  </a:lnTo>
                  <a:lnTo>
                    <a:pt x="50" y="510"/>
                  </a:lnTo>
                  <a:lnTo>
                    <a:pt x="50" y="510"/>
                  </a:lnTo>
                  <a:lnTo>
                    <a:pt x="42" y="510"/>
                  </a:lnTo>
                  <a:lnTo>
                    <a:pt x="35" y="511"/>
                  </a:lnTo>
                  <a:lnTo>
                    <a:pt x="28" y="514"/>
                  </a:lnTo>
                  <a:lnTo>
                    <a:pt x="22" y="518"/>
                  </a:lnTo>
                  <a:lnTo>
                    <a:pt x="16" y="524"/>
                  </a:lnTo>
                  <a:lnTo>
                    <a:pt x="12" y="530"/>
                  </a:lnTo>
                  <a:lnTo>
                    <a:pt x="10" y="536"/>
                  </a:lnTo>
                  <a:lnTo>
                    <a:pt x="8" y="544"/>
                  </a:lnTo>
                  <a:lnTo>
                    <a:pt x="0" y="634"/>
                  </a:lnTo>
                  <a:lnTo>
                    <a:pt x="0" y="634"/>
                  </a:lnTo>
                  <a:lnTo>
                    <a:pt x="0" y="641"/>
                  </a:lnTo>
                  <a:lnTo>
                    <a:pt x="2" y="649"/>
                  </a:lnTo>
                  <a:lnTo>
                    <a:pt x="6" y="655"/>
                  </a:lnTo>
                  <a:lnTo>
                    <a:pt x="10" y="662"/>
                  </a:lnTo>
                  <a:lnTo>
                    <a:pt x="15" y="667"/>
                  </a:lnTo>
                  <a:lnTo>
                    <a:pt x="21" y="671"/>
                  </a:lnTo>
                  <a:lnTo>
                    <a:pt x="28" y="674"/>
                  </a:lnTo>
                  <a:lnTo>
                    <a:pt x="36" y="676"/>
                  </a:lnTo>
                  <a:lnTo>
                    <a:pt x="36" y="676"/>
                  </a:lnTo>
                  <a:close/>
                  <a:moveTo>
                    <a:pt x="211" y="900"/>
                  </a:moveTo>
                  <a:lnTo>
                    <a:pt x="211" y="900"/>
                  </a:lnTo>
                  <a:lnTo>
                    <a:pt x="263" y="839"/>
                  </a:lnTo>
                  <a:lnTo>
                    <a:pt x="282" y="815"/>
                  </a:lnTo>
                  <a:lnTo>
                    <a:pt x="289" y="804"/>
                  </a:lnTo>
                  <a:lnTo>
                    <a:pt x="297" y="792"/>
                  </a:lnTo>
                  <a:lnTo>
                    <a:pt x="303" y="780"/>
                  </a:lnTo>
                  <a:lnTo>
                    <a:pt x="310" y="767"/>
                  </a:lnTo>
                  <a:lnTo>
                    <a:pt x="315" y="753"/>
                  </a:lnTo>
                  <a:lnTo>
                    <a:pt x="320" y="737"/>
                  </a:lnTo>
                  <a:lnTo>
                    <a:pt x="331" y="700"/>
                  </a:lnTo>
                  <a:lnTo>
                    <a:pt x="342" y="653"/>
                  </a:lnTo>
                  <a:lnTo>
                    <a:pt x="342" y="653"/>
                  </a:lnTo>
                  <a:lnTo>
                    <a:pt x="451" y="687"/>
                  </a:lnTo>
                  <a:lnTo>
                    <a:pt x="451" y="687"/>
                  </a:lnTo>
                  <a:lnTo>
                    <a:pt x="463" y="691"/>
                  </a:lnTo>
                  <a:lnTo>
                    <a:pt x="463" y="691"/>
                  </a:lnTo>
                  <a:lnTo>
                    <a:pt x="444" y="745"/>
                  </a:lnTo>
                  <a:lnTo>
                    <a:pt x="428" y="786"/>
                  </a:lnTo>
                  <a:lnTo>
                    <a:pt x="421" y="804"/>
                  </a:lnTo>
                  <a:lnTo>
                    <a:pt x="413" y="820"/>
                  </a:lnTo>
                  <a:lnTo>
                    <a:pt x="406" y="834"/>
                  </a:lnTo>
                  <a:lnTo>
                    <a:pt x="398" y="848"/>
                  </a:lnTo>
                  <a:lnTo>
                    <a:pt x="388" y="861"/>
                  </a:lnTo>
                  <a:lnTo>
                    <a:pt x="379" y="874"/>
                  </a:lnTo>
                  <a:lnTo>
                    <a:pt x="356" y="901"/>
                  </a:lnTo>
                  <a:lnTo>
                    <a:pt x="328" y="932"/>
                  </a:lnTo>
                  <a:lnTo>
                    <a:pt x="291" y="971"/>
                  </a:lnTo>
                  <a:lnTo>
                    <a:pt x="291" y="971"/>
                  </a:lnTo>
                  <a:lnTo>
                    <a:pt x="282" y="979"/>
                  </a:lnTo>
                  <a:lnTo>
                    <a:pt x="272" y="985"/>
                  </a:lnTo>
                  <a:lnTo>
                    <a:pt x="262" y="988"/>
                  </a:lnTo>
                  <a:lnTo>
                    <a:pt x="251" y="988"/>
                  </a:lnTo>
                  <a:lnTo>
                    <a:pt x="242" y="988"/>
                  </a:lnTo>
                  <a:lnTo>
                    <a:pt x="232" y="985"/>
                  </a:lnTo>
                  <a:lnTo>
                    <a:pt x="223" y="981"/>
                  </a:lnTo>
                  <a:lnTo>
                    <a:pt x="216" y="974"/>
                  </a:lnTo>
                  <a:lnTo>
                    <a:pt x="208" y="968"/>
                  </a:lnTo>
                  <a:lnTo>
                    <a:pt x="203" y="959"/>
                  </a:lnTo>
                  <a:lnTo>
                    <a:pt x="199" y="950"/>
                  </a:lnTo>
                  <a:lnTo>
                    <a:pt x="198" y="941"/>
                  </a:lnTo>
                  <a:lnTo>
                    <a:pt x="197" y="931"/>
                  </a:lnTo>
                  <a:lnTo>
                    <a:pt x="199" y="920"/>
                  </a:lnTo>
                  <a:lnTo>
                    <a:pt x="204" y="910"/>
                  </a:lnTo>
                  <a:lnTo>
                    <a:pt x="211" y="900"/>
                  </a:lnTo>
                  <a:lnTo>
                    <a:pt x="211" y="900"/>
                  </a:lnTo>
                  <a:close/>
                  <a:moveTo>
                    <a:pt x="512" y="2"/>
                  </a:moveTo>
                  <a:lnTo>
                    <a:pt x="512" y="2"/>
                  </a:lnTo>
                  <a:lnTo>
                    <a:pt x="521" y="4"/>
                  </a:lnTo>
                  <a:lnTo>
                    <a:pt x="529" y="7"/>
                  </a:lnTo>
                  <a:lnTo>
                    <a:pt x="536" y="10"/>
                  </a:lnTo>
                  <a:lnTo>
                    <a:pt x="544" y="16"/>
                  </a:lnTo>
                  <a:lnTo>
                    <a:pt x="550" y="20"/>
                  </a:lnTo>
                  <a:lnTo>
                    <a:pt x="556" y="27"/>
                  </a:lnTo>
                  <a:lnTo>
                    <a:pt x="561" y="33"/>
                  </a:lnTo>
                  <a:lnTo>
                    <a:pt x="565" y="39"/>
                  </a:lnTo>
                  <a:lnTo>
                    <a:pt x="570" y="47"/>
                  </a:lnTo>
                  <a:lnTo>
                    <a:pt x="573" y="55"/>
                  </a:lnTo>
                  <a:lnTo>
                    <a:pt x="576" y="62"/>
                  </a:lnTo>
                  <a:lnTo>
                    <a:pt x="577" y="71"/>
                  </a:lnTo>
                  <a:lnTo>
                    <a:pt x="578" y="79"/>
                  </a:lnTo>
                  <a:lnTo>
                    <a:pt x="579" y="88"/>
                  </a:lnTo>
                  <a:lnTo>
                    <a:pt x="578" y="98"/>
                  </a:lnTo>
                  <a:lnTo>
                    <a:pt x="577" y="106"/>
                  </a:lnTo>
                  <a:lnTo>
                    <a:pt x="577" y="106"/>
                  </a:lnTo>
                  <a:lnTo>
                    <a:pt x="575" y="115"/>
                  </a:lnTo>
                  <a:lnTo>
                    <a:pt x="572" y="125"/>
                  </a:lnTo>
                  <a:lnTo>
                    <a:pt x="567" y="133"/>
                  </a:lnTo>
                  <a:lnTo>
                    <a:pt x="563" y="142"/>
                  </a:lnTo>
                  <a:lnTo>
                    <a:pt x="558" y="149"/>
                  </a:lnTo>
                  <a:lnTo>
                    <a:pt x="551" y="158"/>
                  </a:lnTo>
                  <a:lnTo>
                    <a:pt x="545" y="166"/>
                  </a:lnTo>
                  <a:lnTo>
                    <a:pt x="538" y="172"/>
                  </a:lnTo>
                  <a:lnTo>
                    <a:pt x="531" y="179"/>
                  </a:lnTo>
                  <a:lnTo>
                    <a:pt x="522" y="184"/>
                  </a:lnTo>
                  <a:lnTo>
                    <a:pt x="515" y="188"/>
                  </a:lnTo>
                  <a:lnTo>
                    <a:pt x="506" y="192"/>
                  </a:lnTo>
                  <a:lnTo>
                    <a:pt x="497" y="195"/>
                  </a:lnTo>
                  <a:lnTo>
                    <a:pt x="489" y="196"/>
                  </a:lnTo>
                  <a:lnTo>
                    <a:pt x="480" y="196"/>
                  </a:lnTo>
                  <a:lnTo>
                    <a:pt x="471" y="195"/>
                  </a:lnTo>
                  <a:lnTo>
                    <a:pt x="471" y="195"/>
                  </a:lnTo>
                  <a:lnTo>
                    <a:pt x="464" y="193"/>
                  </a:lnTo>
                  <a:lnTo>
                    <a:pt x="455" y="188"/>
                  </a:lnTo>
                  <a:lnTo>
                    <a:pt x="449" y="184"/>
                  </a:lnTo>
                  <a:lnTo>
                    <a:pt x="441" y="179"/>
                  </a:lnTo>
                  <a:lnTo>
                    <a:pt x="436" y="171"/>
                  </a:lnTo>
                  <a:lnTo>
                    <a:pt x="430" y="165"/>
                  </a:lnTo>
                  <a:lnTo>
                    <a:pt x="425" y="156"/>
                  </a:lnTo>
                  <a:lnTo>
                    <a:pt x="421" y="147"/>
                  </a:lnTo>
                  <a:lnTo>
                    <a:pt x="418" y="139"/>
                  </a:lnTo>
                  <a:lnTo>
                    <a:pt x="414" y="129"/>
                  </a:lnTo>
                  <a:lnTo>
                    <a:pt x="412" y="119"/>
                  </a:lnTo>
                  <a:lnTo>
                    <a:pt x="410" y="110"/>
                  </a:lnTo>
                  <a:lnTo>
                    <a:pt x="409" y="100"/>
                  </a:lnTo>
                  <a:lnTo>
                    <a:pt x="409" y="90"/>
                  </a:lnTo>
                  <a:lnTo>
                    <a:pt x="410" y="80"/>
                  </a:lnTo>
                  <a:lnTo>
                    <a:pt x="411" y="71"/>
                  </a:lnTo>
                  <a:lnTo>
                    <a:pt x="411" y="71"/>
                  </a:lnTo>
                  <a:lnTo>
                    <a:pt x="413" y="62"/>
                  </a:lnTo>
                  <a:lnTo>
                    <a:pt x="416" y="54"/>
                  </a:lnTo>
                  <a:lnTo>
                    <a:pt x="421" y="46"/>
                  </a:lnTo>
                  <a:lnTo>
                    <a:pt x="425" y="38"/>
                  </a:lnTo>
                  <a:lnTo>
                    <a:pt x="430" y="32"/>
                  </a:lnTo>
                  <a:lnTo>
                    <a:pt x="436" y="25"/>
                  </a:lnTo>
                  <a:lnTo>
                    <a:pt x="442" y="20"/>
                  </a:lnTo>
                  <a:lnTo>
                    <a:pt x="449" y="15"/>
                  </a:lnTo>
                  <a:lnTo>
                    <a:pt x="455" y="10"/>
                  </a:lnTo>
                  <a:lnTo>
                    <a:pt x="463" y="7"/>
                  </a:lnTo>
                  <a:lnTo>
                    <a:pt x="470" y="4"/>
                  </a:lnTo>
                  <a:lnTo>
                    <a:pt x="479" y="2"/>
                  </a:lnTo>
                  <a:lnTo>
                    <a:pt x="487" y="1"/>
                  </a:lnTo>
                  <a:lnTo>
                    <a:pt x="495" y="0"/>
                  </a:lnTo>
                  <a:lnTo>
                    <a:pt x="504" y="1"/>
                  </a:lnTo>
                  <a:lnTo>
                    <a:pt x="512" y="2"/>
                  </a:lnTo>
                  <a:lnTo>
                    <a:pt x="512" y="2"/>
                  </a:lnTo>
                  <a:close/>
                  <a:moveTo>
                    <a:pt x="503" y="239"/>
                  </a:moveTo>
                  <a:lnTo>
                    <a:pt x="503" y="239"/>
                  </a:lnTo>
                  <a:lnTo>
                    <a:pt x="510" y="242"/>
                  </a:lnTo>
                  <a:lnTo>
                    <a:pt x="522" y="246"/>
                  </a:lnTo>
                  <a:lnTo>
                    <a:pt x="534" y="253"/>
                  </a:lnTo>
                  <a:lnTo>
                    <a:pt x="539" y="257"/>
                  </a:lnTo>
                  <a:lnTo>
                    <a:pt x="545" y="262"/>
                  </a:lnTo>
                  <a:lnTo>
                    <a:pt x="545" y="262"/>
                  </a:lnTo>
                  <a:lnTo>
                    <a:pt x="614" y="330"/>
                  </a:lnTo>
                  <a:lnTo>
                    <a:pt x="627" y="340"/>
                  </a:lnTo>
                  <a:lnTo>
                    <a:pt x="637" y="349"/>
                  </a:lnTo>
                  <a:lnTo>
                    <a:pt x="647" y="356"/>
                  </a:lnTo>
                  <a:lnTo>
                    <a:pt x="657" y="362"/>
                  </a:lnTo>
                  <a:lnTo>
                    <a:pt x="667" y="366"/>
                  </a:lnTo>
                  <a:lnTo>
                    <a:pt x="677" y="368"/>
                  </a:lnTo>
                  <a:lnTo>
                    <a:pt x="688" y="370"/>
                  </a:lnTo>
                  <a:lnTo>
                    <a:pt x="701" y="372"/>
                  </a:lnTo>
                  <a:lnTo>
                    <a:pt x="733" y="372"/>
                  </a:lnTo>
                  <a:lnTo>
                    <a:pt x="778" y="369"/>
                  </a:lnTo>
                  <a:lnTo>
                    <a:pt x="778" y="369"/>
                  </a:lnTo>
                  <a:lnTo>
                    <a:pt x="786" y="370"/>
                  </a:lnTo>
                  <a:lnTo>
                    <a:pt x="794" y="373"/>
                  </a:lnTo>
                  <a:lnTo>
                    <a:pt x="800" y="376"/>
                  </a:lnTo>
                  <a:lnTo>
                    <a:pt x="807" y="381"/>
                  </a:lnTo>
                  <a:lnTo>
                    <a:pt x="810" y="388"/>
                  </a:lnTo>
                  <a:lnTo>
                    <a:pt x="813" y="394"/>
                  </a:lnTo>
                  <a:lnTo>
                    <a:pt x="815" y="402"/>
                  </a:lnTo>
                  <a:lnTo>
                    <a:pt x="816" y="409"/>
                  </a:lnTo>
                  <a:lnTo>
                    <a:pt x="816" y="418"/>
                  </a:lnTo>
                  <a:lnTo>
                    <a:pt x="814" y="425"/>
                  </a:lnTo>
                  <a:lnTo>
                    <a:pt x="812" y="432"/>
                  </a:lnTo>
                  <a:lnTo>
                    <a:pt x="809" y="438"/>
                  </a:lnTo>
                  <a:lnTo>
                    <a:pt x="805" y="445"/>
                  </a:lnTo>
                  <a:lnTo>
                    <a:pt x="798" y="449"/>
                  </a:lnTo>
                  <a:lnTo>
                    <a:pt x="792" y="452"/>
                  </a:lnTo>
                  <a:lnTo>
                    <a:pt x="784" y="453"/>
                  </a:lnTo>
                  <a:lnTo>
                    <a:pt x="784" y="453"/>
                  </a:lnTo>
                  <a:lnTo>
                    <a:pt x="738" y="459"/>
                  </a:lnTo>
                  <a:lnTo>
                    <a:pt x="701" y="462"/>
                  </a:lnTo>
                  <a:lnTo>
                    <a:pt x="686" y="462"/>
                  </a:lnTo>
                  <a:lnTo>
                    <a:pt x="671" y="462"/>
                  </a:lnTo>
                  <a:lnTo>
                    <a:pt x="658" y="462"/>
                  </a:lnTo>
                  <a:lnTo>
                    <a:pt x="646" y="460"/>
                  </a:lnTo>
                  <a:lnTo>
                    <a:pt x="634" y="457"/>
                  </a:lnTo>
                  <a:lnTo>
                    <a:pt x="622" y="452"/>
                  </a:lnTo>
                  <a:lnTo>
                    <a:pt x="610" y="447"/>
                  </a:lnTo>
                  <a:lnTo>
                    <a:pt x="599" y="441"/>
                  </a:lnTo>
                  <a:lnTo>
                    <a:pt x="586" y="431"/>
                  </a:lnTo>
                  <a:lnTo>
                    <a:pt x="571" y="421"/>
                  </a:lnTo>
                  <a:lnTo>
                    <a:pt x="538" y="393"/>
                  </a:lnTo>
                  <a:lnTo>
                    <a:pt x="516" y="514"/>
                  </a:lnTo>
                  <a:lnTo>
                    <a:pt x="516" y="514"/>
                  </a:lnTo>
                  <a:lnTo>
                    <a:pt x="516" y="521"/>
                  </a:lnTo>
                  <a:lnTo>
                    <a:pt x="518" y="528"/>
                  </a:lnTo>
                  <a:lnTo>
                    <a:pt x="521" y="533"/>
                  </a:lnTo>
                  <a:lnTo>
                    <a:pt x="526" y="538"/>
                  </a:lnTo>
                  <a:lnTo>
                    <a:pt x="526" y="538"/>
                  </a:lnTo>
                  <a:lnTo>
                    <a:pt x="575" y="558"/>
                  </a:lnTo>
                  <a:lnTo>
                    <a:pt x="614" y="576"/>
                  </a:lnTo>
                  <a:lnTo>
                    <a:pt x="631" y="585"/>
                  </a:lnTo>
                  <a:lnTo>
                    <a:pt x="646" y="595"/>
                  </a:lnTo>
                  <a:lnTo>
                    <a:pt x="660" y="604"/>
                  </a:lnTo>
                  <a:lnTo>
                    <a:pt x="673" y="616"/>
                  </a:lnTo>
                  <a:lnTo>
                    <a:pt x="685" y="629"/>
                  </a:lnTo>
                  <a:lnTo>
                    <a:pt x="696" y="644"/>
                  </a:lnTo>
                  <a:lnTo>
                    <a:pt x="706" y="662"/>
                  </a:lnTo>
                  <a:lnTo>
                    <a:pt x="716" y="682"/>
                  </a:lnTo>
                  <a:lnTo>
                    <a:pt x="727" y="705"/>
                  </a:lnTo>
                  <a:lnTo>
                    <a:pt x="738" y="732"/>
                  </a:lnTo>
                  <a:lnTo>
                    <a:pt x="748" y="762"/>
                  </a:lnTo>
                  <a:lnTo>
                    <a:pt x="759" y="796"/>
                  </a:lnTo>
                  <a:lnTo>
                    <a:pt x="759" y="796"/>
                  </a:lnTo>
                  <a:lnTo>
                    <a:pt x="762" y="808"/>
                  </a:lnTo>
                  <a:lnTo>
                    <a:pt x="764" y="819"/>
                  </a:lnTo>
                  <a:lnTo>
                    <a:pt x="761" y="829"/>
                  </a:lnTo>
                  <a:lnTo>
                    <a:pt x="758" y="837"/>
                  </a:lnTo>
                  <a:lnTo>
                    <a:pt x="753" y="846"/>
                  </a:lnTo>
                  <a:lnTo>
                    <a:pt x="746" y="852"/>
                  </a:lnTo>
                  <a:lnTo>
                    <a:pt x="739" y="859"/>
                  </a:lnTo>
                  <a:lnTo>
                    <a:pt x="730" y="863"/>
                  </a:lnTo>
                  <a:lnTo>
                    <a:pt x="722" y="866"/>
                  </a:lnTo>
                  <a:lnTo>
                    <a:pt x="712" y="869"/>
                  </a:lnTo>
                  <a:lnTo>
                    <a:pt x="702" y="869"/>
                  </a:lnTo>
                  <a:lnTo>
                    <a:pt x="692" y="866"/>
                  </a:lnTo>
                  <a:lnTo>
                    <a:pt x="684" y="863"/>
                  </a:lnTo>
                  <a:lnTo>
                    <a:pt x="675" y="858"/>
                  </a:lnTo>
                  <a:lnTo>
                    <a:pt x="669" y="850"/>
                  </a:lnTo>
                  <a:lnTo>
                    <a:pt x="662" y="841"/>
                  </a:lnTo>
                  <a:lnTo>
                    <a:pt x="662" y="841"/>
                  </a:lnTo>
                  <a:lnTo>
                    <a:pt x="645" y="807"/>
                  </a:lnTo>
                  <a:lnTo>
                    <a:pt x="629" y="778"/>
                  </a:lnTo>
                  <a:lnTo>
                    <a:pt x="614" y="754"/>
                  </a:lnTo>
                  <a:lnTo>
                    <a:pt x="600" y="733"/>
                  </a:lnTo>
                  <a:lnTo>
                    <a:pt x="586" y="715"/>
                  </a:lnTo>
                  <a:lnTo>
                    <a:pt x="571" y="700"/>
                  </a:lnTo>
                  <a:lnTo>
                    <a:pt x="556" y="687"/>
                  </a:lnTo>
                  <a:lnTo>
                    <a:pt x="539" y="677"/>
                  </a:lnTo>
                  <a:lnTo>
                    <a:pt x="521" y="668"/>
                  </a:lnTo>
                  <a:lnTo>
                    <a:pt x="502" y="659"/>
                  </a:lnTo>
                  <a:lnTo>
                    <a:pt x="479" y="651"/>
                  </a:lnTo>
                  <a:lnTo>
                    <a:pt x="453" y="642"/>
                  </a:lnTo>
                  <a:lnTo>
                    <a:pt x="393" y="624"/>
                  </a:lnTo>
                  <a:lnTo>
                    <a:pt x="314" y="598"/>
                  </a:lnTo>
                  <a:lnTo>
                    <a:pt x="314" y="598"/>
                  </a:lnTo>
                  <a:lnTo>
                    <a:pt x="303" y="591"/>
                  </a:lnTo>
                  <a:lnTo>
                    <a:pt x="296" y="584"/>
                  </a:lnTo>
                  <a:lnTo>
                    <a:pt x="288" y="576"/>
                  </a:lnTo>
                  <a:lnTo>
                    <a:pt x="283" y="567"/>
                  </a:lnTo>
                  <a:lnTo>
                    <a:pt x="278" y="557"/>
                  </a:lnTo>
                  <a:lnTo>
                    <a:pt x="276" y="547"/>
                  </a:lnTo>
                  <a:lnTo>
                    <a:pt x="274" y="535"/>
                  </a:lnTo>
                  <a:lnTo>
                    <a:pt x="274" y="525"/>
                  </a:lnTo>
                  <a:lnTo>
                    <a:pt x="312" y="317"/>
                  </a:lnTo>
                  <a:lnTo>
                    <a:pt x="312" y="317"/>
                  </a:lnTo>
                  <a:lnTo>
                    <a:pt x="283" y="326"/>
                  </a:lnTo>
                  <a:lnTo>
                    <a:pt x="261" y="334"/>
                  </a:lnTo>
                  <a:lnTo>
                    <a:pt x="253" y="338"/>
                  </a:lnTo>
                  <a:lnTo>
                    <a:pt x="245" y="344"/>
                  </a:lnTo>
                  <a:lnTo>
                    <a:pt x="240" y="349"/>
                  </a:lnTo>
                  <a:lnTo>
                    <a:pt x="235" y="354"/>
                  </a:lnTo>
                  <a:lnTo>
                    <a:pt x="231" y="362"/>
                  </a:lnTo>
                  <a:lnTo>
                    <a:pt x="228" y="370"/>
                  </a:lnTo>
                  <a:lnTo>
                    <a:pt x="225" y="380"/>
                  </a:lnTo>
                  <a:lnTo>
                    <a:pt x="222" y="391"/>
                  </a:lnTo>
                  <a:lnTo>
                    <a:pt x="217" y="420"/>
                  </a:lnTo>
                  <a:lnTo>
                    <a:pt x="211" y="458"/>
                  </a:lnTo>
                  <a:lnTo>
                    <a:pt x="211" y="458"/>
                  </a:lnTo>
                  <a:lnTo>
                    <a:pt x="208" y="465"/>
                  </a:lnTo>
                  <a:lnTo>
                    <a:pt x="205" y="472"/>
                  </a:lnTo>
                  <a:lnTo>
                    <a:pt x="200" y="477"/>
                  </a:lnTo>
                  <a:lnTo>
                    <a:pt x="193" y="482"/>
                  </a:lnTo>
                  <a:lnTo>
                    <a:pt x="187" y="485"/>
                  </a:lnTo>
                  <a:lnTo>
                    <a:pt x="179" y="487"/>
                  </a:lnTo>
                  <a:lnTo>
                    <a:pt x="172" y="488"/>
                  </a:lnTo>
                  <a:lnTo>
                    <a:pt x="164" y="487"/>
                  </a:lnTo>
                  <a:lnTo>
                    <a:pt x="157" y="486"/>
                  </a:lnTo>
                  <a:lnTo>
                    <a:pt x="149" y="483"/>
                  </a:lnTo>
                  <a:lnTo>
                    <a:pt x="143" y="479"/>
                  </a:lnTo>
                  <a:lnTo>
                    <a:pt x="136" y="474"/>
                  </a:lnTo>
                  <a:lnTo>
                    <a:pt x="132" y="467"/>
                  </a:lnTo>
                  <a:lnTo>
                    <a:pt x="129" y="461"/>
                  </a:lnTo>
                  <a:lnTo>
                    <a:pt x="126" y="452"/>
                  </a:lnTo>
                  <a:lnTo>
                    <a:pt x="126" y="443"/>
                  </a:lnTo>
                  <a:lnTo>
                    <a:pt x="126" y="443"/>
                  </a:lnTo>
                  <a:lnTo>
                    <a:pt x="130" y="413"/>
                  </a:lnTo>
                  <a:lnTo>
                    <a:pt x="134" y="386"/>
                  </a:lnTo>
                  <a:lnTo>
                    <a:pt x="138" y="362"/>
                  </a:lnTo>
                  <a:lnTo>
                    <a:pt x="143" y="341"/>
                  </a:lnTo>
                  <a:lnTo>
                    <a:pt x="149" y="323"/>
                  </a:lnTo>
                  <a:lnTo>
                    <a:pt x="157" y="307"/>
                  </a:lnTo>
                  <a:lnTo>
                    <a:pt x="165" y="293"/>
                  </a:lnTo>
                  <a:lnTo>
                    <a:pt x="175" y="281"/>
                  </a:lnTo>
                  <a:lnTo>
                    <a:pt x="187" y="269"/>
                  </a:lnTo>
                  <a:lnTo>
                    <a:pt x="201" y="259"/>
                  </a:lnTo>
                  <a:lnTo>
                    <a:pt x="216" y="250"/>
                  </a:lnTo>
                  <a:lnTo>
                    <a:pt x="234" y="241"/>
                  </a:lnTo>
                  <a:lnTo>
                    <a:pt x="255" y="231"/>
                  </a:lnTo>
                  <a:lnTo>
                    <a:pt x="278" y="223"/>
                  </a:lnTo>
                  <a:lnTo>
                    <a:pt x="333" y="201"/>
                  </a:lnTo>
                  <a:lnTo>
                    <a:pt x="333" y="201"/>
                  </a:lnTo>
                  <a:lnTo>
                    <a:pt x="343" y="199"/>
                  </a:lnTo>
                  <a:lnTo>
                    <a:pt x="355" y="199"/>
                  </a:lnTo>
                  <a:lnTo>
                    <a:pt x="369" y="200"/>
                  </a:lnTo>
                  <a:lnTo>
                    <a:pt x="382" y="202"/>
                  </a:lnTo>
                  <a:lnTo>
                    <a:pt x="407" y="208"/>
                  </a:lnTo>
                  <a:lnTo>
                    <a:pt x="423" y="213"/>
                  </a:lnTo>
                  <a:lnTo>
                    <a:pt x="472" y="300"/>
                  </a:lnTo>
                  <a:lnTo>
                    <a:pt x="503" y="239"/>
                  </a:lnTo>
                  <a:lnTo>
                    <a:pt x="503" y="2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37" name="图片占位符 36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2" r="16682"/>
          <a:stretch>
            <a:fillRect/>
          </a:stretch>
        </p:blipFill>
        <p:spPr/>
      </p:pic>
      <p:sp>
        <p:nvSpPr>
          <p:cNvPr id="25" name="灯片编号占位符 2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</a:t>
            </a:r>
            <a:r>
              <a:rPr lang="zh-CN" altLang="en-US" sz="32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添加此处</a:t>
            </a:r>
            <a:endParaRPr lang="zh-CN" altLang="en-US" sz="3200" dirty="0">
              <a:solidFill>
                <a:srgbClr val="0070C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7980166" y="2638886"/>
            <a:ext cx="3018035" cy="1209737"/>
            <a:chOff x="874713" y="4293102"/>
            <a:chExt cx="3018035" cy="1209737"/>
          </a:xfrm>
        </p:grpSpPr>
        <p:sp>
          <p:nvSpPr>
            <p:cNvPr id="30" name="文本框 29"/>
            <p:cNvSpPr txBox="1"/>
            <p:nvPr/>
          </p:nvSpPr>
          <p:spPr>
            <a:xfrm>
              <a:off x="874713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74714" y="4671842"/>
              <a:ext cx="301803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224100" y="2638886"/>
            <a:ext cx="3018034" cy="1209737"/>
            <a:chOff x="874714" y="4293102"/>
            <a:chExt cx="3018034" cy="1209737"/>
          </a:xfrm>
        </p:grpSpPr>
        <p:sp>
          <p:nvSpPr>
            <p:cNvPr id="34" name="文本框 33"/>
            <p:cNvSpPr txBox="1"/>
            <p:nvPr/>
          </p:nvSpPr>
          <p:spPr>
            <a:xfrm>
              <a:off x="1861423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74714" y="4671842"/>
              <a:ext cx="301803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1339687" y="2005127"/>
            <a:ext cx="9512623" cy="615553"/>
            <a:chOff x="1339687" y="2005127"/>
            <a:chExt cx="9512623" cy="615553"/>
          </a:xfrm>
        </p:grpSpPr>
        <p:sp>
          <p:nvSpPr>
            <p:cNvPr id="4" name="TextBox 2"/>
            <p:cNvSpPr txBox="1"/>
            <p:nvPr/>
          </p:nvSpPr>
          <p:spPr>
            <a:xfrm>
              <a:off x="1339687" y="2005127"/>
              <a:ext cx="570669" cy="615553"/>
            </a:xfrm>
            <a:prstGeom prst="rect">
              <a:avLst/>
            </a:prstGeom>
          </p:spPr>
          <p:txBody>
            <a:bodyPr wrap="none" lIns="0" tIns="0" rIns="0" bIns="0" anchor="t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01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cxnSp>
          <p:nvCxnSpPr>
            <p:cNvPr id="5" name="Straight Connector 3"/>
            <p:cNvCxnSpPr/>
            <p:nvPr/>
          </p:nvCxnSpPr>
          <p:spPr>
            <a:xfrm>
              <a:off x="2164188" y="2346764"/>
              <a:ext cx="2166115" cy="0"/>
            </a:xfrm>
            <a:prstGeom prst="line">
              <a:avLst/>
            </a:prstGeom>
            <a:ln w="19050" cap="rnd">
              <a:solidFill>
                <a:schemeClr val="tx1">
                  <a:lumMod val="40000"/>
                  <a:lumOff val="60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4"/>
            <p:cNvSpPr txBox="1"/>
            <p:nvPr/>
          </p:nvSpPr>
          <p:spPr>
            <a:xfrm>
              <a:off x="4648013" y="2005127"/>
              <a:ext cx="570669" cy="615553"/>
            </a:xfrm>
            <a:prstGeom prst="rect">
              <a:avLst/>
            </a:prstGeom>
          </p:spPr>
          <p:txBody>
            <a:bodyPr wrap="none" lIns="0" tIns="0" rIns="0" bIns="0" anchor="t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02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cxnSp>
          <p:nvCxnSpPr>
            <p:cNvPr id="7" name="Straight Connector 5"/>
            <p:cNvCxnSpPr/>
            <p:nvPr/>
          </p:nvCxnSpPr>
          <p:spPr>
            <a:xfrm>
              <a:off x="5437854" y="2346764"/>
              <a:ext cx="2166115" cy="0"/>
            </a:xfrm>
            <a:prstGeom prst="line">
              <a:avLst/>
            </a:prstGeom>
            <a:ln w="19050" cap="rnd">
              <a:solidFill>
                <a:schemeClr val="tx1">
                  <a:lumMod val="40000"/>
                  <a:lumOff val="60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6"/>
            <p:cNvSpPr txBox="1"/>
            <p:nvPr/>
          </p:nvSpPr>
          <p:spPr>
            <a:xfrm>
              <a:off x="7873247" y="2005127"/>
              <a:ext cx="570669" cy="615553"/>
            </a:xfrm>
            <a:prstGeom prst="rect">
              <a:avLst/>
            </a:prstGeom>
          </p:spPr>
          <p:txBody>
            <a:bodyPr wrap="none" lIns="0" tIns="0" rIns="0" bIns="0" anchor="t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03</a:t>
              </a:r>
              <a:endPara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cxnSp>
          <p:nvCxnSpPr>
            <p:cNvPr id="9" name="Straight Connector 7"/>
            <p:cNvCxnSpPr/>
            <p:nvPr/>
          </p:nvCxnSpPr>
          <p:spPr>
            <a:xfrm>
              <a:off x="8686195" y="2346764"/>
              <a:ext cx="2166115" cy="0"/>
            </a:xfrm>
            <a:prstGeom prst="line">
              <a:avLst/>
            </a:prstGeom>
            <a:ln w="19050" cap="rnd">
              <a:solidFill>
                <a:schemeClr val="tx1">
                  <a:lumMod val="40000"/>
                  <a:lumOff val="60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Connector: Elbow 8"/>
          <p:cNvCxnSpPr/>
          <p:nvPr/>
        </p:nvCxnSpPr>
        <p:spPr>
          <a:xfrm rot="10800000" flipV="1">
            <a:off x="8618865" y="2346762"/>
            <a:ext cx="2233448" cy="1946891"/>
          </a:xfrm>
          <a:prstGeom prst="bentConnector3">
            <a:avLst>
              <a:gd name="adj1" fmla="val -6040"/>
            </a:avLst>
          </a:prstGeom>
          <a:ln w="19050">
            <a:solidFill>
              <a:schemeClr val="tx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9"/>
          <p:cNvSpPr txBox="1"/>
          <p:nvPr/>
        </p:nvSpPr>
        <p:spPr>
          <a:xfrm>
            <a:off x="1339687" y="3952539"/>
            <a:ext cx="570669" cy="615553"/>
          </a:xfrm>
          <a:prstGeom prst="rect">
            <a:avLst/>
          </a:prstGeom>
        </p:spPr>
        <p:txBody>
          <a:bodyPr wrap="none" lIns="0" tIns="0" rIns="0" bIns="0" anchor="t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eaLnBrk="1" fontAlgn="auto" latinLnBrk="0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</a:rPr>
              <a:t>06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4648013" y="3952539"/>
            <a:ext cx="570669" cy="615553"/>
          </a:xfrm>
          <a:prstGeom prst="rect">
            <a:avLst/>
          </a:prstGeom>
        </p:spPr>
        <p:txBody>
          <a:bodyPr wrap="none" lIns="0" tIns="0" rIns="0" bIns="0" anchor="t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eaLnBrk="1" fontAlgn="auto" latinLnBrk="0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</a:rPr>
              <a:t>05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117975" y="3952539"/>
            <a:ext cx="6325941" cy="615553"/>
            <a:chOff x="2117975" y="3952539"/>
            <a:chExt cx="6325941" cy="615553"/>
          </a:xfrm>
        </p:grpSpPr>
        <p:sp>
          <p:nvSpPr>
            <p:cNvPr id="13" name="TextBox 11"/>
            <p:cNvSpPr txBox="1"/>
            <p:nvPr/>
          </p:nvSpPr>
          <p:spPr>
            <a:xfrm>
              <a:off x="7873247" y="3952539"/>
              <a:ext cx="570669" cy="615553"/>
            </a:xfrm>
            <a:prstGeom prst="rect">
              <a:avLst/>
            </a:prstGeom>
          </p:spPr>
          <p:txBody>
            <a:bodyPr wrap="none" lIns="0" tIns="0" rIns="0" bIns="0" anchor="t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04</a:t>
              </a:r>
              <a:endPara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cxnSp>
          <p:nvCxnSpPr>
            <p:cNvPr id="14" name="Straight Connector 12"/>
            <p:cNvCxnSpPr/>
            <p:nvPr/>
          </p:nvCxnSpPr>
          <p:spPr>
            <a:xfrm flipH="1">
              <a:off x="5391640" y="4293654"/>
              <a:ext cx="2166115" cy="0"/>
            </a:xfrm>
            <a:prstGeom prst="line">
              <a:avLst/>
            </a:prstGeom>
            <a:ln w="19050" cap="rnd">
              <a:solidFill>
                <a:schemeClr val="tx1">
                  <a:lumMod val="40000"/>
                  <a:lumOff val="60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3"/>
            <p:cNvCxnSpPr/>
            <p:nvPr/>
          </p:nvCxnSpPr>
          <p:spPr>
            <a:xfrm flipH="1">
              <a:off x="2117975" y="4293654"/>
              <a:ext cx="2166115" cy="0"/>
            </a:xfrm>
            <a:prstGeom prst="line">
              <a:avLst/>
            </a:prstGeom>
            <a:ln w="19050" cap="rnd">
              <a:solidFill>
                <a:schemeClr val="tx1">
                  <a:lumMod val="40000"/>
                  <a:lumOff val="60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Connector 16"/>
          <p:cNvCxnSpPr/>
          <p:nvPr/>
        </p:nvCxnSpPr>
        <p:spPr>
          <a:xfrm>
            <a:off x="1377780" y="2991458"/>
            <a:ext cx="365760" cy="0"/>
          </a:xfrm>
          <a:prstGeom prst="line">
            <a:avLst/>
          </a:prstGeom>
          <a:ln w="254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9"/>
          <p:cNvCxnSpPr/>
          <p:nvPr/>
        </p:nvCxnSpPr>
        <p:spPr>
          <a:xfrm>
            <a:off x="4689867" y="2991458"/>
            <a:ext cx="365760" cy="0"/>
          </a:xfrm>
          <a:prstGeom prst="line">
            <a:avLst/>
          </a:prstGeom>
          <a:ln w="254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2"/>
          <p:cNvCxnSpPr/>
          <p:nvPr/>
        </p:nvCxnSpPr>
        <p:spPr>
          <a:xfrm>
            <a:off x="7928973" y="2991458"/>
            <a:ext cx="365760" cy="0"/>
          </a:xfrm>
          <a:prstGeom prst="line">
            <a:avLst/>
          </a:prstGeom>
          <a:ln w="254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5"/>
          <p:cNvCxnSpPr/>
          <p:nvPr/>
        </p:nvCxnSpPr>
        <p:spPr>
          <a:xfrm>
            <a:off x="1377780" y="4930289"/>
            <a:ext cx="365760" cy="0"/>
          </a:xfrm>
          <a:prstGeom prst="line">
            <a:avLst/>
          </a:prstGeom>
          <a:ln w="254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8"/>
          <p:cNvCxnSpPr/>
          <p:nvPr/>
        </p:nvCxnSpPr>
        <p:spPr>
          <a:xfrm>
            <a:off x="4689867" y="4930289"/>
            <a:ext cx="365760" cy="0"/>
          </a:xfrm>
          <a:prstGeom prst="line">
            <a:avLst/>
          </a:prstGeom>
          <a:ln w="254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1"/>
          <p:cNvCxnSpPr/>
          <p:nvPr/>
        </p:nvCxnSpPr>
        <p:spPr>
          <a:xfrm>
            <a:off x="7928973" y="4930289"/>
            <a:ext cx="365760" cy="0"/>
          </a:xfrm>
          <a:prstGeom prst="line">
            <a:avLst/>
          </a:prstGeom>
          <a:ln w="254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灯片编号占位符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</a:t>
            </a:r>
            <a:r>
              <a:rPr lang="zh-CN" altLang="en-US" sz="32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添加此处</a:t>
            </a:r>
            <a:endParaRPr lang="zh-CN" altLang="en-US" sz="3200" dirty="0">
              <a:solidFill>
                <a:srgbClr val="0070C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1263662" y="255210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标题添加此处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263662" y="2981641"/>
            <a:ext cx="3092041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/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263662" y="448453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标题添加此处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263662" y="4914075"/>
            <a:ext cx="3092041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/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78042" y="255210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标题添加此处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578042" y="2981641"/>
            <a:ext cx="3092041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/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578042" y="448453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标题添加此处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578042" y="4914075"/>
            <a:ext cx="3092041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/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809747" y="255210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标题添加此处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09747" y="2981641"/>
            <a:ext cx="3092041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/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809747" y="448453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标题添加此处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809747" y="4914075"/>
            <a:ext cx="3092041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/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9" grpId="0"/>
      <p:bldP spid="40" grpId="0"/>
      <p:bldP spid="42" grpId="0"/>
      <p:bldP spid="43" grpId="0"/>
      <p:bldP spid="45" grpId="0"/>
      <p:bldP spid="46" grpId="0"/>
      <p:bldP spid="48" grpId="0"/>
      <p:bldP spid="49" grpId="0"/>
      <p:bldP spid="51" grpId="0"/>
      <p:bldP spid="52" grpId="0"/>
      <p:bldP spid="54" grpId="0"/>
      <p:bldP spid="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417995" y="1857888"/>
            <a:ext cx="9313506" cy="2016776"/>
            <a:chOff x="2000798" y="1984089"/>
            <a:chExt cx="8147899" cy="1764373"/>
          </a:xfrm>
        </p:grpSpPr>
        <p:sp>
          <p:nvSpPr>
            <p:cNvPr id="8" name="Freeform: Shape 13"/>
            <p:cNvSpPr/>
            <p:nvPr/>
          </p:nvSpPr>
          <p:spPr bwMode="auto">
            <a:xfrm>
              <a:off x="2000798" y="1988840"/>
              <a:ext cx="1975127" cy="1757773"/>
            </a:xfrm>
            <a:custGeom>
              <a:avLst/>
              <a:gdLst>
                <a:gd name="T0" fmla="*/ 0 w 1531"/>
                <a:gd name="T1" fmla="*/ 100 h 1395"/>
                <a:gd name="T2" fmla="*/ 0 w 1531"/>
                <a:gd name="T3" fmla="*/ 1309 h 1395"/>
                <a:gd name="T4" fmla="*/ 1531 w 1531"/>
                <a:gd name="T5" fmla="*/ 1395 h 1395"/>
                <a:gd name="T6" fmla="*/ 1531 w 1531"/>
                <a:gd name="T7" fmla="*/ 0 h 1395"/>
                <a:gd name="T8" fmla="*/ 0 w 1531"/>
                <a:gd name="T9" fmla="*/ 100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1" h="1395">
                  <a:moveTo>
                    <a:pt x="0" y="100"/>
                  </a:moveTo>
                  <a:lnTo>
                    <a:pt x="0" y="1309"/>
                  </a:lnTo>
                  <a:lnTo>
                    <a:pt x="1531" y="1395"/>
                  </a:lnTo>
                  <a:lnTo>
                    <a:pt x="1531" y="0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0070C0"/>
            </a:solidFill>
            <a:ln w="38100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14"/>
            <p:cNvSpPr/>
            <p:nvPr/>
          </p:nvSpPr>
          <p:spPr bwMode="auto">
            <a:xfrm>
              <a:off x="3963715" y="1988840"/>
              <a:ext cx="2138968" cy="1757773"/>
            </a:xfrm>
            <a:custGeom>
              <a:avLst/>
              <a:gdLst>
                <a:gd name="T0" fmla="*/ 1658 w 1658"/>
                <a:gd name="T1" fmla="*/ 177 h 1395"/>
                <a:gd name="T2" fmla="*/ 1658 w 1658"/>
                <a:gd name="T3" fmla="*/ 1244 h 1395"/>
                <a:gd name="T4" fmla="*/ 0 w 1658"/>
                <a:gd name="T5" fmla="*/ 1395 h 1395"/>
                <a:gd name="T6" fmla="*/ 0 w 1658"/>
                <a:gd name="T7" fmla="*/ 0 h 1395"/>
                <a:gd name="T8" fmla="*/ 1658 w 1658"/>
                <a:gd name="T9" fmla="*/ 177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8" h="1395">
                  <a:moveTo>
                    <a:pt x="1658" y="177"/>
                  </a:moveTo>
                  <a:lnTo>
                    <a:pt x="1658" y="1244"/>
                  </a:lnTo>
                  <a:lnTo>
                    <a:pt x="0" y="1395"/>
                  </a:lnTo>
                  <a:lnTo>
                    <a:pt x="0" y="0"/>
                  </a:lnTo>
                  <a:lnTo>
                    <a:pt x="1658" y="177"/>
                  </a:lnTo>
                  <a:close/>
                </a:path>
              </a:pathLst>
            </a:custGeom>
            <a:solidFill>
              <a:schemeClr val="tx2"/>
            </a:solidFill>
            <a:ln w="3810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Freeform: Shape 15"/>
            <p:cNvSpPr/>
            <p:nvPr/>
          </p:nvSpPr>
          <p:spPr bwMode="auto">
            <a:xfrm>
              <a:off x="6099256" y="1990689"/>
              <a:ext cx="1807416" cy="1757773"/>
            </a:xfrm>
            <a:custGeom>
              <a:avLst/>
              <a:gdLst>
                <a:gd name="T0" fmla="*/ 0 w 1401"/>
                <a:gd name="T1" fmla="*/ 177 h 1395"/>
                <a:gd name="T2" fmla="*/ 0 w 1401"/>
                <a:gd name="T3" fmla="*/ 1244 h 1395"/>
                <a:gd name="T4" fmla="*/ 1401 w 1401"/>
                <a:gd name="T5" fmla="*/ 1395 h 1395"/>
                <a:gd name="T6" fmla="*/ 1401 w 1401"/>
                <a:gd name="T7" fmla="*/ 0 h 1395"/>
                <a:gd name="T8" fmla="*/ 0 w 1401"/>
                <a:gd name="T9" fmla="*/ 177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1" h="1395">
                  <a:moveTo>
                    <a:pt x="0" y="177"/>
                  </a:moveTo>
                  <a:lnTo>
                    <a:pt x="0" y="1244"/>
                  </a:lnTo>
                  <a:lnTo>
                    <a:pt x="1401" y="1395"/>
                  </a:lnTo>
                  <a:lnTo>
                    <a:pt x="1401" y="0"/>
                  </a:lnTo>
                  <a:lnTo>
                    <a:pt x="0" y="177"/>
                  </a:lnTo>
                  <a:close/>
                </a:path>
              </a:pathLst>
            </a:custGeom>
            <a:solidFill>
              <a:srgbClr val="0070C0"/>
            </a:solidFill>
            <a:ln w="3810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16"/>
            <p:cNvSpPr/>
            <p:nvPr/>
          </p:nvSpPr>
          <p:spPr bwMode="auto">
            <a:xfrm>
              <a:off x="7896200" y="1984089"/>
              <a:ext cx="2252497" cy="1757773"/>
            </a:xfrm>
            <a:custGeom>
              <a:avLst/>
              <a:gdLst>
                <a:gd name="T0" fmla="*/ 1746 w 1746"/>
                <a:gd name="T1" fmla="*/ 124 h 1395"/>
                <a:gd name="T2" fmla="*/ 1746 w 1746"/>
                <a:gd name="T3" fmla="*/ 1294 h 1395"/>
                <a:gd name="T4" fmla="*/ 0 w 1746"/>
                <a:gd name="T5" fmla="*/ 1395 h 1395"/>
                <a:gd name="T6" fmla="*/ 0 w 1746"/>
                <a:gd name="T7" fmla="*/ 0 h 1395"/>
                <a:gd name="T8" fmla="*/ 1746 w 1746"/>
                <a:gd name="T9" fmla="*/ 124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6" h="1395">
                  <a:moveTo>
                    <a:pt x="1746" y="124"/>
                  </a:moveTo>
                  <a:lnTo>
                    <a:pt x="1746" y="1294"/>
                  </a:lnTo>
                  <a:lnTo>
                    <a:pt x="0" y="1395"/>
                  </a:lnTo>
                  <a:lnTo>
                    <a:pt x="0" y="0"/>
                  </a:lnTo>
                  <a:lnTo>
                    <a:pt x="1746" y="124"/>
                  </a:lnTo>
                  <a:close/>
                </a:path>
              </a:pathLst>
            </a:custGeom>
            <a:solidFill>
              <a:schemeClr val="tx2"/>
            </a:solidFill>
            <a:ln w="3810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Freeform: Shape 71"/>
            <p:cNvSpPr/>
            <p:nvPr/>
          </p:nvSpPr>
          <p:spPr bwMode="auto">
            <a:xfrm>
              <a:off x="4785313" y="2564904"/>
              <a:ext cx="595513" cy="595513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72"/>
            <p:cNvSpPr/>
            <p:nvPr/>
          </p:nvSpPr>
          <p:spPr bwMode="auto">
            <a:xfrm>
              <a:off x="2659665" y="2564904"/>
              <a:ext cx="595513" cy="595513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73"/>
            <p:cNvSpPr/>
            <p:nvPr/>
          </p:nvSpPr>
          <p:spPr bwMode="auto">
            <a:xfrm>
              <a:off x="8752247" y="2564904"/>
              <a:ext cx="595513" cy="595513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74"/>
            <p:cNvSpPr/>
            <p:nvPr/>
          </p:nvSpPr>
          <p:spPr bwMode="auto">
            <a:xfrm>
              <a:off x="6619552" y="2564904"/>
              <a:ext cx="595513" cy="595513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8" name="灯片编号占位符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</a:t>
            </a:r>
            <a:r>
              <a:rPr lang="zh-CN" altLang="en-US" sz="32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添加此处</a:t>
            </a:r>
            <a:endParaRPr lang="zh-CN" altLang="en-US" sz="3200" dirty="0">
              <a:solidFill>
                <a:srgbClr val="0070C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1391254" y="4187363"/>
            <a:ext cx="2284422" cy="1455958"/>
            <a:chOff x="874713" y="4293102"/>
            <a:chExt cx="2284422" cy="1455958"/>
          </a:xfrm>
        </p:grpSpPr>
        <p:sp>
          <p:nvSpPr>
            <p:cNvPr id="34" name="文本框 33"/>
            <p:cNvSpPr txBox="1"/>
            <p:nvPr/>
          </p:nvSpPr>
          <p:spPr>
            <a:xfrm>
              <a:off x="1001262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74713" y="4671842"/>
              <a:ext cx="228442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41988" y="4187363"/>
            <a:ext cx="2284422" cy="1455958"/>
            <a:chOff x="874713" y="4293102"/>
            <a:chExt cx="2284422" cy="1455958"/>
          </a:xfrm>
        </p:grpSpPr>
        <p:sp>
          <p:nvSpPr>
            <p:cNvPr id="37" name="文本框 36"/>
            <p:cNvSpPr txBox="1"/>
            <p:nvPr/>
          </p:nvSpPr>
          <p:spPr>
            <a:xfrm>
              <a:off x="1001262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74713" y="4671842"/>
              <a:ext cx="228442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993541" y="4187363"/>
            <a:ext cx="2284422" cy="1455958"/>
            <a:chOff x="874713" y="4293102"/>
            <a:chExt cx="2284422" cy="1455958"/>
          </a:xfrm>
        </p:grpSpPr>
        <p:sp>
          <p:nvSpPr>
            <p:cNvPr id="40" name="文本框 39"/>
            <p:cNvSpPr txBox="1"/>
            <p:nvPr/>
          </p:nvSpPr>
          <p:spPr>
            <a:xfrm>
              <a:off x="1001262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74713" y="4671842"/>
              <a:ext cx="228442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301924" y="4187363"/>
            <a:ext cx="2284422" cy="1455958"/>
            <a:chOff x="874713" y="4293102"/>
            <a:chExt cx="2284422" cy="1455958"/>
          </a:xfrm>
        </p:grpSpPr>
        <p:sp>
          <p:nvSpPr>
            <p:cNvPr id="43" name="文本框 42"/>
            <p:cNvSpPr txBox="1"/>
            <p:nvPr/>
          </p:nvSpPr>
          <p:spPr>
            <a:xfrm>
              <a:off x="1001262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74713" y="4671842"/>
              <a:ext cx="228442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9" r="31189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" r="2656"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0" b="2550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1" r="28951"/>
          <a:stretch>
            <a:fillRect/>
          </a:stretch>
        </p:blipFill>
        <p:spPr/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</a:t>
            </a:r>
            <a:r>
              <a:rPr lang="zh-CN" altLang="en-US" sz="32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添加此处</a:t>
            </a:r>
            <a:endParaRPr lang="zh-CN" altLang="en-US" sz="3200" dirty="0">
              <a:solidFill>
                <a:srgbClr val="0070C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055688" y="1696223"/>
            <a:ext cx="4610100" cy="14151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135614" y="1922052"/>
            <a:ext cx="4540929" cy="963515"/>
            <a:chOff x="874713" y="4293102"/>
            <a:chExt cx="4540929" cy="963515"/>
          </a:xfrm>
        </p:grpSpPr>
        <p:sp>
          <p:nvSpPr>
            <p:cNvPr id="17" name="文本框 16"/>
            <p:cNvSpPr txBox="1"/>
            <p:nvPr/>
          </p:nvSpPr>
          <p:spPr>
            <a:xfrm>
              <a:off x="874713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74713" y="4671842"/>
              <a:ext cx="45409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schemeClr val="bg1"/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30" r="25830"/>
          <a:stretch>
            <a:fillRect/>
          </a:stretch>
        </p:blipFill>
        <p:spPr/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</a:t>
            </a:r>
            <a:r>
              <a:rPr lang="zh-CN" altLang="en-US" sz="32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添加此处</a:t>
            </a:r>
            <a:endParaRPr lang="zh-CN" altLang="en-US" sz="3200" dirty="0">
              <a:solidFill>
                <a:srgbClr val="0070C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6511393" y="2875943"/>
            <a:ext cx="2728686" cy="478971"/>
            <a:chOff x="7466400" y="2965764"/>
            <a:chExt cx="2728686" cy="478971"/>
          </a:xfrm>
        </p:grpSpPr>
        <p:sp>
          <p:nvSpPr>
            <p:cNvPr id="15" name="矩形: 圆角 14"/>
            <p:cNvSpPr/>
            <p:nvPr/>
          </p:nvSpPr>
          <p:spPr>
            <a:xfrm>
              <a:off x="7466400" y="2980278"/>
              <a:ext cx="2728686" cy="464457"/>
            </a:xfrm>
            <a:prstGeom prst="roundRect">
              <a:avLst>
                <a:gd name="adj" fmla="val 50000"/>
              </a:avLst>
            </a:prstGeom>
            <a:solidFill>
              <a:srgbClr val="006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826842" y="296576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511393" y="3512193"/>
            <a:ext cx="3985305" cy="16312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just">
              <a:lnSpc>
                <a:spcPct val="125000"/>
              </a:lnSpc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</a:t>
            </a:r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wider </a:t>
            </a:r>
            <a:r>
              <a:rPr lang="en-US" altLang="zh-CN" sz="1600" dirty="0" err="1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fieldThe</a:t>
            </a:r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 user can demonstrate on a projector or computer, or print the presentation and make it into a film to be used in a wider field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500055" y="498158"/>
            <a:ext cx="2382845" cy="184666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时尚中黑简体" panose="01010104010101010101" pitchFamily="2" charset="-122"/>
                <a:cs typeface="+mn-cs"/>
              </a:rPr>
              <a:t>THIS TEMPLATE DESIGNED FOR FEI ER SHE JI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时尚中黑简体" panose="01010104010101010101" pitchFamily="2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73050" y="288925"/>
            <a:ext cx="11645900" cy="6280150"/>
          </a:xfrm>
          <a:prstGeom prst="rect">
            <a:avLst/>
          </a:prstGeom>
          <a:noFill/>
          <a:ln w="317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4067" y="3036007"/>
            <a:ext cx="4465933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时尚中黑简体" panose="01010104010101010101" pitchFamily="2" charset="-122"/>
                <a:cs typeface="+mn-cs"/>
              </a:rPr>
              <a:t>The user can demonstrate on a projector or computer, or print the presentation and make it into a film to be used in a wider field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时尚中黑简体" panose="01010104010101010101" pitchFamily="2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988735" y="1673093"/>
            <a:ext cx="1219200" cy="1219200"/>
            <a:chOff x="2988735" y="1673093"/>
            <a:chExt cx="1219200" cy="1219200"/>
          </a:xfrm>
        </p:grpSpPr>
        <p:sp>
          <p:nvSpPr>
            <p:cNvPr id="9" name="椭圆 8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223873" y="1885272"/>
              <a:ext cx="748924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感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87801" y="1673093"/>
            <a:ext cx="1219200" cy="1219200"/>
            <a:chOff x="3987801" y="1673093"/>
            <a:chExt cx="1219200" cy="1219200"/>
          </a:xfrm>
        </p:grpSpPr>
        <p:sp>
          <p:nvSpPr>
            <p:cNvPr id="10" name="椭圆 9"/>
            <p:cNvSpPr/>
            <p:nvPr/>
          </p:nvSpPr>
          <p:spPr>
            <a:xfrm>
              <a:off x="3987801" y="1673093"/>
              <a:ext cx="1219200" cy="1219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227174" y="1885272"/>
              <a:ext cx="748924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谢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86867" y="1673093"/>
            <a:ext cx="1219200" cy="1219200"/>
            <a:chOff x="4986867" y="1673093"/>
            <a:chExt cx="1219200" cy="1219200"/>
          </a:xfrm>
        </p:grpSpPr>
        <p:sp>
          <p:nvSpPr>
            <p:cNvPr id="11" name="椭圆 10"/>
            <p:cNvSpPr/>
            <p:nvPr/>
          </p:nvSpPr>
          <p:spPr>
            <a:xfrm>
              <a:off x="4986867" y="1673093"/>
              <a:ext cx="1219200" cy="1219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230475" y="1885272"/>
              <a:ext cx="748924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您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985933" y="1673093"/>
            <a:ext cx="1219200" cy="1219200"/>
            <a:chOff x="5985933" y="1673093"/>
            <a:chExt cx="1219200" cy="1219200"/>
          </a:xfrm>
        </p:grpSpPr>
        <p:sp>
          <p:nvSpPr>
            <p:cNvPr id="12" name="椭圆 11"/>
            <p:cNvSpPr/>
            <p:nvPr/>
          </p:nvSpPr>
          <p:spPr>
            <a:xfrm>
              <a:off x="5985933" y="1673093"/>
              <a:ext cx="1219200" cy="1219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233776" y="1885272"/>
              <a:ext cx="748924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的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984999" y="1673093"/>
            <a:ext cx="1219200" cy="1219200"/>
            <a:chOff x="6984999" y="1673093"/>
            <a:chExt cx="1219200" cy="1219200"/>
          </a:xfrm>
        </p:grpSpPr>
        <p:sp>
          <p:nvSpPr>
            <p:cNvPr id="13" name="椭圆 12"/>
            <p:cNvSpPr/>
            <p:nvPr/>
          </p:nvSpPr>
          <p:spPr>
            <a:xfrm>
              <a:off x="6984999" y="1673093"/>
              <a:ext cx="1219200" cy="1219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237077" y="1885272"/>
              <a:ext cx="748924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观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984065" y="1673093"/>
            <a:ext cx="1219200" cy="1219200"/>
            <a:chOff x="7984065" y="1673093"/>
            <a:chExt cx="1219200" cy="1219200"/>
          </a:xfrm>
        </p:grpSpPr>
        <p:sp>
          <p:nvSpPr>
            <p:cNvPr id="14" name="椭圆 13"/>
            <p:cNvSpPr/>
            <p:nvPr/>
          </p:nvSpPr>
          <p:spPr>
            <a:xfrm>
              <a:off x="7984065" y="1673093"/>
              <a:ext cx="1219200" cy="1219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240378" y="1885272"/>
              <a:ext cx="748924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看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sp>
        <p:nvSpPr>
          <p:cNvPr id="26" name="任意多边形: 形状 25"/>
          <p:cNvSpPr/>
          <p:nvPr/>
        </p:nvSpPr>
        <p:spPr>
          <a:xfrm rot="16200000">
            <a:off x="432752" y="451037"/>
            <a:ext cx="299883" cy="278907"/>
          </a:xfrm>
          <a:custGeom>
            <a:avLst/>
            <a:gdLst>
              <a:gd name="connsiteX0" fmla="*/ 149942 w 299883"/>
              <a:gd name="connsiteY0" fmla="*/ 0 h 278907"/>
              <a:gd name="connsiteX1" fmla="*/ 299883 w 299883"/>
              <a:gd name="connsiteY1" fmla="*/ 149942 h 278907"/>
              <a:gd name="connsiteX2" fmla="*/ 255966 w 299883"/>
              <a:gd name="connsiteY2" fmla="*/ 255966 h 278907"/>
              <a:gd name="connsiteX3" fmla="*/ 221941 w 299883"/>
              <a:gd name="connsiteY3" fmla="*/ 278907 h 278907"/>
              <a:gd name="connsiteX4" fmla="*/ 221941 w 299883"/>
              <a:gd name="connsiteY4" fmla="*/ 173373 h 278907"/>
              <a:gd name="connsiteX5" fmla="*/ 149941 w 299883"/>
              <a:gd name="connsiteY5" fmla="*/ 101373 h 278907"/>
              <a:gd name="connsiteX6" fmla="*/ 77941 w 299883"/>
              <a:gd name="connsiteY6" fmla="*/ 173373 h 278907"/>
              <a:gd name="connsiteX7" fmla="*/ 77941 w 299883"/>
              <a:gd name="connsiteY7" fmla="*/ 278906 h 278907"/>
              <a:gd name="connsiteX8" fmla="*/ 43917 w 299883"/>
              <a:gd name="connsiteY8" fmla="*/ 255966 h 278907"/>
              <a:gd name="connsiteX9" fmla="*/ 0 w 299883"/>
              <a:gd name="connsiteY9" fmla="*/ 149942 h 278907"/>
              <a:gd name="connsiteX10" fmla="*/ 149942 w 299883"/>
              <a:gd name="connsiteY10" fmla="*/ 0 h 278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9883" h="278907">
                <a:moveTo>
                  <a:pt x="149942" y="0"/>
                </a:moveTo>
                <a:cubicBezTo>
                  <a:pt x="232752" y="0"/>
                  <a:pt x="299883" y="67131"/>
                  <a:pt x="299883" y="149942"/>
                </a:cubicBezTo>
                <a:cubicBezTo>
                  <a:pt x="299883" y="191347"/>
                  <a:pt x="283100" y="228832"/>
                  <a:pt x="255966" y="255966"/>
                </a:cubicBezTo>
                <a:lnTo>
                  <a:pt x="221941" y="278907"/>
                </a:lnTo>
                <a:lnTo>
                  <a:pt x="221941" y="173373"/>
                </a:lnTo>
                <a:cubicBezTo>
                  <a:pt x="221941" y="133608"/>
                  <a:pt x="189706" y="101373"/>
                  <a:pt x="149941" y="101373"/>
                </a:cubicBezTo>
                <a:cubicBezTo>
                  <a:pt x="110176" y="101373"/>
                  <a:pt x="77941" y="133608"/>
                  <a:pt x="77941" y="173373"/>
                </a:cubicBezTo>
                <a:lnTo>
                  <a:pt x="77941" y="278906"/>
                </a:lnTo>
                <a:lnTo>
                  <a:pt x="43917" y="255966"/>
                </a:lnTo>
                <a:cubicBezTo>
                  <a:pt x="16783" y="228832"/>
                  <a:pt x="0" y="191347"/>
                  <a:pt x="0" y="149942"/>
                </a:cubicBezTo>
                <a:cubicBezTo>
                  <a:pt x="0" y="67131"/>
                  <a:pt x="67131" y="0"/>
                  <a:pt x="14994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5" t="17783" r="18385" b="52240"/>
          <a:stretch>
            <a:fillRect/>
          </a:stretch>
        </p:blipFill>
        <p:spPr>
          <a:xfrm>
            <a:off x="0" y="4141561"/>
            <a:ext cx="12192000" cy="2706914"/>
          </a:xfrm>
          <a:prstGeom prst="rect">
            <a:avLst/>
          </a:prstGeom>
          <a:effectLst>
            <a:outerShdw blurRad="368300" dist="38100" dir="16200000" rotWithShape="0">
              <a:prstClr val="black">
                <a:alpha val="27000"/>
              </a:prstClr>
            </a:outerShdw>
          </a:effectLst>
        </p:spPr>
      </p:pic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3" grpId="0" animBg="1"/>
      <p:bldP spid="5" grpId="0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9" b="2369"/>
          <a:stretch>
            <a:fillRect/>
          </a:stretch>
        </p:blipFill>
        <p:spPr/>
      </p:pic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03600" y="0"/>
            <a:ext cx="5384800" cy="46482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73050" y="288925"/>
            <a:ext cx="11645900" cy="6280150"/>
          </a:xfrm>
          <a:prstGeom prst="rect">
            <a:avLst/>
          </a:prstGeom>
          <a:noFill/>
          <a:ln w="317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54036" y="1336676"/>
            <a:ext cx="939798" cy="939798"/>
            <a:chOff x="2988735" y="1673093"/>
            <a:chExt cx="1219200" cy="1219200"/>
          </a:xfrm>
        </p:grpSpPr>
        <p:sp>
          <p:nvSpPr>
            <p:cNvPr id="5" name="椭圆 4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212366" y="1885272"/>
              <a:ext cx="771940" cy="7586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第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32453" y="1336676"/>
            <a:ext cx="939798" cy="939798"/>
            <a:chOff x="2988735" y="1673093"/>
            <a:chExt cx="1219200" cy="1219200"/>
          </a:xfrm>
        </p:grpSpPr>
        <p:sp>
          <p:nvSpPr>
            <p:cNvPr id="8" name="椭圆 7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12367" y="1885272"/>
              <a:ext cx="771940" cy="7586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一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10869" y="1336676"/>
            <a:ext cx="939798" cy="939798"/>
            <a:chOff x="2988735" y="1673093"/>
            <a:chExt cx="1219200" cy="1219200"/>
          </a:xfrm>
        </p:grpSpPr>
        <p:sp>
          <p:nvSpPr>
            <p:cNvPr id="11" name="椭圆 10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212366" y="1885272"/>
              <a:ext cx="771940" cy="7586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章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362192" y="2509810"/>
            <a:ext cx="3467617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标题文字添加此处</a:t>
            </a:r>
            <a:endParaRPr lang="zh-CN" altLang="en-US" sz="3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21101" y="3185400"/>
            <a:ext cx="47498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时尚中黑简体" panose="01010104010101010101" pitchFamily="2" charset="-122"/>
                <a:cs typeface="+mn-cs"/>
              </a:rPr>
              <a:t>The user can demonstrate on a projector or computer, or print the presentation and make it into a film to be used in a wider field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  <a:ea typeface="时尚中黑简体" panose="0101010401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55688" y="2062163"/>
            <a:ext cx="5040312" cy="345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2" r="15802"/>
          <a:stretch>
            <a:fillRect/>
          </a:stretch>
        </p:blipFill>
        <p:spPr/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</a:t>
            </a:r>
            <a:r>
              <a:rPr lang="zh-CN" altLang="en-US" sz="32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添加此处</a:t>
            </a:r>
            <a:endParaRPr lang="zh-CN" altLang="en-US" sz="3200" dirty="0">
              <a:solidFill>
                <a:srgbClr val="0070C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5575300" y="3268663"/>
            <a:ext cx="1041400" cy="1041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80029" y="2450207"/>
            <a:ext cx="3634921" cy="1209737"/>
            <a:chOff x="874713" y="4293102"/>
            <a:chExt cx="3634921" cy="1209737"/>
          </a:xfrm>
        </p:grpSpPr>
        <p:sp>
          <p:nvSpPr>
            <p:cNvPr id="15" name="文本框 14"/>
            <p:cNvSpPr txBox="1"/>
            <p:nvPr/>
          </p:nvSpPr>
          <p:spPr>
            <a:xfrm>
              <a:off x="874713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74714" y="4671842"/>
              <a:ext cx="36349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schemeClr val="bg1"/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80029" y="3878263"/>
            <a:ext cx="3634921" cy="1209737"/>
            <a:chOff x="874713" y="4293102"/>
            <a:chExt cx="3634921" cy="1209737"/>
          </a:xfrm>
        </p:grpSpPr>
        <p:sp>
          <p:nvSpPr>
            <p:cNvPr id="20" name="文本框 19"/>
            <p:cNvSpPr txBox="1"/>
            <p:nvPr/>
          </p:nvSpPr>
          <p:spPr>
            <a:xfrm>
              <a:off x="874713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74714" y="4671842"/>
              <a:ext cx="36349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schemeClr val="bg1"/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sp>
        <p:nvSpPr>
          <p:cNvPr id="23" name="椭圆 21"/>
          <p:cNvSpPr/>
          <p:nvPr/>
        </p:nvSpPr>
        <p:spPr>
          <a:xfrm>
            <a:off x="5879471" y="3529013"/>
            <a:ext cx="433057" cy="520700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/>
      <p:bldP spid="11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占位符 25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" b="906"/>
          <a:stretch>
            <a:fillRect/>
          </a:stretch>
        </p:blipFill>
        <p:spPr/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</a:t>
            </a:r>
            <a:r>
              <a:rPr lang="zh-CN" altLang="en-US" sz="32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添加此处</a:t>
            </a:r>
            <a:endParaRPr lang="zh-CN" altLang="en-US" sz="3200" dirty="0">
              <a:solidFill>
                <a:srgbClr val="0070C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055688" y="1747936"/>
            <a:ext cx="9028112" cy="717294"/>
            <a:chOff x="874713" y="4293102"/>
            <a:chExt cx="9028112" cy="717294"/>
          </a:xfrm>
        </p:grpSpPr>
        <p:sp>
          <p:nvSpPr>
            <p:cNvPr id="24" name="文本框 23"/>
            <p:cNvSpPr txBox="1"/>
            <p:nvPr/>
          </p:nvSpPr>
          <p:spPr>
            <a:xfrm>
              <a:off x="874713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74713" y="4671842"/>
              <a:ext cx="90281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849820" y="2608421"/>
            <a:ext cx="5209891" cy="2834303"/>
            <a:chOff x="5849820" y="2608421"/>
            <a:chExt cx="5209891" cy="2834303"/>
          </a:xfrm>
        </p:grpSpPr>
        <p:sp>
          <p:nvSpPr>
            <p:cNvPr id="15" name="矩形 14"/>
            <p:cNvSpPr/>
            <p:nvPr/>
          </p:nvSpPr>
          <p:spPr>
            <a:xfrm>
              <a:off x="5961063" y="2954137"/>
              <a:ext cx="4357687" cy="34607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961063" y="3656408"/>
              <a:ext cx="4357687" cy="34607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961063" y="4358679"/>
              <a:ext cx="4357687" cy="34607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961063" y="5060951"/>
              <a:ext cx="4357687" cy="34607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961063" y="2954137"/>
              <a:ext cx="4357687" cy="346074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961063" y="3656408"/>
              <a:ext cx="4357687" cy="346074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961063" y="4358679"/>
              <a:ext cx="4357687" cy="346074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961063" y="5060951"/>
              <a:ext cx="4357687" cy="346074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961064" y="2954137"/>
              <a:ext cx="3582986" cy="346074"/>
            </a:xfrm>
            <a:prstGeom prst="rect">
              <a:avLst/>
            </a:prstGeom>
            <a:solidFill>
              <a:srgbClr val="0070C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961064" y="3656408"/>
              <a:ext cx="3201986" cy="346074"/>
            </a:xfrm>
            <a:prstGeom prst="rect">
              <a:avLst/>
            </a:prstGeom>
            <a:solidFill>
              <a:srgbClr val="0070C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5961064" y="4358679"/>
              <a:ext cx="2182811" cy="346074"/>
            </a:xfrm>
            <a:prstGeom prst="rect">
              <a:avLst/>
            </a:prstGeom>
            <a:solidFill>
              <a:srgbClr val="0070C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961064" y="5060951"/>
              <a:ext cx="3916362" cy="346074"/>
            </a:xfrm>
            <a:prstGeom prst="rect">
              <a:avLst/>
            </a:prstGeom>
            <a:solidFill>
              <a:srgbClr val="0070C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49820" y="260842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49820" y="330656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849820" y="400291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849820" y="472167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414983" y="2929363"/>
              <a:ext cx="6447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000" dirty="0">
                  <a:solidFill>
                    <a:srgbClr val="0070C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78%</a:t>
              </a:r>
              <a:endParaRPr lang="zh-CN" altLang="en-US" sz="20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0414983" y="3627502"/>
              <a:ext cx="6447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000" dirty="0">
                  <a:solidFill>
                    <a:srgbClr val="0070C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69%</a:t>
              </a:r>
              <a:endParaRPr lang="zh-CN" altLang="en-US" sz="20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414983" y="4323857"/>
              <a:ext cx="6447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000" dirty="0">
                  <a:solidFill>
                    <a:srgbClr val="0070C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46%</a:t>
              </a:r>
              <a:endParaRPr lang="zh-CN" altLang="en-US" sz="20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414983" y="5042614"/>
              <a:ext cx="6447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000" dirty="0">
                  <a:solidFill>
                    <a:srgbClr val="0070C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90%</a:t>
              </a:r>
              <a:endParaRPr lang="zh-CN" altLang="en-US" sz="20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</a:t>
            </a:r>
            <a:r>
              <a:rPr lang="zh-CN" altLang="en-US" sz="32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添加此处</a:t>
            </a:r>
            <a:endParaRPr lang="zh-CN" altLang="en-US" sz="3200" dirty="0">
              <a:solidFill>
                <a:srgbClr val="0070C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1216930" y="2222500"/>
            <a:ext cx="2053514" cy="3133726"/>
            <a:chOff x="1216930" y="2222500"/>
            <a:chExt cx="2053514" cy="3133726"/>
          </a:xfrm>
        </p:grpSpPr>
        <p:sp>
          <p:nvSpPr>
            <p:cNvPr id="2" name="矩形 1"/>
            <p:cNvSpPr/>
            <p:nvPr/>
          </p:nvSpPr>
          <p:spPr>
            <a:xfrm>
              <a:off x="1216930" y="2222500"/>
              <a:ext cx="2053514" cy="3133726"/>
            </a:xfrm>
            <a:prstGeom prst="rect">
              <a:avLst/>
            </a:prstGeom>
            <a:solidFill>
              <a:srgbClr val="0070C0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/>
            <p:cNvSpPr/>
            <p:nvPr/>
          </p:nvSpPr>
          <p:spPr>
            <a:xfrm>
              <a:off x="1405711" y="3349306"/>
              <a:ext cx="1701323" cy="4120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1405711" y="4044928"/>
              <a:ext cx="1701323" cy="4120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/>
            <p:cNvSpPr/>
            <p:nvPr/>
          </p:nvSpPr>
          <p:spPr>
            <a:xfrm>
              <a:off x="1405711" y="4740550"/>
              <a:ext cx="1701323" cy="4120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12"/>
            <p:cNvSpPr/>
            <p:nvPr/>
          </p:nvSpPr>
          <p:spPr>
            <a:xfrm>
              <a:off x="1987592" y="2502847"/>
              <a:ext cx="547545" cy="502650"/>
            </a:xfrm>
            <a:custGeom>
              <a:avLst/>
              <a:gdLst>
                <a:gd name="connsiteX0" fmla="*/ 117399 w 337212"/>
                <a:gd name="connsiteY0" fmla="*/ 192088 h 309563"/>
                <a:gd name="connsiteX1" fmla="*/ 130099 w 337212"/>
                <a:gd name="connsiteY1" fmla="*/ 196036 h 309563"/>
                <a:gd name="connsiteX2" fmla="*/ 130099 w 337212"/>
                <a:gd name="connsiteY2" fmla="*/ 278941 h 309563"/>
                <a:gd name="connsiteX3" fmla="*/ 117399 w 337212"/>
                <a:gd name="connsiteY3" fmla="*/ 292101 h 309563"/>
                <a:gd name="connsiteX4" fmla="*/ 176137 w 337212"/>
                <a:gd name="connsiteY4" fmla="*/ 187325 h 309563"/>
                <a:gd name="connsiteX5" fmla="*/ 187250 w 337212"/>
                <a:gd name="connsiteY5" fmla="*/ 191271 h 309563"/>
                <a:gd name="connsiteX6" fmla="*/ 187250 w 337212"/>
                <a:gd name="connsiteY6" fmla="*/ 267562 h 309563"/>
                <a:gd name="connsiteX7" fmla="*/ 176137 w 337212"/>
                <a:gd name="connsiteY7" fmla="*/ 279400 h 309563"/>
                <a:gd name="connsiteX8" fmla="*/ 176137 w 337212"/>
                <a:gd name="connsiteY8" fmla="*/ 187325 h 309563"/>
                <a:gd name="connsiteX9" fmla="*/ 231699 w 337212"/>
                <a:gd name="connsiteY9" fmla="*/ 180975 h 309563"/>
                <a:gd name="connsiteX10" fmla="*/ 239637 w 337212"/>
                <a:gd name="connsiteY10" fmla="*/ 184982 h 309563"/>
                <a:gd name="connsiteX11" fmla="*/ 239637 w 337212"/>
                <a:gd name="connsiteY11" fmla="*/ 254429 h 309563"/>
                <a:gd name="connsiteX12" fmla="*/ 231699 w 337212"/>
                <a:gd name="connsiteY12" fmla="*/ 265113 h 309563"/>
                <a:gd name="connsiteX13" fmla="*/ 277737 w 337212"/>
                <a:gd name="connsiteY13" fmla="*/ 177800 h 309563"/>
                <a:gd name="connsiteX14" fmla="*/ 287262 w 337212"/>
                <a:gd name="connsiteY14" fmla="*/ 180398 h 309563"/>
                <a:gd name="connsiteX15" fmla="*/ 287262 w 337212"/>
                <a:gd name="connsiteY15" fmla="*/ 238847 h 309563"/>
                <a:gd name="connsiteX16" fmla="*/ 277737 w 337212"/>
                <a:gd name="connsiteY16" fmla="*/ 249238 h 309563"/>
                <a:gd name="connsiteX17" fmla="*/ 280912 w 337212"/>
                <a:gd name="connsiteY17" fmla="*/ 92075 h 309563"/>
                <a:gd name="connsiteX18" fmla="*/ 307493 w 337212"/>
                <a:gd name="connsiteY18" fmla="*/ 92075 h 309563"/>
                <a:gd name="connsiteX19" fmla="*/ 315468 w 337212"/>
                <a:gd name="connsiteY19" fmla="*/ 97314 h 309563"/>
                <a:gd name="connsiteX20" fmla="*/ 336733 w 337212"/>
                <a:gd name="connsiteY20" fmla="*/ 158869 h 309563"/>
                <a:gd name="connsiteX21" fmla="*/ 331417 w 337212"/>
                <a:gd name="connsiteY21" fmla="*/ 169347 h 309563"/>
                <a:gd name="connsiteX22" fmla="*/ 320784 w 337212"/>
                <a:gd name="connsiteY22" fmla="*/ 164108 h 309563"/>
                <a:gd name="connsiteX23" fmla="*/ 314139 w 337212"/>
                <a:gd name="connsiteY23" fmla="*/ 145772 h 309563"/>
                <a:gd name="connsiteX24" fmla="*/ 314139 w 337212"/>
                <a:gd name="connsiteY24" fmla="*/ 238761 h 309563"/>
                <a:gd name="connsiteX25" fmla="*/ 304835 w 337212"/>
                <a:gd name="connsiteY25" fmla="*/ 249238 h 309563"/>
                <a:gd name="connsiteX26" fmla="*/ 294203 w 337212"/>
                <a:gd name="connsiteY26" fmla="*/ 238761 h 309563"/>
                <a:gd name="connsiteX27" fmla="*/ 294203 w 337212"/>
                <a:gd name="connsiteY27" fmla="*/ 179824 h 309563"/>
                <a:gd name="connsiteX28" fmla="*/ 288886 w 337212"/>
                <a:gd name="connsiteY28" fmla="*/ 179824 h 309563"/>
                <a:gd name="connsiteX29" fmla="*/ 294203 w 337212"/>
                <a:gd name="connsiteY29" fmla="*/ 178515 h 309563"/>
                <a:gd name="connsiteX30" fmla="*/ 304835 w 337212"/>
                <a:gd name="connsiteY30" fmla="*/ 157560 h 309563"/>
                <a:gd name="connsiteX31" fmla="*/ 280912 w 337212"/>
                <a:gd name="connsiteY31" fmla="*/ 92075 h 309563"/>
                <a:gd name="connsiteX32" fmla="*/ 231699 w 337212"/>
                <a:gd name="connsiteY32" fmla="*/ 82550 h 309563"/>
                <a:gd name="connsiteX33" fmla="*/ 243745 w 337212"/>
                <a:gd name="connsiteY33" fmla="*/ 82550 h 309563"/>
                <a:gd name="connsiteX34" fmla="*/ 262484 w 337212"/>
                <a:gd name="connsiteY34" fmla="*/ 82550 h 309563"/>
                <a:gd name="connsiteX35" fmla="*/ 273192 w 337212"/>
                <a:gd name="connsiteY35" fmla="*/ 89117 h 309563"/>
                <a:gd name="connsiteX36" fmla="*/ 297285 w 337212"/>
                <a:gd name="connsiteY36" fmla="*/ 160041 h 309563"/>
                <a:gd name="connsiteX37" fmla="*/ 291931 w 337212"/>
                <a:gd name="connsiteY37" fmla="*/ 171861 h 309563"/>
                <a:gd name="connsiteX38" fmla="*/ 279885 w 337212"/>
                <a:gd name="connsiteY38" fmla="*/ 166608 h 309563"/>
                <a:gd name="connsiteX39" fmla="*/ 271854 w 337212"/>
                <a:gd name="connsiteY39" fmla="*/ 144280 h 309563"/>
                <a:gd name="connsiteX40" fmla="*/ 271854 w 337212"/>
                <a:gd name="connsiteY40" fmla="*/ 253292 h 309563"/>
                <a:gd name="connsiteX41" fmla="*/ 259807 w 337212"/>
                <a:gd name="connsiteY41" fmla="*/ 265113 h 309563"/>
                <a:gd name="connsiteX42" fmla="*/ 247761 w 337212"/>
                <a:gd name="connsiteY42" fmla="*/ 253292 h 309563"/>
                <a:gd name="connsiteX43" fmla="*/ 247761 w 337212"/>
                <a:gd name="connsiteY43" fmla="*/ 183682 h 309563"/>
                <a:gd name="connsiteX44" fmla="*/ 258469 w 337212"/>
                <a:gd name="connsiteY44" fmla="*/ 160041 h 309563"/>
                <a:gd name="connsiteX45" fmla="*/ 231699 w 337212"/>
                <a:gd name="connsiteY45" fmla="*/ 82550 h 309563"/>
                <a:gd name="connsiteX46" fmla="*/ 177724 w 337212"/>
                <a:gd name="connsiteY46" fmla="*/ 77788 h 309563"/>
                <a:gd name="connsiteX47" fmla="*/ 214510 w 337212"/>
                <a:gd name="connsiteY47" fmla="*/ 77788 h 309563"/>
                <a:gd name="connsiteX48" fmla="*/ 225021 w 337212"/>
                <a:gd name="connsiteY48" fmla="*/ 85643 h 309563"/>
                <a:gd name="connsiteX49" fmla="*/ 252610 w 337212"/>
                <a:gd name="connsiteY49" fmla="*/ 162884 h 309563"/>
                <a:gd name="connsiteX50" fmla="*/ 246041 w 337212"/>
                <a:gd name="connsiteY50" fmla="*/ 175976 h 309563"/>
                <a:gd name="connsiteX51" fmla="*/ 231590 w 337212"/>
                <a:gd name="connsiteY51" fmla="*/ 169430 h 309563"/>
                <a:gd name="connsiteX52" fmla="*/ 223707 w 337212"/>
                <a:gd name="connsiteY52" fmla="*/ 145865 h 309563"/>
                <a:gd name="connsiteX53" fmla="*/ 223707 w 337212"/>
                <a:gd name="connsiteY53" fmla="*/ 266309 h 309563"/>
                <a:gd name="connsiteX54" fmla="*/ 210569 w 337212"/>
                <a:gd name="connsiteY54" fmla="*/ 279401 h 309563"/>
                <a:gd name="connsiteX55" fmla="*/ 198745 w 337212"/>
                <a:gd name="connsiteY55" fmla="*/ 266309 h 309563"/>
                <a:gd name="connsiteX56" fmla="*/ 198745 w 337212"/>
                <a:gd name="connsiteY56" fmla="*/ 189068 h 309563"/>
                <a:gd name="connsiteX57" fmla="*/ 197759 w 337212"/>
                <a:gd name="connsiteY57" fmla="*/ 189068 h 309563"/>
                <a:gd name="connsiteX58" fmla="*/ 194803 w 337212"/>
                <a:gd name="connsiteY58" fmla="*/ 189068 h 309563"/>
                <a:gd name="connsiteX59" fmla="*/ 206628 w 337212"/>
                <a:gd name="connsiteY59" fmla="*/ 178595 h 309563"/>
                <a:gd name="connsiteX60" fmla="*/ 206628 w 337212"/>
                <a:gd name="connsiteY60" fmla="*/ 162884 h 309563"/>
                <a:gd name="connsiteX61" fmla="*/ 177724 w 337212"/>
                <a:gd name="connsiteY61" fmla="*/ 79097 h 309563"/>
                <a:gd name="connsiteX62" fmla="*/ 177724 w 337212"/>
                <a:gd name="connsiteY62" fmla="*/ 77788 h 309563"/>
                <a:gd name="connsiteX63" fmla="*/ 120574 w 337212"/>
                <a:gd name="connsiteY63" fmla="*/ 73025 h 309563"/>
                <a:gd name="connsiteX64" fmla="*/ 157008 w 337212"/>
                <a:gd name="connsiteY64" fmla="*/ 73025 h 309563"/>
                <a:gd name="connsiteX65" fmla="*/ 168720 w 337212"/>
                <a:gd name="connsiteY65" fmla="*/ 80953 h 309563"/>
                <a:gd name="connsiteX66" fmla="*/ 197347 w 337212"/>
                <a:gd name="connsiteY66" fmla="*/ 166840 h 309563"/>
                <a:gd name="connsiteX67" fmla="*/ 190840 w 337212"/>
                <a:gd name="connsiteY67" fmla="*/ 181375 h 309563"/>
                <a:gd name="connsiteX68" fmla="*/ 176527 w 337212"/>
                <a:gd name="connsiteY68" fmla="*/ 173447 h 309563"/>
                <a:gd name="connsiteX69" fmla="*/ 167418 w 337212"/>
                <a:gd name="connsiteY69" fmla="*/ 148341 h 309563"/>
                <a:gd name="connsiteX70" fmla="*/ 167418 w 337212"/>
                <a:gd name="connsiteY70" fmla="*/ 279153 h 309563"/>
                <a:gd name="connsiteX71" fmla="*/ 153105 w 337212"/>
                <a:gd name="connsiteY71" fmla="*/ 293688 h 309563"/>
                <a:gd name="connsiteX72" fmla="*/ 140093 w 337212"/>
                <a:gd name="connsiteY72" fmla="*/ 279153 h 309563"/>
                <a:gd name="connsiteX73" fmla="*/ 140093 w 337212"/>
                <a:gd name="connsiteY73" fmla="*/ 195909 h 309563"/>
                <a:gd name="connsiteX74" fmla="*/ 133586 w 337212"/>
                <a:gd name="connsiteY74" fmla="*/ 195909 h 309563"/>
                <a:gd name="connsiteX75" fmla="*/ 138791 w 337212"/>
                <a:gd name="connsiteY75" fmla="*/ 194588 h 309563"/>
                <a:gd name="connsiteX76" fmla="*/ 151804 w 337212"/>
                <a:gd name="connsiteY76" fmla="*/ 166840 h 309563"/>
                <a:gd name="connsiteX77" fmla="*/ 120574 w 337212"/>
                <a:gd name="connsiteY77" fmla="*/ 73025 h 309563"/>
                <a:gd name="connsiteX78" fmla="*/ 46220 w 337212"/>
                <a:gd name="connsiteY78" fmla="*/ 66675 h 309563"/>
                <a:gd name="connsiteX79" fmla="*/ 72821 w 337212"/>
                <a:gd name="connsiteY79" fmla="*/ 66675 h 309563"/>
                <a:gd name="connsiteX80" fmla="*/ 98092 w 337212"/>
                <a:gd name="connsiteY80" fmla="*/ 66675 h 309563"/>
                <a:gd name="connsiteX81" fmla="*/ 111393 w 337212"/>
                <a:gd name="connsiteY81" fmla="*/ 74595 h 309563"/>
                <a:gd name="connsiteX82" fmla="*/ 143315 w 337212"/>
                <a:gd name="connsiteY82" fmla="*/ 169638 h 309563"/>
                <a:gd name="connsiteX83" fmla="*/ 135334 w 337212"/>
                <a:gd name="connsiteY83" fmla="*/ 185479 h 309563"/>
                <a:gd name="connsiteX84" fmla="*/ 119374 w 337212"/>
                <a:gd name="connsiteY84" fmla="*/ 177559 h 309563"/>
                <a:gd name="connsiteX85" fmla="*/ 108733 w 337212"/>
                <a:gd name="connsiteY85" fmla="*/ 148518 h 309563"/>
                <a:gd name="connsiteX86" fmla="*/ 108733 w 337212"/>
                <a:gd name="connsiteY86" fmla="*/ 295043 h 309563"/>
                <a:gd name="connsiteX87" fmla="*/ 94102 w 337212"/>
                <a:gd name="connsiteY87" fmla="*/ 309563 h 309563"/>
                <a:gd name="connsiteX88" fmla="*/ 78141 w 337212"/>
                <a:gd name="connsiteY88" fmla="*/ 295043 h 309563"/>
                <a:gd name="connsiteX89" fmla="*/ 78141 w 337212"/>
                <a:gd name="connsiteY89" fmla="*/ 202640 h 309563"/>
                <a:gd name="connsiteX90" fmla="*/ 66171 w 337212"/>
                <a:gd name="connsiteY90" fmla="*/ 202640 h 309563"/>
                <a:gd name="connsiteX91" fmla="*/ 66171 w 337212"/>
                <a:gd name="connsiteY91" fmla="*/ 295043 h 309563"/>
                <a:gd name="connsiteX92" fmla="*/ 50210 w 337212"/>
                <a:gd name="connsiteY92" fmla="*/ 309563 h 309563"/>
                <a:gd name="connsiteX93" fmla="*/ 35579 w 337212"/>
                <a:gd name="connsiteY93" fmla="*/ 295043 h 309563"/>
                <a:gd name="connsiteX94" fmla="*/ 35579 w 337212"/>
                <a:gd name="connsiteY94" fmla="*/ 148518 h 309563"/>
                <a:gd name="connsiteX95" fmla="*/ 24938 w 337212"/>
                <a:gd name="connsiteY95" fmla="*/ 177559 h 309563"/>
                <a:gd name="connsiteX96" fmla="*/ 8978 w 337212"/>
                <a:gd name="connsiteY96" fmla="*/ 185479 h 309563"/>
                <a:gd name="connsiteX97" fmla="*/ 997 w 337212"/>
                <a:gd name="connsiteY97" fmla="*/ 169638 h 309563"/>
                <a:gd name="connsiteX98" fmla="*/ 32919 w 337212"/>
                <a:gd name="connsiteY98" fmla="*/ 74595 h 309563"/>
                <a:gd name="connsiteX99" fmla="*/ 46220 w 337212"/>
                <a:gd name="connsiteY99" fmla="*/ 66675 h 309563"/>
                <a:gd name="connsiteX100" fmla="*/ 289643 w 337212"/>
                <a:gd name="connsiteY100" fmla="*/ 49213 h 309563"/>
                <a:gd name="connsiteX101" fmla="*/ 309487 w 337212"/>
                <a:gd name="connsiteY101" fmla="*/ 68263 h 309563"/>
                <a:gd name="connsiteX102" fmla="*/ 289643 w 337212"/>
                <a:gd name="connsiteY102" fmla="*/ 87313 h 309563"/>
                <a:gd name="connsiteX103" fmla="*/ 269799 w 337212"/>
                <a:gd name="connsiteY103" fmla="*/ 68263 h 309563"/>
                <a:gd name="connsiteX104" fmla="*/ 271122 w 337212"/>
                <a:gd name="connsiteY104" fmla="*/ 68263 h 309563"/>
                <a:gd name="connsiteX105" fmla="*/ 272445 w 337212"/>
                <a:gd name="connsiteY105" fmla="*/ 59373 h 309563"/>
                <a:gd name="connsiteX106" fmla="*/ 289643 w 337212"/>
                <a:gd name="connsiteY106" fmla="*/ 49213 h 309563"/>
                <a:gd name="connsiteX107" fmla="*/ 244544 w 337212"/>
                <a:gd name="connsiteY107" fmla="*/ 33338 h 309563"/>
                <a:gd name="connsiteX108" fmla="*/ 266625 w 337212"/>
                <a:gd name="connsiteY108" fmla="*/ 55699 h 309563"/>
                <a:gd name="connsiteX109" fmla="*/ 244544 w 337212"/>
                <a:gd name="connsiteY109" fmla="*/ 79376 h 309563"/>
                <a:gd name="connsiteX110" fmla="*/ 223762 w 337212"/>
                <a:gd name="connsiteY110" fmla="*/ 63592 h 309563"/>
                <a:gd name="connsiteX111" fmla="*/ 226360 w 337212"/>
                <a:gd name="connsiteY111" fmla="*/ 49123 h 309563"/>
                <a:gd name="connsiteX112" fmla="*/ 226360 w 337212"/>
                <a:gd name="connsiteY112" fmla="*/ 43861 h 309563"/>
                <a:gd name="connsiteX113" fmla="*/ 244544 w 337212"/>
                <a:gd name="connsiteY113" fmla="*/ 33338 h 309563"/>
                <a:gd name="connsiteX114" fmla="*/ 192806 w 337212"/>
                <a:gd name="connsiteY114" fmla="*/ 23813 h 309563"/>
                <a:gd name="connsiteX115" fmla="*/ 217412 w 337212"/>
                <a:gd name="connsiteY115" fmla="*/ 48420 h 309563"/>
                <a:gd name="connsiteX116" fmla="*/ 192806 w 337212"/>
                <a:gd name="connsiteY116" fmla="*/ 73026 h 309563"/>
                <a:gd name="connsiteX117" fmla="*/ 168199 w 337212"/>
                <a:gd name="connsiteY117" fmla="*/ 51010 h 309563"/>
                <a:gd name="connsiteX118" fmla="*/ 170789 w 337212"/>
                <a:gd name="connsiteY118" fmla="*/ 39354 h 309563"/>
                <a:gd name="connsiteX119" fmla="*/ 170789 w 337212"/>
                <a:gd name="connsiteY119" fmla="*/ 38059 h 309563"/>
                <a:gd name="connsiteX120" fmla="*/ 192806 w 337212"/>
                <a:gd name="connsiteY120" fmla="*/ 23813 h 309563"/>
                <a:gd name="connsiteX121" fmla="*/ 133275 w 337212"/>
                <a:gd name="connsiteY121" fmla="*/ 12700 h 309563"/>
                <a:gd name="connsiteX122" fmla="*/ 160262 w 337212"/>
                <a:gd name="connsiteY122" fmla="*/ 39029 h 309563"/>
                <a:gd name="connsiteX123" fmla="*/ 133275 w 337212"/>
                <a:gd name="connsiteY123" fmla="*/ 66675 h 309563"/>
                <a:gd name="connsiteX124" fmla="*/ 106287 w 337212"/>
                <a:gd name="connsiteY124" fmla="*/ 48245 h 309563"/>
                <a:gd name="connsiteX125" fmla="*/ 111685 w 337212"/>
                <a:gd name="connsiteY125" fmla="*/ 29814 h 309563"/>
                <a:gd name="connsiteX126" fmla="*/ 110335 w 337212"/>
                <a:gd name="connsiteY126" fmla="*/ 23232 h 309563"/>
                <a:gd name="connsiteX127" fmla="*/ 133275 w 337212"/>
                <a:gd name="connsiteY127" fmla="*/ 12700 h 309563"/>
                <a:gd name="connsiteX128" fmla="*/ 72809 w 337212"/>
                <a:gd name="connsiteY128" fmla="*/ 0 h 309563"/>
                <a:gd name="connsiteX129" fmla="*/ 101525 w 337212"/>
                <a:gd name="connsiteY129" fmla="*/ 30163 h 309563"/>
                <a:gd name="connsiteX130" fmla="*/ 72809 w 337212"/>
                <a:gd name="connsiteY130" fmla="*/ 60325 h 309563"/>
                <a:gd name="connsiteX131" fmla="*/ 42787 w 337212"/>
                <a:gd name="connsiteY131" fmla="*/ 30163 h 309563"/>
                <a:gd name="connsiteX132" fmla="*/ 72809 w 337212"/>
                <a:gd name="connsiteY132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337212" h="309563">
                  <a:moveTo>
                    <a:pt x="117399" y="192088"/>
                  </a:moveTo>
                  <a:cubicBezTo>
                    <a:pt x="121632" y="194720"/>
                    <a:pt x="125866" y="196036"/>
                    <a:pt x="130099" y="196036"/>
                  </a:cubicBezTo>
                  <a:cubicBezTo>
                    <a:pt x="130099" y="196036"/>
                    <a:pt x="130099" y="196036"/>
                    <a:pt x="130099" y="278941"/>
                  </a:cubicBezTo>
                  <a:cubicBezTo>
                    <a:pt x="130099" y="285521"/>
                    <a:pt x="124455" y="290785"/>
                    <a:pt x="117399" y="292101"/>
                  </a:cubicBezTo>
                  <a:close/>
                  <a:moveTo>
                    <a:pt x="176137" y="187325"/>
                  </a:moveTo>
                  <a:cubicBezTo>
                    <a:pt x="179841" y="189956"/>
                    <a:pt x="183546" y="191271"/>
                    <a:pt x="187250" y="191271"/>
                  </a:cubicBezTo>
                  <a:cubicBezTo>
                    <a:pt x="187250" y="191271"/>
                    <a:pt x="187250" y="191271"/>
                    <a:pt x="187250" y="267562"/>
                  </a:cubicBezTo>
                  <a:cubicBezTo>
                    <a:pt x="187250" y="274139"/>
                    <a:pt x="182311" y="279400"/>
                    <a:pt x="176137" y="279400"/>
                  </a:cubicBezTo>
                  <a:cubicBezTo>
                    <a:pt x="176137" y="279400"/>
                    <a:pt x="176137" y="279400"/>
                    <a:pt x="176137" y="187325"/>
                  </a:cubicBezTo>
                  <a:close/>
                  <a:moveTo>
                    <a:pt x="231699" y="180975"/>
                  </a:moveTo>
                  <a:cubicBezTo>
                    <a:pt x="233967" y="183646"/>
                    <a:pt x="236235" y="183646"/>
                    <a:pt x="239637" y="184982"/>
                  </a:cubicBezTo>
                  <a:cubicBezTo>
                    <a:pt x="239637" y="184982"/>
                    <a:pt x="239637" y="184982"/>
                    <a:pt x="239637" y="254429"/>
                  </a:cubicBezTo>
                  <a:cubicBezTo>
                    <a:pt x="239637" y="259771"/>
                    <a:pt x="236235" y="263778"/>
                    <a:pt x="231699" y="265113"/>
                  </a:cubicBezTo>
                  <a:close/>
                  <a:moveTo>
                    <a:pt x="277737" y="177800"/>
                  </a:moveTo>
                  <a:cubicBezTo>
                    <a:pt x="280458" y="179099"/>
                    <a:pt x="283180" y="180398"/>
                    <a:pt x="287262" y="180398"/>
                  </a:cubicBezTo>
                  <a:cubicBezTo>
                    <a:pt x="287262" y="180398"/>
                    <a:pt x="287262" y="180398"/>
                    <a:pt x="287262" y="238847"/>
                  </a:cubicBezTo>
                  <a:cubicBezTo>
                    <a:pt x="287262" y="244043"/>
                    <a:pt x="283180" y="247939"/>
                    <a:pt x="277737" y="249238"/>
                  </a:cubicBezTo>
                  <a:close/>
                  <a:moveTo>
                    <a:pt x="280912" y="92075"/>
                  </a:moveTo>
                  <a:cubicBezTo>
                    <a:pt x="282241" y="92075"/>
                    <a:pt x="306164" y="92075"/>
                    <a:pt x="307493" y="92075"/>
                  </a:cubicBezTo>
                  <a:cubicBezTo>
                    <a:pt x="311481" y="92075"/>
                    <a:pt x="314139" y="94694"/>
                    <a:pt x="315468" y="97314"/>
                  </a:cubicBezTo>
                  <a:cubicBezTo>
                    <a:pt x="315468" y="97314"/>
                    <a:pt x="315468" y="97314"/>
                    <a:pt x="336733" y="158869"/>
                  </a:cubicBezTo>
                  <a:cubicBezTo>
                    <a:pt x="338062" y="162798"/>
                    <a:pt x="336733" y="168037"/>
                    <a:pt x="331417" y="169347"/>
                  </a:cubicBezTo>
                  <a:cubicBezTo>
                    <a:pt x="327430" y="170657"/>
                    <a:pt x="322113" y="168037"/>
                    <a:pt x="320784" y="164108"/>
                  </a:cubicBezTo>
                  <a:cubicBezTo>
                    <a:pt x="320784" y="164108"/>
                    <a:pt x="320784" y="164108"/>
                    <a:pt x="314139" y="145772"/>
                  </a:cubicBezTo>
                  <a:cubicBezTo>
                    <a:pt x="314139" y="145772"/>
                    <a:pt x="314139" y="145772"/>
                    <a:pt x="314139" y="238761"/>
                  </a:cubicBezTo>
                  <a:cubicBezTo>
                    <a:pt x="314139" y="243999"/>
                    <a:pt x="310152" y="249238"/>
                    <a:pt x="304835" y="249238"/>
                  </a:cubicBezTo>
                  <a:cubicBezTo>
                    <a:pt x="299519" y="249238"/>
                    <a:pt x="294203" y="243999"/>
                    <a:pt x="294203" y="238761"/>
                  </a:cubicBezTo>
                  <a:cubicBezTo>
                    <a:pt x="294203" y="238761"/>
                    <a:pt x="294203" y="238761"/>
                    <a:pt x="294203" y="179824"/>
                  </a:cubicBezTo>
                  <a:cubicBezTo>
                    <a:pt x="294203" y="179824"/>
                    <a:pt x="294203" y="179824"/>
                    <a:pt x="288886" y="179824"/>
                  </a:cubicBezTo>
                  <a:cubicBezTo>
                    <a:pt x="291545" y="179824"/>
                    <a:pt x="292874" y="179824"/>
                    <a:pt x="294203" y="178515"/>
                  </a:cubicBezTo>
                  <a:cubicBezTo>
                    <a:pt x="302177" y="175895"/>
                    <a:pt x="307493" y="166727"/>
                    <a:pt x="304835" y="157560"/>
                  </a:cubicBezTo>
                  <a:cubicBezTo>
                    <a:pt x="304835" y="157560"/>
                    <a:pt x="304835" y="157560"/>
                    <a:pt x="280912" y="92075"/>
                  </a:cubicBezTo>
                  <a:close/>
                  <a:moveTo>
                    <a:pt x="231699" y="82550"/>
                  </a:moveTo>
                  <a:cubicBezTo>
                    <a:pt x="235715" y="82550"/>
                    <a:pt x="239730" y="82550"/>
                    <a:pt x="243745" y="82550"/>
                  </a:cubicBezTo>
                  <a:cubicBezTo>
                    <a:pt x="253115" y="82550"/>
                    <a:pt x="262484" y="82550"/>
                    <a:pt x="262484" y="82550"/>
                  </a:cubicBezTo>
                  <a:cubicBezTo>
                    <a:pt x="267838" y="82550"/>
                    <a:pt x="271854" y="85177"/>
                    <a:pt x="273192" y="89117"/>
                  </a:cubicBezTo>
                  <a:cubicBezTo>
                    <a:pt x="273192" y="89117"/>
                    <a:pt x="273192" y="89117"/>
                    <a:pt x="297285" y="160041"/>
                  </a:cubicBezTo>
                  <a:cubicBezTo>
                    <a:pt x="299962" y="165294"/>
                    <a:pt x="297285" y="170548"/>
                    <a:pt x="291931" y="171861"/>
                  </a:cubicBezTo>
                  <a:cubicBezTo>
                    <a:pt x="286577" y="174488"/>
                    <a:pt x="281223" y="170548"/>
                    <a:pt x="279885" y="166608"/>
                  </a:cubicBezTo>
                  <a:cubicBezTo>
                    <a:pt x="279885" y="166608"/>
                    <a:pt x="279885" y="166608"/>
                    <a:pt x="271854" y="144280"/>
                  </a:cubicBezTo>
                  <a:cubicBezTo>
                    <a:pt x="271854" y="144280"/>
                    <a:pt x="271854" y="144280"/>
                    <a:pt x="271854" y="253292"/>
                  </a:cubicBezTo>
                  <a:cubicBezTo>
                    <a:pt x="271854" y="259859"/>
                    <a:pt x="266500" y="265113"/>
                    <a:pt x="259807" y="265113"/>
                  </a:cubicBezTo>
                  <a:cubicBezTo>
                    <a:pt x="253115" y="265113"/>
                    <a:pt x="247761" y="259859"/>
                    <a:pt x="247761" y="253292"/>
                  </a:cubicBezTo>
                  <a:cubicBezTo>
                    <a:pt x="247761" y="253292"/>
                    <a:pt x="247761" y="253292"/>
                    <a:pt x="247761" y="183682"/>
                  </a:cubicBezTo>
                  <a:cubicBezTo>
                    <a:pt x="257130" y="179742"/>
                    <a:pt x="262484" y="169235"/>
                    <a:pt x="258469" y="160041"/>
                  </a:cubicBezTo>
                  <a:cubicBezTo>
                    <a:pt x="258469" y="160041"/>
                    <a:pt x="258469" y="160041"/>
                    <a:pt x="231699" y="82550"/>
                  </a:cubicBezTo>
                  <a:close/>
                  <a:moveTo>
                    <a:pt x="177724" y="77788"/>
                  </a:moveTo>
                  <a:cubicBezTo>
                    <a:pt x="177724" y="77788"/>
                    <a:pt x="213196" y="77788"/>
                    <a:pt x="214510" y="77788"/>
                  </a:cubicBezTo>
                  <a:cubicBezTo>
                    <a:pt x="219765" y="77788"/>
                    <a:pt x="223707" y="80406"/>
                    <a:pt x="225021" y="85643"/>
                  </a:cubicBezTo>
                  <a:cubicBezTo>
                    <a:pt x="225021" y="85643"/>
                    <a:pt x="225021" y="85643"/>
                    <a:pt x="252610" y="162884"/>
                  </a:cubicBezTo>
                  <a:cubicBezTo>
                    <a:pt x="253924" y="168121"/>
                    <a:pt x="251296" y="174667"/>
                    <a:pt x="246041" y="175976"/>
                  </a:cubicBezTo>
                  <a:cubicBezTo>
                    <a:pt x="239472" y="178595"/>
                    <a:pt x="234217" y="175976"/>
                    <a:pt x="231590" y="169430"/>
                  </a:cubicBezTo>
                  <a:cubicBezTo>
                    <a:pt x="231590" y="169430"/>
                    <a:pt x="231590" y="169430"/>
                    <a:pt x="223707" y="145865"/>
                  </a:cubicBezTo>
                  <a:cubicBezTo>
                    <a:pt x="223707" y="145865"/>
                    <a:pt x="223707" y="145865"/>
                    <a:pt x="223707" y="266309"/>
                  </a:cubicBezTo>
                  <a:cubicBezTo>
                    <a:pt x="223707" y="272855"/>
                    <a:pt x="218452" y="279401"/>
                    <a:pt x="210569" y="279401"/>
                  </a:cubicBezTo>
                  <a:cubicBezTo>
                    <a:pt x="204000" y="279401"/>
                    <a:pt x="198745" y="272855"/>
                    <a:pt x="198745" y="266309"/>
                  </a:cubicBezTo>
                  <a:cubicBezTo>
                    <a:pt x="198745" y="266309"/>
                    <a:pt x="198745" y="266309"/>
                    <a:pt x="198745" y="189068"/>
                  </a:cubicBezTo>
                  <a:cubicBezTo>
                    <a:pt x="198745" y="189068"/>
                    <a:pt x="198745" y="189068"/>
                    <a:pt x="197759" y="189068"/>
                  </a:cubicBezTo>
                  <a:lnTo>
                    <a:pt x="194803" y="189068"/>
                  </a:lnTo>
                  <a:cubicBezTo>
                    <a:pt x="200059" y="187759"/>
                    <a:pt x="204000" y="183831"/>
                    <a:pt x="206628" y="178595"/>
                  </a:cubicBezTo>
                  <a:cubicBezTo>
                    <a:pt x="209255" y="173358"/>
                    <a:pt x="209255" y="168121"/>
                    <a:pt x="206628" y="162884"/>
                  </a:cubicBezTo>
                  <a:cubicBezTo>
                    <a:pt x="206628" y="162884"/>
                    <a:pt x="206628" y="162884"/>
                    <a:pt x="177724" y="79097"/>
                  </a:cubicBezTo>
                  <a:cubicBezTo>
                    <a:pt x="177724" y="79097"/>
                    <a:pt x="177724" y="77788"/>
                    <a:pt x="177724" y="77788"/>
                  </a:cubicBezTo>
                  <a:close/>
                  <a:moveTo>
                    <a:pt x="120574" y="73025"/>
                  </a:moveTo>
                  <a:cubicBezTo>
                    <a:pt x="120574" y="73025"/>
                    <a:pt x="157008" y="73025"/>
                    <a:pt x="157008" y="73025"/>
                  </a:cubicBezTo>
                  <a:cubicBezTo>
                    <a:pt x="162213" y="73025"/>
                    <a:pt x="167418" y="75668"/>
                    <a:pt x="168720" y="80953"/>
                  </a:cubicBezTo>
                  <a:cubicBezTo>
                    <a:pt x="168720" y="80953"/>
                    <a:pt x="168720" y="80953"/>
                    <a:pt x="197347" y="166840"/>
                  </a:cubicBezTo>
                  <a:cubicBezTo>
                    <a:pt x="199949" y="172125"/>
                    <a:pt x="197347" y="178732"/>
                    <a:pt x="190840" y="181375"/>
                  </a:cubicBezTo>
                  <a:cubicBezTo>
                    <a:pt x="184334" y="184017"/>
                    <a:pt x="177828" y="180053"/>
                    <a:pt x="176527" y="173447"/>
                  </a:cubicBezTo>
                  <a:lnTo>
                    <a:pt x="167418" y="148341"/>
                  </a:lnTo>
                  <a:cubicBezTo>
                    <a:pt x="167418" y="148341"/>
                    <a:pt x="167418" y="148341"/>
                    <a:pt x="167418" y="279153"/>
                  </a:cubicBezTo>
                  <a:cubicBezTo>
                    <a:pt x="167418" y="287081"/>
                    <a:pt x="160912" y="293688"/>
                    <a:pt x="153105" y="293688"/>
                  </a:cubicBezTo>
                  <a:cubicBezTo>
                    <a:pt x="145297" y="293688"/>
                    <a:pt x="140093" y="287081"/>
                    <a:pt x="140093" y="279153"/>
                  </a:cubicBezTo>
                  <a:cubicBezTo>
                    <a:pt x="140093" y="279153"/>
                    <a:pt x="140093" y="279153"/>
                    <a:pt x="140093" y="195909"/>
                  </a:cubicBezTo>
                  <a:cubicBezTo>
                    <a:pt x="140093" y="195909"/>
                    <a:pt x="140093" y="195909"/>
                    <a:pt x="133586" y="195909"/>
                  </a:cubicBezTo>
                  <a:cubicBezTo>
                    <a:pt x="134888" y="195909"/>
                    <a:pt x="136189" y="195909"/>
                    <a:pt x="138791" y="194588"/>
                  </a:cubicBezTo>
                  <a:cubicBezTo>
                    <a:pt x="150502" y="190624"/>
                    <a:pt x="155707" y="177411"/>
                    <a:pt x="151804" y="166840"/>
                  </a:cubicBezTo>
                  <a:cubicBezTo>
                    <a:pt x="151804" y="166840"/>
                    <a:pt x="151804" y="166840"/>
                    <a:pt x="120574" y="73025"/>
                  </a:cubicBezTo>
                  <a:close/>
                  <a:moveTo>
                    <a:pt x="46220" y="66675"/>
                  </a:moveTo>
                  <a:cubicBezTo>
                    <a:pt x="47550" y="66675"/>
                    <a:pt x="59520" y="66675"/>
                    <a:pt x="72821" y="66675"/>
                  </a:cubicBezTo>
                  <a:cubicBezTo>
                    <a:pt x="84792" y="66675"/>
                    <a:pt x="96762" y="66675"/>
                    <a:pt x="98092" y="66675"/>
                  </a:cubicBezTo>
                  <a:cubicBezTo>
                    <a:pt x="103413" y="66675"/>
                    <a:pt x="108733" y="69315"/>
                    <a:pt x="111393" y="74595"/>
                  </a:cubicBezTo>
                  <a:cubicBezTo>
                    <a:pt x="111393" y="74595"/>
                    <a:pt x="111393" y="74595"/>
                    <a:pt x="143315" y="169638"/>
                  </a:cubicBezTo>
                  <a:cubicBezTo>
                    <a:pt x="145975" y="176239"/>
                    <a:pt x="143315" y="184159"/>
                    <a:pt x="135334" y="185479"/>
                  </a:cubicBezTo>
                  <a:cubicBezTo>
                    <a:pt x="128684" y="188119"/>
                    <a:pt x="122034" y="184159"/>
                    <a:pt x="119374" y="177559"/>
                  </a:cubicBezTo>
                  <a:cubicBezTo>
                    <a:pt x="119374" y="177559"/>
                    <a:pt x="119374" y="177559"/>
                    <a:pt x="108733" y="148518"/>
                  </a:cubicBezTo>
                  <a:cubicBezTo>
                    <a:pt x="108733" y="148518"/>
                    <a:pt x="108733" y="148518"/>
                    <a:pt x="108733" y="295043"/>
                  </a:cubicBezTo>
                  <a:cubicBezTo>
                    <a:pt x="108733" y="302963"/>
                    <a:pt x="102083" y="309563"/>
                    <a:pt x="94102" y="309563"/>
                  </a:cubicBezTo>
                  <a:cubicBezTo>
                    <a:pt x="84792" y="309563"/>
                    <a:pt x="78141" y="302963"/>
                    <a:pt x="78141" y="295043"/>
                  </a:cubicBezTo>
                  <a:cubicBezTo>
                    <a:pt x="78141" y="295043"/>
                    <a:pt x="78141" y="295043"/>
                    <a:pt x="78141" y="202640"/>
                  </a:cubicBezTo>
                  <a:cubicBezTo>
                    <a:pt x="78141" y="202640"/>
                    <a:pt x="78141" y="202640"/>
                    <a:pt x="66171" y="202640"/>
                  </a:cubicBezTo>
                  <a:cubicBezTo>
                    <a:pt x="66171" y="202640"/>
                    <a:pt x="66171" y="202640"/>
                    <a:pt x="66171" y="295043"/>
                  </a:cubicBezTo>
                  <a:cubicBezTo>
                    <a:pt x="66171" y="302963"/>
                    <a:pt x="59520" y="309563"/>
                    <a:pt x="50210" y="309563"/>
                  </a:cubicBezTo>
                  <a:cubicBezTo>
                    <a:pt x="42229" y="309563"/>
                    <a:pt x="35579" y="302963"/>
                    <a:pt x="35579" y="295043"/>
                  </a:cubicBezTo>
                  <a:cubicBezTo>
                    <a:pt x="35579" y="295043"/>
                    <a:pt x="35579" y="295043"/>
                    <a:pt x="35579" y="148518"/>
                  </a:cubicBezTo>
                  <a:cubicBezTo>
                    <a:pt x="35579" y="148518"/>
                    <a:pt x="35579" y="148518"/>
                    <a:pt x="24938" y="177559"/>
                  </a:cubicBezTo>
                  <a:cubicBezTo>
                    <a:pt x="22278" y="184159"/>
                    <a:pt x="15628" y="188119"/>
                    <a:pt x="8978" y="185479"/>
                  </a:cubicBezTo>
                  <a:cubicBezTo>
                    <a:pt x="997" y="184159"/>
                    <a:pt x="-1663" y="176239"/>
                    <a:pt x="997" y="169638"/>
                  </a:cubicBezTo>
                  <a:cubicBezTo>
                    <a:pt x="997" y="169638"/>
                    <a:pt x="997" y="169638"/>
                    <a:pt x="32919" y="74595"/>
                  </a:cubicBezTo>
                  <a:cubicBezTo>
                    <a:pt x="35579" y="69315"/>
                    <a:pt x="40899" y="66675"/>
                    <a:pt x="46220" y="66675"/>
                  </a:cubicBezTo>
                  <a:close/>
                  <a:moveTo>
                    <a:pt x="289643" y="49213"/>
                  </a:moveTo>
                  <a:cubicBezTo>
                    <a:pt x="301549" y="49213"/>
                    <a:pt x="309487" y="58103"/>
                    <a:pt x="309487" y="68263"/>
                  </a:cubicBezTo>
                  <a:cubicBezTo>
                    <a:pt x="309487" y="79693"/>
                    <a:pt x="300227" y="87313"/>
                    <a:pt x="289643" y="87313"/>
                  </a:cubicBezTo>
                  <a:cubicBezTo>
                    <a:pt x="280383" y="87313"/>
                    <a:pt x="269799" y="79693"/>
                    <a:pt x="269799" y="68263"/>
                  </a:cubicBezTo>
                  <a:cubicBezTo>
                    <a:pt x="269799" y="68263"/>
                    <a:pt x="271122" y="68263"/>
                    <a:pt x="271122" y="68263"/>
                  </a:cubicBezTo>
                  <a:cubicBezTo>
                    <a:pt x="271122" y="65723"/>
                    <a:pt x="272445" y="63183"/>
                    <a:pt x="272445" y="59373"/>
                  </a:cubicBezTo>
                  <a:cubicBezTo>
                    <a:pt x="276414" y="54293"/>
                    <a:pt x="283028" y="49213"/>
                    <a:pt x="289643" y="49213"/>
                  </a:cubicBezTo>
                  <a:close/>
                  <a:moveTo>
                    <a:pt x="244544" y="33338"/>
                  </a:moveTo>
                  <a:cubicBezTo>
                    <a:pt x="257533" y="33338"/>
                    <a:pt x="266625" y="43861"/>
                    <a:pt x="266625" y="55699"/>
                  </a:cubicBezTo>
                  <a:cubicBezTo>
                    <a:pt x="266625" y="68853"/>
                    <a:pt x="256234" y="79376"/>
                    <a:pt x="244544" y="79376"/>
                  </a:cubicBezTo>
                  <a:cubicBezTo>
                    <a:pt x="235452" y="79376"/>
                    <a:pt x="226360" y="72799"/>
                    <a:pt x="223762" y="63592"/>
                  </a:cubicBezTo>
                  <a:cubicBezTo>
                    <a:pt x="225061" y="59645"/>
                    <a:pt x="226360" y="54384"/>
                    <a:pt x="226360" y="49123"/>
                  </a:cubicBezTo>
                  <a:cubicBezTo>
                    <a:pt x="226360" y="47807"/>
                    <a:pt x="226360" y="46492"/>
                    <a:pt x="226360" y="43861"/>
                  </a:cubicBezTo>
                  <a:cubicBezTo>
                    <a:pt x="230256" y="37284"/>
                    <a:pt x="236751" y="33338"/>
                    <a:pt x="244544" y="33338"/>
                  </a:cubicBezTo>
                  <a:close/>
                  <a:moveTo>
                    <a:pt x="192806" y="23813"/>
                  </a:moveTo>
                  <a:cubicBezTo>
                    <a:pt x="205756" y="23813"/>
                    <a:pt x="217412" y="35469"/>
                    <a:pt x="217412" y="48420"/>
                  </a:cubicBezTo>
                  <a:cubicBezTo>
                    <a:pt x="217412" y="62665"/>
                    <a:pt x="205756" y="73026"/>
                    <a:pt x="192806" y="73026"/>
                  </a:cubicBezTo>
                  <a:cubicBezTo>
                    <a:pt x="179855" y="73026"/>
                    <a:pt x="169494" y="63961"/>
                    <a:pt x="168199" y="51010"/>
                  </a:cubicBezTo>
                  <a:cubicBezTo>
                    <a:pt x="169494" y="48420"/>
                    <a:pt x="170789" y="44534"/>
                    <a:pt x="170789" y="39354"/>
                  </a:cubicBezTo>
                  <a:cubicBezTo>
                    <a:pt x="170789" y="39354"/>
                    <a:pt x="170789" y="39354"/>
                    <a:pt x="170789" y="38059"/>
                  </a:cubicBezTo>
                  <a:cubicBezTo>
                    <a:pt x="174674" y="30288"/>
                    <a:pt x="182445" y="23813"/>
                    <a:pt x="192806" y="23813"/>
                  </a:cubicBezTo>
                  <a:close/>
                  <a:moveTo>
                    <a:pt x="133275" y="12700"/>
                  </a:moveTo>
                  <a:cubicBezTo>
                    <a:pt x="148118" y="12700"/>
                    <a:pt x="160262" y="24548"/>
                    <a:pt x="160262" y="39029"/>
                  </a:cubicBezTo>
                  <a:cubicBezTo>
                    <a:pt x="160262" y="54827"/>
                    <a:pt x="148118" y="66675"/>
                    <a:pt x="133275" y="66675"/>
                  </a:cubicBezTo>
                  <a:cubicBezTo>
                    <a:pt x="121130" y="66675"/>
                    <a:pt x="110335" y="60093"/>
                    <a:pt x="106287" y="48245"/>
                  </a:cubicBezTo>
                  <a:cubicBezTo>
                    <a:pt x="108986" y="42979"/>
                    <a:pt x="111685" y="36396"/>
                    <a:pt x="111685" y="29814"/>
                  </a:cubicBezTo>
                  <a:cubicBezTo>
                    <a:pt x="111685" y="27181"/>
                    <a:pt x="110335" y="25865"/>
                    <a:pt x="110335" y="23232"/>
                  </a:cubicBezTo>
                  <a:cubicBezTo>
                    <a:pt x="115733" y="16649"/>
                    <a:pt x="123829" y="12700"/>
                    <a:pt x="133275" y="12700"/>
                  </a:cubicBezTo>
                  <a:close/>
                  <a:moveTo>
                    <a:pt x="72809" y="0"/>
                  </a:moveTo>
                  <a:cubicBezTo>
                    <a:pt x="88472" y="0"/>
                    <a:pt x="101525" y="14426"/>
                    <a:pt x="101525" y="30163"/>
                  </a:cubicBezTo>
                  <a:cubicBezTo>
                    <a:pt x="101525" y="47211"/>
                    <a:pt x="87167" y="60325"/>
                    <a:pt x="72809" y="60325"/>
                  </a:cubicBezTo>
                  <a:cubicBezTo>
                    <a:pt x="57145" y="60325"/>
                    <a:pt x="42787" y="47211"/>
                    <a:pt x="42787" y="30163"/>
                  </a:cubicBezTo>
                  <a:cubicBezTo>
                    <a:pt x="42787" y="14426"/>
                    <a:pt x="55840" y="0"/>
                    <a:pt x="728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535801" y="3386039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535801" y="4069555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535801" y="4775682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785139" y="2222500"/>
            <a:ext cx="2053514" cy="3133726"/>
            <a:chOff x="3785139" y="2222500"/>
            <a:chExt cx="2053514" cy="3133726"/>
          </a:xfrm>
        </p:grpSpPr>
        <p:sp>
          <p:nvSpPr>
            <p:cNvPr id="7" name="矩形 6"/>
            <p:cNvSpPr/>
            <p:nvPr/>
          </p:nvSpPr>
          <p:spPr>
            <a:xfrm>
              <a:off x="3785139" y="2222500"/>
              <a:ext cx="2053514" cy="3133726"/>
            </a:xfrm>
            <a:prstGeom prst="rect">
              <a:avLst/>
            </a:prstGeom>
            <a:solidFill>
              <a:srgbClr val="0070C0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/>
            <p:cNvSpPr/>
            <p:nvPr/>
          </p:nvSpPr>
          <p:spPr>
            <a:xfrm>
              <a:off x="3971492" y="3349306"/>
              <a:ext cx="1701323" cy="4120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/>
            <p:cNvSpPr/>
            <p:nvPr/>
          </p:nvSpPr>
          <p:spPr>
            <a:xfrm>
              <a:off x="3971492" y="4044928"/>
              <a:ext cx="1701323" cy="4120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/>
            <p:cNvSpPr/>
            <p:nvPr/>
          </p:nvSpPr>
          <p:spPr>
            <a:xfrm>
              <a:off x="3971492" y="4740550"/>
              <a:ext cx="1701323" cy="4120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16"/>
            <p:cNvSpPr/>
            <p:nvPr/>
          </p:nvSpPr>
          <p:spPr>
            <a:xfrm>
              <a:off x="4553373" y="2480401"/>
              <a:ext cx="547545" cy="547543"/>
            </a:xfrm>
            <a:custGeom>
              <a:avLst/>
              <a:gdLst>
                <a:gd name="connsiteX0" fmla="*/ 199497 w 331788"/>
                <a:gd name="connsiteY0" fmla="*/ 265112 h 331787"/>
                <a:gd name="connsiteX1" fmla="*/ 209798 w 331788"/>
                <a:gd name="connsiteY1" fmla="*/ 279217 h 331787"/>
                <a:gd name="connsiteX2" fmla="*/ 238126 w 331788"/>
                <a:gd name="connsiteY2" fmla="*/ 315118 h 331787"/>
                <a:gd name="connsiteX3" fmla="*/ 166018 w 331788"/>
                <a:gd name="connsiteY3" fmla="*/ 331787 h 331787"/>
                <a:gd name="connsiteX4" fmla="*/ 122238 w 331788"/>
                <a:gd name="connsiteY4" fmla="*/ 325376 h 331787"/>
                <a:gd name="connsiteX5" fmla="*/ 199497 w 331788"/>
                <a:gd name="connsiteY5" fmla="*/ 265112 h 331787"/>
                <a:gd name="connsiteX6" fmla="*/ 190500 w 331788"/>
                <a:gd name="connsiteY6" fmla="*/ 228600 h 331787"/>
                <a:gd name="connsiteX7" fmla="*/ 201490 w 331788"/>
                <a:gd name="connsiteY7" fmla="*/ 228600 h 331787"/>
                <a:gd name="connsiteX8" fmla="*/ 206375 w 331788"/>
                <a:gd name="connsiteY8" fmla="*/ 236394 h 331787"/>
                <a:gd name="connsiteX9" fmla="*/ 200269 w 331788"/>
                <a:gd name="connsiteY9" fmla="*/ 242888 h 331787"/>
                <a:gd name="connsiteX10" fmla="*/ 190500 w 331788"/>
                <a:gd name="connsiteY10" fmla="*/ 228600 h 331787"/>
                <a:gd name="connsiteX11" fmla="*/ 146452 w 331788"/>
                <a:gd name="connsiteY11" fmla="*/ 228600 h 331787"/>
                <a:gd name="connsiteX12" fmla="*/ 164590 w 331788"/>
                <a:gd name="connsiteY12" fmla="*/ 229897 h 331787"/>
                <a:gd name="connsiteX13" fmla="*/ 165885 w 331788"/>
                <a:gd name="connsiteY13" fmla="*/ 229897 h 331787"/>
                <a:gd name="connsiteX14" fmla="*/ 173659 w 331788"/>
                <a:gd name="connsiteY14" fmla="*/ 229897 h 331787"/>
                <a:gd name="connsiteX15" fmla="*/ 190501 w 331788"/>
                <a:gd name="connsiteY15" fmla="*/ 253240 h 331787"/>
                <a:gd name="connsiteX16" fmla="*/ 103699 w 331788"/>
                <a:gd name="connsiteY16" fmla="*/ 320675 h 331787"/>
                <a:gd name="connsiteX17" fmla="*/ 77788 w 331788"/>
                <a:gd name="connsiteY17" fmla="*/ 306410 h 331787"/>
                <a:gd name="connsiteX18" fmla="*/ 112768 w 331788"/>
                <a:gd name="connsiteY18" fmla="*/ 244162 h 331787"/>
                <a:gd name="connsiteX19" fmla="*/ 121837 w 331788"/>
                <a:gd name="connsiteY19" fmla="*/ 245459 h 331787"/>
                <a:gd name="connsiteX20" fmla="*/ 146452 w 331788"/>
                <a:gd name="connsiteY20" fmla="*/ 228600 h 331787"/>
                <a:gd name="connsiteX21" fmla="*/ 323851 w 331788"/>
                <a:gd name="connsiteY21" fmla="*/ 217487 h 331787"/>
                <a:gd name="connsiteX22" fmla="*/ 249631 w 331788"/>
                <a:gd name="connsiteY22" fmla="*/ 307975 h 331787"/>
                <a:gd name="connsiteX23" fmla="*/ 207963 w 331788"/>
                <a:gd name="connsiteY23" fmla="*/ 253682 h 331787"/>
                <a:gd name="connsiteX24" fmla="*/ 218380 w 331788"/>
                <a:gd name="connsiteY24" fmla="*/ 243341 h 331787"/>
                <a:gd name="connsiteX25" fmla="*/ 227495 w 331788"/>
                <a:gd name="connsiteY25" fmla="*/ 244634 h 331787"/>
                <a:gd name="connsiteX26" fmla="*/ 253537 w 331788"/>
                <a:gd name="connsiteY26" fmla="*/ 225243 h 331787"/>
                <a:gd name="connsiteX27" fmla="*/ 323851 w 331788"/>
                <a:gd name="connsiteY27" fmla="*/ 217487 h 331787"/>
                <a:gd name="connsiteX28" fmla="*/ 3175 w 331788"/>
                <a:gd name="connsiteY28" fmla="*/ 196850 h 331787"/>
                <a:gd name="connsiteX29" fmla="*/ 93642 w 331788"/>
                <a:gd name="connsiteY29" fmla="*/ 222902 h 331787"/>
                <a:gd name="connsiteX30" fmla="*/ 100013 w 331788"/>
                <a:gd name="connsiteY30" fmla="*/ 235927 h 331787"/>
                <a:gd name="connsiteX31" fmla="*/ 65610 w 331788"/>
                <a:gd name="connsiteY31" fmla="*/ 298450 h 331787"/>
                <a:gd name="connsiteX32" fmla="*/ 3175 w 331788"/>
                <a:gd name="connsiteY32" fmla="*/ 196850 h 331787"/>
                <a:gd name="connsiteX33" fmla="*/ 146517 w 331788"/>
                <a:gd name="connsiteY33" fmla="*/ 192087 h 331787"/>
                <a:gd name="connsiteX34" fmla="*/ 163513 w 331788"/>
                <a:gd name="connsiteY34" fmla="*/ 215900 h 331787"/>
                <a:gd name="connsiteX35" fmla="*/ 147825 w 331788"/>
                <a:gd name="connsiteY35" fmla="*/ 214577 h 331787"/>
                <a:gd name="connsiteX36" fmla="*/ 141288 w 331788"/>
                <a:gd name="connsiteY36" fmla="*/ 200025 h 331787"/>
                <a:gd name="connsiteX37" fmla="*/ 146517 w 331788"/>
                <a:gd name="connsiteY37" fmla="*/ 192087 h 331787"/>
                <a:gd name="connsiteX38" fmla="*/ 277877 w 331788"/>
                <a:gd name="connsiteY38" fmla="*/ 160337 h 331787"/>
                <a:gd name="connsiteX39" fmla="*/ 314326 w 331788"/>
                <a:gd name="connsiteY39" fmla="*/ 204624 h 331787"/>
                <a:gd name="connsiteX40" fmla="*/ 253143 w 331788"/>
                <a:gd name="connsiteY40" fmla="*/ 211137 h 331787"/>
                <a:gd name="connsiteX41" fmla="*/ 249238 w 331788"/>
                <a:gd name="connsiteY41" fmla="*/ 203322 h 331787"/>
                <a:gd name="connsiteX42" fmla="*/ 277877 w 331788"/>
                <a:gd name="connsiteY42" fmla="*/ 160337 h 331787"/>
                <a:gd name="connsiteX43" fmla="*/ 290513 w 331788"/>
                <a:gd name="connsiteY43" fmla="*/ 153987 h 331787"/>
                <a:gd name="connsiteX44" fmla="*/ 331788 w 331788"/>
                <a:gd name="connsiteY44" fmla="*/ 167061 h 331787"/>
                <a:gd name="connsiteX45" fmla="*/ 329125 w 331788"/>
                <a:gd name="connsiteY45" fmla="*/ 198437 h 331787"/>
                <a:gd name="connsiteX46" fmla="*/ 290513 w 331788"/>
                <a:gd name="connsiteY46" fmla="*/ 153987 h 331787"/>
                <a:gd name="connsiteX47" fmla="*/ 113341 w 331788"/>
                <a:gd name="connsiteY47" fmla="*/ 139700 h 331787"/>
                <a:gd name="connsiteX48" fmla="*/ 130085 w 331788"/>
                <a:gd name="connsiteY48" fmla="*/ 169324 h 331787"/>
                <a:gd name="connsiteX49" fmla="*/ 136525 w 331788"/>
                <a:gd name="connsiteY49" fmla="*/ 178340 h 331787"/>
                <a:gd name="connsiteX50" fmla="*/ 128797 w 331788"/>
                <a:gd name="connsiteY50" fmla="*/ 191219 h 331787"/>
                <a:gd name="connsiteX51" fmla="*/ 121069 w 331788"/>
                <a:gd name="connsiteY51" fmla="*/ 189932 h 331787"/>
                <a:gd name="connsiteX52" fmla="*/ 95310 w 331788"/>
                <a:gd name="connsiteY52" fmla="*/ 207963 h 331787"/>
                <a:gd name="connsiteX53" fmla="*/ 1288 w 331788"/>
                <a:gd name="connsiteY53" fmla="*/ 179628 h 331787"/>
                <a:gd name="connsiteX54" fmla="*/ 0 w 331788"/>
                <a:gd name="connsiteY54" fmla="*/ 165460 h 331787"/>
                <a:gd name="connsiteX55" fmla="*/ 1288 w 331788"/>
                <a:gd name="connsiteY55" fmla="*/ 151292 h 331787"/>
                <a:gd name="connsiteX56" fmla="*/ 113341 w 331788"/>
                <a:gd name="connsiteY56" fmla="*/ 139700 h 331787"/>
                <a:gd name="connsiteX57" fmla="*/ 186315 w 331788"/>
                <a:gd name="connsiteY57" fmla="*/ 138112 h 331787"/>
                <a:gd name="connsiteX58" fmla="*/ 268288 w 331788"/>
                <a:gd name="connsiteY58" fmla="*/ 149780 h 331787"/>
                <a:gd name="connsiteX59" fmla="*/ 238829 w 331788"/>
                <a:gd name="connsiteY59" fmla="*/ 193860 h 331787"/>
                <a:gd name="connsiteX60" fmla="*/ 227301 w 331788"/>
                <a:gd name="connsiteY60" fmla="*/ 191267 h 331787"/>
                <a:gd name="connsiteX61" fmla="*/ 200404 w 331788"/>
                <a:gd name="connsiteY61" fmla="*/ 214604 h 331787"/>
                <a:gd name="connsiteX62" fmla="*/ 179911 w 331788"/>
                <a:gd name="connsiteY62" fmla="*/ 215900 h 331787"/>
                <a:gd name="connsiteX63" fmla="*/ 155575 w 331788"/>
                <a:gd name="connsiteY63" fmla="*/ 179599 h 331787"/>
                <a:gd name="connsiteX64" fmla="*/ 173507 w 331788"/>
                <a:gd name="connsiteY64" fmla="*/ 154966 h 331787"/>
                <a:gd name="connsiteX65" fmla="*/ 186315 w 331788"/>
                <a:gd name="connsiteY65" fmla="*/ 138112 h 331787"/>
                <a:gd name="connsiteX66" fmla="*/ 168276 w 331788"/>
                <a:gd name="connsiteY66" fmla="*/ 138112 h 331787"/>
                <a:gd name="connsiteX67" fmla="*/ 161661 w 331788"/>
                <a:gd name="connsiteY67" fmla="*/ 145566 h 331787"/>
                <a:gd name="connsiteX68" fmla="*/ 145786 w 331788"/>
                <a:gd name="connsiteY68" fmla="*/ 166687 h 331787"/>
                <a:gd name="connsiteX69" fmla="*/ 141817 w 331788"/>
                <a:gd name="connsiteY69" fmla="*/ 161718 h 331787"/>
                <a:gd name="connsiteX70" fmla="*/ 128588 w 331788"/>
                <a:gd name="connsiteY70" fmla="*/ 139354 h 331787"/>
                <a:gd name="connsiteX71" fmla="*/ 168276 w 331788"/>
                <a:gd name="connsiteY71" fmla="*/ 138112 h 331787"/>
                <a:gd name="connsiteX72" fmla="*/ 220028 w 331788"/>
                <a:gd name="connsiteY72" fmla="*/ 103187 h 331787"/>
                <a:gd name="connsiteX73" fmla="*/ 232728 w 331788"/>
                <a:gd name="connsiteY73" fmla="*/ 105784 h 331787"/>
                <a:gd name="connsiteX74" fmla="*/ 237808 w 331788"/>
                <a:gd name="connsiteY74" fmla="*/ 105784 h 331787"/>
                <a:gd name="connsiteX75" fmla="*/ 246698 w 331788"/>
                <a:gd name="connsiteY75" fmla="*/ 118773 h 331787"/>
                <a:gd name="connsiteX76" fmla="*/ 255588 w 331788"/>
                <a:gd name="connsiteY76" fmla="*/ 131762 h 331787"/>
                <a:gd name="connsiteX77" fmla="*/ 198438 w 331788"/>
                <a:gd name="connsiteY77" fmla="*/ 125267 h 331787"/>
                <a:gd name="connsiteX78" fmla="*/ 220028 w 331788"/>
                <a:gd name="connsiteY78" fmla="*/ 103187 h 331787"/>
                <a:gd name="connsiteX79" fmla="*/ 317236 w 331788"/>
                <a:gd name="connsiteY79" fmla="*/ 98425 h 331787"/>
                <a:gd name="connsiteX80" fmla="*/ 331788 w 331788"/>
                <a:gd name="connsiteY80" fmla="*/ 152400 h 331787"/>
                <a:gd name="connsiteX81" fmla="*/ 292100 w 331788"/>
                <a:gd name="connsiteY81" fmla="*/ 140552 h 331787"/>
                <a:gd name="connsiteX82" fmla="*/ 317236 w 331788"/>
                <a:gd name="connsiteY82" fmla="*/ 98425 h 331787"/>
                <a:gd name="connsiteX83" fmla="*/ 286068 w 331788"/>
                <a:gd name="connsiteY83" fmla="*/ 52387 h 331787"/>
                <a:gd name="connsiteX84" fmla="*/ 309563 w 331788"/>
                <a:gd name="connsiteY84" fmla="*/ 84748 h 331787"/>
                <a:gd name="connsiteX85" fmla="*/ 278236 w 331788"/>
                <a:gd name="connsiteY85" fmla="*/ 136525 h 331787"/>
                <a:gd name="connsiteX86" fmla="*/ 276931 w 331788"/>
                <a:gd name="connsiteY86" fmla="*/ 136525 h 331787"/>
                <a:gd name="connsiteX87" fmla="*/ 258657 w 331788"/>
                <a:gd name="connsiteY87" fmla="*/ 110636 h 331787"/>
                <a:gd name="connsiteX88" fmla="*/ 250825 w 331788"/>
                <a:gd name="connsiteY88" fmla="*/ 98986 h 331787"/>
                <a:gd name="connsiteX89" fmla="*/ 259962 w 331788"/>
                <a:gd name="connsiteY89" fmla="*/ 78275 h 331787"/>
                <a:gd name="connsiteX90" fmla="*/ 258657 w 331788"/>
                <a:gd name="connsiteY90" fmla="*/ 70509 h 331787"/>
                <a:gd name="connsiteX91" fmla="*/ 286068 w 331788"/>
                <a:gd name="connsiteY91" fmla="*/ 52387 h 331787"/>
                <a:gd name="connsiteX92" fmla="*/ 73025 w 331788"/>
                <a:gd name="connsiteY92" fmla="*/ 28575 h 331787"/>
                <a:gd name="connsiteX93" fmla="*/ 107950 w 331788"/>
                <a:gd name="connsiteY93" fmla="*/ 126377 h 331787"/>
                <a:gd name="connsiteX94" fmla="*/ 3175 w 331788"/>
                <a:gd name="connsiteY94" fmla="*/ 138113 h 331787"/>
                <a:gd name="connsiteX95" fmla="*/ 73025 w 331788"/>
                <a:gd name="connsiteY95" fmla="*/ 28575 h 331787"/>
                <a:gd name="connsiteX96" fmla="*/ 203200 w 331788"/>
                <a:gd name="connsiteY96" fmla="*/ 4762 h 331787"/>
                <a:gd name="connsiteX97" fmla="*/ 274638 w 331788"/>
                <a:gd name="connsiteY97" fmla="*/ 41817 h 331787"/>
                <a:gd name="connsiteX98" fmla="*/ 251258 w 331788"/>
                <a:gd name="connsiteY98" fmla="*/ 57150 h 331787"/>
                <a:gd name="connsiteX99" fmla="*/ 233074 w 331788"/>
                <a:gd name="connsiteY99" fmla="*/ 50761 h 331787"/>
                <a:gd name="connsiteX100" fmla="*/ 225281 w 331788"/>
                <a:gd name="connsiteY100" fmla="*/ 52039 h 331787"/>
                <a:gd name="connsiteX101" fmla="*/ 203200 w 331788"/>
                <a:gd name="connsiteY101" fmla="*/ 4762 h 331787"/>
                <a:gd name="connsiteX102" fmla="*/ 165260 w 331788"/>
                <a:gd name="connsiteY102" fmla="*/ 0 h 331787"/>
                <a:gd name="connsiteX103" fmla="*/ 185786 w 331788"/>
                <a:gd name="connsiteY103" fmla="*/ 1290 h 331787"/>
                <a:gd name="connsiteX104" fmla="*/ 212725 w 331788"/>
                <a:gd name="connsiteY104" fmla="*/ 59333 h 331787"/>
                <a:gd name="connsiteX105" fmla="*/ 205028 w 331788"/>
                <a:gd name="connsiteY105" fmla="*/ 77390 h 331787"/>
                <a:gd name="connsiteX106" fmla="*/ 208876 w 331788"/>
                <a:gd name="connsiteY106" fmla="*/ 91579 h 331787"/>
                <a:gd name="connsiteX107" fmla="*/ 179371 w 331788"/>
                <a:gd name="connsiteY107" fmla="*/ 122535 h 331787"/>
                <a:gd name="connsiteX108" fmla="*/ 176806 w 331788"/>
                <a:gd name="connsiteY108" fmla="*/ 122535 h 331787"/>
                <a:gd name="connsiteX109" fmla="*/ 122927 w 331788"/>
                <a:gd name="connsiteY109" fmla="*/ 123825 h 331787"/>
                <a:gd name="connsiteX110" fmla="*/ 85725 w 331788"/>
                <a:gd name="connsiteY110" fmla="*/ 20637 h 331787"/>
                <a:gd name="connsiteX111" fmla="*/ 165260 w 331788"/>
                <a:gd name="connsiteY11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1788" h="331787">
                  <a:moveTo>
                    <a:pt x="199497" y="265112"/>
                  </a:moveTo>
                  <a:cubicBezTo>
                    <a:pt x="203360" y="270241"/>
                    <a:pt x="205935" y="274088"/>
                    <a:pt x="209798" y="279217"/>
                  </a:cubicBezTo>
                  <a:cubicBezTo>
                    <a:pt x="222674" y="295885"/>
                    <a:pt x="231688" y="307425"/>
                    <a:pt x="238126" y="315118"/>
                  </a:cubicBezTo>
                  <a:cubicBezTo>
                    <a:pt x="216236" y="325376"/>
                    <a:pt x="191771" y="331787"/>
                    <a:pt x="166018" y="331787"/>
                  </a:cubicBezTo>
                  <a:cubicBezTo>
                    <a:pt x="150566" y="331787"/>
                    <a:pt x="136402" y="329223"/>
                    <a:pt x="122238" y="325376"/>
                  </a:cubicBezTo>
                  <a:cubicBezTo>
                    <a:pt x="141553" y="312554"/>
                    <a:pt x="169881" y="293321"/>
                    <a:pt x="199497" y="265112"/>
                  </a:cubicBezTo>
                  <a:close/>
                  <a:moveTo>
                    <a:pt x="190500" y="228600"/>
                  </a:moveTo>
                  <a:cubicBezTo>
                    <a:pt x="194163" y="228600"/>
                    <a:pt x="197827" y="228600"/>
                    <a:pt x="201490" y="228600"/>
                  </a:cubicBezTo>
                  <a:cubicBezTo>
                    <a:pt x="202712" y="231198"/>
                    <a:pt x="203933" y="233796"/>
                    <a:pt x="206375" y="236394"/>
                  </a:cubicBezTo>
                  <a:cubicBezTo>
                    <a:pt x="203933" y="237693"/>
                    <a:pt x="201490" y="240290"/>
                    <a:pt x="200269" y="242888"/>
                  </a:cubicBezTo>
                  <a:cubicBezTo>
                    <a:pt x="196606" y="237693"/>
                    <a:pt x="194163" y="233796"/>
                    <a:pt x="190500" y="228600"/>
                  </a:cubicBezTo>
                  <a:close/>
                  <a:moveTo>
                    <a:pt x="146452" y="228600"/>
                  </a:moveTo>
                  <a:cubicBezTo>
                    <a:pt x="152930" y="228600"/>
                    <a:pt x="159408" y="229897"/>
                    <a:pt x="164590" y="229897"/>
                  </a:cubicBezTo>
                  <a:cubicBezTo>
                    <a:pt x="164590" y="229897"/>
                    <a:pt x="164590" y="229897"/>
                    <a:pt x="165885" y="229897"/>
                  </a:cubicBezTo>
                  <a:cubicBezTo>
                    <a:pt x="168477" y="229897"/>
                    <a:pt x="171068" y="229897"/>
                    <a:pt x="173659" y="229897"/>
                  </a:cubicBezTo>
                  <a:cubicBezTo>
                    <a:pt x="178841" y="237678"/>
                    <a:pt x="185319" y="245459"/>
                    <a:pt x="190501" y="253240"/>
                  </a:cubicBezTo>
                  <a:cubicBezTo>
                    <a:pt x="156817" y="286958"/>
                    <a:pt x="123132" y="309004"/>
                    <a:pt x="103699" y="320675"/>
                  </a:cubicBezTo>
                  <a:cubicBezTo>
                    <a:pt x="94630" y="316785"/>
                    <a:pt x="85561" y="311597"/>
                    <a:pt x="77788" y="306410"/>
                  </a:cubicBezTo>
                  <a:cubicBezTo>
                    <a:pt x="84266" y="293442"/>
                    <a:pt x="97221" y="271396"/>
                    <a:pt x="112768" y="244162"/>
                  </a:cubicBezTo>
                  <a:cubicBezTo>
                    <a:pt x="115359" y="245459"/>
                    <a:pt x="117950" y="245459"/>
                    <a:pt x="121837" y="245459"/>
                  </a:cubicBezTo>
                  <a:cubicBezTo>
                    <a:pt x="132201" y="245459"/>
                    <a:pt x="142566" y="238975"/>
                    <a:pt x="146452" y="228600"/>
                  </a:cubicBezTo>
                  <a:close/>
                  <a:moveTo>
                    <a:pt x="323851" y="217487"/>
                  </a:moveTo>
                  <a:cubicBezTo>
                    <a:pt x="310830" y="256268"/>
                    <a:pt x="284788" y="287292"/>
                    <a:pt x="249631" y="307975"/>
                  </a:cubicBezTo>
                  <a:cubicBezTo>
                    <a:pt x="240516" y="295048"/>
                    <a:pt x="224890" y="275658"/>
                    <a:pt x="207963" y="253682"/>
                  </a:cubicBezTo>
                  <a:cubicBezTo>
                    <a:pt x="211869" y="249804"/>
                    <a:pt x="214474" y="247219"/>
                    <a:pt x="218380" y="243341"/>
                  </a:cubicBezTo>
                  <a:cubicBezTo>
                    <a:pt x="220984" y="244634"/>
                    <a:pt x="223588" y="244634"/>
                    <a:pt x="227495" y="244634"/>
                  </a:cubicBezTo>
                  <a:cubicBezTo>
                    <a:pt x="239214" y="244634"/>
                    <a:pt x="250933" y="236878"/>
                    <a:pt x="253537" y="225243"/>
                  </a:cubicBezTo>
                  <a:cubicBezTo>
                    <a:pt x="280881" y="222658"/>
                    <a:pt x="304319" y="220073"/>
                    <a:pt x="323851" y="217487"/>
                  </a:cubicBezTo>
                  <a:close/>
                  <a:moveTo>
                    <a:pt x="3175" y="196850"/>
                  </a:moveTo>
                  <a:cubicBezTo>
                    <a:pt x="23562" y="204666"/>
                    <a:pt x="55417" y="215086"/>
                    <a:pt x="93642" y="222902"/>
                  </a:cubicBezTo>
                  <a:cubicBezTo>
                    <a:pt x="94916" y="228112"/>
                    <a:pt x="96190" y="232019"/>
                    <a:pt x="100013" y="235927"/>
                  </a:cubicBezTo>
                  <a:cubicBezTo>
                    <a:pt x="84723" y="261978"/>
                    <a:pt x="71981" y="284122"/>
                    <a:pt x="65610" y="298450"/>
                  </a:cubicBezTo>
                  <a:cubicBezTo>
                    <a:pt x="33755" y="273702"/>
                    <a:pt x="10820" y="237230"/>
                    <a:pt x="3175" y="196850"/>
                  </a:cubicBezTo>
                  <a:close/>
                  <a:moveTo>
                    <a:pt x="146517" y="192087"/>
                  </a:moveTo>
                  <a:cubicBezTo>
                    <a:pt x="151747" y="200025"/>
                    <a:pt x="156976" y="207963"/>
                    <a:pt x="163513" y="215900"/>
                  </a:cubicBezTo>
                  <a:cubicBezTo>
                    <a:pt x="158284" y="215900"/>
                    <a:pt x="153054" y="214577"/>
                    <a:pt x="147825" y="214577"/>
                  </a:cubicBezTo>
                  <a:cubicBezTo>
                    <a:pt x="147825" y="209286"/>
                    <a:pt x="145210" y="203994"/>
                    <a:pt x="141288" y="200025"/>
                  </a:cubicBezTo>
                  <a:cubicBezTo>
                    <a:pt x="142595" y="197379"/>
                    <a:pt x="145210" y="194733"/>
                    <a:pt x="146517" y="192087"/>
                  </a:cubicBezTo>
                  <a:close/>
                  <a:moveTo>
                    <a:pt x="277877" y="160337"/>
                  </a:moveTo>
                  <a:cubicBezTo>
                    <a:pt x="290894" y="175968"/>
                    <a:pt x="302610" y="190296"/>
                    <a:pt x="314326" y="204624"/>
                  </a:cubicBezTo>
                  <a:cubicBezTo>
                    <a:pt x="297403" y="205927"/>
                    <a:pt x="276575" y="208532"/>
                    <a:pt x="253143" y="211137"/>
                  </a:cubicBezTo>
                  <a:cubicBezTo>
                    <a:pt x="251842" y="207230"/>
                    <a:pt x="251842" y="204624"/>
                    <a:pt x="249238" y="203322"/>
                  </a:cubicBezTo>
                  <a:cubicBezTo>
                    <a:pt x="259652" y="188994"/>
                    <a:pt x="270066" y="174665"/>
                    <a:pt x="277877" y="160337"/>
                  </a:cubicBezTo>
                  <a:close/>
                  <a:moveTo>
                    <a:pt x="290513" y="153987"/>
                  </a:moveTo>
                  <a:cubicBezTo>
                    <a:pt x="306490" y="159216"/>
                    <a:pt x="321136" y="163139"/>
                    <a:pt x="331788" y="167061"/>
                  </a:cubicBezTo>
                  <a:cubicBezTo>
                    <a:pt x="331788" y="178827"/>
                    <a:pt x="330457" y="187978"/>
                    <a:pt x="329125" y="198437"/>
                  </a:cubicBezTo>
                  <a:cubicBezTo>
                    <a:pt x="317142" y="185364"/>
                    <a:pt x="303828" y="170983"/>
                    <a:pt x="290513" y="153987"/>
                  </a:cubicBezTo>
                  <a:close/>
                  <a:moveTo>
                    <a:pt x="113341" y="139700"/>
                  </a:moveTo>
                  <a:cubicBezTo>
                    <a:pt x="118493" y="150004"/>
                    <a:pt x="124933" y="160307"/>
                    <a:pt x="130085" y="169324"/>
                  </a:cubicBezTo>
                  <a:cubicBezTo>
                    <a:pt x="132661" y="171900"/>
                    <a:pt x="135237" y="175764"/>
                    <a:pt x="136525" y="178340"/>
                  </a:cubicBezTo>
                  <a:cubicBezTo>
                    <a:pt x="133949" y="183492"/>
                    <a:pt x="131373" y="187356"/>
                    <a:pt x="128797" y="191219"/>
                  </a:cubicBezTo>
                  <a:cubicBezTo>
                    <a:pt x="126221" y="189932"/>
                    <a:pt x="123645" y="189932"/>
                    <a:pt x="121069" y="189932"/>
                  </a:cubicBezTo>
                  <a:cubicBezTo>
                    <a:pt x="109478" y="189932"/>
                    <a:pt x="99174" y="197659"/>
                    <a:pt x="95310" y="207963"/>
                  </a:cubicBezTo>
                  <a:cubicBezTo>
                    <a:pt x="52807" y="200235"/>
                    <a:pt x="19320" y="187356"/>
                    <a:pt x="1288" y="179628"/>
                  </a:cubicBezTo>
                  <a:cubicBezTo>
                    <a:pt x="0" y="174476"/>
                    <a:pt x="0" y="170612"/>
                    <a:pt x="0" y="165460"/>
                  </a:cubicBezTo>
                  <a:cubicBezTo>
                    <a:pt x="0" y="160307"/>
                    <a:pt x="0" y="156444"/>
                    <a:pt x="1288" y="151292"/>
                  </a:cubicBezTo>
                  <a:cubicBezTo>
                    <a:pt x="23183" y="147428"/>
                    <a:pt x="64399" y="142276"/>
                    <a:pt x="113341" y="139700"/>
                  </a:cubicBezTo>
                  <a:close/>
                  <a:moveTo>
                    <a:pt x="186315" y="138112"/>
                  </a:moveTo>
                  <a:cubicBezTo>
                    <a:pt x="215774" y="139408"/>
                    <a:pt x="243952" y="143298"/>
                    <a:pt x="268288" y="149780"/>
                  </a:cubicBezTo>
                  <a:cubicBezTo>
                    <a:pt x="259322" y="164042"/>
                    <a:pt x="249076" y="179599"/>
                    <a:pt x="238829" y="193860"/>
                  </a:cubicBezTo>
                  <a:cubicBezTo>
                    <a:pt x="234986" y="192564"/>
                    <a:pt x="231144" y="191267"/>
                    <a:pt x="227301" y="191267"/>
                  </a:cubicBezTo>
                  <a:cubicBezTo>
                    <a:pt x="213212" y="191267"/>
                    <a:pt x="201685" y="201639"/>
                    <a:pt x="200404" y="214604"/>
                  </a:cubicBezTo>
                  <a:cubicBezTo>
                    <a:pt x="194000" y="214604"/>
                    <a:pt x="186315" y="214604"/>
                    <a:pt x="179911" y="215900"/>
                  </a:cubicBezTo>
                  <a:cubicBezTo>
                    <a:pt x="170945" y="202936"/>
                    <a:pt x="163260" y="191267"/>
                    <a:pt x="155575" y="179599"/>
                  </a:cubicBezTo>
                  <a:cubicBezTo>
                    <a:pt x="160698" y="171820"/>
                    <a:pt x="167102" y="162745"/>
                    <a:pt x="173507" y="154966"/>
                  </a:cubicBezTo>
                  <a:cubicBezTo>
                    <a:pt x="177349" y="148483"/>
                    <a:pt x="182472" y="143298"/>
                    <a:pt x="186315" y="138112"/>
                  </a:cubicBezTo>
                  <a:close/>
                  <a:moveTo>
                    <a:pt x="168276" y="138112"/>
                  </a:moveTo>
                  <a:cubicBezTo>
                    <a:pt x="165630" y="140597"/>
                    <a:pt x="164307" y="143081"/>
                    <a:pt x="161661" y="145566"/>
                  </a:cubicBezTo>
                  <a:cubicBezTo>
                    <a:pt x="156370" y="153020"/>
                    <a:pt x="151078" y="159232"/>
                    <a:pt x="145786" y="166687"/>
                  </a:cubicBezTo>
                  <a:cubicBezTo>
                    <a:pt x="144463" y="165445"/>
                    <a:pt x="143140" y="162960"/>
                    <a:pt x="141817" y="161718"/>
                  </a:cubicBezTo>
                  <a:cubicBezTo>
                    <a:pt x="137849" y="154263"/>
                    <a:pt x="132557" y="146808"/>
                    <a:pt x="128588" y="139354"/>
                  </a:cubicBezTo>
                  <a:cubicBezTo>
                    <a:pt x="141817" y="139354"/>
                    <a:pt x="155047" y="138112"/>
                    <a:pt x="168276" y="138112"/>
                  </a:cubicBezTo>
                  <a:close/>
                  <a:moveTo>
                    <a:pt x="220028" y="103187"/>
                  </a:moveTo>
                  <a:cubicBezTo>
                    <a:pt x="223838" y="104486"/>
                    <a:pt x="227648" y="105784"/>
                    <a:pt x="232728" y="105784"/>
                  </a:cubicBezTo>
                  <a:cubicBezTo>
                    <a:pt x="233998" y="105784"/>
                    <a:pt x="236538" y="105784"/>
                    <a:pt x="237808" y="105784"/>
                  </a:cubicBezTo>
                  <a:cubicBezTo>
                    <a:pt x="241618" y="109681"/>
                    <a:pt x="244158" y="114877"/>
                    <a:pt x="246698" y="118773"/>
                  </a:cubicBezTo>
                  <a:cubicBezTo>
                    <a:pt x="249238" y="122670"/>
                    <a:pt x="253048" y="127865"/>
                    <a:pt x="255588" y="131762"/>
                  </a:cubicBezTo>
                  <a:cubicBezTo>
                    <a:pt x="237808" y="129164"/>
                    <a:pt x="218758" y="126566"/>
                    <a:pt x="198438" y="125267"/>
                  </a:cubicBezTo>
                  <a:cubicBezTo>
                    <a:pt x="206058" y="117474"/>
                    <a:pt x="213678" y="109681"/>
                    <a:pt x="220028" y="103187"/>
                  </a:cubicBezTo>
                  <a:close/>
                  <a:moveTo>
                    <a:pt x="317236" y="98425"/>
                  </a:moveTo>
                  <a:cubicBezTo>
                    <a:pt x="325173" y="115539"/>
                    <a:pt x="329142" y="133969"/>
                    <a:pt x="331788" y="152400"/>
                  </a:cubicBezTo>
                  <a:cubicBezTo>
                    <a:pt x="319882" y="148450"/>
                    <a:pt x="306652" y="144501"/>
                    <a:pt x="292100" y="140552"/>
                  </a:cubicBezTo>
                  <a:cubicBezTo>
                    <a:pt x="301361" y="124754"/>
                    <a:pt x="310621" y="111589"/>
                    <a:pt x="317236" y="98425"/>
                  </a:cubicBezTo>
                  <a:close/>
                  <a:moveTo>
                    <a:pt x="286068" y="52387"/>
                  </a:moveTo>
                  <a:cubicBezTo>
                    <a:pt x="295205" y="61448"/>
                    <a:pt x="303037" y="71803"/>
                    <a:pt x="309563" y="84748"/>
                  </a:cubicBezTo>
                  <a:cubicBezTo>
                    <a:pt x="301731" y="98986"/>
                    <a:pt x="289984" y="117108"/>
                    <a:pt x="278236" y="136525"/>
                  </a:cubicBezTo>
                  <a:cubicBezTo>
                    <a:pt x="278236" y="136525"/>
                    <a:pt x="276931" y="136525"/>
                    <a:pt x="276931" y="136525"/>
                  </a:cubicBezTo>
                  <a:cubicBezTo>
                    <a:pt x="270404" y="127464"/>
                    <a:pt x="265183" y="119697"/>
                    <a:pt x="258657" y="110636"/>
                  </a:cubicBezTo>
                  <a:cubicBezTo>
                    <a:pt x="256046" y="106753"/>
                    <a:pt x="253436" y="102870"/>
                    <a:pt x="250825" y="98986"/>
                  </a:cubicBezTo>
                  <a:cubicBezTo>
                    <a:pt x="256046" y="93809"/>
                    <a:pt x="259962" y="86042"/>
                    <a:pt x="259962" y="78275"/>
                  </a:cubicBezTo>
                  <a:cubicBezTo>
                    <a:pt x="259962" y="75687"/>
                    <a:pt x="259962" y="73098"/>
                    <a:pt x="258657" y="70509"/>
                  </a:cubicBezTo>
                  <a:cubicBezTo>
                    <a:pt x="269099" y="62742"/>
                    <a:pt x="278236" y="57564"/>
                    <a:pt x="286068" y="52387"/>
                  </a:cubicBezTo>
                  <a:close/>
                  <a:moveTo>
                    <a:pt x="73025" y="28575"/>
                  </a:moveTo>
                  <a:cubicBezTo>
                    <a:pt x="79493" y="54655"/>
                    <a:pt x="92428" y="92472"/>
                    <a:pt x="107950" y="126377"/>
                  </a:cubicBezTo>
                  <a:cubicBezTo>
                    <a:pt x="63970" y="128985"/>
                    <a:pt x="25165" y="134201"/>
                    <a:pt x="3175" y="138113"/>
                  </a:cubicBezTo>
                  <a:cubicBezTo>
                    <a:pt x="10936" y="92472"/>
                    <a:pt x="36806" y="53351"/>
                    <a:pt x="73025" y="28575"/>
                  </a:cubicBezTo>
                  <a:close/>
                  <a:moveTo>
                    <a:pt x="203200" y="4762"/>
                  </a:moveTo>
                  <a:cubicBezTo>
                    <a:pt x="230476" y="11151"/>
                    <a:pt x="255155" y="23928"/>
                    <a:pt x="274638" y="41817"/>
                  </a:cubicBezTo>
                  <a:cubicBezTo>
                    <a:pt x="268144" y="45650"/>
                    <a:pt x="260350" y="52039"/>
                    <a:pt x="251258" y="57150"/>
                  </a:cubicBezTo>
                  <a:cubicBezTo>
                    <a:pt x="246063" y="53316"/>
                    <a:pt x="239568" y="50761"/>
                    <a:pt x="233074" y="50761"/>
                  </a:cubicBezTo>
                  <a:cubicBezTo>
                    <a:pt x="230476" y="50761"/>
                    <a:pt x="227879" y="50761"/>
                    <a:pt x="225281" y="52039"/>
                  </a:cubicBezTo>
                  <a:cubicBezTo>
                    <a:pt x="216189" y="34150"/>
                    <a:pt x="208395" y="17539"/>
                    <a:pt x="203200" y="4762"/>
                  </a:cubicBezTo>
                  <a:close/>
                  <a:moveTo>
                    <a:pt x="165260" y="0"/>
                  </a:moveTo>
                  <a:cubicBezTo>
                    <a:pt x="172957" y="0"/>
                    <a:pt x="179371" y="0"/>
                    <a:pt x="185786" y="1290"/>
                  </a:cubicBezTo>
                  <a:cubicBezTo>
                    <a:pt x="192200" y="15478"/>
                    <a:pt x="199897" y="36115"/>
                    <a:pt x="212725" y="59333"/>
                  </a:cubicBezTo>
                  <a:cubicBezTo>
                    <a:pt x="207594" y="63202"/>
                    <a:pt x="205028" y="69651"/>
                    <a:pt x="205028" y="77390"/>
                  </a:cubicBezTo>
                  <a:cubicBezTo>
                    <a:pt x="205028" y="82550"/>
                    <a:pt x="206311" y="87709"/>
                    <a:pt x="208876" y="91579"/>
                  </a:cubicBezTo>
                  <a:cubicBezTo>
                    <a:pt x="198614" y="100608"/>
                    <a:pt x="188351" y="110926"/>
                    <a:pt x="179371" y="122535"/>
                  </a:cubicBezTo>
                  <a:cubicBezTo>
                    <a:pt x="178089" y="122535"/>
                    <a:pt x="178089" y="122535"/>
                    <a:pt x="176806" y="122535"/>
                  </a:cubicBezTo>
                  <a:cubicBezTo>
                    <a:pt x="158846" y="122535"/>
                    <a:pt x="139604" y="123825"/>
                    <a:pt x="122927" y="123825"/>
                  </a:cubicBezTo>
                  <a:cubicBezTo>
                    <a:pt x="104967" y="87709"/>
                    <a:pt x="92139" y="45144"/>
                    <a:pt x="85725" y="20637"/>
                  </a:cubicBezTo>
                  <a:cubicBezTo>
                    <a:pt x="108816" y="7739"/>
                    <a:pt x="135755" y="0"/>
                    <a:pt x="165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137728" y="3386039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137728" y="4069555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137728" y="4775682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353348" y="2222500"/>
            <a:ext cx="2053514" cy="3133726"/>
            <a:chOff x="6353348" y="2222500"/>
            <a:chExt cx="2053514" cy="3133726"/>
          </a:xfrm>
        </p:grpSpPr>
        <p:sp>
          <p:nvSpPr>
            <p:cNvPr id="9" name="矩形 8"/>
            <p:cNvSpPr/>
            <p:nvPr/>
          </p:nvSpPr>
          <p:spPr>
            <a:xfrm>
              <a:off x="6353348" y="2222500"/>
              <a:ext cx="2053514" cy="3133726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/>
            <p:cNvSpPr/>
            <p:nvPr/>
          </p:nvSpPr>
          <p:spPr>
            <a:xfrm>
              <a:off x="6537273" y="3349306"/>
              <a:ext cx="1701323" cy="41202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/>
            <p:cNvSpPr/>
            <p:nvPr/>
          </p:nvSpPr>
          <p:spPr>
            <a:xfrm>
              <a:off x="6537273" y="4044928"/>
              <a:ext cx="1701323" cy="41202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/>
            <p:cNvSpPr/>
            <p:nvPr/>
          </p:nvSpPr>
          <p:spPr>
            <a:xfrm>
              <a:off x="6537273" y="4740550"/>
              <a:ext cx="1701323" cy="41202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20"/>
            <p:cNvSpPr/>
            <p:nvPr/>
          </p:nvSpPr>
          <p:spPr>
            <a:xfrm>
              <a:off x="7119154" y="2500080"/>
              <a:ext cx="547545" cy="508184"/>
            </a:xfrm>
            <a:custGeom>
              <a:avLst/>
              <a:gdLst>
                <a:gd name="connsiteX0" fmla="*/ 288132 w 338138"/>
                <a:gd name="connsiteY0" fmla="*/ 223343 h 313831"/>
                <a:gd name="connsiteX1" fmla="*/ 279400 w 338138"/>
                <a:gd name="connsiteY1" fmla="*/ 231281 h 313831"/>
                <a:gd name="connsiteX2" fmla="*/ 288132 w 338138"/>
                <a:gd name="connsiteY2" fmla="*/ 239219 h 313831"/>
                <a:gd name="connsiteX3" fmla="*/ 296864 w 338138"/>
                <a:gd name="connsiteY3" fmla="*/ 231281 h 313831"/>
                <a:gd name="connsiteX4" fmla="*/ 288132 w 338138"/>
                <a:gd name="connsiteY4" fmla="*/ 223343 h 313831"/>
                <a:gd name="connsiteX5" fmla="*/ 261938 w 338138"/>
                <a:gd name="connsiteY5" fmla="*/ 223343 h 313831"/>
                <a:gd name="connsiteX6" fmla="*/ 254000 w 338138"/>
                <a:gd name="connsiteY6" fmla="*/ 231281 h 313831"/>
                <a:gd name="connsiteX7" fmla="*/ 261938 w 338138"/>
                <a:gd name="connsiteY7" fmla="*/ 239219 h 313831"/>
                <a:gd name="connsiteX8" fmla="*/ 269876 w 338138"/>
                <a:gd name="connsiteY8" fmla="*/ 231281 h 313831"/>
                <a:gd name="connsiteX9" fmla="*/ 261938 w 338138"/>
                <a:gd name="connsiteY9" fmla="*/ 223343 h 313831"/>
                <a:gd name="connsiteX10" fmla="*/ 116535 w 338138"/>
                <a:gd name="connsiteY10" fmla="*/ 45543 h 313831"/>
                <a:gd name="connsiteX11" fmla="*/ 141773 w 338138"/>
                <a:gd name="connsiteY11" fmla="*/ 88073 h 313831"/>
                <a:gd name="connsiteX12" fmla="*/ 108565 w 338138"/>
                <a:gd name="connsiteY12" fmla="*/ 102693 h 313831"/>
                <a:gd name="connsiteX13" fmla="*/ 87312 w 338138"/>
                <a:gd name="connsiteY13" fmla="*/ 74783 h 313831"/>
                <a:gd name="connsiteX14" fmla="*/ 116535 w 338138"/>
                <a:gd name="connsiteY14" fmla="*/ 45543 h 313831"/>
                <a:gd name="connsiteX15" fmla="*/ 254349 w 338138"/>
                <a:gd name="connsiteY15" fmla="*/ 30428 h 313831"/>
                <a:gd name="connsiteX16" fmla="*/ 275361 w 338138"/>
                <a:gd name="connsiteY16" fmla="*/ 48787 h 313831"/>
                <a:gd name="connsiteX17" fmla="*/ 255662 w 338138"/>
                <a:gd name="connsiteY17" fmla="*/ 85507 h 313831"/>
                <a:gd name="connsiteX18" fmla="*/ 266168 w 338138"/>
                <a:gd name="connsiteY18" fmla="*/ 89441 h 313831"/>
                <a:gd name="connsiteX19" fmla="*/ 289806 w 338138"/>
                <a:gd name="connsiteY19" fmla="*/ 80261 h 313831"/>
                <a:gd name="connsiteX20" fmla="*/ 287180 w 338138"/>
                <a:gd name="connsiteY20" fmla="*/ 109113 h 313831"/>
                <a:gd name="connsiteX21" fmla="*/ 225458 w 338138"/>
                <a:gd name="connsiteY21" fmla="*/ 111735 h 313831"/>
                <a:gd name="connsiteX22" fmla="*/ 92823 w 338138"/>
                <a:gd name="connsiteY22" fmla="*/ 166815 h 313831"/>
                <a:gd name="connsiteX23" fmla="*/ 75751 w 338138"/>
                <a:gd name="connsiteY23" fmla="*/ 127472 h 313831"/>
                <a:gd name="connsiteX24" fmla="*/ 208386 w 338138"/>
                <a:gd name="connsiteY24" fmla="*/ 72393 h 313831"/>
                <a:gd name="connsiteX25" fmla="*/ 242530 w 338138"/>
                <a:gd name="connsiteY25" fmla="*/ 33050 h 313831"/>
                <a:gd name="connsiteX26" fmla="*/ 254349 w 338138"/>
                <a:gd name="connsiteY26" fmla="*/ 30428 h 313831"/>
                <a:gd name="connsiteX27" fmla="*/ 186871 w 338138"/>
                <a:gd name="connsiteY27" fmla="*/ 24906 h 313831"/>
                <a:gd name="connsiteX28" fmla="*/ 231775 w 338138"/>
                <a:gd name="connsiteY28" fmla="*/ 24906 h 313831"/>
                <a:gd name="connsiteX29" fmla="*/ 207282 w 338138"/>
                <a:gd name="connsiteY29" fmla="*/ 48190 h 313831"/>
                <a:gd name="connsiteX30" fmla="*/ 201839 w 338138"/>
                <a:gd name="connsiteY30" fmla="*/ 59831 h 313831"/>
                <a:gd name="connsiteX31" fmla="*/ 184150 w 338138"/>
                <a:gd name="connsiteY31" fmla="*/ 45603 h 313831"/>
                <a:gd name="connsiteX32" fmla="*/ 186871 w 338138"/>
                <a:gd name="connsiteY32" fmla="*/ 24906 h 313831"/>
                <a:gd name="connsiteX33" fmla="*/ 18492 w 338138"/>
                <a:gd name="connsiteY33" fmla="*/ 24906 h 313831"/>
                <a:gd name="connsiteX34" fmla="*/ 43588 w 338138"/>
                <a:gd name="connsiteY34" fmla="*/ 24906 h 313831"/>
                <a:gd name="connsiteX35" fmla="*/ 46230 w 338138"/>
                <a:gd name="connsiteY35" fmla="*/ 46015 h 313831"/>
                <a:gd name="connsiteX36" fmla="*/ 29059 w 338138"/>
                <a:gd name="connsiteY36" fmla="*/ 63166 h 313831"/>
                <a:gd name="connsiteX37" fmla="*/ 31700 w 338138"/>
                <a:gd name="connsiteY37" fmla="*/ 96148 h 313831"/>
                <a:gd name="connsiteX38" fmla="*/ 31700 w 338138"/>
                <a:gd name="connsiteY38" fmla="*/ 206969 h 313831"/>
                <a:gd name="connsiteX39" fmla="*/ 39626 w 338138"/>
                <a:gd name="connsiteY39" fmla="*/ 214884 h 313831"/>
                <a:gd name="connsiteX40" fmla="*/ 298512 w 338138"/>
                <a:gd name="connsiteY40" fmla="*/ 214884 h 313831"/>
                <a:gd name="connsiteX41" fmla="*/ 306438 w 338138"/>
                <a:gd name="connsiteY41" fmla="*/ 206969 h 313831"/>
                <a:gd name="connsiteX42" fmla="*/ 306438 w 338138"/>
                <a:gd name="connsiteY42" fmla="*/ 104064 h 313831"/>
                <a:gd name="connsiteX43" fmla="*/ 306438 w 338138"/>
                <a:gd name="connsiteY43" fmla="*/ 77678 h 313831"/>
                <a:gd name="connsiteX44" fmla="*/ 274737 w 338138"/>
                <a:gd name="connsiteY44" fmla="*/ 61846 h 313831"/>
                <a:gd name="connsiteX45" fmla="*/ 281341 w 338138"/>
                <a:gd name="connsiteY45" fmla="*/ 59208 h 313831"/>
                <a:gd name="connsiteX46" fmla="*/ 280021 w 338138"/>
                <a:gd name="connsiteY46" fmla="*/ 24906 h 313831"/>
                <a:gd name="connsiteX47" fmla="*/ 319646 w 338138"/>
                <a:gd name="connsiteY47" fmla="*/ 24906 h 313831"/>
                <a:gd name="connsiteX48" fmla="*/ 338138 w 338138"/>
                <a:gd name="connsiteY48" fmla="*/ 43376 h 313831"/>
                <a:gd name="connsiteX49" fmla="*/ 338138 w 338138"/>
                <a:gd name="connsiteY49" fmla="*/ 234674 h 313831"/>
                <a:gd name="connsiteX50" fmla="*/ 319646 w 338138"/>
                <a:gd name="connsiteY50" fmla="*/ 251825 h 313831"/>
                <a:gd name="connsiteX51" fmla="*/ 200769 w 338138"/>
                <a:gd name="connsiteY51" fmla="*/ 251825 h 313831"/>
                <a:gd name="connsiteX52" fmla="*/ 216620 w 338138"/>
                <a:gd name="connsiteY52" fmla="*/ 290084 h 313831"/>
                <a:gd name="connsiteX53" fmla="*/ 224545 w 338138"/>
                <a:gd name="connsiteY53" fmla="*/ 290084 h 313831"/>
                <a:gd name="connsiteX54" fmla="*/ 235112 w 338138"/>
                <a:gd name="connsiteY54" fmla="*/ 301958 h 313831"/>
                <a:gd name="connsiteX55" fmla="*/ 224545 w 338138"/>
                <a:gd name="connsiteY55" fmla="*/ 313831 h 313831"/>
                <a:gd name="connsiteX56" fmla="*/ 113593 w 338138"/>
                <a:gd name="connsiteY56" fmla="*/ 313831 h 313831"/>
                <a:gd name="connsiteX57" fmla="*/ 103026 w 338138"/>
                <a:gd name="connsiteY57" fmla="*/ 301958 h 313831"/>
                <a:gd name="connsiteX58" fmla="*/ 113593 w 338138"/>
                <a:gd name="connsiteY58" fmla="*/ 290084 h 313831"/>
                <a:gd name="connsiteX59" fmla="*/ 121518 w 338138"/>
                <a:gd name="connsiteY59" fmla="*/ 290084 h 313831"/>
                <a:gd name="connsiteX60" fmla="*/ 137369 w 338138"/>
                <a:gd name="connsiteY60" fmla="*/ 251825 h 313831"/>
                <a:gd name="connsiteX61" fmla="*/ 18492 w 338138"/>
                <a:gd name="connsiteY61" fmla="*/ 251825 h 313831"/>
                <a:gd name="connsiteX62" fmla="*/ 0 w 338138"/>
                <a:gd name="connsiteY62" fmla="*/ 234674 h 313831"/>
                <a:gd name="connsiteX63" fmla="*/ 0 w 338138"/>
                <a:gd name="connsiteY63" fmla="*/ 43376 h 313831"/>
                <a:gd name="connsiteX64" fmla="*/ 18492 w 338138"/>
                <a:gd name="connsiteY64" fmla="*/ 24906 h 313831"/>
                <a:gd name="connsiteX65" fmla="*/ 109666 w 338138"/>
                <a:gd name="connsiteY65" fmla="*/ 1 h 313831"/>
                <a:gd name="connsiteX66" fmla="*/ 126932 w 338138"/>
                <a:gd name="connsiteY66" fmla="*/ 267 h 313831"/>
                <a:gd name="connsiteX67" fmla="*/ 133580 w 338138"/>
                <a:gd name="connsiteY67" fmla="*/ 18637 h 313831"/>
                <a:gd name="connsiteX68" fmla="*/ 144218 w 338138"/>
                <a:gd name="connsiteY68" fmla="*/ 22573 h 313831"/>
                <a:gd name="connsiteX69" fmla="*/ 177460 w 338138"/>
                <a:gd name="connsiteY69" fmla="*/ 29134 h 313831"/>
                <a:gd name="connsiteX70" fmla="*/ 168152 w 338138"/>
                <a:gd name="connsiteY70" fmla="*/ 47504 h 313831"/>
                <a:gd name="connsiteX71" fmla="*/ 173471 w 338138"/>
                <a:gd name="connsiteY71" fmla="*/ 58001 h 313831"/>
                <a:gd name="connsiteX72" fmla="*/ 192087 w 338138"/>
                <a:gd name="connsiteY72" fmla="*/ 67186 h 313831"/>
                <a:gd name="connsiteX73" fmla="*/ 154855 w 338138"/>
                <a:gd name="connsiteY73" fmla="*/ 82931 h 313831"/>
                <a:gd name="connsiteX74" fmla="*/ 116294 w 338138"/>
                <a:gd name="connsiteY74" fmla="*/ 35695 h 313831"/>
                <a:gd name="connsiteX75" fmla="*/ 76403 w 338138"/>
                <a:gd name="connsiteY75" fmla="*/ 75059 h 313831"/>
                <a:gd name="connsiteX76" fmla="*/ 93689 w 338138"/>
                <a:gd name="connsiteY76" fmla="*/ 107862 h 313831"/>
                <a:gd name="connsiteX77" fmla="*/ 59117 w 338138"/>
                <a:gd name="connsiteY77" fmla="*/ 124919 h 313831"/>
                <a:gd name="connsiteX78" fmla="*/ 63106 w 338138"/>
                <a:gd name="connsiteY78" fmla="*/ 102613 h 313831"/>
                <a:gd name="connsiteX79" fmla="*/ 59117 w 338138"/>
                <a:gd name="connsiteY79" fmla="*/ 92116 h 313831"/>
                <a:gd name="connsiteX80" fmla="*/ 40501 w 338138"/>
                <a:gd name="connsiteY80" fmla="*/ 63249 h 313831"/>
                <a:gd name="connsiteX81" fmla="*/ 59117 w 338138"/>
                <a:gd name="connsiteY81" fmla="*/ 58001 h 313831"/>
                <a:gd name="connsiteX82" fmla="*/ 63106 w 338138"/>
                <a:gd name="connsiteY82" fmla="*/ 47504 h 313831"/>
                <a:gd name="connsiteX83" fmla="*/ 69755 w 338138"/>
                <a:gd name="connsiteY83" fmla="*/ 14700 h 313831"/>
                <a:gd name="connsiteX84" fmla="*/ 88370 w 338138"/>
                <a:gd name="connsiteY84" fmla="*/ 22573 h 313831"/>
                <a:gd name="connsiteX85" fmla="*/ 99008 w 338138"/>
                <a:gd name="connsiteY85" fmla="*/ 18637 h 313831"/>
                <a:gd name="connsiteX86" fmla="*/ 109666 w 338138"/>
                <a:gd name="connsiteY86" fmla="*/ 1 h 31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8138" h="313831">
                  <a:moveTo>
                    <a:pt x="288132" y="223343"/>
                  </a:moveTo>
                  <a:cubicBezTo>
                    <a:pt x="283309" y="223343"/>
                    <a:pt x="279400" y="226897"/>
                    <a:pt x="279400" y="231281"/>
                  </a:cubicBezTo>
                  <a:cubicBezTo>
                    <a:pt x="279400" y="235665"/>
                    <a:pt x="283309" y="239219"/>
                    <a:pt x="288132" y="239219"/>
                  </a:cubicBezTo>
                  <a:cubicBezTo>
                    <a:pt x="292955" y="239219"/>
                    <a:pt x="296864" y="235665"/>
                    <a:pt x="296864" y="231281"/>
                  </a:cubicBezTo>
                  <a:cubicBezTo>
                    <a:pt x="296864" y="226897"/>
                    <a:pt x="292955" y="223343"/>
                    <a:pt x="288132" y="223343"/>
                  </a:cubicBezTo>
                  <a:close/>
                  <a:moveTo>
                    <a:pt x="261938" y="223343"/>
                  </a:moveTo>
                  <a:cubicBezTo>
                    <a:pt x="257554" y="223343"/>
                    <a:pt x="254000" y="226897"/>
                    <a:pt x="254000" y="231281"/>
                  </a:cubicBezTo>
                  <a:cubicBezTo>
                    <a:pt x="254000" y="235665"/>
                    <a:pt x="257554" y="239219"/>
                    <a:pt x="261938" y="239219"/>
                  </a:cubicBezTo>
                  <a:cubicBezTo>
                    <a:pt x="266322" y="239219"/>
                    <a:pt x="269876" y="235665"/>
                    <a:pt x="269876" y="231281"/>
                  </a:cubicBezTo>
                  <a:cubicBezTo>
                    <a:pt x="269876" y="226897"/>
                    <a:pt x="266322" y="223343"/>
                    <a:pt x="261938" y="223343"/>
                  </a:cubicBezTo>
                  <a:close/>
                  <a:moveTo>
                    <a:pt x="116535" y="45543"/>
                  </a:moveTo>
                  <a:cubicBezTo>
                    <a:pt x="137788" y="45543"/>
                    <a:pt x="152400" y="68137"/>
                    <a:pt x="141773" y="88073"/>
                  </a:cubicBezTo>
                  <a:cubicBezTo>
                    <a:pt x="141773" y="88073"/>
                    <a:pt x="141773" y="88073"/>
                    <a:pt x="108565" y="102693"/>
                  </a:cubicBezTo>
                  <a:cubicBezTo>
                    <a:pt x="96610" y="98706"/>
                    <a:pt x="87312" y="88073"/>
                    <a:pt x="87312" y="74783"/>
                  </a:cubicBezTo>
                  <a:cubicBezTo>
                    <a:pt x="87312" y="58834"/>
                    <a:pt x="100595" y="45543"/>
                    <a:pt x="116535" y="45543"/>
                  </a:cubicBezTo>
                  <a:close/>
                  <a:moveTo>
                    <a:pt x="254349" y="30428"/>
                  </a:moveTo>
                  <a:cubicBezTo>
                    <a:pt x="271421" y="26493"/>
                    <a:pt x="284553" y="44853"/>
                    <a:pt x="275361" y="48787"/>
                  </a:cubicBezTo>
                  <a:cubicBezTo>
                    <a:pt x="242530" y="63213"/>
                    <a:pt x="243843" y="57967"/>
                    <a:pt x="255662" y="85507"/>
                  </a:cubicBezTo>
                  <a:cubicBezTo>
                    <a:pt x="256976" y="89441"/>
                    <a:pt x="262228" y="92064"/>
                    <a:pt x="266168" y="89441"/>
                  </a:cubicBezTo>
                  <a:cubicBezTo>
                    <a:pt x="266168" y="89441"/>
                    <a:pt x="266168" y="89441"/>
                    <a:pt x="289806" y="80261"/>
                  </a:cubicBezTo>
                  <a:cubicBezTo>
                    <a:pt x="297685" y="76327"/>
                    <a:pt x="301625" y="99933"/>
                    <a:pt x="287180" y="109113"/>
                  </a:cubicBezTo>
                  <a:cubicBezTo>
                    <a:pt x="260915" y="124850"/>
                    <a:pt x="259602" y="123538"/>
                    <a:pt x="225458" y="111735"/>
                  </a:cubicBezTo>
                  <a:cubicBezTo>
                    <a:pt x="225458" y="111735"/>
                    <a:pt x="225458" y="111735"/>
                    <a:pt x="92823" y="166815"/>
                  </a:cubicBezTo>
                  <a:cubicBezTo>
                    <a:pt x="66559" y="177306"/>
                    <a:pt x="50800" y="137964"/>
                    <a:pt x="75751" y="127472"/>
                  </a:cubicBezTo>
                  <a:cubicBezTo>
                    <a:pt x="75751" y="127472"/>
                    <a:pt x="75751" y="127472"/>
                    <a:pt x="208386" y="72393"/>
                  </a:cubicBezTo>
                  <a:cubicBezTo>
                    <a:pt x="217579" y="54033"/>
                    <a:pt x="222832" y="38296"/>
                    <a:pt x="242530" y="33050"/>
                  </a:cubicBezTo>
                  <a:cubicBezTo>
                    <a:pt x="242530" y="33050"/>
                    <a:pt x="242530" y="33050"/>
                    <a:pt x="254349" y="30428"/>
                  </a:cubicBezTo>
                  <a:close/>
                  <a:moveTo>
                    <a:pt x="186871" y="24906"/>
                  </a:moveTo>
                  <a:cubicBezTo>
                    <a:pt x="186871" y="24906"/>
                    <a:pt x="186871" y="24906"/>
                    <a:pt x="231775" y="24906"/>
                  </a:cubicBezTo>
                  <a:cubicBezTo>
                    <a:pt x="220889" y="30080"/>
                    <a:pt x="212725" y="37841"/>
                    <a:pt x="207282" y="48190"/>
                  </a:cubicBezTo>
                  <a:cubicBezTo>
                    <a:pt x="207282" y="48190"/>
                    <a:pt x="207282" y="48190"/>
                    <a:pt x="201839" y="59831"/>
                  </a:cubicBezTo>
                  <a:cubicBezTo>
                    <a:pt x="200479" y="52070"/>
                    <a:pt x="193675" y="45603"/>
                    <a:pt x="184150" y="45603"/>
                  </a:cubicBezTo>
                  <a:cubicBezTo>
                    <a:pt x="190954" y="39135"/>
                    <a:pt x="190954" y="31374"/>
                    <a:pt x="186871" y="24906"/>
                  </a:cubicBezTo>
                  <a:close/>
                  <a:moveTo>
                    <a:pt x="18492" y="24906"/>
                  </a:moveTo>
                  <a:cubicBezTo>
                    <a:pt x="18492" y="24906"/>
                    <a:pt x="18492" y="24906"/>
                    <a:pt x="43588" y="24906"/>
                  </a:cubicBezTo>
                  <a:cubicBezTo>
                    <a:pt x="39626" y="32822"/>
                    <a:pt x="40946" y="40738"/>
                    <a:pt x="46230" y="46015"/>
                  </a:cubicBezTo>
                  <a:cubicBezTo>
                    <a:pt x="36984" y="46015"/>
                    <a:pt x="29059" y="53931"/>
                    <a:pt x="29059" y="63166"/>
                  </a:cubicBezTo>
                  <a:cubicBezTo>
                    <a:pt x="29059" y="82955"/>
                    <a:pt x="27738" y="89552"/>
                    <a:pt x="31700" y="96148"/>
                  </a:cubicBezTo>
                  <a:cubicBezTo>
                    <a:pt x="31700" y="96148"/>
                    <a:pt x="31700" y="96148"/>
                    <a:pt x="31700" y="206969"/>
                  </a:cubicBezTo>
                  <a:cubicBezTo>
                    <a:pt x="31700" y="210926"/>
                    <a:pt x="35663" y="214884"/>
                    <a:pt x="39626" y="214884"/>
                  </a:cubicBezTo>
                  <a:cubicBezTo>
                    <a:pt x="39626" y="214884"/>
                    <a:pt x="39626" y="214884"/>
                    <a:pt x="298512" y="214884"/>
                  </a:cubicBezTo>
                  <a:cubicBezTo>
                    <a:pt x="302475" y="214884"/>
                    <a:pt x="306438" y="210926"/>
                    <a:pt x="306438" y="206969"/>
                  </a:cubicBezTo>
                  <a:cubicBezTo>
                    <a:pt x="306438" y="206969"/>
                    <a:pt x="306438" y="206969"/>
                    <a:pt x="306438" y="104064"/>
                  </a:cubicBezTo>
                  <a:cubicBezTo>
                    <a:pt x="309079" y="96148"/>
                    <a:pt x="310400" y="86913"/>
                    <a:pt x="306438" y="77678"/>
                  </a:cubicBezTo>
                  <a:cubicBezTo>
                    <a:pt x="306438" y="59208"/>
                    <a:pt x="306438" y="61846"/>
                    <a:pt x="274737" y="61846"/>
                  </a:cubicBezTo>
                  <a:cubicBezTo>
                    <a:pt x="274737" y="61846"/>
                    <a:pt x="274737" y="61846"/>
                    <a:pt x="281341" y="59208"/>
                  </a:cubicBezTo>
                  <a:cubicBezTo>
                    <a:pt x="293229" y="53931"/>
                    <a:pt x="294550" y="38099"/>
                    <a:pt x="280021" y="24906"/>
                  </a:cubicBezTo>
                  <a:cubicBezTo>
                    <a:pt x="280021" y="24906"/>
                    <a:pt x="280021" y="24906"/>
                    <a:pt x="319646" y="24906"/>
                  </a:cubicBezTo>
                  <a:cubicBezTo>
                    <a:pt x="330213" y="24906"/>
                    <a:pt x="338138" y="34141"/>
                    <a:pt x="338138" y="43376"/>
                  </a:cubicBezTo>
                  <a:cubicBezTo>
                    <a:pt x="338138" y="43376"/>
                    <a:pt x="338138" y="43376"/>
                    <a:pt x="338138" y="234674"/>
                  </a:cubicBezTo>
                  <a:cubicBezTo>
                    <a:pt x="338138" y="243909"/>
                    <a:pt x="330213" y="251825"/>
                    <a:pt x="319646" y="251825"/>
                  </a:cubicBezTo>
                  <a:cubicBezTo>
                    <a:pt x="319646" y="251825"/>
                    <a:pt x="319646" y="251825"/>
                    <a:pt x="200769" y="251825"/>
                  </a:cubicBezTo>
                  <a:cubicBezTo>
                    <a:pt x="200769" y="251825"/>
                    <a:pt x="200769" y="251825"/>
                    <a:pt x="216620" y="290084"/>
                  </a:cubicBezTo>
                  <a:cubicBezTo>
                    <a:pt x="216620" y="290084"/>
                    <a:pt x="216620" y="290084"/>
                    <a:pt x="224545" y="290084"/>
                  </a:cubicBezTo>
                  <a:cubicBezTo>
                    <a:pt x="229828" y="290084"/>
                    <a:pt x="235112" y="295361"/>
                    <a:pt x="235112" y="301958"/>
                  </a:cubicBezTo>
                  <a:cubicBezTo>
                    <a:pt x="235112" y="308554"/>
                    <a:pt x="229828" y="313831"/>
                    <a:pt x="224545" y="313831"/>
                  </a:cubicBezTo>
                  <a:cubicBezTo>
                    <a:pt x="224545" y="313831"/>
                    <a:pt x="224545" y="313831"/>
                    <a:pt x="113593" y="313831"/>
                  </a:cubicBezTo>
                  <a:cubicBezTo>
                    <a:pt x="108310" y="313831"/>
                    <a:pt x="103026" y="308554"/>
                    <a:pt x="103026" y="301958"/>
                  </a:cubicBezTo>
                  <a:cubicBezTo>
                    <a:pt x="103026" y="295361"/>
                    <a:pt x="108310" y="290084"/>
                    <a:pt x="113593" y="290084"/>
                  </a:cubicBezTo>
                  <a:cubicBezTo>
                    <a:pt x="113593" y="290084"/>
                    <a:pt x="113593" y="290084"/>
                    <a:pt x="121518" y="290084"/>
                  </a:cubicBezTo>
                  <a:cubicBezTo>
                    <a:pt x="121518" y="290084"/>
                    <a:pt x="121518" y="290084"/>
                    <a:pt x="137369" y="251825"/>
                  </a:cubicBezTo>
                  <a:cubicBezTo>
                    <a:pt x="137369" y="251825"/>
                    <a:pt x="137369" y="251825"/>
                    <a:pt x="18492" y="251825"/>
                  </a:cubicBezTo>
                  <a:cubicBezTo>
                    <a:pt x="7925" y="251825"/>
                    <a:pt x="0" y="243909"/>
                    <a:pt x="0" y="234674"/>
                  </a:cubicBezTo>
                  <a:cubicBezTo>
                    <a:pt x="0" y="234674"/>
                    <a:pt x="0" y="234674"/>
                    <a:pt x="0" y="43376"/>
                  </a:cubicBezTo>
                  <a:cubicBezTo>
                    <a:pt x="0" y="34141"/>
                    <a:pt x="7925" y="24906"/>
                    <a:pt x="18492" y="24906"/>
                  </a:cubicBezTo>
                  <a:close/>
                  <a:moveTo>
                    <a:pt x="109666" y="1"/>
                  </a:moveTo>
                  <a:cubicBezTo>
                    <a:pt x="113718" y="21"/>
                    <a:pt x="119286" y="267"/>
                    <a:pt x="126932" y="267"/>
                  </a:cubicBezTo>
                  <a:cubicBezTo>
                    <a:pt x="134910" y="267"/>
                    <a:pt x="133580" y="10764"/>
                    <a:pt x="133580" y="18637"/>
                  </a:cubicBezTo>
                  <a:cubicBezTo>
                    <a:pt x="137569" y="19949"/>
                    <a:pt x="140229" y="21261"/>
                    <a:pt x="144218" y="22573"/>
                  </a:cubicBezTo>
                  <a:cubicBezTo>
                    <a:pt x="158845" y="6828"/>
                    <a:pt x="154855" y="8140"/>
                    <a:pt x="177460" y="29134"/>
                  </a:cubicBezTo>
                  <a:cubicBezTo>
                    <a:pt x="182779" y="35695"/>
                    <a:pt x="174801" y="40943"/>
                    <a:pt x="168152" y="47504"/>
                  </a:cubicBezTo>
                  <a:cubicBezTo>
                    <a:pt x="170812" y="50128"/>
                    <a:pt x="172142" y="54065"/>
                    <a:pt x="173471" y="58001"/>
                  </a:cubicBezTo>
                  <a:cubicBezTo>
                    <a:pt x="188098" y="58001"/>
                    <a:pt x="192087" y="55377"/>
                    <a:pt x="192087" y="67186"/>
                  </a:cubicBezTo>
                  <a:cubicBezTo>
                    <a:pt x="192087" y="67186"/>
                    <a:pt x="192087" y="67186"/>
                    <a:pt x="154855" y="82931"/>
                  </a:cubicBezTo>
                  <a:cubicBezTo>
                    <a:pt x="160174" y="58001"/>
                    <a:pt x="140229" y="35695"/>
                    <a:pt x="116294" y="35695"/>
                  </a:cubicBezTo>
                  <a:cubicBezTo>
                    <a:pt x="93689" y="35695"/>
                    <a:pt x="76403" y="52753"/>
                    <a:pt x="76403" y="75059"/>
                  </a:cubicBezTo>
                  <a:cubicBezTo>
                    <a:pt x="76403" y="88180"/>
                    <a:pt x="83052" y="101301"/>
                    <a:pt x="93689" y="107862"/>
                  </a:cubicBezTo>
                  <a:cubicBezTo>
                    <a:pt x="73744" y="117047"/>
                    <a:pt x="67095" y="118359"/>
                    <a:pt x="59117" y="124919"/>
                  </a:cubicBezTo>
                  <a:cubicBezTo>
                    <a:pt x="48479" y="114422"/>
                    <a:pt x="49809" y="115734"/>
                    <a:pt x="63106" y="102613"/>
                  </a:cubicBezTo>
                  <a:cubicBezTo>
                    <a:pt x="61776" y="98677"/>
                    <a:pt x="60447" y="96053"/>
                    <a:pt x="59117" y="92116"/>
                  </a:cubicBezTo>
                  <a:cubicBezTo>
                    <a:pt x="36512" y="92116"/>
                    <a:pt x="40501" y="94740"/>
                    <a:pt x="40501" y="63249"/>
                  </a:cubicBezTo>
                  <a:cubicBezTo>
                    <a:pt x="40501" y="55377"/>
                    <a:pt x="51139" y="58001"/>
                    <a:pt x="59117" y="58001"/>
                  </a:cubicBezTo>
                  <a:cubicBezTo>
                    <a:pt x="60447" y="54065"/>
                    <a:pt x="61776" y="50128"/>
                    <a:pt x="63106" y="47504"/>
                  </a:cubicBezTo>
                  <a:cubicBezTo>
                    <a:pt x="47150" y="31759"/>
                    <a:pt x="48479" y="35695"/>
                    <a:pt x="69755" y="14700"/>
                  </a:cubicBezTo>
                  <a:cubicBezTo>
                    <a:pt x="76403" y="8140"/>
                    <a:pt x="81722" y="17325"/>
                    <a:pt x="88370" y="22573"/>
                  </a:cubicBezTo>
                  <a:cubicBezTo>
                    <a:pt x="91030" y="21261"/>
                    <a:pt x="95019" y="19949"/>
                    <a:pt x="99008" y="18637"/>
                  </a:cubicBezTo>
                  <a:cubicBezTo>
                    <a:pt x="99008" y="1907"/>
                    <a:pt x="97512" y="-61"/>
                    <a:pt x="109666" y="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701622" y="3386039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701622" y="4069555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701622" y="4775682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921556" y="2222500"/>
            <a:ext cx="2053514" cy="3133726"/>
            <a:chOff x="8921556" y="2222500"/>
            <a:chExt cx="2053514" cy="3133726"/>
          </a:xfrm>
        </p:grpSpPr>
        <p:sp>
          <p:nvSpPr>
            <p:cNvPr id="10" name="矩形 9"/>
            <p:cNvSpPr/>
            <p:nvPr/>
          </p:nvSpPr>
          <p:spPr>
            <a:xfrm>
              <a:off x="8921556" y="2222500"/>
              <a:ext cx="2053514" cy="3133726"/>
            </a:xfrm>
            <a:prstGeom prst="rect">
              <a:avLst/>
            </a:prstGeom>
            <a:solidFill>
              <a:srgbClr val="0070C0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9103054" y="3349306"/>
              <a:ext cx="1701323" cy="4120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9103054" y="4044928"/>
              <a:ext cx="1701323" cy="4120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9103054" y="4740550"/>
              <a:ext cx="1701323" cy="4120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24"/>
            <p:cNvSpPr/>
            <p:nvPr/>
          </p:nvSpPr>
          <p:spPr>
            <a:xfrm>
              <a:off x="9684935" y="2551093"/>
              <a:ext cx="547545" cy="406159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255828" y="3386039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255828" y="4069555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255828" y="4775682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</a:t>
            </a:r>
            <a:r>
              <a:rPr lang="zh-CN" altLang="en-US" sz="32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添加此处</a:t>
            </a:r>
            <a:endParaRPr lang="zh-CN" altLang="en-US" sz="3200" dirty="0">
              <a:solidFill>
                <a:srgbClr val="0070C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254288" y="4155154"/>
            <a:ext cx="2250912" cy="1455958"/>
            <a:chOff x="2019722" y="4293102"/>
            <a:chExt cx="2250912" cy="1455958"/>
          </a:xfrm>
        </p:grpSpPr>
        <p:sp>
          <p:nvSpPr>
            <p:cNvPr id="20" name="文本框 19"/>
            <p:cNvSpPr txBox="1"/>
            <p:nvPr/>
          </p:nvSpPr>
          <p:spPr>
            <a:xfrm>
              <a:off x="2129515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019722" y="4671842"/>
              <a:ext cx="225091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33326" y="4155154"/>
            <a:ext cx="2250912" cy="1455958"/>
            <a:chOff x="2019722" y="4293102"/>
            <a:chExt cx="2250912" cy="1455958"/>
          </a:xfrm>
        </p:grpSpPr>
        <p:sp>
          <p:nvSpPr>
            <p:cNvPr id="26" name="文本框 25"/>
            <p:cNvSpPr txBox="1"/>
            <p:nvPr/>
          </p:nvSpPr>
          <p:spPr>
            <a:xfrm>
              <a:off x="2129515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19722" y="4671842"/>
              <a:ext cx="225091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07764" y="4155154"/>
            <a:ext cx="2250912" cy="1455958"/>
            <a:chOff x="2019722" y="4293102"/>
            <a:chExt cx="2250912" cy="1455958"/>
          </a:xfrm>
        </p:grpSpPr>
        <p:sp>
          <p:nvSpPr>
            <p:cNvPr id="29" name="文本框 28"/>
            <p:cNvSpPr txBox="1"/>
            <p:nvPr/>
          </p:nvSpPr>
          <p:spPr>
            <a:xfrm>
              <a:off x="2129515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019722" y="4671842"/>
              <a:ext cx="225091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682201" y="4155154"/>
            <a:ext cx="2250912" cy="1455958"/>
            <a:chOff x="2019722" y="4293102"/>
            <a:chExt cx="2250912" cy="1455958"/>
          </a:xfrm>
        </p:grpSpPr>
        <p:sp>
          <p:nvSpPr>
            <p:cNvPr id="32" name="文本框 31"/>
            <p:cNvSpPr txBox="1"/>
            <p:nvPr/>
          </p:nvSpPr>
          <p:spPr>
            <a:xfrm>
              <a:off x="2129515" y="4293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标题添加此处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019722" y="4671842"/>
              <a:ext cx="225091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 to be used 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448174" y="2159000"/>
            <a:ext cx="1872340" cy="1872340"/>
            <a:chOff x="1448174" y="2159000"/>
            <a:chExt cx="1872340" cy="1872340"/>
          </a:xfrm>
        </p:grpSpPr>
        <p:sp>
          <p:nvSpPr>
            <p:cNvPr id="2" name="圆: 空心 1"/>
            <p:cNvSpPr/>
            <p:nvPr/>
          </p:nvSpPr>
          <p:spPr>
            <a:xfrm>
              <a:off x="1448174" y="2159000"/>
              <a:ext cx="1872340" cy="1872340"/>
            </a:xfrm>
            <a:prstGeom prst="donut">
              <a:avLst>
                <a:gd name="adj" fmla="val 14474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弧形 2"/>
            <p:cNvSpPr/>
            <p:nvPr/>
          </p:nvSpPr>
          <p:spPr>
            <a:xfrm>
              <a:off x="1587677" y="2298503"/>
              <a:ext cx="1593334" cy="1593334"/>
            </a:xfrm>
            <a:prstGeom prst="arc">
              <a:avLst>
                <a:gd name="adj1" fmla="val 12628180"/>
                <a:gd name="adj2" fmla="val 111342"/>
              </a:avLst>
            </a:prstGeom>
            <a:ln w="101600" cap="rnd">
              <a:solidFill>
                <a:schemeClr val="bg1"/>
              </a:solidFill>
              <a:round/>
            </a:ln>
            <a:effectLst>
              <a:outerShdw blurRad="215900" dist="38100" dir="8100000" algn="tr" rotWithShape="0">
                <a:prstClr val="black">
                  <a:alpha val="3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990854" y="2802363"/>
              <a:ext cx="7777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rgbClr val="0070C0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42%</a:t>
              </a:r>
              <a:endParaRPr lang="zh-CN" altLang="en-US" sz="3200" dirty="0">
                <a:solidFill>
                  <a:srgbClr val="0070C0"/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922612" y="2159000"/>
            <a:ext cx="1872340" cy="1872340"/>
            <a:chOff x="3922612" y="2159000"/>
            <a:chExt cx="1872340" cy="1872340"/>
          </a:xfrm>
        </p:grpSpPr>
        <p:sp>
          <p:nvSpPr>
            <p:cNvPr id="10" name="圆: 空心 9"/>
            <p:cNvSpPr/>
            <p:nvPr/>
          </p:nvSpPr>
          <p:spPr>
            <a:xfrm>
              <a:off x="3922612" y="2159000"/>
              <a:ext cx="1872340" cy="1872340"/>
            </a:xfrm>
            <a:prstGeom prst="donut">
              <a:avLst>
                <a:gd name="adj" fmla="val 14474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>
              <a:off x="4062115" y="2298503"/>
              <a:ext cx="1593334" cy="1593334"/>
            </a:xfrm>
            <a:prstGeom prst="arc">
              <a:avLst>
                <a:gd name="adj1" fmla="val 2301782"/>
                <a:gd name="adj2" fmla="val 0"/>
              </a:avLst>
            </a:prstGeom>
            <a:ln w="101600" cap="rnd">
              <a:solidFill>
                <a:schemeClr val="bg1"/>
              </a:solidFill>
              <a:round/>
            </a:ln>
            <a:effectLst>
              <a:outerShdw blurRad="215900" dist="38100" dir="8100000" algn="tr" rotWithShape="0">
                <a:prstClr val="black">
                  <a:alpha val="3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499548" y="2802363"/>
              <a:ext cx="71846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rgbClr val="0070C0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91%</a:t>
              </a:r>
              <a:endParaRPr lang="zh-CN" altLang="en-US" sz="3200" dirty="0">
                <a:solidFill>
                  <a:srgbClr val="0070C0"/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397050" y="2159000"/>
            <a:ext cx="1872340" cy="1872340"/>
            <a:chOff x="6397050" y="2159000"/>
            <a:chExt cx="1872340" cy="1872340"/>
          </a:xfrm>
        </p:grpSpPr>
        <p:sp>
          <p:nvSpPr>
            <p:cNvPr id="13" name="圆: 空心 12"/>
            <p:cNvSpPr/>
            <p:nvPr/>
          </p:nvSpPr>
          <p:spPr>
            <a:xfrm>
              <a:off x="6397050" y="2159000"/>
              <a:ext cx="1872340" cy="1872340"/>
            </a:xfrm>
            <a:prstGeom prst="donut">
              <a:avLst>
                <a:gd name="adj" fmla="val 14474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>
              <a:off x="6536553" y="2298503"/>
              <a:ext cx="1593334" cy="1593334"/>
            </a:xfrm>
            <a:prstGeom prst="arc">
              <a:avLst>
                <a:gd name="adj1" fmla="val 10203953"/>
                <a:gd name="adj2" fmla="val 19999186"/>
              </a:avLst>
            </a:prstGeom>
            <a:ln w="101600" cap="rnd">
              <a:solidFill>
                <a:schemeClr val="bg1"/>
              </a:solidFill>
              <a:round/>
            </a:ln>
            <a:effectLst>
              <a:outerShdw blurRad="215900" dist="38100" dir="8100000" algn="tr" rotWithShape="0">
                <a:prstClr val="black">
                  <a:alpha val="3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936315" y="2802363"/>
              <a:ext cx="793807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rgbClr val="0070C0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48%</a:t>
              </a:r>
              <a:endParaRPr lang="zh-CN" altLang="en-US" sz="3200" dirty="0">
                <a:solidFill>
                  <a:srgbClr val="0070C0"/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871487" y="2159000"/>
            <a:ext cx="1872340" cy="1872340"/>
            <a:chOff x="8871487" y="2159000"/>
            <a:chExt cx="1872340" cy="1872340"/>
          </a:xfrm>
        </p:grpSpPr>
        <p:sp>
          <p:nvSpPr>
            <p:cNvPr id="16" name="圆: 空心 15"/>
            <p:cNvSpPr/>
            <p:nvPr/>
          </p:nvSpPr>
          <p:spPr>
            <a:xfrm>
              <a:off x="8871487" y="2159000"/>
              <a:ext cx="1872340" cy="1872340"/>
            </a:xfrm>
            <a:prstGeom prst="donut">
              <a:avLst>
                <a:gd name="adj" fmla="val 14474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弧形 16"/>
            <p:cNvSpPr/>
            <p:nvPr/>
          </p:nvSpPr>
          <p:spPr>
            <a:xfrm>
              <a:off x="9010990" y="2298503"/>
              <a:ext cx="1593334" cy="1593334"/>
            </a:xfrm>
            <a:prstGeom prst="arc">
              <a:avLst>
                <a:gd name="adj1" fmla="val 13387328"/>
                <a:gd name="adj2" fmla="val 4703845"/>
              </a:avLst>
            </a:prstGeom>
            <a:ln w="101600" cap="rnd">
              <a:solidFill>
                <a:schemeClr val="bg1"/>
              </a:solidFill>
              <a:round/>
            </a:ln>
            <a:effectLst>
              <a:outerShdw blurRad="215900" dist="38100" dir="8100000" algn="tr" rotWithShape="0">
                <a:prstClr val="black">
                  <a:alpha val="3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416362" y="2802363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rgbClr val="0070C0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73%</a:t>
              </a:r>
              <a:endParaRPr lang="zh-CN" altLang="en-US" sz="3200" dirty="0">
                <a:solidFill>
                  <a:srgbClr val="0070C0"/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17"/>
          <p:cNvSpPr/>
          <p:nvPr/>
        </p:nvSpPr>
        <p:spPr bwMode="auto">
          <a:xfrm>
            <a:off x="1760826" y="4068838"/>
            <a:ext cx="2261164" cy="1707432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0070C0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6" name="Rectangle 18"/>
          <p:cNvSpPr/>
          <p:nvPr/>
        </p:nvSpPr>
        <p:spPr bwMode="auto">
          <a:xfrm>
            <a:off x="2437742" y="1972224"/>
            <a:ext cx="889423" cy="314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77500" lnSpcReduction="2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rPr>
              <a:t>40%</a:t>
            </a:r>
            <a:endParaRPr lang="en-US" sz="320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8" name="Freeform: Shape 22"/>
          <p:cNvSpPr/>
          <p:nvPr/>
        </p:nvSpPr>
        <p:spPr bwMode="auto">
          <a:xfrm>
            <a:off x="3357009" y="4645343"/>
            <a:ext cx="2261164" cy="1130926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9" name="Rectangle 23"/>
          <p:cNvSpPr/>
          <p:nvPr/>
        </p:nvSpPr>
        <p:spPr bwMode="auto">
          <a:xfrm>
            <a:off x="4020794" y="1972077"/>
            <a:ext cx="889423" cy="314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77500" lnSpcReduction="2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rPr>
              <a:t>30%</a:t>
            </a:r>
            <a:endParaRPr lang="en-US" sz="320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Freeform: Shape 27"/>
          <p:cNvSpPr/>
          <p:nvPr/>
        </p:nvSpPr>
        <p:spPr bwMode="auto">
          <a:xfrm>
            <a:off x="6572067" y="3822664"/>
            <a:ext cx="2261164" cy="1953607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2" name="Rectangle 28"/>
          <p:cNvSpPr/>
          <p:nvPr/>
        </p:nvSpPr>
        <p:spPr bwMode="auto">
          <a:xfrm>
            <a:off x="7262116" y="1972224"/>
            <a:ext cx="889423" cy="314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77500" lnSpcReduction="2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rPr>
              <a:t>65%</a:t>
            </a:r>
            <a:endParaRPr lang="en-US" sz="320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Freeform: Shape 32"/>
          <p:cNvSpPr/>
          <p:nvPr/>
        </p:nvSpPr>
        <p:spPr bwMode="auto">
          <a:xfrm>
            <a:off x="4919767" y="3007331"/>
            <a:ext cx="2262357" cy="2768940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0070C0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5" name="Rectangle 33"/>
          <p:cNvSpPr/>
          <p:nvPr/>
        </p:nvSpPr>
        <p:spPr bwMode="auto">
          <a:xfrm>
            <a:off x="5600625" y="1972163"/>
            <a:ext cx="889893" cy="314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77500" lnSpcReduction="2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rPr>
              <a:t>85%</a:t>
            </a:r>
            <a:endParaRPr lang="en-US" sz="320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Freeform: Shape 37"/>
          <p:cNvSpPr/>
          <p:nvPr/>
        </p:nvSpPr>
        <p:spPr bwMode="auto">
          <a:xfrm>
            <a:off x="8190936" y="4645343"/>
            <a:ext cx="2261164" cy="1130926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0070C0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8" name="Rectangle 38"/>
          <p:cNvSpPr/>
          <p:nvPr/>
        </p:nvSpPr>
        <p:spPr bwMode="auto">
          <a:xfrm>
            <a:off x="8895312" y="1972077"/>
            <a:ext cx="889423" cy="314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77500" lnSpcReduction="2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rPr>
              <a:t>35%</a:t>
            </a:r>
            <a:endParaRPr lang="en-US" sz="320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36" name="灯片编号占位符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43CE-1CD2-4561-835D-0F16B1ACDBC0}" type="slidenum">
              <a:rPr lang="zh-CN" altLang="en-US" smtClean="0"/>
            </a:fld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524556" y="4191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</a:t>
            </a:r>
            <a:r>
              <a:rPr lang="zh-CN" altLang="en-US" sz="3200" dirty="0">
                <a:solidFill>
                  <a:srgbClr val="0070C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添加此处</a:t>
            </a:r>
            <a:endParaRPr lang="zh-CN" altLang="en-US" sz="3200" dirty="0">
              <a:solidFill>
                <a:srgbClr val="0070C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24556" y="923229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660400" y="1332606"/>
            <a:ext cx="2387600" cy="0"/>
          </a:xfrm>
          <a:prstGeom prst="line">
            <a:avLst/>
          </a:prstGeom>
          <a:ln w="38100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2895600" y="2369949"/>
            <a:ext cx="0" cy="15797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4483100" y="2369948"/>
            <a:ext cx="0" cy="216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057900" y="2369949"/>
            <a:ext cx="0" cy="54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696200" y="2369949"/>
            <a:ext cx="0" cy="1296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9321800" y="2369949"/>
            <a:ext cx="0" cy="21385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9" grpId="0"/>
      <p:bldP spid="11" grpId="0" animBg="1"/>
      <p:bldP spid="12" grpId="0"/>
      <p:bldP spid="14" grpId="0" animBg="1"/>
      <p:bldP spid="15" grpId="0"/>
      <p:bldP spid="17" grpId="0" animBg="1"/>
      <p:bldP spid="18" grpId="0"/>
      <p:bldP spid="38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9" b="2369"/>
          <a:stretch>
            <a:fillRect/>
          </a:stretch>
        </p:blipFill>
        <p:spPr/>
      </p:pic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03600" y="0"/>
            <a:ext cx="5384800" cy="46482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3050" y="288925"/>
            <a:ext cx="11645900" cy="6280150"/>
          </a:xfrm>
          <a:prstGeom prst="rect">
            <a:avLst/>
          </a:prstGeom>
          <a:noFill/>
          <a:ln w="317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54036" y="1336676"/>
            <a:ext cx="939798" cy="939798"/>
            <a:chOff x="2988735" y="1673093"/>
            <a:chExt cx="1219200" cy="1219200"/>
          </a:xfrm>
        </p:grpSpPr>
        <p:sp>
          <p:nvSpPr>
            <p:cNvPr id="5" name="椭圆 4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212366" y="1885272"/>
              <a:ext cx="771940" cy="7586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第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32453" y="1336676"/>
            <a:ext cx="939798" cy="939798"/>
            <a:chOff x="2988735" y="1673093"/>
            <a:chExt cx="1219200" cy="1219200"/>
          </a:xfrm>
        </p:grpSpPr>
        <p:sp>
          <p:nvSpPr>
            <p:cNvPr id="8" name="椭圆 7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12366" y="1885272"/>
              <a:ext cx="771940" cy="7586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dirty="0">
                  <a:solidFill>
                    <a:srgbClr val="0070C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二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10869" y="1336676"/>
            <a:ext cx="939798" cy="939798"/>
            <a:chOff x="2988735" y="1673093"/>
            <a:chExt cx="1219200" cy="1219200"/>
          </a:xfrm>
        </p:grpSpPr>
        <p:sp>
          <p:nvSpPr>
            <p:cNvPr id="11" name="椭圆 10"/>
            <p:cNvSpPr/>
            <p:nvPr/>
          </p:nvSpPr>
          <p:spPr>
            <a:xfrm>
              <a:off x="2988735" y="1673093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212366" y="1885272"/>
              <a:ext cx="771940" cy="7586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章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362192" y="2509810"/>
            <a:ext cx="3467617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rPr>
              <a:t>标题文字添加此处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时尚中黑简体" panose="01010104010101010101" pitchFamily="2" charset="-122"/>
              <a:ea typeface="时尚中黑简体" panose="0101010401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21101" y="3185400"/>
            <a:ext cx="47498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时尚中黑简体" panose="01010104010101010101" pitchFamily="2" charset="-122"/>
                <a:cs typeface="+mn-cs"/>
              </a:rPr>
              <a:t>The user can demonstrate on a projector or computer, or print the presentation and make it into a film to be used in a wider field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时尚中黑简体" panose="0101010401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9372</Words>
  <Application>WPS 演示</Application>
  <PresentationFormat>宽屏</PresentationFormat>
  <Paragraphs>512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Arial</vt:lpstr>
      <vt:lpstr>微软雅黑</vt:lpstr>
      <vt:lpstr>Agency FB</vt:lpstr>
      <vt:lpstr>时尚中黑简体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逆流的小鱼</dc:creator>
  <cp:lastModifiedBy>Administrator</cp:lastModifiedBy>
  <cp:revision>41</cp:revision>
  <dcterms:created xsi:type="dcterms:W3CDTF">2017-06-03T02:13:00Z</dcterms:created>
  <dcterms:modified xsi:type="dcterms:W3CDTF">2017-11-12T07:04:52Z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