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6" r:id="rId2"/>
    <p:sldMasterId id="2147483678" r:id="rId3"/>
    <p:sldMasterId id="2147483673" r:id="rId4"/>
  </p:sldMasterIdLst>
  <p:sldIdLst>
    <p:sldId id="271" r:id="rId5"/>
    <p:sldId id="274" r:id="rId6"/>
    <p:sldId id="275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0511"/>
    <p:restoredTop sz="94611"/>
  </p:normalViewPr>
  <p:slideViewPr>
    <p:cSldViewPr snapToGrid="0">
      <p:cViewPr>
        <p:scale>
          <a:sx n="100" d="100"/>
          <a:sy n="100" d="100"/>
        </p:scale>
        <p:origin x="-696" y="-1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24"/>
          <p:cNvCxnSpPr/>
          <p:nvPr userDrawn="1"/>
        </p:nvCxnSpPr>
        <p:spPr>
          <a:xfrm>
            <a:off x="0" y="228600"/>
            <a:ext cx="4838700" cy="0"/>
          </a:xfrm>
          <a:prstGeom prst="line">
            <a:avLst/>
          </a:prstGeom>
          <a:ln w="127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 userDrawn="1"/>
        </p:nvSpPr>
        <p:spPr>
          <a:xfrm>
            <a:off x="0" y="6629399"/>
            <a:ext cx="12192000" cy="26733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4719" y="445802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12534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24"/>
          <p:cNvCxnSpPr/>
          <p:nvPr userDrawn="1"/>
        </p:nvCxnSpPr>
        <p:spPr>
          <a:xfrm>
            <a:off x="0" y="228600"/>
            <a:ext cx="4838700" cy="0"/>
          </a:xfrm>
          <a:prstGeom prst="line">
            <a:avLst/>
          </a:prstGeom>
          <a:ln w="127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 userDrawn="1"/>
        </p:nvSpPr>
        <p:spPr>
          <a:xfrm>
            <a:off x="0" y="6629399"/>
            <a:ext cx="12192000" cy="26733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4719" y="445802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73481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24"/>
          <p:cNvCxnSpPr/>
          <p:nvPr userDrawn="1"/>
        </p:nvCxnSpPr>
        <p:spPr>
          <a:xfrm>
            <a:off x="0" y="228600"/>
            <a:ext cx="4838700" cy="0"/>
          </a:xfrm>
          <a:prstGeom prst="line">
            <a:avLst/>
          </a:prstGeom>
          <a:ln w="127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 userDrawn="1"/>
        </p:nvSpPr>
        <p:spPr>
          <a:xfrm>
            <a:off x="0" y="6629399"/>
            <a:ext cx="12192000" cy="26733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4719" y="445802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495658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9798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6726" y="2788086"/>
            <a:ext cx="3177903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041" y="4007796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xmlns="" val="16859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822094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18307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03046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515825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点击此处添加标题</a:t>
            </a:r>
          </a:p>
        </p:txBody>
      </p:sp>
      <p:sp>
        <p:nvSpPr>
          <p:cNvPr id="17" name="椭圆 16"/>
          <p:cNvSpPr/>
          <p:nvPr/>
        </p:nvSpPr>
        <p:spPr>
          <a:xfrm>
            <a:off x="2694253" y="1870688"/>
            <a:ext cx="3697941" cy="3697941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625712" y="1870688"/>
            <a:ext cx="3697941" cy="3697941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129"/>
          <p:cNvSpPr>
            <a:spLocks noEditPoints="1"/>
          </p:cNvSpPr>
          <p:nvPr/>
        </p:nvSpPr>
        <p:spPr bwMode="auto">
          <a:xfrm>
            <a:off x="5773071" y="3470421"/>
            <a:ext cx="479280" cy="479280"/>
          </a:xfrm>
          <a:custGeom>
            <a:avLst/>
            <a:gdLst/>
            <a:ahLst/>
            <a:cxnLst>
              <a:cxn ang="0">
                <a:pos x="68" y="362"/>
              </a:cxn>
              <a:cxn ang="0">
                <a:pos x="114" y="318"/>
              </a:cxn>
              <a:cxn ang="0">
                <a:pos x="158" y="272"/>
              </a:cxn>
              <a:cxn ang="0">
                <a:pos x="204" y="250"/>
              </a:cxn>
              <a:cxn ang="0">
                <a:pos x="204" y="218"/>
              </a:cxn>
              <a:cxn ang="0">
                <a:pos x="226" y="224"/>
              </a:cxn>
              <a:cxn ang="0">
                <a:pos x="248" y="226"/>
              </a:cxn>
              <a:cxn ang="0">
                <a:pos x="272" y="224"/>
              </a:cxn>
              <a:cxn ang="0">
                <a:pos x="312" y="208"/>
              </a:cxn>
              <a:cxn ang="0">
                <a:pos x="342" y="176"/>
              </a:cxn>
              <a:cxn ang="0">
                <a:pos x="360" y="136"/>
              </a:cxn>
              <a:cxn ang="0">
                <a:pos x="362" y="114"/>
              </a:cxn>
              <a:cxn ang="0">
                <a:pos x="352" y="70"/>
              </a:cxn>
              <a:cxn ang="0">
                <a:pos x="328" y="34"/>
              </a:cxn>
              <a:cxn ang="0">
                <a:pos x="292" y="10"/>
              </a:cxn>
              <a:cxn ang="0">
                <a:pos x="248" y="0"/>
              </a:cxn>
              <a:cxn ang="0">
                <a:pos x="226" y="4"/>
              </a:cxn>
              <a:cxn ang="0">
                <a:pos x="186" y="20"/>
              </a:cxn>
              <a:cxn ang="0">
                <a:pos x="156" y="50"/>
              </a:cxn>
              <a:cxn ang="0">
                <a:pos x="138" y="92"/>
              </a:cxn>
              <a:cxn ang="0">
                <a:pos x="136" y="114"/>
              </a:cxn>
              <a:cxn ang="0">
                <a:pos x="138" y="138"/>
              </a:cxn>
              <a:cxn ang="0">
                <a:pos x="114" y="158"/>
              </a:cxn>
              <a:cxn ang="0">
                <a:pos x="0" y="294"/>
              </a:cxn>
              <a:cxn ang="0">
                <a:pos x="46" y="362"/>
              </a:cxn>
              <a:cxn ang="0">
                <a:pos x="272" y="46"/>
              </a:cxn>
              <a:cxn ang="0">
                <a:pos x="288" y="50"/>
              </a:cxn>
              <a:cxn ang="0">
                <a:pos x="304" y="60"/>
              </a:cxn>
              <a:cxn ang="0">
                <a:pos x="312" y="74"/>
              </a:cxn>
              <a:cxn ang="0">
                <a:pos x="316" y="92"/>
              </a:cxn>
              <a:cxn ang="0">
                <a:pos x="316" y="100"/>
              </a:cxn>
              <a:cxn ang="0">
                <a:pos x="308" y="116"/>
              </a:cxn>
              <a:cxn ang="0">
                <a:pos x="296" y="128"/>
              </a:cxn>
              <a:cxn ang="0">
                <a:pos x="280" y="136"/>
              </a:cxn>
              <a:cxn ang="0">
                <a:pos x="272" y="136"/>
              </a:cxn>
              <a:cxn ang="0">
                <a:pos x="254" y="132"/>
              </a:cxn>
              <a:cxn ang="0">
                <a:pos x="240" y="124"/>
              </a:cxn>
              <a:cxn ang="0">
                <a:pos x="230" y="108"/>
              </a:cxn>
              <a:cxn ang="0">
                <a:pos x="226" y="92"/>
              </a:cxn>
              <a:cxn ang="0">
                <a:pos x="228" y="82"/>
              </a:cxn>
              <a:cxn ang="0">
                <a:pos x="234" y="66"/>
              </a:cxn>
              <a:cxn ang="0">
                <a:pos x="246" y="54"/>
              </a:cxn>
              <a:cxn ang="0">
                <a:pos x="262" y="46"/>
              </a:cxn>
              <a:cxn ang="0">
                <a:pos x="272" y="46"/>
              </a:cxn>
            </a:cxnLst>
            <a:rect l="0" t="0" r="r" b="b"/>
            <a:pathLst>
              <a:path w="362" h="362">
                <a:moveTo>
                  <a:pt x="46" y="362"/>
                </a:moveTo>
                <a:lnTo>
                  <a:pt x="68" y="362"/>
                </a:lnTo>
                <a:lnTo>
                  <a:pt x="68" y="318"/>
                </a:lnTo>
                <a:lnTo>
                  <a:pt x="114" y="318"/>
                </a:lnTo>
                <a:lnTo>
                  <a:pt x="114" y="272"/>
                </a:lnTo>
                <a:lnTo>
                  <a:pt x="158" y="272"/>
                </a:lnTo>
                <a:lnTo>
                  <a:pt x="158" y="250"/>
                </a:lnTo>
                <a:lnTo>
                  <a:pt x="204" y="250"/>
                </a:lnTo>
                <a:lnTo>
                  <a:pt x="204" y="226"/>
                </a:lnTo>
                <a:lnTo>
                  <a:pt x="204" y="218"/>
                </a:lnTo>
                <a:lnTo>
                  <a:pt x="204" y="218"/>
                </a:lnTo>
                <a:lnTo>
                  <a:pt x="226" y="224"/>
                </a:lnTo>
                <a:lnTo>
                  <a:pt x="236" y="226"/>
                </a:lnTo>
                <a:lnTo>
                  <a:pt x="248" y="226"/>
                </a:lnTo>
                <a:lnTo>
                  <a:pt x="248" y="226"/>
                </a:lnTo>
                <a:lnTo>
                  <a:pt x="272" y="224"/>
                </a:lnTo>
                <a:lnTo>
                  <a:pt x="292" y="218"/>
                </a:lnTo>
                <a:lnTo>
                  <a:pt x="312" y="208"/>
                </a:lnTo>
                <a:lnTo>
                  <a:pt x="328" y="194"/>
                </a:lnTo>
                <a:lnTo>
                  <a:pt x="342" y="176"/>
                </a:lnTo>
                <a:lnTo>
                  <a:pt x="352" y="158"/>
                </a:lnTo>
                <a:lnTo>
                  <a:pt x="360" y="136"/>
                </a:lnTo>
                <a:lnTo>
                  <a:pt x="362" y="114"/>
                </a:lnTo>
                <a:lnTo>
                  <a:pt x="362" y="114"/>
                </a:lnTo>
                <a:lnTo>
                  <a:pt x="360" y="92"/>
                </a:lnTo>
                <a:lnTo>
                  <a:pt x="352" y="70"/>
                </a:lnTo>
                <a:lnTo>
                  <a:pt x="342" y="50"/>
                </a:lnTo>
                <a:lnTo>
                  <a:pt x="328" y="34"/>
                </a:lnTo>
                <a:lnTo>
                  <a:pt x="312" y="20"/>
                </a:lnTo>
                <a:lnTo>
                  <a:pt x="292" y="10"/>
                </a:lnTo>
                <a:lnTo>
                  <a:pt x="272" y="4"/>
                </a:lnTo>
                <a:lnTo>
                  <a:pt x="248" y="0"/>
                </a:lnTo>
                <a:lnTo>
                  <a:pt x="248" y="0"/>
                </a:lnTo>
                <a:lnTo>
                  <a:pt x="226" y="4"/>
                </a:lnTo>
                <a:lnTo>
                  <a:pt x="204" y="10"/>
                </a:lnTo>
                <a:lnTo>
                  <a:pt x="186" y="20"/>
                </a:lnTo>
                <a:lnTo>
                  <a:pt x="168" y="34"/>
                </a:lnTo>
                <a:lnTo>
                  <a:pt x="156" y="50"/>
                </a:lnTo>
                <a:lnTo>
                  <a:pt x="144" y="70"/>
                </a:lnTo>
                <a:lnTo>
                  <a:pt x="138" y="92"/>
                </a:lnTo>
                <a:lnTo>
                  <a:pt x="136" y="114"/>
                </a:lnTo>
                <a:lnTo>
                  <a:pt x="136" y="114"/>
                </a:lnTo>
                <a:lnTo>
                  <a:pt x="136" y="126"/>
                </a:lnTo>
                <a:lnTo>
                  <a:pt x="138" y="138"/>
                </a:lnTo>
                <a:lnTo>
                  <a:pt x="146" y="158"/>
                </a:lnTo>
                <a:lnTo>
                  <a:pt x="114" y="158"/>
                </a:lnTo>
                <a:lnTo>
                  <a:pt x="114" y="204"/>
                </a:lnTo>
                <a:lnTo>
                  <a:pt x="0" y="294"/>
                </a:lnTo>
                <a:lnTo>
                  <a:pt x="0" y="362"/>
                </a:lnTo>
                <a:lnTo>
                  <a:pt x="46" y="362"/>
                </a:lnTo>
                <a:close/>
                <a:moveTo>
                  <a:pt x="272" y="46"/>
                </a:moveTo>
                <a:lnTo>
                  <a:pt x="272" y="46"/>
                </a:lnTo>
                <a:lnTo>
                  <a:pt x="280" y="46"/>
                </a:lnTo>
                <a:lnTo>
                  <a:pt x="288" y="50"/>
                </a:lnTo>
                <a:lnTo>
                  <a:pt x="296" y="54"/>
                </a:lnTo>
                <a:lnTo>
                  <a:pt x="304" y="60"/>
                </a:lnTo>
                <a:lnTo>
                  <a:pt x="308" y="66"/>
                </a:lnTo>
                <a:lnTo>
                  <a:pt x="312" y="74"/>
                </a:lnTo>
                <a:lnTo>
                  <a:pt x="316" y="82"/>
                </a:lnTo>
                <a:lnTo>
                  <a:pt x="316" y="92"/>
                </a:lnTo>
                <a:lnTo>
                  <a:pt x="316" y="92"/>
                </a:lnTo>
                <a:lnTo>
                  <a:pt x="316" y="100"/>
                </a:lnTo>
                <a:lnTo>
                  <a:pt x="312" y="108"/>
                </a:lnTo>
                <a:lnTo>
                  <a:pt x="308" y="116"/>
                </a:lnTo>
                <a:lnTo>
                  <a:pt x="304" y="124"/>
                </a:lnTo>
                <a:lnTo>
                  <a:pt x="296" y="128"/>
                </a:lnTo>
                <a:lnTo>
                  <a:pt x="288" y="132"/>
                </a:lnTo>
                <a:lnTo>
                  <a:pt x="280" y="136"/>
                </a:lnTo>
                <a:lnTo>
                  <a:pt x="272" y="136"/>
                </a:lnTo>
                <a:lnTo>
                  <a:pt x="272" y="136"/>
                </a:lnTo>
                <a:lnTo>
                  <a:pt x="262" y="136"/>
                </a:lnTo>
                <a:lnTo>
                  <a:pt x="254" y="132"/>
                </a:lnTo>
                <a:lnTo>
                  <a:pt x="246" y="128"/>
                </a:lnTo>
                <a:lnTo>
                  <a:pt x="240" y="124"/>
                </a:lnTo>
                <a:lnTo>
                  <a:pt x="234" y="116"/>
                </a:lnTo>
                <a:lnTo>
                  <a:pt x="230" y="108"/>
                </a:lnTo>
                <a:lnTo>
                  <a:pt x="228" y="100"/>
                </a:lnTo>
                <a:lnTo>
                  <a:pt x="226" y="92"/>
                </a:lnTo>
                <a:lnTo>
                  <a:pt x="226" y="92"/>
                </a:lnTo>
                <a:lnTo>
                  <a:pt x="228" y="82"/>
                </a:lnTo>
                <a:lnTo>
                  <a:pt x="230" y="74"/>
                </a:lnTo>
                <a:lnTo>
                  <a:pt x="234" y="66"/>
                </a:lnTo>
                <a:lnTo>
                  <a:pt x="240" y="60"/>
                </a:lnTo>
                <a:lnTo>
                  <a:pt x="246" y="54"/>
                </a:lnTo>
                <a:lnTo>
                  <a:pt x="254" y="50"/>
                </a:lnTo>
                <a:lnTo>
                  <a:pt x="262" y="46"/>
                </a:lnTo>
                <a:lnTo>
                  <a:pt x="272" y="46"/>
                </a:lnTo>
                <a:lnTo>
                  <a:pt x="272" y="4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089458" y="2285834"/>
            <a:ext cx="12210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022675" y="2285834"/>
            <a:ext cx="12210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46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连接符 11"/>
          <p:cNvCxnSpPr/>
          <p:nvPr/>
        </p:nvCxnSpPr>
        <p:spPr>
          <a:xfrm>
            <a:off x="3657600" y="3055275"/>
            <a:ext cx="184331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12"/>
          <p:cNvCxnSpPr/>
          <p:nvPr/>
        </p:nvCxnSpPr>
        <p:spPr>
          <a:xfrm>
            <a:off x="6596567" y="3055275"/>
            <a:ext cx="184331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3634640" y="3166907"/>
            <a:ext cx="1981392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667381" y="3166907"/>
            <a:ext cx="1981392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2278743" y="3166907"/>
            <a:ext cx="782794" cy="782794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968564" y="3470421"/>
            <a:ext cx="521316" cy="521316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603862" y="3454846"/>
            <a:ext cx="364115" cy="364115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9002178" y="3166907"/>
            <a:ext cx="782794" cy="782794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9471012" y="3470421"/>
            <a:ext cx="521316" cy="521316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10008091" y="3454846"/>
            <a:ext cx="364115" cy="364115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84313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点击此处添加标题</a:t>
            </a:r>
          </a:p>
        </p:txBody>
      </p:sp>
      <p:sp>
        <p:nvSpPr>
          <p:cNvPr id="17" name="椭圆 16"/>
          <p:cNvSpPr/>
          <p:nvPr/>
        </p:nvSpPr>
        <p:spPr>
          <a:xfrm>
            <a:off x="2694253" y="1870688"/>
            <a:ext cx="3697941" cy="3697941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625712" y="1870688"/>
            <a:ext cx="3697941" cy="3697941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129"/>
          <p:cNvSpPr>
            <a:spLocks noEditPoints="1"/>
          </p:cNvSpPr>
          <p:nvPr/>
        </p:nvSpPr>
        <p:spPr bwMode="auto">
          <a:xfrm>
            <a:off x="5773071" y="3470421"/>
            <a:ext cx="479280" cy="479280"/>
          </a:xfrm>
          <a:custGeom>
            <a:avLst/>
            <a:gdLst/>
            <a:ahLst/>
            <a:cxnLst>
              <a:cxn ang="0">
                <a:pos x="68" y="362"/>
              </a:cxn>
              <a:cxn ang="0">
                <a:pos x="114" y="318"/>
              </a:cxn>
              <a:cxn ang="0">
                <a:pos x="158" y="272"/>
              </a:cxn>
              <a:cxn ang="0">
                <a:pos x="204" y="250"/>
              </a:cxn>
              <a:cxn ang="0">
                <a:pos x="204" y="218"/>
              </a:cxn>
              <a:cxn ang="0">
                <a:pos x="226" y="224"/>
              </a:cxn>
              <a:cxn ang="0">
                <a:pos x="248" y="226"/>
              </a:cxn>
              <a:cxn ang="0">
                <a:pos x="272" y="224"/>
              </a:cxn>
              <a:cxn ang="0">
                <a:pos x="312" y="208"/>
              </a:cxn>
              <a:cxn ang="0">
                <a:pos x="342" y="176"/>
              </a:cxn>
              <a:cxn ang="0">
                <a:pos x="360" y="136"/>
              </a:cxn>
              <a:cxn ang="0">
                <a:pos x="362" y="114"/>
              </a:cxn>
              <a:cxn ang="0">
                <a:pos x="352" y="70"/>
              </a:cxn>
              <a:cxn ang="0">
                <a:pos x="328" y="34"/>
              </a:cxn>
              <a:cxn ang="0">
                <a:pos x="292" y="10"/>
              </a:cxn>
              <a:cxn ang="0">
                <a:pos x="248" y="0"/>
              </a:cxn>
              <a:cxn ang="0">
                <a:pos x="226" y="4"/>
              </a:cxn>
              <a:cxn ang="0">
                <a:pos x="186" y="20"/>
              </a:cxn>
              <a:cxn ang="0">
                <a:pos x="156" y="50"/>
              </a:cxn>
              <a:cxn ang="0">
                <a:pos x="138" y="92"/>
              </a:cxn>
              <a:cxn ang="0">
                <a:pos x="136" y="114"/>
              </a:cxn>
              <a:cxn ang="0">
                <a:pos x="138" y="138"/>
              </a:cxn>
              <a:cxn ang="0">
                <a:pos x="114" y="158"/>
              </a:cxn>
              <a:cxn ang="0">
                <a:pos x="0" y="294"/>
              </a:cxn>
              <a:cxn ang="0">
                <a:pos x="46" y="362"/>
              </a:cxn>
              <a:cxn ang="0">
                <a:pos x="272" y="46"/>
              </a:cxn>
              <a:cxn ang="0">
                <a:pos x="288" y="50"/>
              </a:cxn>
              <a:cxn ang="0">
                <a:pos x="304" y="60"/>
              </a:cxn>
              <a:cxn ang="0">
                <a:pos x="312" y="74"/>
              </a:cxn>
              <a:cxn ang="0">
                <a:pos x="316" y="92"/>
              </a:cxn>
              <a:cxn ang="0">
                <a:pos x="316" y="100"/>
              </a:cxn>
              <a:cxn ang="0">
                <a:pos x="308" y="116"/>
              </a:cxn>
              <a:cxn ang="0">
                <a:pos x="296" y="128"/>
              </a:cxn>
              <a:cxn ang="0">
                <a:pos x="280" y="136"/>
              </a:cxn>
              <a:cxn ang="0">
                <a:pos x="272" y="136"/>
              </a:cxn>
              <a:cxn ang="0">
                <a:pos x="254" y="132"/>
              </a:cxn>
              <a:cxn ang="0">
                <a:pos x="240" y="124"/>
              </a:cxn>
              <a:cxn ang="0">
                <a:pos x="230" y="108"/>
              </a:cxn>
              <a:cxn ang="0">
                <a:pos x="226" y="92"/>
              </a:cxn>
              <a:cxn ang="0">
                <a:pos x="228" y="82"/>
              </a:cxn>
              <a:cxn ang="0">
                <a:pos x="234" y="66"/>
              </a:cxn>
              <a:cxn ang="0">
                <a:pos x="246" y="54"/>
              </a:cxn>
              <a:cxn ang="0">
                <a:pos x="262" y="46"/>
              </a:cxn>
              <a:cxn ang="0">
                <a:pos x="272" y="46"/>
              </a:cxn>
            </a:cxnLst>
            <a:rect l="0" t="0" r="r" b="b"/>
            <a:pathLst>
              <a:path w="362" h="362">
                <a:moveTo>
                  <a:pt x="46" y="362"/>
                </a:moveTo>
                <a:lnTo>
                  <a:pt x="68" y="362"/>
                </a:lnTo>
                <a:lnTo>
                  <a:pt x="68" y="318"/>
                </a:lnTo>
                <a:lnTo>
                  <a:pt x="114" y="318"/>
                </a:lnTo>
                <a:lnTo>
                  <a:pt x="114" y="272"/>
                </a:lnTo>
                <a:lnTo>
                  <a:pt x="158" y="272"/>
                </a:lnTo>
                <a:lnTo>
                  <a:pt x="158" y="250"/>
                </a:lnTo>
                <a:lnTo>
                  <a:pt x="204" y="250"/>
                </a:lnTo>
                <a:lnTo>
                  <a:pt x="204" y="226"/>
                </a:lnTo>
                <a:lnTo>
                  <a:pt x="204" y="218"/>
                </a:lnTo>
                <a:lnTo>
                  <a:pt x="204" y="218"/>
                </a:lnTo>
                <a:lnTo>
                  <a:pt x="226" y="224"/>
                </a:lnTo>
                <a:lnTo>
                  <a:pt x="236" y="226"/>
                </a:lnTo>
                <a:lnTo>
                  <a:pt x="248" y="226"/>
                </a:lnTo>
                <a:lnTo>
                  <a:pt x="248" y="226"/>
                </a:lnTo>
                <a:lnTo>
                  <a:pt x="272" y="224"/>
                </a:lnTo>
                <a:lnTo>
                  <a:pt x="292" y="218"/>
                </a:lnTo>
                <a:lnTo>
                  <a:pt x="312" y="208"/>
                </a:lnTo>
                <a:lnTo>
                  <a:pt x="328" y="194"/>
                </a:lnTo>
                <a:lnTo>
                  <a:pt x="342" y="176"/>
                </a:lnTo>
                <a:lnTo>
                  <a:pt x="352" y="158"/>
                </a:lnTo>
                <a:lnTo>
                  <a:pt x="360" y="136"/>
                </a:lnTo>
                <a:lnTo>
                  <a:pt x="362" y="114"/>
                </a:lnTo>
                <a:lnTo>
                  <a:pt x="362" y="114"/>
                </a:lnTo>
                <a:lnTo>
                  <a:pt x="360" y="92"/>
                </a:lnTo>
                <a:lnTo>
                  <a:pt x="352" y="70"/>
                </a:lnTo>
                <a:lnTo>
                  <a:pt x="342" y="50"/>
                </a:lnTo>
                <a:lnTo>
                  <a:pt x="328" y="34"/>
                </a:lnTo>
                <a:lnTo>
                  <a:pt x="312" y="20"/>
                </a:lnTo>
                <a:lnTo>
                  <a:pt x="292" y="10"/>
                </a:lnTo>
                <a:lnTo>
                  <a:pt x="272" y="4"/>
                </a:lnTo>
                <a:lnTo>
                  <a:pt x="248" y="0"/>
                </a:lnTo>
                <a:lnTo>
                  <a:pt x="248" y="0"/>
                </a:lnTo>
                <a:lnTo>
                  <a:pt x="226" y="4"/>
                </a:lnTo>
                <a:lnTo>
                  <a:pt x="204" y="10"/>
                </a:lnTo>
                <a:lnTo>
                  <a:pt x="186" y="20"/>
                </a:lnTo>
                <a:lnTo>
                  <a:pt x="168" y="34"/>
                </a:lnTo>
                <a:lnTo>
                  <a:pt x="156" y="50"/>
                </a:lnTo>
                <a:lnTo>
                  <a:pt x="144" y="70"/>
                </a:lnTo>
                <a:lnTo>
                  <a:pt x="138" y="92"/>
                </a:lnTo>
                <a:lnTo>
                  <a:pt x="136" y="114"/>
                </a:lnTo>
                <a:lnTo>
                  <a:pt x="136" y="114"/>
                </a:lnTo>
                <a:lnTo>
                  <a:pt x="136" y="126"/>
                </a:lnTo>
                <a:lnTo>
                  <a:pt x="138" y="138"/>
                </a:lnTo>
                <a:lnTo>
                  <a:pt x="146" y="158"/>
                </a:lnTo>
                <a:lnTo>
                  <a:pt x="114" y="158"/>
                </a:lnTo>
                <a:lnTo>
                  <a:pt x="114" y="204"/>
                </a:lnTo>
                <a:lnTo>
                  <a:pt x="0" y="294"/>
                </a:lnTo>
                <a:lnTo>
                  <a:pt x="0" y="362"/>
                </a:lnTo>
                <a:lnTo>
                  <a:pt x="46" y="362"/>
                </a:lnTo>
                <a:close/>
                <a:moveTo>
                  <a:pt x="272" y="46"/>
                </a:moveTo>
                <a:lnTo>
                  <a:pt x="272" y="46"/>
                </a:lnTo>
                <a:lnTo>
                  <a:pt x="280" y="46"/>
                </a:lnTo>
                <a:lnTo>
                  <a:pt x="288" y="50"/>
                </a:lnTo>
                <a:lnTo>
                  <a:pt x="296" y="54"/>
                </a:lnTo>
                <a:lnTo>
                  <a:pt x="304" y="60"/>
                </a:lnTo>
                <a:lnTo>
                  <a:pt x="308" y="66"/>
                </a:lnTo>
                <a:lnTo>
                  <a:pt x="312" y="74"/>
                </a:lnTo>
                <a:lnTo>
                  <a:pt x="316" y="82"/>
                </a:lnTo>
                <a:lnTo>
                  <a:pt x="316" y="92"/>
                </a:lnTo>
                <a:lnTo>
                  <a:pt x="316" y="92"/>
                </a:lnTo>
                <a:lnTo>
                  <a:pt x="316" y="100"/>
                </a:lnTo>
                <a:lnTo>
                  <a:pt x="312" y="108"/>
                </a:lnTo>
                <a:lnTo>
                  <a:pt x="308" y="116"/>
                </a:lnTo>
                <a:lnTo>
                  <a:pt x="304" y="124"/>
                </a:lnTo>
                <a:lnTo>
                  <a:pt x="296" y="128"/>
                </a:lnTo>
                <a:lnTo>
                  <a:pt x="288" y="132"/>
                </a:lnTo>
                <a:lnTo>
                  <a:pt x="280" y="136"/>
                </a:lnTo>
                <a:lnTo>
                  <a:pt x="272" y="136"/>
                </a:lnTo>
                <a:lnTo>
                  <a:pt x="272" y="136"/>
                </a:lnTo>
                <a:lnTo>
                  <a:pt x="262" y="136"/>
                </a:lnTo>
                <a:lnTo>
                  <a:pt x="254" y="132"/>
                </a:lnTo>
                <a:lnTo>
                  <a:pt x="246" y="128"/>
                </a:lnTo>
                <a:lnTo>
                  <a:pt x="240" y="124"/>
                </a:lnTo>
                <a:lnTo>
                  <a:pt x="234" y="116"/>
                </a:lnTo>
                <a:lnTo>
                  <a:pt x="230" y="108"/>
                </a:lnTo>
                <a:lnTo>
                  <a:pt x="228" y="100"/>
                </a:lnTo>
                <a:lnTo>
                  <a:pt x="226" y="92"/>
                </a:lnTo>
                <a:lnTo>
                  <a:pt x="226" y="92"/>
                </a:lnTo>
                <a:lnTo>
                  <a:pt x="228" y="82"/>
                </a:lnTo>
                <a:lnTo>
                  <a:pt x="230" y="74"/>
                </a:lnTo>
                <a:lnTo>
                  <a:pt x="234" y="66"/>
                </a:lnTo>
                <a:lnTo>
                  <a:pt x="240" y="60"/>
                </a:lnTo>
                <a:lnTo>
                  <a:pt x="246" y="54"/>
                </a:lnTo>
                <a:lnTo>
                  <a:pt x="254" y="50"/>
                </a:lnTo>
                <a:lnTo>
                  <a:pt x="262" y="46"/>
                </a:lnTo>
                <a:lnTo>
                  <a:pt x="272" y="46"/>
                </a:lnTo>
                <a:lnTo>
                  <a:pt x="272" y="4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089458" y="2285834"/>
            <a:ext cx="12210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022675" y="2285834"/>
            <a:ext cx="12210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46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连接符 11"/>
          <p:cNvCxnSpPr/>
          <p:nvPr/>
        </p:nvCxnSpPr>
        <p:spPr>
          <a:xfrm>
            <a:off x="3657600" y="3055275"/>
            <a:ext cx="184331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12"/>
          <p:cNvCxnSpPr/>
          <p:nvPr/>
        </p:nvCxnSpPr>
        <p:spPr>
          <a:xfrm>
            <a:off x="6596567" y="3055275"/>
            <a:ext cx="184331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3634640" y="3166907"/>
            <a:ext cx="1981392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667381" y="3166907"/>
            <a:ext cx="1981392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2278743" y="3166907"/>
            <a:ext cx="782794" cy="782794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968564" y="3470421"/>
            <a:ext cx="521316" cy="521316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603862" y="3454846"/>
            <a:ext cx="364115" cy="364115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9002178" y="3166907"/>
            <a:ext cx="782794" cy="782794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9471012" y="3470421"/>
            <a:ext cx="521316" cy="521316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10008091" y="3454846"/>
            <a:ext cx="364115" cy="364115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3215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点击此处添加标题</a:t>
            </a:r>
          </a:p>
        </p:txBody>
      </p:sp>
      <p:sp>
        <p:nvSpPr>
          <p:cNvPr id="17" name="椭圆 16"/>
          <p:cNvSpPr/>
          <p:nvPr/>
        </p:nvSpPr>
        <p:spPr>
          <a:xfrm>
            <a:off x="2694253" y="1870688"/>
            <a:ext cx="3697941" cy="3697941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625712" y="1870688"/>
            <a:ext cx="3697941" cy="3697941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129"/>
          <p:cNvSpPr>
            <a:spLocks noEditPoints="1"/>
          </p:cNvSpPr>
          <p:nvPr/>
        </p:nvSpPr>
        <p:spPr bwMode="auto">
          <a:xfrm>
            <a:off x="5773071" y="3470421"/>
            <a:ext cx="479280" cy="479280"/>
          </a:xfrm>
          <a:custGeom>
            <a:avLst/>
            <a:gdLst/>
            <a:ahLst/>
            <a:cxnLst>
              <a:cxn ang="0">
                <a:pos x="68" y="362"/>
              </a:cxn>
              <a:cxn ang="0">
                <a:pos x="114" y="318"/>
              </a:cxn>
              <a:cxn ang="0">
                <a:pos x="158" y="272"/>
              </a:cxn>
              <a:cxn ang="0">
                <a:pos x="204" y="250"/>
              </a:cxn>
              <a:cxn ang="0">
                <a:pos x="204" y="218"/>
              </a:cxn>
              <a:cxn ang="0">
                <a:pos x="226" y="224"/>
              </a:cxn>
              <a:cxn ang="0">
                <a:pos x="248" y="226"/>
              </a:cxn>
              <a:cxn ang="0">
                <a:pos x="272" y="224"/>
              </a:cxn>
              <a:cxn ang="0">
                <a:pos x="312" y="208"/>
              </a:cxn>
              <a:cxn ang="0">
                <a:pos x="342" y="176"/>
              </a:cxn>
              <a:cxn ang="0">
                <a:pos x="360" y="136"/>
              </a:cxn>
              <a:cxn ang="0">
                <a:pos x="362" y="114"/>
              </a:cxn>
              <a:cxn ang="0">
                <a:pos x="352" y="70"/>
              </a:cxn>
              <a:cxn ang="0">
                <a:pos x="328" y="34"/>
              </a:cxn>
              <a:cxn ang="0">
                <a:pos x="292" y="10"/>
              </a:cxn>
              <a:cxn ang="0">
                <a:pos x="248" y="0"/>
              </a:cxn>
              <a:cxn ang="0">
                <a:pos x="226" y="4"/>
              </a:cxn>
              <a:cxn ang="0">
                <a:pos x="186" y="20"/>
              </a:cxn>
              <a:cxn ang="0">
                <a:pos x="156" y="50"/>
              </a:cxn>
              <a:cxn ang="0">
                <a:pos x="138" y="92"/>
              </a:cxn>
              <a:cxn ang="0">
                <a:pos x="136" y="114"/>
              </a:cxn>
              <a:cxn ang="0">
                <a:pos x="138" y="138"/>
              </a:cxn>
              <a:cxn ang="0">
                <a:pos x="114" y="158"/>
              </a:cxn>
              <a:cxn ang="0">
                <a:pos x="0" y="294"/>
              </a:cxn>
              <a:cxn ang="0">
                <a:pos x="46" y="362"/>
              </a:cxn>
              <a:cxn ang="0">
                <a:pos x="272" y="46"/>
              </a:cxn>
              <a:cxn ang="0">
                <a:pos x="288" y="50"/>
              </a:cxn>
              <a:cxn ang="0">
                <a:pos x="304" y="60"/>
              </a:cxn>
              <a:cxn ang="0">
                <a:pos x="312" y="74"/>
              </a:cxn>
              <a:cxn ang="0">
                <a:pos x="316" y="92"/>
              </a:cxn>
              <a:cxn ang="0">
                <a:pos x="316" y="100"/>
              </a:cxn>
              <a:cxn ang="0">
                <a:pos x="308" y="116"/>
              </a:cxn>
              <a:cxn ang="0">
                <a:pos x="296" y="128"/>
              </a:cxn>
              <a:cxn ang="0">
                <a:pos x="280" y="136"/>
              </a:cxn>
              <a:cxn ang="0">
                <a:pos x="272" y="136"/>
              </a:cxn>
              <a:cxn ang="0">
                <a:pos x="254" y="132"/>
              </a:cxn>
              <a:cxn ang="0">
                <a:pos x="240" y="124"/>
              </a:cxn>
              <a:cxn ang="0">
                <a:pos x="230" y="108"/>
              </a:cxn>
              <a:cxn ang="0">
                <a:pos x="226" y="92"/>
              </a:cxn>
              <a:cxn ang="0">
                <a:pos x="228" y="82"/>
              </a:cxn>
              <a:cxn ang="0">
                <a:pos x="234" y="66"/>
              </a:cxn>
              <a:cxn ang="0">
                <a:pos x="246" y="54"/>
              </a:cxn>
              <a:cxn ang="0">
                <a:pos x="262" y="46"/>
              </a:cxn>
              <a:cxn ang="0">
                <a:pos x="272" y="46"/>
              </a:cxn>
            </a:cxnLst>
            <a:rect l="0" t="0" r="r" b="b"/>
            <a:pathLst>
              <a:path w="362" h="362">
                <a:moveTo>
                  <a:pt x="46" y="362"/>
                </a:moveTo>
                <a:lnTo>
                  <a:pt x="68" y="362"/>
                </a:lnTo>
                <a:lnTo>
                  <a:pt x="68" y="318"/>
                </a:lnTo>
                <a:lnTo>
                  <a:pt x="114" y="318"/>
                </a:lnTo>
                <a:lnTo>
                  <a:pt x="114" y="272"/>
                </a:lnTo>
                <a:lnTo>
                  <a:pt x="158" y="272"/>
                </a:lnTo>
                <a:lnTo>
                  <a:pt x="158" y="250"/>
                </a:lnTo>
                <a:lnTo>
                  <a:pt x="204" y="250"/>
                </a:lnTo>
                <a:lnTo>
                  <a:pt x="204" y="226"/>
                </a:lnTo>
                <a:lnTo>
                  <a:pt x="204" y="218"/>
                </a:lnTo>
                <a:lnTo>
                  <a:pt x="204" y="218"/>
                </a:lnTo>
                <a:lnTo>
                  <a:pt x="226" y="224"/>
                </a:lnTo>
                <a:lnTo>
                  <a:pt x="236" y="226"/>
                </a:lnTo>
                <a:lnTo>
                  <a:pt x="248" y="226"/>
                </a:lnTo>
                <a:lnTo>
                  <a:pt x="248" y="226"/>
                </a:lnTo>
                <a:lnTo>
                  <a:pt x="272" y="224"/>
                </a:lnTo>
                <a:lnTo>
                  <a:pt x="292" y="218"/>
                </a:lnTo>
                <a:lnTo>
                  <a:pt x="312" y="208"/>
                </a:lnTo>
                <a:lnTo>
                  <a:pt x="328" y="194"/>
                </a:lnTo>
                <a:lnTo>
                  <a:pt x="342" y="176"/>
                </a:lnTo>
                <a:lnTo>
                  <a:pt x="352" y="158"/>
                </a:lnTo>
                <a:lnTo>
                  <a:pt x="360" y="136"/>
                </a:lnTo>
                <a:lnTo>
                  <a:pt x="362" y="114"/>
                </a:lnTo>
                <a:lnTo>
                  <a:pt x="362" y="114"/>
                </a:lnTo>
                <a:lnTo>
                  <a:pt x="360" y="92"/>
                </a:lnTo>
                <a:lnTo>
                  <a:pt x="352" y="70"/>
                </a:lnTo>
                <a:lnTo>
                  <a:pt x="342" y="50"/>
                </a:lnTo>
                <a:lnTo>
                  <a:pt x="328" y="34"/>
                </a:lnTo>
                <a:lnTo>
                  <a:pt x="312" y="20"/>
                </a:lnTo>
                <a:lnTo>
                  <a:pt x="292" y="10"/>
                </a:lnTo>
                <a:lnTo>
                  <a:pt x="272" y="4"/>
                </a:lnTo>
                <a:lnTo>
                  <a:pt x="248" y="0"/>
                </a:lnTo>
                <a:lnTo>
                  <a:pt x="248" y="0"/>
                </a:lnTo>
                <a:lnTo>
                  <a:pt x="226" y="4"/>
                </a:lnTo>
                <a:lnTo>
                  <a:pt x="204" y="10"/>
                </a:lnTo>
                <a:lnTo>
                  <a:pt x="186" y="20"/>
                </a:lnTo>
                <a:lnTo>
                  <a:pt x="168" y="34"/>
                </a:lnTo>
                <a:lnTo>
                  <a:pt x="156" y="50"/>
                </a:lnTo>
                <a:lnTo>
                  <a:pt x="144" y="70"/>
                </a:lnTo>
                <a:lnTo>
                  <a:pt x="138" y="92"/>
                </a:lnTo>
                <a:lnTo>
                  <a:pt x="136" y="114"/>
                </a:lnTo>
                <a:lnTo>
                  <a:pt x="136" y="114"/>
                </a:lnTo>
                <a:lnTo>
                  <a:pt x="136" y="126"/>
                </a:lnTo>
                <a:lnTo>
                  <a:pt x="138" y="138"/>
                </a:lnTo>
                <a:lnTo>
                  <a:pt x="146" y="158"/>
                </a:lnTo>
                <a:lnTo>
                  <a:pt x="114" y="158"/>
                </a:lnTo>
                <a:lnTo>
                  <a:pt x="114" y="204"/>
                </a:lnTo>
                <a:lnTo>
                  <a:pt x="0" y="294"/>
                </a:lnTo>
                <a:lnTo>
                  <a:pt x="0" y="362"/>
                </a:lnTo>
                <a:lnTo>
                  <a:pt x="46" y="362"/>
                </a:lnTo>
                <a:close/>
                <a:moveTo>
                  <a:pt x="272" y="46"/>
                </a:moveTo>
                <a:lnTo>
                  <a:pt x="272" y="46"/>
                </a:lnTo>
                <a:lnTo>
                  <a:pt x="280" y="46"/>
                </a:lnTo>
                <a:lnTo>
                  <a:pt x="288" y="50"/>
                </a:lnTo>
                <a:lnTo>
                  <a:pt x="296" y="54"/>
                </a:lnTo>
                <a:lnTo>
                  <a:pt x="304" y="60"/>
                </a:lnTo>
                <a:lnTo>
                  <a:pt x="308" y="66"/>
                </a:lnTo>
                <a:lnTo>
                  <a:pt x="312" y="74"/>
                </a:lnTo>
                <a:lnTo>
                  <a:pt x="316" y="82"/>
                </a:lnTo>
                <a:lnTo>
                  <a:pt x="316" y="92"/>
                </a:lnTo>
                <a:lnTo>
                  <a:pt x="316" y="92"/>
                </a:lnTo>
                <a:lnTo>
                  <a:pt x="316" y="100"/>
                </a:lnTo>
                <a:lnTo>
                  <a:pt x="312" y="108"/>
                </a:lnTo>
                <a:lnTo>
                  <a:pt x="308" y="116"/>
                </a:lnTo>
                <a:lnTo>
                  <a:pt x="304" y="124"/>
                </a:lnTo>
                <a:lnTo>
                  <a:pt x="296" y="128"/>
                </a:lnTo>
                <a:lnTo>
                  <a:pt x="288" y="132"/>
                </a:lnTo>
                <a:lnTo>
                  <a:pt x="280" y="136"/>
                </a:lnTo>
                <a:lnTo>
                  <a:pt x="272" y="136"/>
                </a:lnTo>
                <a:lnTo>
                  <a:pt x="272" y="136"/>
                </a:lnTo>
                <a:lnTo>
                  <a:pt x="262" y="136"/>
                </a:lnTo>
                <a:lnTo>
                  <a:pt x="254" y="132"/>
                </a:lnTo>
                <a:lnTo>
                  <a:pt x="246" y="128"/>
                </a:lnTo>
                <a:lnTo>
                  <a:pt x="240" y="124"/>
                </a:lnTo>
                <a:lnTo>
                  <a:pt x="234" y="116"/>
                </a:lnTo>
                <a:lnTo>
                  <a:pt x="230" y="108"/>
                </a:lnTo>
                <a:lnTo>
                  <a:pt x="228" y="100"/>
                </a:lnTo>
                <a:lnTo>
                  <a:pt x="226" y="92"/>
                </a:lnTo>
                <a:lnTo>
                  <a:pt x="226" y="92"/>
                </a:lnTo>
                <a:lnTo>
                  <a:pt x="228" y="82"/>
                </a:lnTo>
                <a:lnTo>
                  <a:pt x="230" y="74"/>
                </a:lnTo>
                <a:lnTo>
                  <a:pt x="234" y="66"/>
                </a:lnTo>
                <a:lnTo>
                  <a:pt x="240" y="60"/>
                </a:lnTo>
                <a:lnTo>
                  <a:pt x="246" y="54"/>
                </a:lnTo>
                <a:lnTo>
                  <a:pt x="254" y="50"/>
                </a:lnTo>
                <a:lnTo>
                  <a:pt x="262" y="46"/>
                </a:lnTo>
                <a:lnTo>
                  <a:pt x="272" y="46"/>
                </a:lnTo>
                <a:lnTo>
                  <a:pt x="272" y="4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089458" y="2285834"/>
            <a:ext cx="12210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022675" y="2285834"/>
            <a:ext cx="12210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46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连接符 11"/>
          <p:cNvCxnSpPr/>
          <p:nvPr/>
        </p:nvCxnSpPr>
        <p:spPr>
          <a:xfrm>
            <a:off x="3657600" y="3055275"/>
            <a:ext cx="184331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12"/>
          <p:cNvCxnSpPr/>
          <p:nvPr/>
        </p:nvCxnSpPr>
        <p:spPr>
          <a:xfrm>
            <a:off x="6596567" y="3055275"/>
            <a:ext cx="184331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3634640" y="3166907"/>
            <a:ext cx="1981392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667381" y="3166907"/>
            <a:ext cx="1981392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2278743" y="3166907"/>
            <a:ext cx="782794" cy="782794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968564" y="3470421"/>
            <a:ext cx="521316" cy="521316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603862" y="3454846"/>
            <a:ext cx="364115" cy="364115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9002178" y="3166907"/>
            <a:ext cx="782794" cy="782794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9471012" y="3470421"/>
            <a:ext cx="521316" cy="521316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10008091" y="3454846"/>
            <a:ext cx="364115" cy="364115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5869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Office 主题">
  <a:themeElements>
    <a:clrScheme name="自定义 64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FA3C54"/>
      </a:accent1>
      <a:accent2>
        <a:srgbClr val="0084DA"/>
      </a:accent2>
      <a:accent3>
        <a:srgbClr val="F1AB00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黄绿色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">
  <a:themeElements>
    <a:clrScheme name="蓝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">
  <a:themeElements>
    <a:clrScheme name="自定义 64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FA3C54"/>
      </a:accent1>
      <a:accent2>
        <a:srgbClr val="0084DA"/>
      </a:accent2>
      <a:accent3>
        <a:srgbClr val="F1AB00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240</Words>
  <Application>Microsoft Office PowerPoint</Application>
  <PresentationFormat>自定义</PresentationFormat>
  <Paragraphs>15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1_Office 主题</vt:lpstr>
      <vt:lpstr>3_Office 主题</vt:lpstr>
      <vt:lpstr>4_Office 主题</vt:lpstr>
      <vt:lpstr>2_Office 主题</vt:lpstr>
      <vt:lpstr>幻灯片 1</vt:lpstr>
      <vt:lpstr>幻灯片 2</vt:lpstr>
      <vt:lpstr>幻灯片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29</cp:revision>
  <dcterms:created xsi:type="dcterms:W3CDTF">2015-07-29T10:05:36Z</dcterms:created>
  <dcterms:modified xsi:type="dcterms:W3CDTF">2016-03-15T18:26:25Z</dcterms:modified>
</cp:coreProperties>
</file>