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710" r:id="rId3"/>
    <p:sldMasterId id="2147483715" r:id="rId4"/>
  </p:sldMasterIdLst>
  <p:notesMasterIdLst>
    <p:notesMasterId r:id="rId27"/>
  </p:notesMasterIdLst>
  <p:sldIdLst>
    <p:sldId id="257" r:id="rId5"/>
    <p:sldId id="258" r:id="rId6"/>
    <p:sldId id="292" r:id="rId7"/>
    <p:sldId id="287" r:id="rId8"/>
    <p:sldId id="260" r:id="rId9"/>
    <p:sldId id="262" r:id="rId10"/>
    <p:sldId id="264" r:id="rId11"/>
    <p:sldId id="265" r:id="rId12"/>
    <p:sldId id="294" r:id="rId13"/>
    <p:sldId id="267" r:id="rId14"/>
    <p:sldId id="268" r:id="rId15"/>
    <p:sldId id="270" r:id="rId16"/>
    <p:sldId id="299" r:id="rId17"/>
    <p:sldId id="274" r:id="rId18"/>
    <p:sldId id="275" r:id="rId19"/>
    <p:sldId id="278" r:id="rId20"/>
    <p:sldId id="280" r:id="rId21"/>
    <p:sldId id="282" r:id="rId22"/>
    <p:sldId id="283" r:id="rId23"/>
    <p:sldId id="285" r:id="rId24"/>
    <p:sldId id="298" r:id="rId25"/>
    <p:sldId id="29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C00"/>
    <a:srgbClr val="77CB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6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8B72A-D5E4-4447-8430-AECFF569E1BA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475EC-E70E-49C3-AB21-D4422D60F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71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8152C-88DB-40D8-8B94-A0F67FA030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68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610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877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858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154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558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7824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7186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3689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6260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7230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8152C-88DB-40D8-8B94-A0F67FA030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118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24616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78152C-88DB-40D8-8B94-A0F67FA030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67674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49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126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406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6178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8045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804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1917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097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36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68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056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/>
          <p:nvPr/>
        </p:nvSpPr>
        <p:spPr>
          <a:xfrm>
            <a:off x="5807968" y="6406249"/>
            <a:ext cx="576064" cy="28812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1067" smtClean="0"/>
              <a:t>‹#›</a:t>
            </a:fld>
            <a:endParaRPr lang="zh-CN" altLang="en-US" sz="1067" dirty="0"/>
          </a:p>
        </p:txBody>
      </p:sp>
    </p:spTree>
    <p:extLst>
      <p:ext uri="{BB962C8B-B14F-4D97-AF65-F5344CB8AC3E}">
        <p14:creationId xmlns:p14="http://schemas.microsoft.com/office/powerpoint/2010/main" val="342567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22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035C5D1-AD16-4B01-871F-DE047A6CFB67}" type="datetimeFigureOut">
              <a:rPr lang="zh-CN" altLang="en-US" smtClean="0"/>
              <a:pPr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5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17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035C5D1-AD16-4B01-871F-DE047A6CFB67}" type="datetimeFigureOut">
              <a:rPr lang="zh-CN" altLang="en-US" smtClean="0"/>
              <a:pPr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8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7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49147" y="6382534"/>
            <a:ext cx="1093711" cy="369332"/>
          </a:xfrm>
          <a:prstGeom prst="rect">
            <a:avLst/>
          </a:prstGeom>
        </p:spPr>
        <p:txBody>
          <a:bodyPr lIns="91440" tIns="45720" rIns="91440" bIns="45720"/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90039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433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8"/>
          <p:cNvSpPr txBox="1"/>
          <p:nvPr userDrawn="1"/>
        </p:nvSpPr>
        <p:spPr>
          <a:xfrm>
            <a:off x="5807968" y="6406249"/>
            <a:ext cx="576064" cy="28812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1E90B88-C309-4CD3-A6BC-57E9541D5A57}" type="slidenum">
              <a:rPr lang="zh-CN" altLang="en-US" sz="1067" smtClean="0"/>
              <a:t>‹#›</a:t>
            </a:fld>
            <a:endParaRPr lang="zh-CN" altLang="en-US" sz="1067" dirty="0"/>
          </a:p>
        </p:txBody>
      </p:sp>
    </p:spTree>
    <p:extLst>
      <p:ext uri="{BB962C8B-B14F-4D97-AF65-F5344CB8AC3E}">
        <p14:creationId xmlns:p14="http://schemas.microsoft.com/office/powerpoint/2010/main" val="37540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56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95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035C5D1-AD16-4B01-871F-DE047A6CFB67}" type="datetimeFigureOut">
              <a:rPr lang="zh-CN" altLang="en-US" smtClean="0"/>
              <a:pPr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4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5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06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035C5D1-AD16-4B01-871F-DE047A6CFB67}" type="datetimeFigureOut">
              <a:rPr lang="zh-CN" altLang="en-US" smtClean="0"/>
              <a:pPr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BCDE635-3FC4-4B83-A3D1-632FFA341E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9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63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849147" y="6382534"/>
            <a:ext cx="1093711" cy="369332"/>
          </a:xfrm>
          <a:prstGeom prst="rect">
            <a:avLst/>
          </a:prstGeom>
        </p:spPr>
        <p:txBody>
          <a:bodyPr lIns="91440" tIns="45720" rIns="91440" bIns="45720"/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56633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62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00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9" r:id="rId4"/>
    <p:sldLayoutId id="2147483689" r:id="rId5"/>
    <p:sldLayoutId id="2147483690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322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70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20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69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08" r:id="rId5"/>
    <p:sldLayoutId id="2147483709" r:id="rId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121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79" indent="-357179" algn="just" defTabSz="914377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20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79" indent="-357179" algn="just" defTabSz="914377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6EC00ADC-E19A-4D08-87B0-4B57A1564429}"/>
              </a:ext>
            </a:extLst>
          </p:cNvPr>
          <p:cNvSpPr/>
          <p:nvPr/>
        </p:nvSpPr>
        <p:spPr>
          <a:xfrm>
            <a:off x="5439905" y="1475488"/>
            <a:ext cx="3072809" cy="8128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58284d8de849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9905" y="-1948656"/>
            <a:ext cx="812800" cy="812800"/>
          </a:xfrm>
          <a:prstGeom prst="rect">
            <a:avLst/>
          </a:prstGeom>
        </p:spPr>
      </p:pic>
      <p:sp>
        <p:nvSpPr>
          <p:cNvPr id="519" name="任意多边形 15">
            <a:extLst>
              <a:ext uri="{FF2B5EF4-FFF2-40B4-BE49-F238E27FC236}">
                <a16:creationId xmlns:a16="http://schemas.microsoft.com/office/drawing/2014/main" xmlns="" id="{A2C13475-56A7-4176-A87B-D7E994CBA759}"/>
              </a:ext>
            </a:extLst>
          </p:cNvPr>
          <p:cNvSpPr/>
          <p:nvPr/>
        </p:nvSpPr>
        <p:spPr>
          <a:xfrm flipV="1">
            <a:off x="0" y="6098737"/>
            <a:ext cx="12192000" cy="759263"/>
          </a:xfrm>
          <a:custGeom>
            <a:avLst/>
            <a:gdLst>
              <a:gd name="connsiteX0" fmla="*/ 0 w 12192000"/>
              <a:gd name="connsiteY0" fmla="*/ 0 h 1001486"/>
              <a:gd name="connsiteX1" fmla="*/ 12192000 w 12192000"/>
              <a:gd name="connsiteY1" fmla="*/ 0 h 1001486"/>
              <a:gd name="connsiteX2" fmla="*/ 12192000 w 12192000"/>
              <a:gd name="connsiteY2" fmla="*/ 781050 h 1001486"/>
              <a:gd name="connsiteX3" fmla="*/ 10839450 w 12192000"/>
              <a:gd name="connsiteY3" fmla="*/ 1000125 h 1001486"/>
              <a:gd name="connsiteX4" fmla="*/ 9591675 w 12192000"/>
              <a:gd name="connsiteY4" fmla="*/ 752475 h 1001486"/>
              <a:gd name="connsiteX5" fmla="*/ 8143875 w 12192000"/>
              <a:gd name="connsiteY5" fmla="*/ 971550 h 1001486"/>
              <a:gd name="connsiteX6" fmla="*/ 6791325 w 12192000"/>
              <a:gd name="connsiteY6" fmla="*/ 762000 h 1001486"/>
              <a:gd name="connsiteX7" fmla="*/ 5438776 w 12192000"/>
              <a:gd name="connsiteY7" fmla="*/ 990600 h 1001486"/>
              <a:gd name="connsiteX8" fmla="*/ 4095750 w 12192000"/>
              <a:gd name="connsiteY8" fmla="*/ 790575 h 1001486"/>
              <a:gd name="connsiteX9" fmla="*/ 2766094 w 12192000"/>
              <a:gd name="connsiteY9" fmla="*/ 1001486 h 1001486"/>
              <a:gd name="connsiteX10" fmla="*/ 2670665 w 12192000"/>
              <a:gd name="connsiteY10" fmla="*/ 1001486 h 1001486"/>
              <a:gd name="connsiteX11" fmla="*/ 1381125 w 12192000"/>
              <a:gd name="connsiteY11" fmla="*/ 762000 h 1001486"/>
              <a:gd name="connsiteX12" fmla="*/ 0 w 12192000"/>
              <a:gd name="connsiteY12" fmla="*/ 976634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1486">
                <a:moveTo>
                  <a:pt x="0" y="0"/>
                </a:moveTo>
                <a:lnTo>
                  <a:pt x="12192000" y="0"/>
                </a:lnTo>
                <a:lnTo>
                  <a:pt x="12192000" y="781050"/>
                </a:lnTo>
                <a:lnTo>
                  <a:pt x="10839450" y="1000125"/>
                </a:lnTo>
                <a:lnTo>
                  <a:pt x="9591675" y="752475"/>
                </a:lnTo>
                <a:lnTo>
                  <a:pt x="8143875" y="971550"/>
                </a:lnTo>
                <a:lnTo>
                  <a:pt x="6791325" y="762000"/>
                </a:lnTo>
                <a:lnTo>
                  <a:pt x="5438776" y="990600"/>
                </a:lnTo>
                <a:lnTo>
                  <a:pt x="4095750" y="790575"/>
                </a:lnTo>
                <a:lnTo>
                  <a:pt x="2766094" y="1001486"/>
                </a:lnTo>
                <a:lnTo>
                  <a:pt x="2670665" y="1001486"/>
                </a:lnTo>
                <a:lnTo>
                  <a:pt x="1381125" y="762000"/>
                </a:lnTo>
                <a:lnTo>
                  <a:pt x="0" y="9766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3"/>
          </a:p>
        </p:txBody>
      </p:sp>
      <p:sp>
        <p:nvSpPr>
          <p:cNvPr id="144" name="TextBox 143"/>
          <p:cNvSpPr txBox="1"/>
          <p:nvPr/>
        </p:nvSpPr>
        <p:spPr>
          <a:xfrm>
            <a:off x="4139511" y="2579920"/>
            <a:ext cx="6221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zh-CN" altLang="en-US" sz="60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rPr>
              <a:t>绿色简约小清新</a:t>
            </a:r>
            <a:endParaRPr lang="en-US" altLang="zh-CN" sz="6000" dirty="0">
              <a:ln w="63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Impact" pitchFamily="34" charset="0"/>
              <a:ea typeface="微软雅黑" pitchFamily="34" charset="-122"/>
            </a:endParaRPr>
          </a:p>
          <a:p>
            <a:pPr algn="dist" defTabSz="1219170"/>
            <a:r>
              <a:rPr lang="zh-CN" altLang="en-US" sz="60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rPr>
              <a:t>教育展示</a:t>
            </a:r>
            <a:r>
              <a:rPr lang="en-US" altLang="zh-CN" sz="60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rPr>
              <a:t>PPT</a:t>
            </a:r>
            <a:r>
              <a:rPr lang="zh-CN" altLang="en-US" sz="6000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Impact" pitchFamily="34" charset="0"/>
                <a:ea typeface="微软雅黑" pitchFamily="34" charset="-122"/>
              </a:rPr>
              <a:t>模板</a:t>
            </a:r>
          </a:p>
        </p:txBody>
      </p:sp>
      <p:sp>
        <p:nvSpPr>
          <p:cNvPr id="1137" name="矩形 1136"/>
          <p:cNvSpPr/>
          <p:nvPr/>
        </p:nvSpPr>
        <p:spPr>
          <a:xfrm>
            <a:off x="4677770" y="4545084"/>
            <a:ext cx="6437876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US" altLang="zh-CN" sz="1867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EDUCATIONAL POWERPOINT TEMPLATE</a:t>
            </a:r>
          </a:p>
        </p:txBody>
      </p:sp>
      <p:grpSp>
        <p:nvGrpSpPr>
          <p:cNvPr id="1623" name="组合 1622"/>
          <p:cNvGrpSpPr/>
          <p:nvPr/>
        </p:nvGrpSpPr>
        <p:grpSpPr>
          <a:xfrm>
            <a:off x="2258663" y="5017628"/>
            <a:ext cx="8062885" cy="379657"/>
            <a:chOff x="1216025" y="2955926"/>
            <a:chExt cx="1971675" cy="215900"/>
          </a:xfrm>
        </p:grpSpPr>
        <p:sp>
          <p:nvSpPr>
            <p:cNvPr id="1212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13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624" name="组合 1623"/>
          <p:cNvGrpSpPr/>
          <p:nvPr/>
        </p:nvGrpSpPr>
        <p:grpSpPr>
          <a:xfrm>
            <a:off x="10001125" y="5342664"/>
            <a:ext cx="640849" cy="1000622"/>
            <a:chOff x="3141663" y="3136901"/>
            <a:chExt cx="90488" cy="141288"/>
          </a:xfrm>
        </p:grpSpPr>
        <p:sp>
          <p:nvSpPr>
            <p:cNvPr id="1214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15" name="Freeform 505"/>
            <p:cNvSpPr/>
            <p:nvPr/>
          </p:nvSpPr>
          <p:spPr bwMode="auto">
            <a:xfrm>
              <a:off x="3148013" y="3144838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F0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16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C415F37-63D4-409E-911C-E66855A378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5" y="1475488"/>
            <a:ext cx="2549913" cy="3711430"/>
          </a:xfrm>
          <a:prstGeom prst="rect">
            <a:avLst/>
          </a:prstGeom>
        </p:spPr>
      </p:pic>
      <p:sp>
        <p:nvSpPr>
          <p:cNvPr id="524" name="TextBox 143">
            <a:extLst>
              <a:ext uri="{FF2B5EF4-FFF2-40B4-BE49-F238E27FC236}">
                <a16:creationId xmlns:a16="http://schemas.microsoft.com/office/drawing/2014/main" xmlns="" id="{46E51DC7-55C9-4CC6-8960-15E52A3B0557}"/>
              </a:ext>
            </a:extLst>
          </p:cNvPr>
          <p:cNvSpPr txBox="1"/>
          <p:nvPr/>
        </p:nvSpPr>
        <p:spPr>
          <a:xfrm>
            <a:off x="5856942" y="1549740"/>
            <a:ext cx="2113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36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xxx</a:t>
            </a:r>
            <a:endParaRPr lang="zh-CN" altLang="en-US" sz="3600" dirty="0">
              <a:ln w="6350">
                <a:noFill/>
              </a:ln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736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1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4" grpId="0"/>
      <p:bldP spid="1137" grpId="0"/>
      <p:bldP spid="5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7191" y="3041543"/>
            <a:ext cx="10612856" cy="1719669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  <a:endPara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  <a:endPara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  <a:endPara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24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</a:p>
            <a:p>
              <a:pPr algn="ctr" defTabSz="457189"/>
              <a:r>
                <a:rPr lang="en-US" altLang="zh-CN" sz="24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HERE</a:t>
              </a:r>
              <a:endPara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  <a:endParaRPr lang="zh-CN" altLang="en-US" sz="14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14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  <a:endPara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87779" y="1442645"/>
            <a:ext cx="2010849" cy="1852387"/>
            <a:chOff x="895845" y="1030514"/>
            <a:chExt cx="2010849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18838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en-US" altLang="zh-CN" sz="16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HERE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58528" y="4481704"/>
            <a:ext cx="1955857" cy="1446906"/>
            <a:chOff x="2697602" y="4214343"/>
            <a:chExt cx="1955857" cy="1446905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697602" y="4437112"/>
              <a:ext cx="18838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altLang="zh-CN" sz="16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HERE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89611" y="1480983"/>
            <a:ext cx="2016564" cy="1828323"/>
            <a:chOff x="4831624" y="1054578"/>
            <a:chExt cx="2016564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8838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en-US" altLang="zh-CN" sz="16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HERE</a:t>
              </a:r>
            </a:p>
            <a:p>
              <a:pPr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22276" y="1442645"/>
            <a:ext cx="2010849" cy="1852387"/>
            <a:chOff x="895845" y="1030514"/>
            <a:chExt cx="2010849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18838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en-US" altLang="zh-CN" sz="16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992999" y="4481704"/>
            <a:ext cx="1955857" cy="1446906"/>
            <a:chOff x="2697602" y="4214343"/>
            <a:chExt cx="1955857" cy="1446905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697602" y="4437112"/>
              <a:ext cx="18838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altLang="zh-CN" sz="16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HERE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176624" y="4856873"/>
            <a:ext cx="1955857" cy="1446906"/>
            <a:chOff x="2697602" y="4214343"/>
            <a:chExt cx="1955857" cy="1446905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189"/>
              <a:endParaRPr lang="zh-CN" altLang="en-US" sz="16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697602" y="4437112"/>
              <a:ext cx="18838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457189"/>
              <a:r>
                <a:rPr lang="en-US" altLang="zh-CN" sz="1600" b="1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 HERE</a:t>
              </a:r>
            </a:p>
          </p:txBody>
        </p:sp>
      </p:grp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8" name="矩形 46">
            <a:extLst>
              <a:ext uri="{FF2B5EF4-FFF2-40B4-BE49-F238E27FC236}">
                <a16:creationId xmlns:a16="http://schemas.microsoft.com/office/drawing/2014/main" xmlns="" id="{28D5EA12-1050-4944-A2ED-61FD3B2A66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6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4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4457369" y="1719880"/>
            <a:ext cx="3280945" cy="3540917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444955" y="1622694"/>
            <a:ext cx="2680423" cy="1732092"/>
            <a:chOff x="390154" y="1526097"/>
            <a:chExt cx="2680423" cy="1732091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 </a:t>
              </a:r>
              <a:r>
                <a:rPr lang="zh-CN" altLang="en-US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3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132957" y="1602598"/>
            <a:ext cx="2680423" cy="1752188"/>
            <a:chOff x="6093451" y="1506001"/>
            <a:chExt cx="2680423" cy="1752187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 </a:t>
              </a:r>
              <a:r>
                <a:rPr lang="zh-CN" altLang="en-US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3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444956" y="4036316"/>
            <a:ext cx="2813025" cy="1711996"/>
            <a:chOff x="390154" y="1556241"/>
            <a:chExt cx="2813025" cy="1711995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 </a:t>
              </a:r>
              <a:r>
                <a:rPr lang="zh-CN" altLang="en-US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3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132957" y="4026268"/>
            <a:ext cx="2833055" cy="1722044"/>
            <a:chOff x="6093451" y="1546193"/>
            <a:chExt cx="2833055" cy="1722043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 </a:t>
              </a:r>
              <a:r>
                <a:rPr lang="zh-CN" altLang="en-US" sz="1867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3726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5" name="矩形 46">
            <a:extLst>
              <a:ext uri="{FF2B5EF4-FFF2-40B4-BE49-F238E27FC236}">
                <a16:creationId xmlns:a16="http://schemas.microsoft.com/office/drawing/2014/main" xmlns="" id="{166368EF-EDA2-4746-8F40-7702806C7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346102" y="2473459"/>
            <a:ext cx="2702759" cy="835191"/>
          </a:xfrm>
          <a:prstGeom prst="line">
            <a:avLst/>
          </a:prstGeom>
          <a:ln w="25400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104242" y="3334052"/>
            <a:ext cx="1957319" cy="984833"/>
          </a:xfrm>
          <a:prstGeom prst="line">
            <a:avLst/>
          </a:prstGeom>
          <a:ln w="25400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973889" y="1971047"/>
            <a:ext cx="2546619" cy="1363005"/>
          </a:xfrm>
          <a:prstGeom prst="line">
            <a:avLst/>
          </a:prstGeom>
          <a:ln w="25400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36160" y="3308650"/>
            <a:ext cx="3307739" cy="632863"/>
          </a:xfrm>
          <a:prstGeom prst="line">
            <a:avLst/>
          </a:prstGeom>
          <a:ln w="25400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985962" y="5127503"/>
            <a:ext cx="10177669" cy="10525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indent="457189" defTabSz="457189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30972" y="2266369"/>
            <a:ext cx="2106755" cy="2106755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0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457189"/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07525" y="1336977"/>
            <a:ext cx="1655788" cy="1108427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4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 defTabSz="457189"/>
              <a:r>
                <a:rPr lang="zh-CN" altLang="en-US" sz="1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19033" y="1556398"/>
            <a:ext cx="2176144" cy="1456767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0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en-US" altLang="zh-CN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 defTabSz="457189"/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51193" y="3308649"/>
            <a:ext cx="1991635" cy="1333251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18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en-US" altLang="zh-CN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 defTabSz="457189"/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867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568835" y="3688113"/>
            <a:ext cx="2046559" cy="1370019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04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189"/>
              <a:r>
                <a:rPr lang="en-US" altLang="zh-CN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  <a:p>
              <a:pPr algn="ctr" defTabSz="457189"/>
              <a:r>
                <a:rPr lang="zh-CN" altLang="en-US" sz="1867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8" name="矩形 46">
            <a:extLst>
              <a:ext uri="{FF2B5EF4-FFF2-40B4-BE49-F238E27FC236}">
                <a16:creationId xmlns:a16="http://schemas.microsoft.com/office/drawing/2014/main" xmlns="" id="{2F2C9FB5-C4F6-4AB9-9982-F7632F341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212651" y="4726060"/>
            <a:ext cx="12404651" cy="79857"/>
            <a:chOff x="2190216" y="0"/>
            <a:chExt cx="7128792" cy="108012"/>
          </a:xfrm>
          <a:solidFill>
            <a:srgbClr val="77CBC3"/>
          </a:solidFill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859105" y="2302242"/>
            <a:ext cx="49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4800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4656315" y="2448436"/>
            <a:ext cx="16187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en-US" altLang="zh-CN" sz="8800" dirty="0">
                <a:ln w="6350">
                  <a:noFill/>
                </a:ln>
                <a:solidFill>
                  <a:srgbClr val="77CBC3"/>
                </a:solidFill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8800" dirty="0">
              <a:ln w="6350">
                <a:noFill/>
              </a:ln>
              <a:solidFill>
                <a:srgbClr val="77CBC3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A10F14A-F780-4082-BBF3-612FAB8C6DE7}"/>
              </a:ext>
            </a:extLst>
          </p:cNvPr>
          <p:cNvSpPr/>
          <p:nvPr/>
        </p:nvSpPr>
        <p:spPr>
          <a:xfrm>
            <a:off x="6393096" y="3210182"/>
            <a:ext cx="49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en-US" altLang="zh-CN" sz="2400" b="1" dirty="0">
                <a:ln w="6350">
                  <a:noFill/>
                </a:ln>
                <a:solidFill>
                  <a:schemeClr val="bg2">
                    <a:lumMod val="90000"/>
                  </a:schemeClr>
                </a:solidFill>
                <a:latin typeface="Bradley Hand ITC" panose="03070402050302030203" pitchFamily="66" charset="0"/>
                <a:ea typeface="微软雅黑" pitchFamily="34" charset="-122"/>
              </a:rPr>
              <a:t>We have many PowerPoint Template</a:t>
            </a:r>
          </a:p>
          <a:p>
            <a:pPr algn="ctr" defTabSz="1219170"/>
            <a:r>
              <a:rPr lang="en-US" altLang="zh-CN" sz="2400" b="1" dirty="0">
                <a:ln w="6350">
                  <a:noFill/>
                </a:ln>
                <a:solidFill>
                  <a:schemeClr val="bg2">
                    <a:lumMod val="90000"/>
                  </a:schemeClr>
                </a:solidFill>
                <a:latin typeface="Bradley Hand ITC" panose="03070402050302030203" pitchFamily="66" charset="0"/>
                <a:ea typeface="微软雅黑" pitchFamily="34" charset="-122"/>
              </a:rPr>
              <a:t>That specially designed to help you.</a:t>
            </a:r>
            <a:endParaRPr lang="zh-CN" altLang="en-US" sz="2400" b="1" dirty="0">
              <a:ln w="6350">
                <a:noFill/>
              </a:ln>
              <a:solidFill>
                <a:schemeClr val="bg2">
                  <a:lumMod val="90000"/>
                </a:schemeClr>
              </a:solidFill>
              <a:latin typeface="Bradley Hand ITC" panose="03070402050302030203" pitchFamily="66" charset="0"/>
              <a:ea typeface="微软雅黑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56D7F6F-B284-47BE-ACFB-8E40F63CF2E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77CBC3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7777" y="1459938"/>
            <a:ext cx="4780931" cy="4535244"/>
          </a:xfrm>
          <a:prstGeom prst="rect">
            <a:avLst/>
          </a:prstGeom>
        </p:spPr>
      </p:pic>
      <p:sp>
        <p:nvSpPr>
          <p:cNvPr id="21" name="任意多边形 15">
            <a:extLst>
              <a:ext uri="{FF2B5EF4-FFF2-40B4-BE49-F238E27FC236}">
                <a16:creationId xmlns:a16="http://schemas.microsoft.com/office/drawing/2014/main" xmlns="" id="{C3BBC306-38A4-4703-AFA2-5B870BB35B8B}"/>
              </a:ext>
            </a:extLst>
          </p:cNvPr>
          <p:cNvSpPr/>
          <p:nvPr/>
        </p:nvSpPr>
        <p:spPr>
          <a:xfrm flipV="1">
            <a:off x="0" y="6109119"/>
            <a:ext cx="12192000" cy="759263"/>
          </a:xfrm>
          <a:custGeom>
            <a:avLst/>
            <a:gdLst>
              <a:gd name="connsiteX0" fmla="*/ 0 w 12192000"/>
              <a:gd name="connsiteY0" fmla="*/ 0 h 1001486"/>
              <a:gd name="connsiteX1" fmla="*/ 12192000 w 12192000"/>
              <a:gd name="connsiteY1" fmla="*/ 0 h 1001486"/>
              <a:gd name="connsiteX2" fmla="*/ 12192000 w 12192000"/>
              <a:gd name="connsiteY2" fmla="*/ 781050 h 1001486"/>
              <a:gd name="connsiteX3" fmla="*/ 10839450 w 12192000"/>
              <a:gd name="connsiteY3" fmla="*/ 1000125 h 1001486"/>
              <a:gd name="connsiteX4" fmla="*/ 9591675 w 12192000"/>
              <a:gd name="connsiteY4" fmla="*/ 752475 h 1001486"/>
              <a:gd name="connsiteX5" fmla="*/ 8143875 w 12192000"/>
              <a:gd name="connsiteY5" fmla="*/ 971550 h 1001486"/>
              <a:gd name="connsiteX6" fmla="*/ 6791325 w 12192000"/>
              <a:gd name="connsiteY6" fmla="*/ 762000 h 1001486"/>
              <a:gd name="connsiteX7" fmla="*/ 5438776 w 12192000"/>
              <a:gd name="connsiteY7" fmla="*/ 990600 h 1001486"/>
              <a:gd name="connsiteX8" fmla="*/ 4095750 w 12192000"/>
              <a:gd name="connsiteY8" fmla="*/ 790575 h 1001486"/>
              <a:gd name="connsiteX9" fmla="*/ 2766094 w 12192000"/>
              <a:gd name="connsiteY9" fmla="*/ 1001486 h 1001486"/>
              <a:gd name="connsiteX10" fmla="*/ 2670665 w 12192000"/>
              <a:gd name="connsiteY10" fmla="*/ 1001486 h 1001486"/>
              <a:gd name="connsiteX11" fmla="*/ 1381125 w 12192000"/>
              <a:gd name="connsiteY11" fmla="*/ 762000 h 1001486"/>
              <a:gd name="connsiteX12" fmla="*/ 0 w 12192000"/>
              <a:gd name="connsiteY12" fmla="*/ 976634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1486">
                <a:moveTo>
                  <a:pt x="0" y="0"/>
                </a:moveTo>
                <a:lnTo>
                  <a:pt x="12192000" y="0"/>
                </a:lnTo>
                <a:lnTo>
                  <a:pt x="12192000" y="781050"/>
                </a:lnTo>
                <a:lnTo>
                  <a:pt x="10839450" y="1000125"/>
                </a:lnTo>
                <a:lnTo>
                  <a:pt x="9591675" y="752475"/>
                </a:lnTo>
                <a:lnTo>
                  <a:pt x="8143875" y="971550"/>
                </a:lnTo>
                <a:lnTo>
                  <a:pt x="6791325" y="762000"/>
                </a:lnTo>
                <a:lnTo>
                  <a:pt x="5438776" y="990600"/>
                </a:lnTo>
                <a:lnTo>
                  <a:pt x="4095750" y="790575"/>
                </a:lnTo>
                <a:lnTo>
                  <a:pt x="2766094" y="1001486"/>
                </a:lnTo>
                <a:lnTo>
                  <a:pt x="2670665" y="1001486"/>
                </a:lnTo>
                <a:lnTo>
                  <a:pt x="1381125" y="762000"/>
                </a:lnTo>
                <a:lnTo>
                  <a:pt x="0" y="976634"/>
                </a:lnTo>
                <a:close/>
              </a:path>
            </a:pathLst>
          </a:custGeom>
          <a:solidFill>
            <a:srgbClr val="9DE3D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2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02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17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5"/>
          <p:cNvSpPr txBox="1"/>
          <p:nvPr/>
        </p:nvSpPr>
        <p:spPr>
          <a:xfrm>
            <a:off x="3706865" y="1554081"/>
            <a:ext cx="5934291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457189">
              <a:lnSpc>
                <a:spcPct val="125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18"/>
          <p:cNvSpPr txBox="1"/>
          <p:nvPr/>
        </p:nvSpPr>
        <p:spPr>
          <a:xfrm>
            <a:off x="2499594" y="4302412"/>
            <a:ext cx="605154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457189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 rot="20926619">
            <a:off x="1950635" y="3031978"/>
            <a:ext cx="8243888" cy="391887"/>
          </a:xfrm>
          <a:prstGeom prst="rect">
            <a:avLst/>
          </a:prstGeom>
          <a:solidFill>
            <a:srgbClr val="77C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189"/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30264" y="1467971"/>
            <a:ext cx="1640115" cy="1455647"/>
            <a:chOff x="411429" y="2379138"/>
            <a:chExt cx="1640114" cy="1455646"/>
          </a:xfrm>
        </p:grpSpPr>
        <p:sp>
          <p:nvSpPr>
            <p:cNvPr id="10" name="下箭头 9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 defTabSz="457189"/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985370" y="2392494"/>
              <a:ext cx="492443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457189"/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74782" y="3580676"/>
            <a:ext cx="1640115" cy="1455648"/>
            <a:chOff x="7055945" y="4194060"/>
            <a:chExt cx="1640114" cy="1455648"/>
          </a:xfrm>
        </p:grpSpPr>
        <p:sp>
          <p:nvSpPr>
            <p:cNvPr id="13" name="下箭头 12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 defTabSz="457189"/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7629877" y="4371789"/>
              <a:ext cx="492443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457189"/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5655405" y="3409513"/>
            <a:ext cx="870859" cy="750740"/>
          </a:xfrm>
          <a:prstGeom prst="triangle">
            <a:avLst/>
          </a:prstGeom>
          <a:solidFill>
            <a:srgbClr val="77C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189"/>
            <a:endParaRPr lang="zh-CN" altLang="en-US" sz="24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1065121" y="5562661"/>
            <a:ext cx="10048352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457189">
              <a:lnSpc>
                <a:spcPct val="125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6" name="矩形 46">
            <a:extLst>
              <a:ext uri="{FF2B5EF4-FFF2-40B4-BE49-F238E27FC236}">
                <a16:creationId xmlns:a16="http://schemas.microsoft.com/office/drawing/2014/main" xmlns="" id="{14CE9DA9-A98E-4D4B-AD53-A4B484029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5" grpId="0" animBg="1"/>
      <p:bldP spid="17" grpId="0"/>
      <p:bldP spid="19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637794" y="1587735"/>
            <a:ext cx="1004399" cy="1004399"/>
          </a:xfrm>
          <a:prstGeom prst="ellipse">
            <a:avLst/>
          </a:prstGeom>
          <a:solidFill>
            <a:srgbClr val="77C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189"/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HK" altLang="en-US" sz="3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42194" y="3356749"/>
            <a:ext cx="1004399" cy="1004399"/>
          </a:xfrm>
          <a:prstGeom prst="ellipse">
            <a:avLst/>
          </a:prstGeom>
          <a:solidFill>
            <a:srgbClr val="77C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189"/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HK" altLang="en-US" sz="3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637794" y="4977345"/>
            <a:ext cx="1004399" cy="1004399"/>
          </a:xfrm>
          <a:prstGeom prst="ellipse">
            <a:avLst/>
          </a:prstGeom>
          <a:solidFill>
            <a:srgbClr val="77CB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189"/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HK" altLang="en-US" sz="3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598053" y="2456194"/>
            <a:ext cx="888520" cy="527559"/>
          </a:xfrm>
          <a:prstGeom prst="line">
            <a:avLst/>
          </a:prstGeom>
          <a:ln w="28575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18691" y="3858947"/>
            <a:ext cx="1596560" cy="0"/>
          </a:xfrm>
          <a:prstGeom prst="line">
            <a:avLst/>
          </a:prstGeom>
          <a:ln w="28575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62019" y="4723543"/>
            <a:ext cx="960589" cy="507148"/>
          </a:xfrm>
          <a:prstGeom prst="line">
            <a:avLst/>
          </a:prstGeom>
          <a:ln w="28575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012557" y="1442319"/>
            <a:ext cx="6088665" cy="1407226"/>
            <a:chOff x="4012556" y="1375083"/>
            <a:chExt cx="5516462" cy="1407227"/>
          </a:xfrm>
        </p:grpSpPr>
        <p:sp>
          <p:nvSpPr>
            <p:cNvPr id="12" name="矩形 11"/>
            <p:cNvSpPr/>
            <p:nvPr/>
          </p:nvSpPr>
          <p:spPr>
            <a:xfrm>
              <a:off x="4012556" y="1729714"/>
              <a:ext cx="551646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42"/>
            <p:cNvSpPr txBox="1"/>
            <p:nvPr/>
          </p:nvSpPr>
          <p:spPr>
            <a:xfrm>
              <a:off x="4012556" y="1375083"/>
              <a:ext cx="2374014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</a:t>
              </a:r>
              <a:r>
                <a:rPr lang="zh-CN" altLang="en-US" sz="18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73534" y="3199999"/>
            <a:ext cx="6088665" cy="1407226"/>
            <a:chOff x="4873534" y="3109566"/>
            <a:chExt cx="5516462" cy="1407225"/>
          </a:xfrm>
        </p:grpSpPr>
        <p:sp>
          <p:nvSpPr>
            <p:cNvPr id="14" name="矩形 13"/>
            <p:cNvSpPr/>
            <p:nvPr/>
          </p:nvSpPr>
          <p:spPr>
            <a:xfrm>
              <a:off x="4873534" y="3464195"/>
              <a:ext cx="551646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44"/>
            <p:cNvSpPr txBox="1"/>
            <p:nvPr/>
          </p:nvSpPr>
          <p:spPr>
            <a:xfrm>
              <a:off x="4873534" y="3109566"/>
              <a:ext cx="2374014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 </a:t>
              </a:r>
              <a:r>
                <a:rPr lang="zh-CN" altLang="en-US" sz="18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12557" y="4841523"/>
            <a:ext cx="6088665" cy="1407226"/>
            <a:chOff x="4012556" y="5002204"/>
            <a:chExt cx="5516462" cy="1407227"/>
          </a:xfrm>
        </p:grpSpPr>
        <p:sp>
          <p:nvSpPr>
            <p:cNvPr id="16" name="矩形 15"/>
            <p:cNvSpPr/>
            <p:nvPr/>
          </p:nvSpPr>
          <p:spPr>
            <a:xfrm>
              <a:off x="4012556" y="5356835"/>
              <a:ext cx="551646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4012556" y="5002204"/>
              <a:ext cx="2374014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en-US" altLang="zh-CN" sz="18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 </a:t>
              </a:r>
              <a:r>
                <a:rPr lang="zh-CN" altLang="en-US" sz="1867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48604"/>
          <a:stretch/>
        </p:blipFill>
        <p:spPr>
          <a:xfrm>
            <a:off x="1" y="2158068"/>
            <a:ext cx="1623327" cy="3158577"/>
          </a:xfrm>
          <a:prstGeom prst="rect">
            <a:avLst/>
          </a:prstGeom>
        </p:spPr>
      </p:pic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0" name="矩形 46">
            <a:extLst>
              <a:ext uri="{FF2B5EF4-FFF2-40B4-BE49-F238E27FC236}">
                <a16:creationId xmlns:a16="http://schemas.microsoft.com/office/drawing/2014/main" xmlns="" id="{D9685F66-C9BE-4E5C-964E-29D602026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3" grpId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065022" y="2614313"/>
            <a:ext cx="4178049" cy="70089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77122" y="4822080"/>
            <a:ext cx="4265949" cy="137268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55558" y="2727206"/>
            <a:ext cx="4318097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32" name="直接连接符 15"/>
          <p:cNvCxnSpPr/>
          <p:nvPr/>
        </p:nvCxnSpPr>
        <p:spPr>
          <a:xfrm flipH="1">
            <a:off x="6062197" y="2319967"/>
            <a:ext cx="8967" cy="3933259"/>
          </a:xfrm>
          <a:prstGeom prst="line">
            <a:avLst/>
          </a:prstGeom>
          <a:ln w="25400">
            <a:solidFill>
              <a:srgbClr val="77CBC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4"/>
          <p:cNvGrpSpPr/>
          <p:nvPr/>
        </p:nvGrpSpPr>
        <p:grpSpPr>
          <a:xfrm>
            <a:off x="1065021" y="1355437"/>
            <a:ext cx="10012283" cy="1155355"/>
            <a:chOff x="-470146" y="1321180"/>
            <a:chExt cx="10012283" cy="1155354"/>
          </a:xfrm>
        </p:grpSpPr>
        <p:sp>
          <p:nvSpPr>
            <p:cNvPr id="45" name="椭圆 44"/>
            <p:cNvSpPr/>
            <p:nvPr/>
          </p:nvSpPr>
          <p:spPr>
            <a:xfrm>
              <a:off x="3944942" y="1321180"/>
              <a:ext cx="1182108" cy="1155354"/>
            </a:xfrm>
            <a:prstGeom prst="ellipse">
              <a:avLst/>
            </a:prstGeom>
            <a:ln>
              <a:solidFill>
                <a:srgbClr val="77CBC3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en-US" altLang="zh-CN" sz="32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微软雅黑"/>
                  <a:ea typeface="微软雅黑"/>
                  <a:cs typeface="微软雅黑"/>
                </a:rPr>
                <a:t>VS</a:t>
              </a:r>
              <a:endParaRPr lang="zh-CN" altLang="en-US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70146" y="1583071"/>
              <a:ext cx="4178049" cy="646331"/>
            </a:xfrm>
            <a:prstGeom prst="rect">
              <a:avLst/>
            </a:prstGeom>
            <a:solidFill>
              <a:srgbClr val="77CB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en-US" altLang="zh-CN" sz="24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sz="24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点击添加标题内容”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364088" y="1583071"/>
              <a:ext cx="4178049" cy="667521"/>
            </a:xfrm>
            <a:prstGeom prst="rect">
              <a:avLst/>
            </a:prstGeom>
            <a:solidFill>
              <a:srgbClr val="77CBC3"/>
            </a:solidFill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r>
                <a:rPr lang="en-US" altLang="zh-CN" sz="24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sz="2400" b="1" dirty="0">
                  <a:solidFill>
                    <a:prstClr val="white"/>
                  </a:solidFill>
                  <a:latin typeface="微软雅黑"/>
                  <a:ea typeface="微软雅黑"/>
                  <a:cs typeface="微软雅黑"/>
                </a:rPr>
                <a:t>点击添加标题内容”</a:t>
              </a: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3851920" y="1772816"/>
              <a:ext cx="216024" cy="288032"/>
            </a:xfrm>
            <a:prstGeom prst="chevron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5004048" y="1772816"/>
              <a:ext cx="216024" cy="288032"/>
            </a:xfrm>
            <a:prstGeom prst="chevron">
              <a:avLst/>
            </a:pr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70"/>
              <a:endParaRPr lang="zh-CN" altLang="en-US" sz="2400">
                <a:solidFill>
                  <a:prstClr val="black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7621007" y="4030729"/>
            <a:ext cx="3777245" cy="54386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21006" y="4808283"/>
            <a:ext cx="3777245" cy="54386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21006" y="5537663"/>
            <a:ext cx="3777245" cy="54386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9170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zh-CN" altLang="en-US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14012" y="3563984"/>
            <a:ext cx="2880320" cy="37965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1867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/>
                <a:ea typeface="微软雅黑"/>
                <a:cs typeface="微软雅黑"/>
              </a:rPr>
              <a:t>点击添加标题内容：</a:t>
            </a:r>
          </a:p>
        </p:txBody>
      </p:sp>
      <p:sp>
        <p:nvSpPr>
          <p:cNvPr id="41" name="矩形 40"/>
          <p:cNvSpPr/>
          <p:nvPr/>
        </p:nvSpPr>
        <p:spPr>
          <a:xfrm>
            <a:off x="1065021" y="3571360"/>
            <a:ext cx="1594097" cy="810993"/>
          </a:xfrm>
          <a:prstGeom prst="rect">
            <a:avLst/>
          </a:prstGeom>
          <a:solidFill>
            <a:srgbClr val="77CB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 defTabSz="914377"/>
            <a:r>
              <a:rPr lang="zh-CN" altLang="en-US" sz="1867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添加内容</a:t>
            </a:r>
          </a:p>
        </p:txBody>
      </p:sp>
      <p:sp>
        <p:nvSpPr>
          <p:cNvPr id="42" name="矩形 41"/>
          <p:cNvSpPr/>
          <p:nvPr/>
        </p:nvSpPr>
        <p:spPr>
          <a:xfrm>
            <a:off x="2263317" y="4453108"/>
            <a:ext cx="2095445" cy="379656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/>
            <a:r>
              <a:rPr lang="zh-CN" altLang="en-US" sz="1867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/>
                <a:ea typeface="微软雅黑"/>
                <a:cs typeface="微软雅黑"/>
              </a:rPr>
              <a:t>点击添加文字内容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3647513" y="3585402"/>
            <a:ext cx="1594096" cy="810993"/>
          </a:xfrm>
          <a:prstGeom prst="rect">
            <a:avLst/>
          </a:prstGeom>
          <a:solidFill>
            <a:srgbClr val="77CBC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 defTabSz="914377"/>
            <a:r>
              <a:rPr lang="zh-CN" altLang="en-US" sz="1867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添加内容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933171" y="3775474"/>
            <a:ext cx="433584" cy="406383"/>
            <a:chOff x="2933170" y="4148355"/>
            <a:chExt cx="433584" cy="406383"/>
          </a:xfrm>
          <a:solidFill>
            <a:srgbClr val="77CBC3"/>
          </a:solidFill>
        </p:grpSpPr>
        <p:sp>
          <p:nvSpPr>
            <p:cNvPr id="5" name="L 形 4"/>
            <p:cNvSpPr/>
            <p:nvPr/>
          </p:nvSpPr>
          <p:spPr>
            <a:xfrm rot="13500000">
              <a:off x="2960371" y="4148355"/>
              <a:ext cx="406383" cy="406383"/>
            </a:xfrm>
            <a:prstGeom prst="corner">
              <a:avLst>
                <a:gd name="adj1" fmla="val 31896"/>
                <a:gd name="adj2" fmla="val 26723"/>
              </a:avLst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933170" y="4291030"/>
              <a:ext cx="147250" cy="14725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63502" y="4014077"/>
            <a:ext cx="545132" cy="707886"/>
            <a:chOff x="6107201" y="4184551"/>
            <a:chExt cx="1566174" cy="2033769"/>
          </a:xfrm>
          <a:solidFill>
            <a:srgbClr val="77CBC3"/>
          </a:solidFill>
        </p:grpSpPr>
        <p:sp>
          <p:nvSpPr>
            <p:cNvPr id="53" name="椭圆 52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grpFill/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480000" anchor="ctr"/>
            <a:lstStyle/>
            <a:p>
              <a:pPr defTabSz="457189">
                <a:defRPr/>
              </a:pPr>
              <a:endParaRPr lang="en-US" sz="933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49"/>
            <p:cNvSpPr txBox="1"/>
            <p:nvPr/>
          </p:nvSpPr>
          <p:spPr>
            <a:xfrm flipH="1">
              <a:off x="6568820" y="4184551"/>
              <a:ext cx="642935" cy="2033769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457189">
                <a:lnSpc>
                  <a:spcPct val="100000"/>
                </a:lnSpc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Arial Black"/>
                  <a:cs typeface="Times New Roman" pitchFamily="18" charset="0"/>
                </a:rPr>
                <a:t>1</a:t>
              </a:r>
              <a:endParaRPr lang="zh-CN" altLang="en-US" sz="4000" dirty="0">
                <a:solidFill>
                  <a:srgbClr val="FFFFFF"/>
                </a:solidFill>
                <a:latin typeface="Arial Black"/>
                <a:cs typeface="Times New Roman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63502" y="4754547"/>
            <a:ext cx="545132" cy="707886"/>
            <a:chOff x="6107201" y="4184551"/>
            <a:chExt cx="1566174" cy="2033769"/>
          </a:xfrm>
          <a:solidFill>
            <a:srgbClr val="77CBC3"/>
          </a:solidFill>
        </p:grpSpPr>
        <p:sp>
          <p:nvSpPr>
            <p:cNvPr id="56" name="椭圆 55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grpFill/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480000" anchor="ctr"/>
            <a:lstStyle/>
            <a:p>
              <a:pPr defTabSz="457189">
                <a:defRPr/>
              </a:pPr>
              <a:endParaRPr lang="en-US" sz="933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9"/>
            <p:cNvSpPr txBox="1"/>
            <p:nvPr/>
          </p:nvSpPr>
          <p:spPr>
            <a:xfrm flipH="1">
              <a:off x="6499816" y="4184551"/>
              <a:ext cx="642935" cy="2033769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457189">
                <a:lnSpc>
                  <a:spcPct val="100000"/>
                </a:lnSpc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Arial Black"/>
                  <a:cs typeface="Times New Roman" pitchFamily="18" charset="0"/>
                </a:rPr>
                <a:t>2</a:t>
              </a:r>
              <a:endParaRPr lang="zh-CN" altLang="en-US" sz="4000" dirty="0">
                <a:solidFill>
                  <a:srgbClr val="FFFFFF"/>
                </a:solidFill>
                <a:latin typeface="Arial Black"/>
                <a:cs typeface="Times New Roman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977101" y="5475925"/>
            <a:ext cx="545132" cy="707886"/>
            <a:chOff x="6107201" y="4184551"/>
            <a:chExt cx="1566174" cy="2033769"/>
          </a:xfrm>
          <a:solidFill>
            <a:srgbClr val="77CBC3"/>
          </a:solidFill>
        </p:grpSpPr>
        <p:sp>
          <p:nvSpPr>
            <p:cNvPr id="59" name="椭圆 58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grpFill/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480000" anchor="ctr"/>
            <a:lstStyle/>
            <a:p>
              <a:pPr defTabSz="457189">
                <a:defRPr/>
              </a:pPr>
              <a:endParaRPr lang="en-US" sz="933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 flipH="1">
              <a:off x="6529750" y="4184551"/>
              <a:ext cx="642935" cy="2033769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457189">
                <a:lnSpc>
                  <a:spcPct val="100000"/>
                </a:lnSpc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Arial Black"/>
                  <a:cs typeface="Times New Roman" pitchFamily="18" charset="0"/>
                </a:rPr>
                <a:t>3</a:t>
              </a:r>
              <a:endParaRPr lang="zh-CN" altLang="en-US" sz="4000" dirty="0">
                <a:solidFill>
                  <a:srgbClr val="FFFFFF"/>
                </a:solidFill>
                <a:latin typeface="Arial Black"/>
                <a:cs typeface="Times New Roman" pitchFamily="18" charset="0"/>
              </a:endParaRPr>
            </a:p>
          </p:txBody>
        </p:sp>
      </p:grpSp>
      <p:sp>
        <p:nvSpPr>
          <p:cNvPr id="36" name="等腰三角形 35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4" name="矩形 46">
            <a:extLst>
              <a:ext uri="{FF2B5EF4-FFF2-40B4-BE49-F238E27FC236}">
                <a16:creationId xmlns:a16="http://schemas.microsoft.com/office/drawing/2014/main" xmlns="" id="{8454E130-836A-4BD0-8DE9-5B98F47192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36" grpId="0" animBg="1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1" y="5286510"/>
            <a:ext cx="9551140" cy="85064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89477" tIns="44739" rIns="89477" bIns="44739" anchor="ctr"/>
          <a:lstStyle/>
          <a:p>
            <a:pPr defTabSz="457189"/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rot="5400000">
            <a:off x="4377575" y="2176393"/>
            <a:ext cx="0" cy="7358907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77" tIns="44739" rIns="89477" bIns="44739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3699505" y="3445013"/>
            <a:ext cx="5851635" cy="84518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89477" tIns="44739" rIns="89477" bIns="44739" anchor="ctr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rot="16200000" flipH="1">
            <a:off x="6525576" y="2299373"/>
            <a:ext cx="0" cy="336853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77" tIns="44739" rIns="89477" bIns="44739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 rot="5400000">
            <a:off x="7969266" y="4590464"/>
            <a:ext cx="2326033" cy="8412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89477" tIns="44739" rIns="89477" bIns="44739" anchor="ctr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9149955" y="4572516"/>
            <a:ext cx="0" cy="40306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77" tIns="44739" rIns="89477" bIns="44739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4180221" y="1672969"/>
            <a:ext cx="5370921" cy="85064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89477" tIns="44739" rIns="89477" bIns="44739" anchor="ctr"/>
          <a:lstStyle/>
          <a:p>
            <a:pPr defTabSz="457189"/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rot="5400000">
            <a:off x="6372760" y="499173"/>
            <a:ext cx="0" cy="336853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77" tIns="44739" rIns="89477" bIns="44739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 rot="5400000">
            <a:off x="2489864" y="2560955"/>
            <a:ext cx="2617229" cy="84125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89477" tIns="44739" rIns="89477" bIns="44739" anchor="ctr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>
            <a:off x="3779036" y="2749827"/>
            <a:ext cx="0" cy="45352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77" tIns="44739" rIns="89477" bIns="44739"/>
          <a:lstStyle/>
          <a:p>
            <a:pPr defTabSz="457189">
              <a:defRPr/>
            </a:pPr>
            <a:endParaRPr lang="zh-CN" altLang="en-US" sz="1867" kern="0" dirty="0">
              <a:solidFill>
                <a:sysClr val="windowText" lastClr="00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8452225" y="1391351"/>
            <a:ext cx="1374464" cy="1358475"/>
          </a:xfrm>
          <a:prstGeom prst="ellipse">
            <a:avLst/>
          </a:prstGeom>
          <a:solidFill>
            <a:srgbClr val="77CBC3"/>
          </a:solidFill>
          <a:ln w="19050">
            <a:noFill/>
            <a:round/>
            <a:headEnd/>
            <a:tailEnd/>
          </a:ln>
        </p:spPr>
        <p:txBody>
          <a:bodyPr wrap="none" lIns="89477" tIns="44739" rIns="89477" bIns="44739" anchor="ctr"/>
          <a:lstStyle/>
          <a:p>
            <a:pPr algn="ctr" defTabSz="457189">
              <a:defRPr/>
            </a:pPr>
            <a:r>
              <a:rPr lang="en-US" altLang="zh-CN" sz="2133" b="1" kern="0" dirty="0">
                <a:solidFill>
                  <a:prstClr val="white"/>
                </a:solidFill>
                <a:latin typeface="Arial"/>
                <a:ea typeface="微软雅黑" pitchFamily="34" charset="-122"/>
              </a:rPr>
              <a:t>TITLE</a:t>
            </a:r>
            <a:endParaRPr lang="zh-CN" altLang="en-US" sz="2133" b="1" kern="0" dirty="0">
              <a:solidFill>
                <a:prstClr val="white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14122" y="1785275"/>
            <a:ext cx="3550385" cy="336573"/>
          </a:xfrm>
          <a:prstGeom prst="rect">
            <a:avLst/>
          </a:prstGeom>
        </p:spPr>
        <p:txBody>
          <a:bodyPr wrap="square" lIns="89477" tIns="44739" rIns="89477" bIns="44739" anchor="ctr">
            <a:spAutoFit/>
          </a:bodyPr>
          <a:lstStyle/>
          <a:p>
            <a:pPr algn="ctr" defTabSz="457189"/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3111244" y="1391351"/>
            <a:ext cx="1374464" cy="1358475"/>
          </a:xfrm>
          <a:prstGeom prst="ellipse">
            <a:avLst/>
          </a:prstGeom>
          <a:solidFill>
            <a:srgbClr val="77CBC3"/>
          </a:solidFill>
          <a:ln w="19050">
            <a:noFill/>
            <a:round/>
            <a:headEnd/>
            <a:tailEnd/>
          </a:ln>
        </p:spPr>
        <p:txBody>
          <a:bodyPr wrap="none" lIns="89477" tIns="44739" rIns="89477" bIns="44739" anchor="ctr"/>
          <a:lstStyle/>
          <a:p>
            <a:pPr algn="ctr" defTabSz="457189">
              <a:defRPr/>
            </a:pPr>
            <a:r>
              <a:rPr lang="en-US" altLang="zh-CN" sz="2133" b="1" kern="0" dirty="0">
                <a:solidFill>
                  <a:prstClr val="white"/>
                </a:solidFill>
                <a:latin typeface="Arial"/>
                <a:ea typeface="微软雅黑" pitchFamily="34" charset="-122"/>
              </a:rPr>
              <a:t>TITLE</a:t>
            </a:r>
            <a:endParaRPr lang="zh-CN" altLang="en-US" sz="2133" b="1" kern="0" dirty="0">
              <a:solidFill>
                <a:prstClr val="white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auto">
          <a:xfrm>
            <a:off x="3111244" y="3168835"/>
            <a:ext cx="1374464" cy="1358475"/>
          </a:xfrm>
          <a:prstGeom prst="ellipse">
            <a:avLst/>
          </a:prstGeom>
          <a:solidFill>
            <a:srgbClr val="77CBC3"/>
          </a:solidFill>
          <a:ln w="19050">
            <a:noFill/>
            <a:round/>
            <a:headEnd/>
            <a:tailEnd/>
          </a:ln>
        </p:spPr>
        <p:txBody>
          <a:bodyPr wrap="none" lIns="89477" tIns="44739" rIns="89477" bIns="44739" anchor="ctr"/>
          <a:lstStyle/>
          <a:p>
            <a:pPr algn="ctr" defTabSz="457189">
              <a:defRPr/>
            </a:pPr>
            <a:r>
              <a:rPr lang="en-US" altLang="zh-CN" sz="2133" b="1" kern="0" dirty="0">
                <a:solidFill>
                  <a:prstClr val="white"/>
                </a:solidFill>
                <a:latin typeface="Arial"/>
                <a:ea typeface="微软雅黑" pitchFamily="34" charset="-122"/>
              </a:rPr>
              <a:t>TITLE</a:t>
            </a:r>
            <a:endParaRPr lang="zh-CN" altLang="en-US" sz="2133" b="1" kern="0" dirty="0">
              <a:solidFill>
                <a:prstClr val="white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14122" y="3585475"/>
            <a:ext cx="3550385" cy="336573"/>
          </a:xfrm>
          <a:prstGeom prst="rect">
            <a:avLst/>
          </a:prstGeom>
        </p:spPr>
        <p:txBody>
          <a:bodyPr wrap="square" lIns="89477" tIns="44739" rIns="89477" bIns="44739" anchor="ctr">
            <a:spAutoFit/>
          </a:bodyPr>
          <a:lstStyle/>
          <a:p>
            <a:pPr algn="ctr" defTabSz="457189"/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Oval 38"/>
          <p:cNvSpPr>
            <a:spLocks noChangeArrowheads="1"/>
          </p:cNvSpPr>
          <p:nvPr/>
        </p:nvSpPr>
        <p:spPr bwMode="auto">
          <a:xfrm>
            <a:off x="8462723" y="3168835"/>
            <a:ext cx="1374464" cy="1358475"/>
          </a:xfrm>
          <a:prstGeom prst="ellipse">
            <a:avLst/>
          </a:prstGeom>
          <a:solidFill>
            <a:srgbClr val="77CBC3"/>
          </a:solidFill>
          <a:ln w="19050">
            <a:noFill/>
            <a:round/>
            <a:headEnd/>
            <a:tailEnd/>
          </a:ln>
        </p:spPr>
        <p:txBody>
          <a:bodyPr wrap="none" lIns="89477" tIns="44739" rIns="89477" bIns="44739" anchor="ctr"/>
          <a:lstStyle/>
          <a:p>
            <a:pPr algn="ctr" defTabSz="457189">
              <a:defRPr/>
            </a:pPr>
            <a:r>
              <a:rPr lang="en-US" altLang="zh-CN" sz="2133" b="1" kern="0" dirty="0">
                <a:solidFill>
                  <a:prstClr val="white"/>
                </a:solidFill>
                <a:latin typeface="Arial"/>
                <a:ea typeface="微软雅黑" pitchFamily="34" charset="-122"/>
              </a:rPr>
              <a:t>TITLE</a:t>
            </a:r>
            <a:endParaRPr lang="zh-CN" altLang="en-US" sz="2133" b="1" kern="0" dirty="0">
              <a:solidFill>
                <a:prstClr val="white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8462723" y="5023648"/>
            <a:ext cx="1374464" cy="1358475"/>
          </a:xfrm>
          <a:prstGeom prst="ellipse">
            <a:avLst/>
          </a:prstGeom>
          <a:solidFill>
            <a:srgbClr val="77CBC3"/>
          </a:solidFill>
          <a:ln w="19050">
            <a:noFill/>
            <a:round/>
            <a:headEnd/>
            <a:tailEnd/>
          </a:ln>
        </p:spPr>
        <p:txBody>
          <a:bodyPr wrap="none" lIns="89477" tIns="44739" rIns="89477" bIns="44739" anchor="ctr"/>
          <a:lstStyle/>
          <a:p>
            <a:pPr algn="ctr" defTabSz="457189">
              <a:defRPr/>
            </a:pPr>
            <a:r>
              <a:rPr lang="en-US" altLang="zh-CN" sz="2133" b="1" kern="0" dirty="0">
                <a:solidFill>
                  <a:prstClr val="white"/>
                </a:solidFill>
                <a:latin typeface="Arial"/>
                <a:ea typeface="微软雅黑" pitchFamily="34" charset="-122"/>
              </a:rPr>
              <a:t>TITLE</a:t>
            </a:r>
            <a:endParaRPr lang="zh-CN" altLang="en-US" sz="2133" b="1" kern="0" dirty="0">
              <a:solidFill>
                <a:prstClr val="white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63734" y="5457684"/>
            <a:ext cx="6893295" cy="336573"/>
          </a:xfrm>
          <a:prstGeom prst="rect">
            <a:avLst/>
          </a:prstGeom>
        </p:spPr>
        <p:txBody>
          <a:bodyPr wrap="square" lIns="89477" tIns="44739" rIns="89477" bIns="44739" anchor="ctr">
            <a:spAutoFit/>
          </a:bodyPr>
          <a:lstStyle/>
          <a:p>
            <a:pPr algn="ctr" defTabSz="457189"/>
            <a:r>
              <a:rPr lang="zh-CN" altLang="en-US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4" name="矩形 46">
            <a:extLst>
              <a:ext uri="{FF2B5EF4-FFF2-40B4-BE49-F238E27FC236}">
                <a16:creationId xmlns:a16="http://schemas.microsoft.com/office/drawing/2014/main" xmlns="" id="{E3A140A7-CB39-46E1-AC5B-A2A3E93BB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39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39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3" grpId="0" animBg="1"/>
          <p:bldP spid="24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21"/>
          <p:cNvSpPr/>
          <p:nvPr/>
        </p:nvSpPr>
        <p:spPr bwMode="auto">
          <a:xfrm rot="16200000" flipH="1">
            <a:off x="5978811" y="2128528"/>
            <a:ext cx="2838592" cy="2890341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77" tIns="44739" rIns="89477" bIns="44739" anchor="ctr"/>
          <a:lstStyle/>
          <a:p>
            <a:pPr defTabSz="457189"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3180063" y="2128528"/>
            <a:ext cx="2838592" cy="2890341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77" tIns="44739" rIns="89477" bIns="44739" anchor="ctr"/>
          <a:lstStyle/>
          <a:p>
            <a:pPr defTabSz="457189"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155975" y="1917627"/>
            <a:ext cx="3563019" cy="3579683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77" tIns="44739" rIns="89477" bIns="44739" anchor="ctr"/>
          <a:lstStyle/>
          <a:p>
            <a:pPr algn="ctr" defTabSz="457189">
              <a:defRPr/>
            </a:pPr>
            <a:endParaRPr lang="zh-CN" altLang="en-US" sz="1867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5287896" y="1917627"/>
            <a:ext cx="3564569" cy="3579683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77" tIns="44739" rIns="89477" bIns="44739" anchor="ctr"/>
          <a:lstStyle/>
          <a:p>
            <a:pPr algn="ctr" defTabSz="457189">
              <a:defRPr/>
            </a:pPr>
            <a:endParaRPr lang="zh-CN" altLang="en-US" sz="1867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4227755" y="2721689"/>
            <a:ext cx="548640" cy="318191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3922702" y="3599983"/>
            <a:ext cx="576780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4174359" y="4069595"/>
            <a:ext cx="550423" cy="31075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7301286" y="4091112"/>
            <a:ext cx="517863" cy="310755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7558855" y="3596867"/>
            <a:ext cx="576780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7279769" y="2710931"/>
            <a:ext cx="541041" cy="335351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4977797" y="2573436"/>
            <a:ext cx="2055944" cy="206556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77CBC3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457189">
                <a:lnSpc>
                  <a:spcPct val="120000"/>
                </a:lnSpc>
                <a:defRPr/>
              </a:pPr>
              <a:endParaRPr lang="zh-CN" altLang="en-US" sz="933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457189">
                <a:defRPr/>
              </a:pPr>
              <a:r>
                <a:rPr lang="zh-CN" altLang="en-US" sz="2133" b="1" kern="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应用前景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3173030" y="2001746"/>
            <a:ext cx="969055" cy="973585"/>
          </a:xfrm>
          <a:prstGeom prst="ellipse">
            <a:avLst/>
          </a:prstGeom>
          <a:solidFill>
            <a:srgbClr val="77CBC3"/>
          </a:solidFill>
          <a:ln w="9525">
            <a:noFill/>
            <a:round/>
            <a:headEnd/>
            <a:tailEnd/>
          </a:ln>
          <a:effectLst/>
        </p:spPr>
        <p:txBody>
          <a:bodyPr lIns="89477" tIns="44739" rIns="89477" bIns="44739" anchor="ctr"/>
          <a:lstStyle/>
          <a:p>
            <a:pPr algn="ctr" defTabSz="457189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7915970" y="2017321"/>
            <a:ext cx="969055" cy="975144"/>
          </a:xfrm>
          <a:prstGeom prst="ellipse">
            <a:avLst/>
          </a:prstGeom>
          <a:solidFill>
            <a:srgbClr val="77CBC3"/>
          </a:solidFill>
          <a:ln w="9525">
            <a:noFill/>
            <a:round/>
            <a:headEnd/>
            <a:tailEnd/>
          </a:ln>
          <a:effectLst/>
        </p:spPr>
        <p:txBody>
          <a:bodyPr lIns="89477" tIns="44739" rIns="89477" bIns="44739" anchor="ctr"/>
          <a:lstStyle/>
          <a:p>
            <a:pPr algn="ctr" defTabSz="457189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8356307" y="3148240"/>
            <a:ext cx="970604" cy="975144"/>
          </a:xfrm>
          <a:prstGeom prst="ellipse">
            <a:avLst/>
          </a:prstGeom>
          <a:solidFill>
            <a:srgbClr val="77CBC3"/>
          </a:solidFill>
          <a:ln w="9525">
            <a:noFill/>
            <a:round/>
            <a:headEnd/>
            <a:tailEnd/>
          </a:ln>
          <a:effectLst/>
        </p:spPr>
        <p:txBody>
          <a:bodyPr lIns="89477" tIns="44739" rIns="89477" bIns="44739" anchor="ctr"/>
          <a:lstStyle/>
          <a:p>
            <a:pPr algn="ctr" defTabSz="457189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7964033" y="4266696"/>
            <a:ext cx="970604" cy="975144"/>
          </a:xfrm>
          <a:prstGeom prst="ellipse">
            <a:avLst/>
          </a:prstGeom>
          <a:solidFill>
            <a:srgbClr val="77CBC3"/>
          </a:solidFill>
          <a:ln w="9525">
            <a:noFill/>
            <a:round/>
            <a:headEnd/>
            <a:tailEnd/>
          </a:ln>
          <a:effectLst/>
        </p:spPr>
        <p:txBody>
          <a:bodyPr lIns="89477" tIns="44739" rIns="89477" bIns="44739" anchor="ctr"/>
          <a:lstStyle/>
          <a:p>
            <a:pPr algn="ctr" defTabSz="457189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738893" y="3110855"/>
            <a:ext cx="970604" cy="975144"/>
          </a:xfrm>
          <a:prstGeom prst="ellipse">
            <a:avLst/>
          </a:prstGeom>
          <a:solidFill>
            <a:srgbClr val="77CBC3"/>
          </a:solidFill>
          <a:ln w="9525">
            <a:noFill/>
            <a:round/>
            <a:headEnd/>
            <a:tailEnd/>
          </a:ln>
          <a:effectLst/>
        </p:spPr>
        <p:txBody>
          <a:bodyPr lIns="89477" tIns="44739" rIns="89477" bIns="44739" anchor="ctr"/>
          <a:lstStyle/>
          <a:p>
            <a:pPr algn="ctr" defTabSz="457189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3135819" y="4260464"/>
            <a:ext cx="970604" cy="975144"/>
          </a:xfrm>
          <a:prstGeom prst="ellipse">
            <a:avLst/>
          </a:prstGeom>
          <a:solidFill>
            <a:srgbClr val="77CBC3"/>
          </a:solidFill>
          <a:ln w="9525">
            <a:noFill/>
            <a:round/>
            <a:headEnd/>
            <a:tailEnd/>
          </a:ln>
          <a:effectLst/>
        </p:spPr>
        <p:txBody>
          <a:bodyPr lIns="89477" tIns="44739" rIns="89477" bIns="44739" anchor="ctr"/>
          <a:lstStyle/>
          <a:p>
            <a:pPr algn="ctr" defTabSz="457189">
              <a:lnSpc>
                <a:spcPct val="120000"/>
              </a:lnSpc>
              <a:defRPr/>
            </a:pPr>
            <a:r>
              <a:rPr lang="zh-CN" altLang="en-US" sz="1867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31849" y="2031279"/>
            <a:ext cx="1616912" cy="970786"/>
          </a:xfrm>
          <a:prstGeom prst="rect">
            <a:avLst/>
          </a:prstGeom>
          <a:noFill/>
        </p:spPr>
        <p:txBody>
          <a:bodyPr wrap="square" lIns="89477" tIns="44739" rIns="89477" bIns="4473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207416" y="2031279"/>
            <a:ext cx="1595029" cy="970786"/>
          </a:xfrm>
          <a:prstGeom prst="rect">
            <a:avLst/>
          </a:prstGeom>
          <a:noFill/>
        </p:spPr>
        <p:txBody>
          <a:bodyPr wrap="square" lIns="89477" tIns="44739" rIns="89477" bIns="4473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8623" y="3315683"/>
            <a:ext cx="1595029" cy="970786"/>
          </a:xfrm>
          <a:prstGeom prst="rect">
            <a:avLst/>
          </a:prstGeom>
          <a:noFill/>
        </p:spPr>
        <p:txBody>
          <a:bodyPr wrap="square" lIns="89477" tIns="44739" rIns="89477" bIns="4473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63926" y="3315683"/>
            <a:ext cx="1595029" cy="970786"/>
          </a:xfrm>
          <a:prstGeom prst="rect">
            <a:avLst/>
          </a:prstGeom>
          <a:noFill/>
        </p:spPr>
        <p:txBody>
          <a:bodyPr wrap="square" lIns="89477" tIns="44739" rIns="89477" bIns="4473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232620" y="4434140"/>
            <a:ext cx="1595029" cy="970786"/>
          </a:xfrm>
          <a:prstGeom prst="rect">
            <a:avLst/>
          </a:prstGeom>
          <a:noFill/>
        </p:spPr>
        <p:txBody>
          <a:bodyPr wrap="square" lIns="89477" tIns="44739" rIns="89477" bIns="4473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31848" y="4434140"/>
            <a:ext cx="1595029" cy="970786"/>
          </a:xfrm>
          <a:prstGeom prst="rect">
            <a:avLst/>
          </a:prstGeom>
          <a:noFill/>
        </p:spPr>
        <p:txBody>
          <a:bodyPr wrap="square" lIns="89477" tIns="44739" rIns="89477" bIns="4473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9" name="等腰三角形 38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0" name="矩形 46">
            <a:extLst>
              <a:ext uri="{FF2B5EF4-FFF2-40B4-BE49-F238E27FC236}">
                <a16:creationId xmlns:a16="http://schemas.microsoft.com/office/drawing/2014/main" xmlns="" id="{594AD7E5-B5AA-4D5F-84AE-076D8CD40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9" grpId="0" animBg="1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16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71931" y="3122895"/>
            <a:ext cx="1248139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defTabSz="457189"/>
            <a:r>
              <a:rPr lang="zh-CN" altLang="en-US" sz="4267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应用前景</a:t>
            </a:r>
            <a:endParaRPr lang="zh-CN" altLang="en-US" sz="4267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95467" y="1850375"/>
            <a:ext cx="2743861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457189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12224" y="1850375"/>
            <a:ext cx="2743861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457189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95467" y="4436075"/>
            <a:ext cx="2743861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457189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12224" y="4436075"/>
            <a:ext cx="2743861" cy="1090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457189">
              <a:lnSpc>
                <a:spcPts val="1733"/>
              </a:lnSpc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34418" y="2111551"/>
            <a:ext cx="3323167" cy="3335868"/>
            <a:chOff x="3325813" y="1973262"/>
            <a:chExt cx="2492375" cy="2501901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rgbClr val="77CBC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zh-CN" altLang="en-US" sz="1867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zh-CN" altLang="en-US" sz="1867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zh-CN" altLang="en-US" sz="1867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rgbClr val="77CBC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457189"/>
              <a:endParaRPr lang="zh-CN" altLang="en-US" sz="1867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38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457189"/>
              <a:r>
                <a:rPr lang="en-US" altLang="zh-CN" sz="2933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9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38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457189"/>
              <a:r>
                <a:rPr lang="en-US" altLang="zh-CN" sz="2933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9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38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457189"/>
              <a:r>
                <a:rPr lang="en-US" altLang="zh-CN" sz="2933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9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51579" y="3767794"/>
              <a:ext cx="144016" cy="338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457189"/>
              <a:r>
                <a:rPr lang="en-US" altLang="zh-CN" sz="2933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9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矩形 46">
            <a:extLst>
              <a:ext uri="{FF2B5EF4-FFF2-40B4-BE49-F238E27FC236}">
                <a16:creationId xmlns:a16="http://schemas.microsoft.com/office/drawing/2014/main" xmlns="" id="{6DDA7C91-F055-4249-B1D0-7AFEB9B47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  <p:bldP spid="22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0C1022A-3022-4232-AFFD-22D3A616ED97}"/>
              </a:ext>
            </a:extLst>
          </p:cNvPr>
          <p:cNvCxnSpPr/>
          <p:nvPr/>
        </p:nvCxnSpPr>
        <p:spPr>
          <a:xfrm>
            <a:off x="0" y="4136065"/>
            <a:ext cx="12192000" cy="0"/>
          </a:xfrm>
          <a:prstGeom prst="line">
            <a:avLst/>
          </a:prstGeom>
          <a:ln w="38100">
            <a:solidFill>
              <a:srgbClr val="F08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5140621" y="1122839"/>
            <a:ext cx="1971040" cy="995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3733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  <a:ea typeface="微软雅黑" pitchFamily="34" charset="-122"/>
              </a:rPr>
              <a:t>目  录</a:t>
            </a:r>
            <a:endParaRPr lang="en-US" altLang="zh-CN" sz="3733" b="1" dirty="0">
              <a:ln w="6350">
                <a:noFill/>
              </a:ln>
              <a:solidFill>
                <a:srgbClr val="F08C00"/>
              </a:solidFill>
              <a:latin typeface="Impact" pitchFamily="34" charset="0"/>
              <a:ea typeface="微软雅黑" pitchFamily="34" charset="-122"/>
            </a:endParaRPr>
          </a:p>
          <a:p>
            <a:pPr algn="ctr" defTabSz="1219170"/>
            <a:r>
              <a:rPr lang="en-US" altLang="zh-CN" sz="2133" dirty="0">
                <a:ln w="6350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2133" dirty="0">
              <a:ln w="6350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17799" y="3621021"/>
            <a:ext cx="955531" cy="955531"/>
            <a:chOff x="7513349" y="2714972"/>
            <a:chExt cx="716648" cy="716648"/>
          </a:xfrm>
        </p:grpSpPr>
        <p:sp>
          <p:nvSpPr>
            <p:cNvPr id="118" name="椭圆 117"/>
            <p:cNvSpPr/>
            <p:nvPr/>
          </p:nvSpPr>
          <p:spPr>
            <a:xfrm>
              <a:off x="7513349" y="2714972"/>
              <a:ext cx="716648" cy="716648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Freeform 9"/>
            <p:cNvSpPr>
              <a:spLocks noEditPoints="1"/>
            </p:cNvSpPr>
            <p:nvPr/>
          </p:nvSpPr>
          <p:spPr bwMode="auto">
            <a:xfrm>
              <a:off x="7681431" y="2950133"/>
              <a:ext cx="380484" cy="247914"/>
            </a:xfrm>
            <a:custGeom>
              <a:avLst/>
              <a:gdLst>
                <a:gd name="T0" fmla="*/ 58 w 215"/>
                <a:gd name="T1" fmla="*/ 83 h 140"/>
                <a:gd name="T2" fmla="*/ 58 w 215"/>
                <a:gd name="T3" fmla="*/ 91 h 140"/>
                <a:gd name="T4" fmla="*/ 161 w 215"/>
                <a:gd name="T5" fmla="*/ 87 h 140"/>
                <a:gd name="T6" fmla="*/ 58 w 215"/>
                <a:gd name="T7" fmla="*/ 73 h 140"/>
                <a:gd name="T8" fmla="*/ 98 w 215"/>
                <a:gd name="T9" fmla="*/ 73 h 140"/>
                <a:gd name="T10" fmla="*/ 102 w 215"/>
                <a:gd name="T11" fmla="*/ 34 h 140"/>
                <a:gd name="T12" fmla="*/ 58 w 215"/>
                <a:gd name="T13" fmla="*/ 30 h 140"/>
                <a:gd name="T14" fmla="*/ 54 w 215"/>
                <a:gd name="T15" fmla="*/ 69 h 140"/>
                <a:gd name="T16" fmla="*/ 63 w 215"/>
                <a:gd name="T17" fmla="*/ 38 h 140"/>
                <a:gd name="T18" fmla="*/ 94 w 215"/>
                <a:gd name="T19" fmla="*/ 38 h 140"/>
                <a:gd name="T20" fmla="*/ 63 w 215"/>
                <a:gd name="T21" fmla="*/ 65 h 140"/>
                <a:gd name="T22" fmla="*/ 27 w 215"/>
                <a:gd name="T23" fmla="*/ 121 h 140"/>
                <a:gd name="T24" fmla="*/ 189 w 215"/>
                <a:gd name="T25" fmla="*/ 121 h 140"/>
                <a:gd name="T26" fmla="*/ 196 w 215"/>
                <a:gd name="T27" fmla="*/ 7 h 140"/>
                <a:gd name="T28" fmla="*/ 27 w 215"/>
                <a:gd name="T29" fmla="*/ 0 h 140"/>
                <a:gd name="T30" fmla="*/ 20 w 215"/>
                <a:gd name="T31" fmla="*/ 114 h 140"/>
                <a:gd name="T32" fmla="*/ 33 w 215"/>
                <a:gd name="T33" fmla="*/ 13 h 140"/>
                <a:gd name="T34" fmla="*/ 182 w 215"/>
                <a:gd name="T35" fmla="*/ 13 h 140"/>
                <a:gd name="T36" fmla="*/ 33 w 215"/>
                <a:gd name="T37" fmla="*/ 107 h 140"/>
                <a:gd name="T38" fmla="*/ 157 w 215"/>
                <a:gd name="T39" fmla="*/ 48 h 140"/>
                <a:gd name="T40" fmla="*/ 111 w 215"/>
                <a:gd name="T41" fmla="*/ 48 h 140"/>
                <a:gd name="T42" fmla="*/ 111 w 215"/>
                <a:gd name="T43" fmla="*/ 56 h 140"/>
                <a:gd name="T44" fmla="*/ 161 w 215"/>
                <a:gd name="T45" fmla="*/ 52 h 140"/>
                <a:gd name="T46" fmla="*/ 157 w 215"/>
                <a:gd name="T47" fmla="*/ 65 h 140"/>
                <a:gd name="T48" fmla="*/ 111 w 215"/>
                <a:gd name="T49" fmla="*/ 65 h 140"/>
                <a:gd name="T50" fmla="*/ 111 w 215"/>
                <a:gd name="T51" fmla="*/ 73 h 140"/>
                <a:gd name="T52" fmla="*/ 161 w 215"/>
                <a:gd name="T53" fmla="*/ 69 h 140"/>
                <a:gd name="T54" fmla="*/ 157 w 215"/>
                <a:gd name="T55" fmla="*/ 30 h 140"/>
                <a:gd name="T56" fmla="*/ 111 w 215"/>
                <a:gd name="T57" fmla="*/ 30 h 140"/>
                <a:gd name="T58" fmla="*/ 111 w 215"/>
                <a:gd name="T59" fmla="*/ 38 h 140"/>
                <a:gd name="T60" fmla="*/ 161 w 215"/>
                <a:gd name="T61" fmla="*/ 34 h 140"/>
                <a:gd name="T62" fmla="*/ 209 w 215"/>
                <a:gd name="T63" fmla="*/ 127 h 140"/>
                <a:gd name="T64" fmla="*/ 7 w 215"/>
                <a:gd name="T65" fmla="*/ 127 h 140"/>
                <a:gd name="T66" fmla="*/ 7 w 215"/>
                <a:gd name="T67" fmla="*/ 140 h 140"/>
                <a:gd name="T68" fmla="*/ 215 w 215"/>
                <a:gd name="T69" fmla="*/ 13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5" h="140">
                  <a:moveTo>
                    <a:pt x="157" y="83"/>
                  </a:moveTo>
                  <a:cubicBezTo>
                    <a:pt x="58" y="83"/>
                    <a:pt x="58" y="83"/>
                    <a:pt x="58" y="83"/>
                  </a:cubicBezTo>
                  <a:cubicBezTo>
                    <a:pt x="56" y="83"/>
                    <a:pt x="54" y="84"/>
                    <a:pt x="54" y="87"/>
                  </a:cubicBezTo>
                  <a:cubicBezTo>
                    <a:pt x="54" y="89"/>
                    <a:pt x="56" y="91"/>
                    <a:pt x="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9" y="91"/>
                    <a:pt x="161" y="89"/>
                    <a:pt x="161" y="87"/>
                  </a:cubicBezTo>
                  <a:cubicBezTo>
                    <a:pt x="161" y="84"/>
                    <a:pt x="159" y="83"/>
                    <a:pt x="157" y="83"/>
                  </a:cubicBezTo>
                  <a:close/>
                  <a:moveTo>
                    <a:pt x="58" y="73"/>
                  </a:moveTo>
                  <a:cubicBezTo>
                    <a:pt x="58" y="73"/>
                    <a:pt x="58" y="73"/>
                    <a:pt x="5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00" y="73"/>
                    <a:pt x="102" y="71"/>
                    <a:pt x="102" y="69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2" y="32"/>
                    <a:pt x="100" y="30"/>
                    <a:pt x="9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6" y="30"/>
                    <a:pt x="54" y="32"/>
                    <a:pt x="54" y="3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1"/>
                    <a:pt x="56" y="73"/>
                    <a:pt x="58" y="73"/>
                  </a:cubicBezTo>
                  <a:close/>
                  <a:moveTo>
                    <a:pt x="63" y="38"/>
                  </a:moveTo>
                  <a:cubicBezTo>
                    <a:pt x="63" y="38"/>
                    <a:pt x="63" y="38"/>
                    <a:pt x="6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27" y="121"/>
                  </a:moveTo>
                  <a:cubicBezTo>
                    <a:pt x="27" y="121"/>
                    <a:pt x="27" y="121"/>
                    <a:pt x="27" y="121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3" y="121"/>
                    <a:pt x="196" y="118"/>
                    <a:pt x="196" y="114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3"/>
                    <a:pt x="193" y="0"/>
                    <a:pt x="18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3" y="0"/>
                    <a:pt x="20" y="3"/>
                    <a:pt x="20" y="7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8"/>
                    <a:pt x="23" y="121"/>
                    <a:pt x="27" y="121"/>
                  </a:cubicBezTo>
                  <a:close/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3"/>
                    <a:pt x="33" y="13"/>
                    <a:pt x="33" y="13"/>
                  </a:cubicBezTo>
                  <a:close/>
                  <a:moveTo>
                    <a:pt x="157" y="48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8" y="48"/>
                    <a:pt x="107" y="49"/>
                    <a:pt x="107" y="52"/>
                  </a:cubicBezTo>
                  <a:cubicBezTo>
                    <a:pt x="107" y="54"/>
                    <a:pt x="108" y="56"/>
                    <a:pt x="111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9" y="56"/>
                    <a:pt x="161" y="54"/>
                    <a:pt x="161" y="52"/>
                  </a:cubicBezTo>
                  <a:cubicBezTo>
                    <a:pt x="161" y="49"/>
                    <a:pt x="159" y="48"/>
                    <a:pt x="157" y="48"/>
                  </a:cubicBezTo>
                  <a:close/>
                  <a:moveTo>
                    <a:pt x="157" y="65"/>
                  </a:moveTo>
                  <a:cubicBezTo>
                    <a:pt x="157" y="65"/>
                    <a:pt x="157" y="65"/>
                    <a:pt x="157" y="65"/>
                  </a:cubicBezTo>
                  <a:cubicBezTo>
                    <a:pt x="111" y="65"/>
                    <a:pt x="111" y="65"/>
                    <a:pt x="111" y="65"/>
                  </a:cubicBezTo>
                  <a:cubicBezTo>
                    <a:pt x="108" y="65"/>
                    <a:pt x="107" y="67"/>
                    <a:pt x="107" y="69"/>
                  </a:cubicBezTo>
                  <a:cubicBezTo>
                    <a:pt x="107" y="71"/>
                    <a:pt x="108" y="73"/>
                    <a:pt x="111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9" y="73"/>
                    <a:pt x="161" y="71"/>
                    <a:pt x="161" y="69"/>
                  </a:cubicBezTo>
                  <a:cubicBezTo>
                    <a:pt x="161" y="67"/>
                    <a:pt x="159" y="65"/>
                    <a:pt x="157" y="65"/>
                  </a:cubicBezTo>
                  <a:close/>
                  <a:moveTo>
                    <a:pt x="157" y="30"/>
                  </a:moveTo>
                  <a:cubicBezTo>
                    <a:pt x="157" y="30"/>
                    <a:pt x="157" y="30"/>
                    <a:pt x="157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08" y="30"/>
                    <a:pt x="107" y="32"/>
                    <a:pt x="107" y="34"/>
                  </a:cubicBezTo>
                  <a:cubicBezTo>
                    <a:pt x="107" y="37"/>
                    <a:pt x="108" y="38"/>
                    <a:pt x="111" y="3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59" y="38"/>
                    <a:pt x="161" y="37"/>
                    <a:pt x="161" y="34"/>
                  </a:cubicBezTo>
                  <a:cubicBezTo>
                    <a:pt x="161" y="32"/>
                    <a:pt x="159" y="30"/>
                    <a:pt x="157" y="30"/>
                  </a:cubicBezTo>
                  <a:close/>
                  <a:moveTo>
                    <a:pt x="209" y="127"/>
                  </a:moveTo>
                  <a:cubicBezTo>
                    <a:pt x="209" y="127"/>
                    <a:pt x="209" y="127"/>
                    <a:pt x="209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30"/>
                    <a:pt x="0" y="134"/>
                  </a:cubicBezTo>
                  <a:cubicBezTo>
                    <a:pt x="0" y="137"/>
                    <a:pt x="3" y="140"/>
                    <a:pt x="7" y="140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12" y="140"/>
                    <a:pt x="215" y="137"/>
                    <a:pt x="215" y="134"/>
                  </a:cubicBezTo>
                  <a:cubicBezTo>
                    <a:pt x="215" y="130"/>
                    <a:pt x="212" y="127"/>
                    <a:pt x="209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46867" y="3621021"/>
            <a:ext cx="955531" cy="955531"/>
            <a:chOff x="2585150" y="2714972"/>
            <a:chExt cx="716648" cy="716648"/>
          </a:xfrm>
        </p:grpSpPr>
        <p:sp>
          <p:nvSpPr>
            <p:cNvPr id="115" name="椭圆 114"/>
            <p:cNvSpPr/>
            <p:nvPr/>
          </p:nvSpPr>
          <p:spPr>
            <a:xfrm>
              <a:off x="2585150" y="2714972"/>
              <a:ext cx="716648" cy="716648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2800042" y="2932664"/>
              <a:ext cx="286864" cy="287612"/>
            </a:xfrm>
            <a:custGeom>
              <a:avLst/>
              <a:gdLst>
                <a:gd name="T0" fmla="*/ 47 w 162"/>
                <a:gd name="T1" fmla="*/ 34 h 163"/>
                <a:gd name="T2" fmla="*/ 34 w 162"/>
                <a:gd name="T3" fmla="*/ 47 h 163"/>
                <a:gd name="T4" fmla="*/ 32 w 162"/>
                <a:gd name="T5" fmla="*/ 61 h 163"/>
                <a:gd name="T6" fmla="*/ 41 w 162"/>
                <a:gd name="T7" fmla="*/ 52 h 163"/>
                <a:gd name="T8" fmla="*/ 52 w 162"/>
                <a:gd name="T9" fmla="*/ 41 h 163"/>
                <a:gd name="T10" fmla="*/ 60 w 162"/>
                <a:gd name="T11" fmla="*/ 32 h 163"/>
                <a:gd name="T12" fmla="*/ 160 w 162"/>
                <a:gd name="T13" fmla="*/ 150 h 163"/>
                <a:gd name="T14" fmla="*/ 130 w 162"/>
                <a:gd name="T15" fmla="*/ 121 h 163"/>
                <a:gd name="T16" fmla="*/ 147 w 162"/>
                <a:gd name="T17" fmla="*/ 74 h 163"/>
                <a:gd name="T18" fmla="*/ 142 w 162"/>
                <a:gd name="T19" fmla="*/ 46 h 163"/>
                <a:gd name="T20" fmla="*/ 126 w 162"/>
                <a:gd name="T21" fmla="*/ 22 h 163"/>
                <a:gd name="T22" fmla="*/ 74 w 162"/>
                <a:gd name="T23" fmla="*/ 0 h 163"/>
                <a:gd name="T24" fmla="*/ 6 w 162"/>
                <a:gd name="T25" fmla="*/ 46 h 163"/>
                <a:gd name="T26" fmla="*/ 5 w 162"/>
                <a:gd name="T27" fmla="*/ 102 h 163"/>
                <a:gd name="T28" fmla="*/ 21 w 162"/>
                <a:gd name="T29" fmla="*/ 126 h 163"/>
                <a:gd name="T30" fmla="*/ 45 w 162"/>
                <a:gd name="T31" fmla="*/ 142 h 163"/>
                <a:gd name="T32" fmla="*/ 45 w 162"/>
                <a:gd name="T33" fmla="*/ 142 h 163"/>
                <a:gd name="T34" fmla="*/ 102 w 162"/>
                <a:gd name="T35" fmla="*/ 142 h 163"/>
                <a:gd name="T36" fmla="*/ 150 w 162"/>
                <a:gd name="T37" fmla="*/ 160 h 163"/>
                <a:gd name="T38" fmla="*/ 160 w 162"/>
                <a:gd name="T39" fmla="*/ 150 h 163"/>
                <a:gd name="T40" fmla="*/ 116 w 162"/>
                <a:gd name="T41" fmla="*/ 117 h 163"/>
                <a:gd name="T42" fmla="*/ 97 w 162"/>
                <a:gd name="T43" fmla="*/ 130 h 163"/>
                <a:gd name="T44" fmla="*/ 51 w 162"/>
                <a:gd name="T45" fmla="*/ 130 h 163"/>
                <a:gd name="T46" fmla="*/ 31 w 162"/>
                <a:gd name="T47" fmla="*/ 117 h 163"/>
                <a:gd name="T48" fmla="*/ 31 w 162"/>
                <a:gd name="T49" fmla="*/ 117 h 163"/>
                <a:gd name="T50" fmla="*/ 18 w 162"/>
                <a:gd name="T51" fmla="*/ 97 h 163"/>
                <a:gd name="T52" fmla="*/ 18 w 162"/>
                <a:gd name="T53" fmla="*/ 51 h 163"/>
                <a:gd name="T54" fmla="*/ 74 w 162"/>
                <a:gd name="T55" fmla="*/ 14 h 163"/>
                <a:gd name="T56" fmla="*/ 116 w 162"/>
                <a:gd name="T57" fmla="*/ 31 h 163"/>
                <a:gd name="T58" fmla="*/ 129 w 162"/>
                <a:gd name="T59" fmla="*/ 51 h 163"/>
                <a:gd name="T60" fmla="*/ 134 w 162"/>
                <a:gd name="T61" fmla="*/ 74 h 163"/>
                <a:gd name="T62" fmla="*/ 116 w 162"/>
                <a:gd name="T63" fmla="*/ 117 h 163"/>
                <a:gd name="T64" fmla="*/ 117 w 162"/>
                <a:gd name="T65" fmla="*/ 70 h 163"/>
                <a:gd name="T66" fmla="*/ 110 w 162"/>
                <a:gd name="T67" fmla="*/ 89 h 163"/>
                <a:gd name="T68" fmla="*/ 102 w 162"/>
                <a:gd name="T69" fmla="*/ 102 h 163"/>
                <a:gd name="T70" fmla="*/ 74 w 162"/>
                <a:gd name="T71" fmla="*/ 114 h 163"/>
                <a:gd name="T72" fmla="*/ 74 w 162"/>
                <a:gd name="T73" fmla="*/ 122 h 163"/>
                <a:gd name="T74" fmla="*/ 107 w 162"/>
                <a:gd name="T75" fmla="*/ 108 h 163"/>
                <a:gd name="T76" fmla="*/ 118 w 162"/>
                <a:gd name="T77" fmla="*/ 92 h 163"/>
                <a:gd name="T78" fmla="*/ 117 w 162"/>
                <a:gd name="T79" fmla="*/ 7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2" h="163">
                  <a:moveTo>
                    <a:pt x="55" y="30"/>
                  </a:moveTo>
                  <a:cubicBezTo>
                    <a:pt x="52" y="31"/>
                    <a:pt x="50" y="33"/>
                    <a:pt x="47" y="34"/>
                  </a:cubicBezTo>
                  <a:cubicBezTo>
                    <a:pt x="44" y="36"/>
                    <a:pt x="42" y="38"/>
                    <a:pt x="40" y="40"/>
                  </a:cubicBezTo>
                  <a:cubicBezTo>
                    <a:pt x="38" y="42"/>
                    <a:pt x="36" y="45"/>
                    <a:pt x="34" y="47"/>
                  </a:cubicBezTo>
                  <a:cubicBezTo>
                    <a:pt x="32" y="50"/>
                    <a:pt x="31" y="53"/>
                    <a:pt x="30" y="55"/>
                  </a:cubicBezTo>
                  <a:cubicBezTo>
                    <a:pt x="29" y="57"/>
                    <a:pt x="30" y="60"/>
                    <a:pt x="32" y="61"/>
                  </a:cubicBezTo>
                  <a:cubicBezTo>
                    <a:pt x="34" y="62"/>
                    <a:pt x="36" y="61"/>
                    <a:pt x="37" y="59"/>
                  </a:cubicBezTo>
                  <a:cubicBezTo>
                    <a:pt x="38" y="56"/>
                    <a:pt x="39" y="54"/>
                    <a:pt x="41" y="52"/>
                  </a:cubicBezTo>
                  <a:cubicBezTo>
                    <a:pt x="42" y="50"/>
                    <a:pt x="44" y="48"/>
                    <a:pt x="46" y="46"/>
                  </a:cubicBezTo>
                  <a:cubicBezTo>
                    <a:pt x="48" y="44"/>
                    <a:pt x="49" y="43"/>
                    <a:pt x="52" y="41"/>
                  </a:cubicBezTo>
                  <a:cubicBezTo>
                    <a:pt x="54" y="40"/>
                    <a:pt x="56" y="38"/>
                    <a:pt x="58" y="37"/>
                  </a:cubicBezTo>
                  <a:cubicBezTo>
                    <a:pt x="60" y="37"/>
                    <a:pt x="61" y="34"/>
                    <a:pt x="60" y="32"/>
                  </a:cubicBezTo>
                  <a:cubicBezTo>
                    <a:pt x="59" y="30"/>
                    <a:pt x="57" y="29"/>
                    <a:pt x="55" y="30"/>
                  </a:cubicBezTo>
                  <a:close/>
                  <a:moveTo>
                    <a:pt x="160" y="150"/>
                  </a:moveTo>
                  <a:cubicBezTo>
                    <a:pt x="160" y="150"/>
                    <a:pt x="160" y="150"/>
                    <a:pt x="160" y="150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5" y="115"/>
                    <a:pt x="139" y="109"/>
                    <a:pt x="142" y="102"/>
                  </a:cubicBezTo>
                  <a:cubicBezTo>
                    <a:pt x="145" y="93"/>
                    <a:pt x="147" y="84"/>
                    <a:pt x="147" y="74"/>
                  </a:cubicBezTo>
                  <a:cubicBezTo>
                    <a:pt x="147" y="64"/>
                    <a:pt x="145" y="55"/>
                    <a:pt x="142" y="46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38" y="37"/>
                    <a:pt x="133" y="29"/>
                    <a:pt x="126" y="22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19" y="15"/>
                    <a:pt x="111" y="10"/>
                    <a:pt x="102" y="6"/>
                  </a:cubicBezTo>
                  <a:cubicBezTo>
                    <a:pt x="93" y="2"/>
                    <a:pt x="84" y="0"/>
                    <a:pt x="74" y="0"/>
                  </a:cubicBezTo>
                  <a:cubicBezTo>
                    <a:pt x="53" y="0"/>
                    <a:pt x="35" y="8"/>
                    <a:pt x="21" y="22"/>
                  </a:cubicBezTo>
                  <a:cubicBezTo>
                    <a:pt x="15" y="29"/>
                    <a:pt x="9" y="37"/>
                    <a:pt x="6" y="46"/>
                  </a:cubicBezTo>
                  <a:cubicBezTo>
                    <a:pt x="2" y="55"/>
                    <a:pt x="0" y="64"/>
                    <a:pt x="0" y="74"/>
                  </a:cubicBezTo>
                  <a:cubicBezTo>
                    <a:pt x="0" y="84"/>
                    <a:pt x="2" y="93"/>
                    <a:pt x="5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9" y="111"/>
                    <a:pt x="15" y="119"/>
                    <a:pt x="21" y="126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8" y="133"/>
                    <a:pt x="36" y="138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54" y="146"/>
                    <a:pt x="64" y="148"/>
                    <a:pt x="74" y="148"/>
                  </a:cubicBezTo>
                  <a:cubicBezTo>
                    <a:pt x="84" y="148"/>
                    <a:pt x="93" y="146"/>
                    <a:pt x="102" y="142"/>
                  </a:cubicBezTo>
                  <a:cubicBezTo>
                    <a:pt x="109" y="139"/>
                    <a:pt x="115" y="135"/>
                    <a:pt x="121" y="131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63"/>
                    <a:pt x="157" y="163"/>
                    <a:pt x="160" y="160"/>
                  </a:cubicBezTo>
                  <a:cubicBezTo>
                    <a:pt x="162" y="157"/>
                    <a:pt x="162" y="153"/>
                    <a:pt x="160" y="150"/>
                  </a:cubicBezTo>
                  <a:close/>
                  <a:moveTo>
                    <a:pt x="116" y="117"/>
                  </a:moveTo>
                  <a:cubicBezTo>
                    <a:pt x="116" y="117"/>
                    <a:pt x="116" y="117"/>
                    <a:pt x="116" y="117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1" y="122"/>
                    <a:pt x="104" y="127"/>
                    <a:pt x="97" y="130"/>
                  </a:cubicBezTo>
                  <a:cubicBezTo>
                    <a:pt x="90" y="133"/>
                    <a:pt x="82" y="134"/>
                    <a:pt x="74" y="134"/>
                  </a:cubicBezTo>
                  <a:cubicBezTo>
                    <a:pt x="65" y="134"/>
                    <a:pt x="58" y="133"/>
                    <a:pt x="51" y="130"/>
                  </a:cubicBezTo>
                  <a:cubicBezTo>
                    <a:pt x="51" y="130"/>
                    <a:pt x="51" y="130"/>
                    <a:pt x="51" y="130"/>
                  </a:cubicBezTo>
                  <a:cubicBezTo>
                    <a:pt x="43" y="127"/>
                    <a:pt x="37" y="122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6" y="111"/>
                    <a:pt x="21" y="104"/>
                    <a:pt x="18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5" y="90"/>
                    <a:pt x="13" y="82"/>
                    <a:pt x="13" y="74"/>
                  </a:cubicBezTo>
                  <a:cubicBezTo>
                    <a:pt x="13" y="66"/>
                    <a:pt x="15" y="58"/>
                    <a:pt x="18" y="51"/>
                  </a:cubicBezTo>
                  <a:cubicBezTo>
                    <a:pt x="21" y="44"/>
                    <a:pt x="26" y="37"/>
                    <a:pt x="31" y="31"/>
                  </a:cubicBezTo>
                  <a:cubicBezTo>
                    <a:pt x="42" y="21"/>
                    <a:pt x="57" y="14"/>
                    <a:pt x="74" y="14"/>
                  </a:cubicBezTo>
                  <a:cubicBezTo>
                    <a:pt x="82" y="14"/>
                    <a:pt x="90" y="15"/>
                    <a:pt x="97" y="18"/>
                  </a:cubicBezTo>
                  <a:cubicBezTo>
                    <a:pt x="104" y="21"/>
                    <a:pt x="111" y="26"/>
                    <a:pt x="116" y="31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22" y="37"/>
                    <a:pt x="126" y="44"/>
                    <a:pt x="129" y="5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32" y="58"/>
                    <a:pt x="134" y="66"/>
                    <a:pt x="134" y="74"/>
                  </a:cubicBezTo>
                  <a:cubicBezTo>
                    <a:pt x="134" y="82"/>
                    <a:pt x="132" y="90"/>
                    <a:pt x="129" y="97"/>
                  </a:cubicBezTo>
                  <a:cubicBezTo>
                    <a:pt x="126" y="104"/>
                    <a:pt x="122" y="111"/>
                    <a:pt x="116" y="117"/>
                  </a:cubicBezTo>
                  <a:close/>
                  <a:moveTo>
                    <a:pt x="117" y="70"/>
                  </a:moveTo>
                  <a:cubicBezTo>
                    <a:pt x="117" y="70"/>
                    <a:pt x="117" y="70"/>
                    <a:pt x="117" y="70"/>
                  </a:cubicBezTo>
                  <a:cubicBezTo>
                    <a:pt x="115" y="70"/>
                    <a:pt x="113" y="72"/>
                    <a:pt x="113" y="74"/>
                  </a:cubicBezTo>
                  <a:cubicBezTo>
                    <a:pt x="113" y="79"/>
                    <a:pt x="112" y="84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8" y="94"/>
                    <a:pt x="105" y="98"/>
                    <a:pt x="102" y="102"/>
                  </a:cubicBezTo>
                  <a:cubicBezTo>
                    <a:pt x="98" y="106"/>
                    <a:pt x="94" y="109"/>
                    <a:pt x="89" y="111"/>
                  </a:cubicBezTo>
                  <a:cubicBezTo>
                    <a:pt x="84" y="113"/>
                    <a:pt x="79" y="114"/>
                    <a:pt x="74" y="114"/>
                  </a:cubicBezTo>
                  <a:cubicBezTo>
                    <a:pt x="71" y="114"/>
                    <a:pt x="70" y="115"/>
                    <a:pt x="70" y="118"/>
                  </a:cubicBezTo>
                  <a:cubicBezTo>
                    <a:pt x="70" y="120"/>
                    <a:pt x="71" y="122"/>
                    <a:pt x="74" y="122"/>
                  </a:cubicBezTo>
                  <a:cubicBezTo>
                    <a:pt x="80" y="122"/>
                    <a:pt x="86" y="120"/>
                    <a:pt x="92" y="118"/>
                  </a:cubicBezTo>
                  <a:cubicBezTo>
                    <a:pt x="98" y="116"/>
                    <a:pt x="103" y="112"/>
                    <a:pt x="107" y="108"/>
                  </a:cubicBezTo>
                  <a:cubicBezTo>
                    <a:pt x="112" y="103"/>
                    <a:pt x="115" y="98"/>
                    <a:pt x="118" y="92"/>
                  </a:cubicBezTo>
                  <a:cubicBezTo>
                    <a:pt x="118" y="92"/>
                    <a:pt x="118" y="92"/>
                    <a:pt x="118" y="92"/>
                  </a:cubicBezTo>
                  <a:cubicBezTo>
                    <a:pt x="120" y="86"/>
                    <a:pt x="121" y="80"/>
                    <a:pt x="121" y="74"/>
                  </a:cubicBezTo>
                  <a:cubicBezTo>
                    <a:pt x="121" y="72"/>
                    <a:pt x="120" y="70"/>
                    <a:pt x="117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99532" y="3621021"/>
            <a:ext cx="955531" cy="955531"/>
            <a:chOff x="5849649" y="2714972"/>
            <a:chExt cx="716648" cy="716648"/>
          </a:xfrm>
        </p:grpSpPr>
        <p:sp>
          <p:nvSpPr>
            <p:cNvPr id="117" name="椭圆 116"/>
            <p:cNvSpPr/>
            <p:nvPr/>
          </p:nvSpPr>
          <p:spPr>
            <a:xfrm>
              <a:off x="5849649" y="2714972"/>
              <a:ext cx="716648" cy="716648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" name="Freeform 11"/>
            <p:cNvSpPr>
              <a:spLocks noEditPoints="1"/>
            </p:cNvSpPr>
            <p:nvPr/>
          </p:nvSpPr>
          <p:spPr bwMode="auto">
            <a:xfrm>
              <a:off x="6084764" y="2916758"/>
              <a:ext cx="246418" cy="313076"/>
            </a:xfrm>
            <a:custGeom>
              <a:avLst/>
              <a:gdLst>
                <a:gd name="T0" fmla="*/ 104 w 139"/>
                <a:gd name="T1" fmla="*/ 99 h 177"/>
                <a:gd name="T2" fmla="*/ 91 w 139"/>
                <a:gd name="T3" fmla="*/ 160 h 177"/>
                <a:gd name="T4" fmla="*/ 133 w 139"/>
                <a:gd name="T5" fmla="*/ 164 h 177"/>
                <a:gd name="T6" fmla="*/ 133 w 139"/>
                <a:gd name="T7" fmla="*/ 177 h 177"/>
                <a:gd name="T8" fmla="*/ 0 w 139"/>
                <a:gd name="T9" fmla="*/ 170 h 177"/>
                <a:gd name="T10" fmla="*/ 51 w 139"/>
                <a:gd name="T11" fmla="*/ 164 h 177"/>
                <a:gd name="T12" fmla="*/ 81 w 139"/>
                <a:gd name="T13" fmla="*/ 151 h 177"/>
                <a:gd name="T14" fmla="*/ 10 w 139"/>
                <a:gd name="T15" fmla="*/ 147 h 177"/>
                <a:gd name="T16" fmla="*/ 10 w 139"/>
                <a:gd name="T17" fmla="*/ 139 h 177"/>
                <a:gd name="T18" fmla="*/ 94 w 139"/>
                <a:gd name="T19" fmla="*/ 120 h 177"/>
                <a:gd name="T20" fmla="*/ 84 w 139"/>
                <a:gd name="T21" fmla="*/ 92 h 177"/>
                <a:gd name="T22" fmla="*/ 69 w 139"/>
                <a:gd name="T23" fmla="*/ 94 h 177"/>
                <a:gd name="T24" fmla="*/ 53 w 139"/>
                <a:gd name="T25" fmla="*/ 113 h 177"/>
                <a:gd name="T26" fmla="*/ 46 w 139"/>
                <a:gd name="T27" fmla="*/ 117 h 177"/>
                <a:gd name="T28" fmla="*/ 24 w 139"/>
                <a:gd name="T29" fmla="*/ 109 h 177"/>
                <a:gd name="T30" fmla="*/ 26 w 139"/>
                <a:gd name="T31" fmla="*/ 97 h 177"/>
                <a:gd name="T32" fmla="*/ 21 w 139"/>
                <a:gd name="T33" fmla="*/ 89 h 177"/>
                <a:gd name="T34" fmla="*/ 63 w 139"/>
                <a:gd name="T35" fmla="*/ 24 h 177"/>
                <a:gd name="T36" fmla="*/ 67 w 139"/>
                <a:gd name="T37" fmla="*/ 26 h 177"/>
                <a:gd name="T38" fmla="*/ 69 w 139"/>
                <a:gd name="T39" fmla="*/ 14 h 177"/>
                <a:gd name="T40" fmla="*/ 76 w 139"/>
                <a:gd name="T41" fmla="*/ 2 h 177"/>
                <a:gd name="T42" fmla="*/ 109 w 139"/>
                <a:gd name="T43" fmla="*/ 29 h 177"/>
                <a:gd name="T44" fmla="*/ 96 w 139"/>
                <a:gd name="T45" fmla="*/ 30 h 177"/>
                <a:gd name="T46" fmla="*/ 94 w 139"/>
                <a:gd name="T47" fmla="*/ 42 h 177"/>
                <a:gd name="T48" fmla="*/ 87 w 139"/>
                <a:gd name="T49" fmla="*/ 63 h 177"/>
                <a:gd name="T50" fmla="*/ 92 w 139"/>
                <a:gd name="T51" fmla="*/ 81 h 177"/>
                <a:gd name="T52" fmla="*/ 89 w 139"/>
                <a:gd name="T53" fmla="*/ 26 h 177"/>
                <a:gd name="T54" fmla="*/ 74 w 139"/>
                <a:gd name="T55" fmla="*/ 30 h 177"/>
                <a:gd name="T56" fmla="*/ 89 w 139"/>
                <a:gd name="T57" fmla="*/ 26 h 177"/>
                <a:gd name="T58" fmla="*/ 80 w 139"/>
                <a:gd name="T59" fmla="*/ 59 h 177"/>
                <a:gd name="T60" fmla="*/ 62 w 139"/>
                <a:gd name="T61" fmla="*/ 33 h 177"/>
                <a:gd name="T62" fmla="*/ 54 w 139"/>
                <a:gd name="T63" fmla="*/ 104 h 177"/>
                <a:gd name="T64" fmla="*/ 56 w 139"/>
                <a:gd name="T65" fmla="*/ 76 h 177"/>
                <a:gd name="T66" fmla="*/ 62 w 139"/>
                <a:gd name="T67" fmla="*/ 63 h 177"/>
                <a:gd name="T68" fmla="*/ 82 w 139"/>
                <a:gd name="T69" fmla="*/ 69 h 177"/>
                <a:gd name="T70" fmla="*/ 67 w 139"/>
                <a:gd name="T71" fmla="*/ 69 h 177"/>
                <a:gd name="T72" fmla="*/ 67 w 139"/>
                <a:gd name="T73" fmla="*/ 69 h 177"/>
                <a:gd name="T74" fmla="*/ 75 w 139"/>
                <a:gd name="T75" fmla="*/ 86 h 177"/>
                <a:gd name="T76" fmla="*/ 82 w 139"/>
                <a:gd name="T77" fmla="*/ 83 h 177"/>
                <a:gd name="T78" fmla="*/ 82 w 139"/>
                <a:gd name="T79" fmla="*/ 69 h 177"/>
                <a:gd name="T80" fmla="*/ 33 w 139"/>
                <a:gd name="T81" fmla="*/ 101 h 177"/>
                <a:gd name="T82" fmla="*/ 31 w 139"/>
                <a:gd name="T83" fmla="*/ 104 h 177"/>
                <a:gd name="T84" fmla="*/ 42 w 139"/>
                <a:gd name="T85" fmla="*/ 10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" h="177">
                  <a:moveTo>
                    <a:pt x="92" y="81"/>
                  </a:moveTo>
                  <a:cubicBezTo>
                    <a:pt x="97" y="87"/>
                    <a:pt x="101" y="92"/>
                    <a:pt x="104" y="99"/>
                  </a:cubicBezTo>
                  <a:cubicBezTo>
                    <a:pt x="106" y="106"/>
                    <a:pt x="108" y="113"/>
                    <a:pt x="108" y="120"/>
                  </a:cubicBezTo>
                  <a:cubicBezTo>
                    <a:pt x="108" y="136"/>
                    <a:pt x="101" y="150"/>
                    <a:pt x="91" y="160"/>
                  </a:cubicBezTo>
                  <a:cubicBezTo>
                    <a:pt x="90" y="162"/>
                    <a:pt x="89" y="163"/>
                    <a:pt x="88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6" y="164"/>
                    <a:pt x="139" y="167"/>
                    <a:pt x="139" y="170"/>
                  </a:cubicBezTo>
                  <a:cubicBezTo>
                    <a:pt x="139" y="174"/>
                    <a:pt x="136" y="177"/>
                    <a:pt x="133" y="177"/>
                  </a:cubicBezTo>
                  <a:cubicBezTo>
                    <a:pt x="91" y="177"/>
                    <a:pt x="49" y="177"/>
                    <a:pt x="7" y="177"/>
                  </a:cubicBezTo>
                  <a:cubicBezTo>
                    <a:pt x="3" y="177"/>
                    <a:pt x="0" y="174"/>
                    <a:pt x="0" y="170"/>
                  </a:cubicBezTo>
                  <a:cubicBezTo>
                    <a:pt x="0" y="167"/>
                    <a:pt x="3" y="164"/>
                    <a:pt x="7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51" y="164"/>
                    <a:pt x="51" y="164"/>
                    <a:pt x="51" y="164"/>
                  </a:cubicBezTo>
                  <a:cubicBezTo>
                    <a:pt x="63" y="164"/>
                    <a:pt x="74" y="159"/>
                    <a:pt x="81" y="151"/>
                  </a:cubicBezTo>
                  <a:cubicBezTo>
                    <a:pt x="83" y="150"/>
                    <a:pt x="84" y="148"/>
                    <a:pt x="85" y="147"/>
                  </a:cubicBezTo>
                  <a:cubicBezTo>
                    <a:pt x="10" y="147"/>
                    <a:pt x="10" y="147"/>
                    <a:pt x="10" y="147"/>
                  </a:cubicBezTo>
                  <a:cubicBezTo>
                    <a:pt x="8" y="147"/>
                    <a:pt x="6" y="145"/>
                    <a:pt x="6" y="143"/>
                  </a:cubicBezTo>
                  <a:cubicBezTo>
                    <a:pt x="6" y="141"/>
                    <a:pt x="8" y="139"/>
                    <a:pt x="1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3" y="133"/>
                    <a:pt x="94" y="127"/>
                    <a:pt x="94" y="120"/>
                  </a:cubicBezTo>
                  <a:cubicBezTo>
                    <a:pt x="94" y="114"/>
                    <a:pt x="93" y="109"/>
                    <a:pt x="91" y="104"/>
                  </a:cubicBezTo>
                  <a:cubicBezTo>
                    <a:pt x="89" y="100"/>
                    <a:pt x="87" y="96"/>
                    <a:pt x="84" y="92"/>
                  </a:cubicBezTo>
                  <a:cubicBezTo>
                    <a:pt x="81" y="94"/>
                    <a:pt x="78" y="94"/>
                    <a:pt x="75" y="94"/>
                  </a:cubicBezTo>
                  <a:cubicBezTo>
                    <a:pt x="73" y="94"/>
                    <a:pt x="71" y="94"/>
                    <a:pt x="69" y="94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8" y="113"/>
                    <a:pt x="55" y="114"/>
                    <a:pt x="53" y="113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5" y="119"/>
                    <a:pt x="42" y="119"/>
                    <a:pt x="40" y="118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2" y="108"/>
                    <a:pt x="21" y="105"/>
                    <a:pt x="22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0" y="94"/>
                    <a:pt x="20" y="91"/>
                    <a:pt x="21" y="8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4"/>
                    <a:pt x="61" y="23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12"/>
                    <a:pt x="65" y="8"/>
                    <a:pt x="66" y="5"/>
                  </a:cubicBezTo>
                  <a:cubicBezTo>
                    <a:pt x="68" y="1"/>
                    <a:pt x="72" y="0"/>
                    <a:pt x="76" y="2"/>
                  </a:cubicBezTo>
                  <a:cubicBezTo>
                    <a:pt x="86" y="8"/>
                    <a:pt x="96" y="14"/>
                    <a:pt x="107" y="20"/>
                  </a:cubicBezTo>
                  <a:cubicBezTo>
                    <a:pt x="110" y="22"/>
                    <a:pt x="111" y="26"/>
                    <a:pt x="109" y="29"/>
                  </a:cubicBezTo>
                  <a:cubicBezTo>
                    <a:pt x="107" y="33"/>
                    <a:pt x="103" y="34"/>
                    <a:pt x="100" y="32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6" y="43"/>
                    <a:pt x="97" y="46"/>
                    <a:pt x="96" y="48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1" y="66"/>
                    <a:pt x="93" y="71"/>
                    <a:pt x="93" y="76"/>
                  </a:cubicBezTo>
                  <a:cubicBezTo>
                    <a:pt x="93" y="78"/>
                    <a:pt x="93" y="80"/>
                    <a:pt x="92" y="81"/>
                  </a:cubicBezTo>
                  <a:close/>
                  <a:moveTo>
                    <a:pt x="89" y="26"/>
                  </a:moveTo>
                  <a:cubicBezTo>
                    <a:pt x="89" y="26"/>
                    <a:pt x="89" y="26"/>
                    <a:pt x="89" y="26"/>
                  </a:cubicBezTo>
                  <a:cubicBezTo>
                    <a:pt x="86" y="24"/>
                    <a:pt x="83" y="22"/>
                    <a:pt x="80" y="2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89" y="26"/>
                    <a:pt x="89" y="26"/>
                    <a:pt x="89" y="26"/>
                  </a:cubicBezTo>
                  <a:close/>
                  <a:moveTo>
                    <a:pt x="80" y="59"/>
                  </a:moveTo>
                  <a:cubicBezTo>
                    <a:pt x="80" y="59"/>
                    <a:pt x="80" y="59"/>
                    <a:pt x="80" y="59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8" y="43"/>
                    <a:pt x="70" y="38"/>
                    <a:pt x="62" y="33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8" y="94"/>
                    <a:pt x="46" y="99"/>
                    <a:pt x="54" y="104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58" y="86"/>
                    <a:pt x="56" y="81"/>
                    <a:pt x="56" y="76"/>
                  </a:cubicBezTo>
                  <a:cubicBezTo>
                    <a:pt x="56" y="71"/>
                    <a:pt x="58" y="66"/>
                    <a:pt x="62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7" y="58"/>
                    <a:pt x="73" y="57"/>
                    <a:pt x="80" y="59"/>
                  </a:cubicBezTo>
                  <a:close/>
                  <a:moveTo>
                    <a:pt x="82" y="69"/>
                  </a:moveTo>
                  <a:cubicBezTo>
                    <a:pt x="82" y="69"/>
                    <a:pt x="82" y="69"/>
                    <a:pt x="82" y="69"/>
                  </a:cubicBezTo>
                  <a:cubicBezTo>
                    <a:pt x="78" y="65"/>
                    <a:pt x="71" y="65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65" y="71"/>
                    <a:pt x="64" y="73"/>
                    <a:pt x="64" y="76"/>
                  </a:cubicBezTo>
                  <a:cubicBezTo>
                    <a:pt x="64" y="82"/>
                    <a:pt x="69" y="86"/>
                    <a:pt x="75" y="86"/>
                  </a:cubicBezTo>
                  <a:cubicBezTo>
                    <a:pt x="77" y="86"/>
                    <a:pt x="80" y="85"/>
                    <a:pt x="82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4" y="81"/>
                    <a:pt x="85" y="79"/>
                    <a:pt x="85" y="76"/>
                  </a:cubicBezTo>
                  <a:cubicBezTo>
                    <a:pt x="85" y="73"/>
                    <a:pt x="84" y="71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lose/>
                  <a:moveTo>
                    <a:pt x="33" y="101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33" y="101"/>
                    <a:pt x="33" y="101"/>
                    <a:pt x="33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18233" y="3621021"/>
            <a:ext cx="955531" cy="955531"/>
            <a:chOff x="4213675" y="2714972"/>
            <a:chExt cx="716648" cy="716648"/>
          </a:xfrm>
        </p:grpSpPr>
        <p:sp>
          <p:nvSpPr>
            <p:cNvPr id="116" name="椭圆 115"/>
            <p:cNvSpPr/>
            <p:nvPr/>
          </p:nvSpPr>
          <p:spPr>
            <a:xfrm>
              <a:off x="4213675" y="2714972"/>
              <a:ext cx="716648" cy="716648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" name="Freeform 12"/>
            <p:cNvSpPr>
              <a:spLocks noEditPoints="1"/>
            </p:cNvSpPr>
            <p:nvPr/>
          </p:nvSpPr>
          <p:spPr bwMode="auto">
            <a:xfrm>
              <a:off x="4464895" y="2920173"/>
              <a:ext cx="214210" cy="307834"/>
            </a:xfrm>
            <a:custGeom>
              <a:avLst/>
              <a:gdLst>
                <a:gd name="T0" fmla="*/ 3 w 121"/>
                <a:gd name="T1" fmla="*/ 119 h 174"/>
                <a:gd name="T2" fmla="*/ 23 w 121"/>
                <a:gd name="T3" fmla="*/ 115 h 174"/>
                <a:gd name="T4" fmla="*/ 38 w 121"/>
                <a:gd name="T5" fmla="*/ 74 h 174"/>
                <a:gd name="T6" fmla="*/ 38 w 121"/>
                <a:gd name="T7" fmla="*/ 74 h 174"/>
                <a:gd name="T8" fmla="*/ 38 w 121"/>
                <a:gd name="T9" fmla="*/ 29 h 174"/>
                <a:gd name="T10" fmla="*/ 54 w 121"/>
                <a:gd name="T11" fmla="*/ 21 h 174"/>
                <a:gd name="T12" fmla="*/ 60 w 121"/>
                <a:gd name="T13" fmla="*/ 0 h 174"/>
                <a:gd name="T14" fmla="*/ 67 w 121"/>
                <a:gd name="T15" fmla="*/ 21 h 174"/>
                <a:gd name="T16" fmla="*/ 92 w 121"/>
                <a:gd name="T17" fmla="*/ 51 h 174"/>
                <a:gd name="T18" fmla="*/ 82 w 121"/>
                <a:gd name="T19" fmla="*/ 74 h 174"/>
                <a:gd name="T20" fmla="*/ 98 w 121"/>
                <a:gd name="T21" fmla="*/ 115 h 174"/>
                <a:gd name="T22" fmla="*/ 117 w 121"/>
                <a:gd name="T23" fmla="*/ 119 h 174"/>
                <a:gd name="T24" fmla="*/ 102 w 121"/>
                <a:gd name="T25" fmla="*/ 124 h 174"/>
                <a:gd name="T26" fmla="*/ 116 w 121"/>
                <a:gd name="T27" fmla="*/ 159 h 174"/>
                <a:gd name="T28" fmla="*/ 120 w 121"/>
                <a:gd name="T29" fmla="*/ 168 h 174"/>
                <a:gd name="T30" fmla="*/ 113 w 121"/>
                <a:gd name="T31" fmla="*/ 171 h 174"/>
                <a:gd name="T32" fmla="*/ 108 w 121"/>
                <a:gd name="T33" fmla="*/ 162 h 174"/>
                <a:gd name="T34" fmla="*/ 87 w 121"/>
                <a:gd name="T35" fmla="*/ 124 h 174"/>
                <a:gd name="T36" fmla="*/ 67 w 121"/>
                <a:gd name="T37" fmla="*/ 129 h 174"/>
                <a:gd name="T38" fmla="*/ 54 w 121"/>
                <a:gd name="T39" fmla="*/ 129 h 174"/>
                <a:gd name="T40" fmla="*/ 34 w 121"/>
                <a:gd name="T41" fmla="*/ 124 h 174"/>
                <a:gd name="T42" fmla="*/ 13 w 121"/>
                <a:gd name="T43" fmla="*/ 162 h 174"/>
                <a:gd name="T44" fmla="*/ 8 w 121"/>
                <a:gd name="T45" fmla="*/ 171 h 174"/>
                <a:gd name="T46" fmla="*/ 1 w 121"/>
                <a:gd name="T47" fmla="*/ 168 h 174"/>
                <a:gd name="T48" fmla="*/ 5 w 121"/>
                <a:gd name="T49" fmla="*/ 159 h 174"/>
                <a:gd name="T50" fmla="*/ 19 w 121"/>
                <a:gd name="T51" fmla="*/ 124 h 174"/>
                <a:gd name="T52" fmla="*/ 54 w 121"/>
                <a:gd name="T53" fmla="*/ 115 h 174"/>
                <a:gd name="T54" fmla="*/ 54 w 121"/>
                <a:gd name="T55" fmla="*/ 110 h 174"/>
                <a:gd name="T56" fmla="*/ 67 w 121"/>
                <a:gd name="T57" fmla="*/ 110 h 174"/>
                <a:gd name="T58" fmla="*/ 83 w 121"/>
                <a:gd name="T59" fmla="*/ 115 h 174"/>
                <a:gd name="T60" fmla="*/ 54 w 121"/>
                <a:gd name="T61" fmla="*/ 82 h 174"/>
                <a:gd name="T62" fmla="*/ 54 w 121"/>
                <a:gd name="T63" fmla="*/ 115 h 174"/>
                <a:gd name="T64" fmla="*/ 73 w 121"/>
                <a:gd name="T65" fmla="*/ 39 h 174"/>
                <a:gd name="T66" fmla="*/ 48 w 121"/>
                <a:gd name="T67" fmla="*/ 39 h 174"/>
                <a:gd name="T68" fmla="*/ 48 w 121"/>
                <a:gd name="T69" fmla="*/ 64 h 174"/>
                <a:gd name="T70" fmla="*/ 68 w 121"/>
                <a:gd name="T71" fmla="*/ 68 h 174"/>
                <a:gd name="T72" fmla="*/ 73 w 121"/>
                <a:gd name="T73" fmla="*/ 64 h 174"/>
                <a:gd name="T74" fmla="*/ 73 w 121"/>
                <a:gd name="T75" fmla="*/ 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74">
                  <a:moveTo>
                    <a:pt x="8" y="124"/>
                  </a:moveTo>
                  <a:cubicBezTo>
                    <a:pt x="5" y="124"/>
                    <a:pt x="3" y="122"/>
                    <a:pt x="3" y="119"/>
                  </a:cubicBezTo>
                  <a:cubicBezTo>
                    <a:pt x="3" y="117"/>
                    <a:pt x="5" y="115"/>
                    <a:pt x="8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41" y="76"/>
                    <a:pt x="40" y="75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3" y="68"/>
                    <a:pt x="29" y="60"/>
                    <a:pt x="29" y="51"/>
                  </a:cubicBezTo>
                  <a:cubicBezTo>
                    <a:pt x="29" y="43"/>
                    <a:pt x="33" y="35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3" y="25"/>
                    <a:pt x="48" y="22"/>
                    <a:pt x="54" y="2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7" y="0"/>
                    <a:pt x="60" y="0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2"/>
                    <a:pt x="78" y="25"/>
                    <a:pt x="82" y="29"/>
                  </a:cubicBezTo>
                  <a:cubicBezTo>
                    <a:pt x="88" y="35"/>
                    <a:pt x="92" y="43"/>
                    <a:pt x="92" y="51"/>
                  </a:cubicBezTo>
                  <a:cubicBezTo>
                    <a:pt x="92" y="60"/>
                    <a:pt x="88" y="68"/>
                    <a:pt x="82" y="7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1" y="75"/>
                    <a:pt x="80" y="76"/>
                    <a:pt x="79" y="77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116" y="115"/>
                    <a:pt x="117" y="117"/>
                    <a:pt x="117" y="119"/>
                  </a:cubicBezTo>
                  <a:cubicBezTo>
                    <a:pt x="117" y="122"/>
                    <a:pt x="116" y="124"/>
                    <a:pt x="113" y="124"/>
                  </a:cubicBezTo>
                  <a:cubicBezTo>
                    <a:pt x="102" y="124"/>
                    <a:pt x="102" y="124"/>
                    <a:pt x="102" y="124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7" y="155"/>
                    <a:pt x="117" y="157"/>
                    <a:pt x="116" y="159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1" y="170"/>
                    <a:pt x="120" y="172"/>
                    <a:pt x="118" y="173"/>
                  </a:cubicBezTo>
                  <a:cubicBezTo>
                    <a:pt x="116" y="174"/>
                    <a:pt x="114" y="173"/>
                    <a:pt x="113" y="171"/>
                  </a:cubicBezTo>
                  <a:cubicBezTo>
                    <a:pt x="110" y="165"/>
                    <a:pt x="110" y="165"/>
                    <a:pt x="110" y="16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6" y="162"/>
                    <a:pt x="104" y="160"/>
                    <a:pt x="103" y="158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67" y="124"/>
                    <a:pt x="67" y="124"/>
                    <a:pt x="67" y="124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67" y="132"/>
                    <a:pt x="64" y="136"/>
                    <a:pt x="60" y="136"/>
                  </a:cubicBezTo>
                  <a:cubicBezTo>
                    <a:pt x="57" y="136"/>
                    <a:pt x="54" y="132"/>
                    <a:pt x="54" y="129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16" y="160"/>
                    <a:pt x="15" y="162"/>
                    <a:pt x="13" y="162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7" y="173"/>
                    <a:pt x="5" y="174"/>
                    <a:pt x="3" y="173"/>
                  </a:cubicBezTo>
                  <a:cubicBezTo>
                    <a:pt x="1" y="172"/>
                    <a:pt x="0" y="170"/>
                    <a:pt x="1" y="168"/>
                  </a:cubicBezTo>
                  <a:cubicBezTo>
                    <a:pt x="4" y="162"/>
                    <a:pt x="4" y="162"/>
                    <a:pt x="4" y="162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4" y="157"/>
                    <a:pt x="4" y="155"/>
                    <a:pt x="5" y="153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54" y="115"/>
                  </a:moveTo>
                  <a:cubicBezTo>
                    <a:pt x="54" y="115"/>
                    <a:pt x="54" y="115"/>
                    <a:pt x="54" y="115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4" y="107"/>
                    <a:pt x="57" y="103"/>
                    <a:pt x="60" y="103"/>
                  </a:cubicBezTo>
                  <a:cubicBezTo>
                    <a:pt x="64" y="103"/>
                    <a:pt x="67" y="107"/>
                    <a:pt x="67" y="110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83" y="115"/>
                    <a:pt x="83" y="115"/>
                    <a:pt x="83" y="115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3" y="83"/>
                    <a:pt x="58" y="83"/>
                    <a:pt x="54" y="82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54" y="115"/>
                    <a:pt x="54" y="115"/>
                    <a:pt x="54" y="115"/>
                  </a:cubicBezTo>
                  <a:close/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66" y="32"/>
                    <a:pt x="55" y="32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5" y="42"/>
                    <a:pt x="43" y="47"/>
                    <a:pt x="43" y="51"/>
                  </a:cubicBezTo>
                  <a:cubicBezTo>
                    <a:pt x="43" y="56"/>
                    <a:pt x="45" y="61"/>
                    <a:pt x="48" y="64"/>
                  </a:cubicBezTo>
                  <a:cubicBezTo>
                    <a:pt x="53" y="69"/>
                    <a:pt x="61" y="71"/>
                    <a:pt x="67" y="6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9" y="67"/>
                    <a:pt x="71" y="66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6" y="61"/>
                    <a:pt x="78" y="56"/>
                    <a:pt x="78" y="51"/>
                  </a:cubicBezTo>
                  <a:cubicBezTo>
                    <a:pt x="78" y="47"/>
                    <a:pt x="76" y="42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11051" y="3621021"/>
            <a:ext cx="955531" cy="955531"/>
            <a:chOff x="908288" y="2714972"/>
            <a:chExt cx="716648" cy="716648"/>
          </a:xfrm>
        </p:grpSpPr>
        <p:sp>
          <p:nvSpPr>
            <p:cNvPr id="2" name="椭圆 1"/>
            <p:cNvSpPr/>
            <p:nvPr/>
          </p:nvSpPr>
          <p:spPr>
            <a:xfrm>
              <a:off x="908288" y="2714972"/>
              <a:ext cx="716648" cy="716648"/>
            </a:xfrm>
            <a:prstGeom prst="ellips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" name="Freeform 13"/>
            <p:cNvSpPr>
              <a:spLocks noEditPoints="1"/>
            </p:cNvSpPr>
            <p:nvPr/>
          </p:nvSpPr>
          <p:spPr bwMode="auto">
            <a:xfrm>
              <a:off x="1100223" y="2929161"/>
              <a:ext cx="349030" cy="289858"/>
            </a:xfrm>
            <a:custGeom>
              <a:avLst/>
              <a:gdLst>
                <a:gd name="T0" fmla="*/ 111 w 197"/>
                <a:gd name="T1" fmla="*/ 11 h 164"/>
                <a:gd name="T2" fmla="*/ 0 w 197"/>
                <a:gd name="T3" fmla="*/ 15 h 164"/>
                <a:gd name="T4" fmla="*/ 105 w 197"/>
                <a:gd name="T5" fmla="*/ 164 h 164"/>
                <a:gd name="T6" fmla="*/ 136 w 197"/>
                <a:gd name="T7" fmla="*/ 159 h 164"/>
                <a:gd name="T8" fmla="*/ 196 w 197"/>
                <a:gd name="T9" fmla="*/ 142 h 164"/>
                <a:gd name="T10" fmla="*/ 52 w 197"/>
                <a:gd name="T11" fmla="*/ 150 h 164"/>
                <a:gd name="T12" fmla="*/ 52 w 197"/>
                <a:gd name="T13" fmla="*/ 22 h 164"/>
                <a:gd name="T14" fmla="*/ 99 w 197"/>
                <a:gd name="T15" fmla="*/ 150 h 164"/>
                <a:gd name="T16" fmla="*/ 99 w 197"/>
                <a:gd name="T17" fmla="*/ 22 h 164"/>
                <a:gd name="T18" fmla="*/ 147 w 197"/>
                <a:gd name="T19" fmla="*/ 149 h 164"/>
                <a:gd name="T20" fmla="*/ 181 w 197"/>
                <a:gd name="T21" fmla="*/ 139 h 164"/>
                <a:gd name="T22" fmla="*/ 23 w 197"/>
                <a:gd name="T23" fmla="*/ 133 h 164"/>
                <a:gd name="T24" fmla="*/ 42 w 197"/>
                <a:gd name="T25" fmla="*/ 134 h 164"/>
                <a:gd name="T26" fmla="*/ 43 w 197"/>
                <a:gd name="T27" fmla="*/ 114 h 164"/>
                <a:gd name="T28" fmla="*/ 23 w 197"/>
                <a:gd name="T29" fmla="*/ 114 h 164"/>
                <a:gd name="T30" fmla="*/ 29 w 197"/>
                <a:gd name="T31" fmla="*/ 120 h 164"/>
                <a:gd name="T32" fmla="*/ 37 w 197"/>
                <a:gd name="T33" fmla="*/ 120 h 164"/>
                <a:gd name="T34" fmla="*/ 37 w 197"/>
                <a:gd name="T35" fmla="*/ 128 h 164"/>
                <a:gd name="T36" fmla="*/ 29 w 197"/>
                <a:gd name="T37" fmla="*/ 127 h 164"/>
                <a:gd name="T38" fmla="*/ 32 w 197"/>
                <a:gd name="T39" fmla="*/ 91 h 164"/>
                <a:gd name="T40" fmla="*/ 36 w 197"/>
                <a:gd name="T41" fmla="*/ 38 h 164"/>
                <a:gd name="T42" fmla="*/ 28 w 197"/>
                <a:gd name="T43" fmla="*/ 87 h 164"/>
                <a:gd name="T44" fmla="*/ 134 w 197"/>
                <a:gd name="T45" fmla="*/ 31 h 164"/>
                <a:gd name="T46" fmla="*/ 149 w 197"/>
                <a:gd name="T47" fmla="*/ 86 h 164"/>
                <a:gd name="T48" fmla="*/ 134 w 197"/>
                <a:gd name="T49" fmla="*/ 31 h 164"/>
                <a:gd name="T50" fmla="*/ 69 w 197"/>
                <a:gd name="T51" fmla="*/ 133 h 164"/>
                <a:gd name="T52" fmla="*/ 88 w 197"/>
                <a:gd name="T53" fmla="*/ 133 h 164"/>
                <a:gd name="T54" fmla="*/ 79 w 197"/>
                <a:gd name="T55" fmla="*/ 110 h 164"/>
                <a:gd name="T56" fmla="*/ 65 w 197"/>
                <a:gd name="T57" fmla="*/ 124 h 164"/>
                <a:gd name="T58" fmla="*/ 75 w 197"/>
                <a:gd name="T59" fmla="*/ 120 h 164"/>
                <a:gd name="T60" fmla="*/ 82 w 197"/>
                <a:gd name="T61" fmla="*/ 120 h 164"/>
                <a:gd name="T62" fmla="*/ 82 w 197"/>
                <a:gd name="T63" fmla="*/ 128 h 164"/>
                <a:gd name="T64" fmla="*/ 74 w 197"/>
                <a:gd name="T65" fmla="*/ 127 h 164"/>
                <a:gd name="T66" fmla="*/ 81 w 197"/>
                <a:gd name="T67" fmla="*/ 91 h 164"/>
                <a:gd name="T68" fmla="*/ 85 w 197"/>
                <a:gd name="T69" fmla="*/ 38 h 164"/>
                <a:gd name="T70" fmla="*/ 77 w 197"/>
                <a:gd name="T71" fmla="*/ 87 h 164"/>
                <a:gd name="T72" fmla="*/ 148 w 197"/>
                <a:gd name="T73" fmla="*/ 109 h 164"/>
                <a:gd name="T74" fmla="*/ 148 w 197"/>
                <a:gd name="T75" fmla="*/ 128 h 164"/>
                <a:gd name="T76" fmla="*/ 167 w 197"/>
                <a:gd name="T77" fmla="*/ 128 h 164"/>
                <a:gd name="T78" fmla="*/ 168 w 197"/>
                <a:gd name="T79" fmla="*/ 109 h 164"/>
                <a:gd name="T80" fmla="*/ 158 w 197"/>
                <a:gd name="T81" fmla="*/ 105 h 164"/>
                <a:gd name="T82" fmla="*/ 154 w 197"/>
                <a:gd name="T83" fmla="*/ 114 h 164"/>
                <a:gd name="T84" fmla="*/ 163 w 197"/>
                <a:gd name="T85" fmla="*/ 118 h 164"/>
                <a:gd name="T86" fmla="*/ 154 w 197"/>
                <a:gd name="T87" fmla="*/ 122 h 164"/>
                <a:gd name="T88" fmla="*/ 154 w 197"/>
                <a:gd name="T89" fmla="*/ 11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7" h="164">
                  <a:moveTo>
                    <a:pt x="159" y="6"/>
                  </a:moveTo>
                  <a:cubicBezTo>
                    <a:pt x="158" y="2"/>
                    <a:pt x="155" y="0"/>
                    <a:pt x="151" y="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0"/>
                    <a:pt x="108" y="8"/>
                    <a:pt x="10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05" y="164"/>
                    <a:pt x="105" y="164"/>
                    <a:pt x="105" y="164"/>
                  </a:cubicBezTo>
                  <a:cubicBezTo>
                    <a:pt x="109" y="164"/>
                    <a:pt x="112" y="161"/>
                    <a:pt x="112" y="157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2"/>
                    <a:pt x="140" y="164"/>
                    <a:pt x="144" y="163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5" y="150"/>
                    <a:pt x="197" y="146"/>
                    <a:pt x="196" y="142"/>
                  </a:cubicBezTo>
                  <a:cubicBezTo>
                    <a:pt x="159" y="6"/>
                    <a:pt x="159" y="6"/>
                    <a:pt x="159" y="6"/>
                  </a:cubicBezTo>
                  <a:close/>
                  <a:moveTo>
                    <a:pt x="52" y="150"/>
                  </a:moveTo>
                  <a:cubicBezTo>
                    <a:pt x="52" y="150"/>
                    <a:pt x="52" y="150"/>
                    <a:pt x="52" y="150"/>
                  </a:cubicBezTo>
                  <a:cubicBezTo>
                    <a:pt x="14" y="150"/>
                    <a:pt x="14" y="150"/>
                    <a:pt x="14" y="15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50"/>
                    <a:pt x="52" y="150"/>
                    <a:pt x="52" y="150"/>
                  </a:cubicBezTo>
                  <a:close/>
                  <a:moveTo>
                    <a:pt x="99" y="150"/>
                  </a:moveTo>
                  <a:cubicBezTo>
                    <a:pt x="99" y="150"/>
                    <a:pt x="99" y="150"/>
                    <a:pt x="9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9" y="150"/>
                    <a:pt x="99" y="150"/>
                    <a:pt x="99" y="150"/>
                  </a:cubicBezTo>
                  <a:close/>
                  <a:moveTo>
                    <a:pt x="147" y="149"/>
                  </a:moveTo>
                  <a:cubicBezTo>
                    <a:pt x="147" y="149"/>
                    <a:pt x="147" y="149"/>
                    <a:pt x="147" y="149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47" y="149"/>
                    <a:pt x="147" y="149"/>
                    <a:pt x="147" y="149"/>
                  </a:cubicBezTo>
                  <a:close/>
                  <a:moveTo>
                    <a:pt x="23" y="133"/>
                  </a:moveTo>
                  <a:cubicBezTo>
                    <a:pt x="23" y="133"/>
                    <a:pt x="23" y="133"/>
                    <a:pt x="23" y="133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6" y="136"/>
                    <a:pt x="29" y="137"/>
                    <a:pt x="33" y="137"/>
                  </a:cubicBezTo>
                  <a:cubicBezTo>
                    <a:pt x="37" y="137"/>
                    <a:pt x="40" y="136"/>
                    <a:pt x="42" y="134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5" y="131"/>
                    <a:pt x="47" y="127"/>
                    <a:pt x="47" y="124"/>
                  </a:cubicBezTo>
                  <a:cubicBezTo>
                    <a:pt x="47" y="120"/>
                    <a:pt x="45" y="116"/>
                    <a:pt x="43" y="114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0" y="112"/>
                    <a:pt x="37" y="110"/>
                    <a:pt x="33" y="110"/>
                  </a:cubicBezTo>
                  <a:cubicBezTo>
                    <a:pt x="29" y="110"/>
                    <a:pt x="26" y="112"/>
                    <a:pt x="23" y="114"/>
                  </a:cubicBezTo>
                  <a:cubicBezTo>
                    <a:pt x="21" y="116"/>
                    <a:pt x="19" y="120"/>
                    <a:pt x="19" y="124"/>
                  </a:cubicBezTo>
                  <a:cubicBezTo>
                    <a:pt x="19" y="127"/>
                    <a:pt x="21" y="131"/>
                    <a:pt x="23" y="133"/>
                  </a:cubicBezTo>
                  <a:close/>
                  <a:moveTo>
                    <a:pt x="29" y="120"/>
                  </a:moveTo>
                  <a:cubicBezTo>
                    <a:pt x="29" y="120"/>
                    <a:pt x="29" y="120"/>
                    <a:pt x="29" y="120"/>
                  </a:cubicBezTo>
                  <a:cubicBezTo>
                    <a:pt x="30" y="119"/>
                    <a:pt x="31" y="118"/>
                    <a:pt x="33" y="118"/>
                  </a:cubicBezTo>
                  <a:cubicBezTo>
                    <a:pt x="34" y="118"/>
                    <a:pt x="36" y="119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21"/>
                    <a:pt x="38" y="122"/>
                    <a:pt x="38" y="124"/>
                  </a:cubicBezTo>
                  <a:cubicBezTo>
                    <a:pt x="38" y="125"/>
                    <a:pt x="38" y="127"/>
                    <a:pt x="37" y="128"/>
                  </a:cubicBezTo>
                  <a:cubicBezTo>
                    <a:pt x="36" y="129"/>
                    <a:pt x="34" y="129"/>
                    <a:pt x="33" y="129"/>
                  </a:cubicBezTo>
                  <a:cubicBezTo>
                    <a:pt x="31" y="129"/>
                    <a:pt x="30" y="129"/>
                    <a:pt x="29" y="128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8" y="126"/>
                    <a:pt x="27" y="125"/>
                    <a:pt x="27" y="124"/>
                  </a:cubicBezTo>
                  <a:cubicBezTo>
                    <a:pt x="27" y="122"/>
                    <a:pt x="28" y="121"/>
                    <a:pt x="29" y="120"/>
                  </a:cubicBezTo>
                  <a:close/>
                  <a:moveTo>
                    <a:pt x="32" y="91"/>
                  </a:moveTo>
                  <a:cubicBezTo>
                    <a:pt x="32" y="91"/>
                    <a:pt x="32" y="91"/>
                    <a:pt x="32" y="91"/>
                  </a:cubicBezTo>
                  <a:cubicBezTo>
                    <a:pt x="34" y="91"/>
                    <a:pt x="36" y="89"/>
                    <a:pt x="36" y="8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5"/>
                    <a:pt x="34" y="34"/>
                    <a:pt x="32" y="34"/>
                  </a:cubicBezTo>
                  <a:cubicBezTo>
                    <a:pt x="29" y="34"/>
                    <a:pt x="28" y="35"/>
                    <a:pt x="28" y="38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9"/>
                    <a:pt x="29" y="91"/>
                    <a:pt x="32" y="91"/>
                  </a:cubicBezTo>
                  <a:close/>
                  <a:moveTo>
                    <a:pt x="134" y="31"/>
                  </a:moveTo>
                  <a:cubicBezTo>
                    <a:pt x="134" y="31"/>
                    <a:pt x="134" y="31"/>
                    <a:pt x="134" y="31"/>
                  </a:cubicBezTo>
                  <a:cubicBezTo>
                    <a:pt x="132" y="32"/>
                    <a:pt x="131" y="34"/>
                    <a:pt x="131" y="36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44" y="86"/>
                    <a:pt x="146" y="87"/>
                    <a:pt x="149" y="86"/>
                  </a:cubicBezTo>
                  <a:cubicBezTo>
                    <a:pt x="151" y="86"/>
                    <a:pt x="152" y="84"/>
                    <a:pt x="152" y="8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138" y="32"/>
                    <a:pt x="136" y="31"/>
                    <a:pt x="134" y="31"/>
                  </a:cubicBezTo>
                  <a:close/>
                  <a:moveTo>
                    <a:pt x="69" y="133"/>
                  </a:moveTo>
                  <a:cubicBezTo>
                    <a:pt x="69" y="133"/>
                    <a:pt x="69" y="133"/>
                    <a:pt x="69" y="133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71" y="136"/>
                    <a:pt x="75" y="137"/>
                    <a:pt x="79" y="137"/>
                  </a:cubicBezTo>
                  <a:cubicBezTo>
                    <a:pt x="82" y="137"/>
                    <a:pt x="86" y="136"/>
                    <a:pt x="88" y="134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91" y="131"/>
                    <a:pt x="92" y="127"/>
                    <a:pt x="92" y="124"/>
                  </a:cubicBezTo>
                  <a:cubicBezTo>
                    <a:pt x="92" y="120"/>
                    <a:pt x="91" y="116"/>
                    <a:pt x="88" y="114"/>
                  </a:cubicBezTo>
                  <a:cubicBezTo>
                    <a:pt x="86" y="112"/>
                    <a:pt x="82" y="110"/>
                    <a:pt x="79" y="110"/>
                  </a:cubicBezTo>
                  <a:cubicBezTo>
                    <a:pt x="75" y="110"/>
                    <a:pt x="71" y="112"/>
                    <a:pt x="69" y="114"/>
                  </a:cubicBezTo>
                  <a:cubicBezTo>
                    <a:pt x="69" y="114"/>
                    <a:pt x="69" y="114"/>
                    <a:pt x="69" y="114"/>
                  </a:cubicBezTo>
                  <a:cubicBezTo>
                    <a:pt x="66" y="116"/>
                    <a:pt x="65" y="120"/>
                    <a:pt x="65" y="124"/>
                  </a:cubicBezTo>
                  <a:cubicBezTo>
                    <a:pt x="65" y="127"/>
                    <a:pt x="66" y="131"/>
                    <a:pt x="69" y="133"/>
                  </a:cubicBezTo>
                  <a:close/>
                  <a:moveTo>
                    <a:pt x="75" y="120"/>
                  </a:move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7" y="118"/>
                    <a:pt x="79" y="118"/>
                  </a:cubicBezTo>
                  <a:cubicBezTo>
                    <a:pt x="80" y="118"/>
                    <a:pt x="81" y="119"/>
                    <a:pt x="82" y="120"/>
                  </a:cubicBezTo>
                  <a:cubicBezTo>
                    <a:pt x="82" y="120"/>
                    <a:pt x="82" y="120"/>
                    <a:pt x="82" y="120"/>
                  </a:cubicBezTo>
                  <a:cubicBezTo>
                    <a:pt x="84" y="121"/>
                    <a:pt x="84" y="122"/>
                    <a:pt x="84" y="124"/>
                  </a:cubicBezTo>
                  <a:cubicBezTo>
                    <a:pt x="84" y="125"/>
                    <a:pt x="84" y="127"/>
                    <a:pt x="83" y="128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1" y="129"/>
                    <a:pt x="80" y="129"/>
                    <a:pt x="79" y="129"/>
                  </a:cubicBezTo>
                  <a:cubicBezTo>
                    <a:pt x="77" y="129"/>
                    <a:pt x="76" y="129"/>
                    <a:pt x="75" y="128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4" y="126"/>
                    <a:pt x="73" y="125"/>
                    <a:pt x="73" y="124"/>
                  </a:cubicBezTo>
                  <a:cubicBezTo>
                    <a:pt x="73" y="122"/>
                    <a:pt x="74" y="121"/>
                    <a:pt x="75" y="120"/>
                  </a:cubicBezTo>
                  <a:close/>
                  <a:moveTo>
                    <a:pt x="81" y="91"/>
                  </a:moveTo>
                  <a:cubicBezTo>
                    <a:pt x="81" y="91"/>
                    <a:pt x="81" y="91"/>
                    <a:pt x="81" y="91"/>
                  </a:cubicBezTo>
                  <a:cubicBezTo>
                    <a:pt x="83" y="91"/>
                    <a:pt x="85" y="89"/>
                    <a:pt x="85" y="87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5"/>
                    <a:pt x="83" y="34"/>
                    <a:pt x="81" y="34"/>
                  </a:cubicBezTo>
                  <a:cubicBezTo>
                    <a:pt x="79" y="34"/>
                    <a:pt x="77" y="35"/>
                    <a:pt x="77" y="3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9"/>
                    <a:pt x="79" y="91"/>
                    <a:pt x="81" y="91"/>
                  </a:cubicBezTo>
                  <a:close/>
                  <a:moveTo>
                    <a:pt x="148" y="109"/>
                  </a:moveTo>
                  <a:cubicBezTo>
                    <a:pt x="148" y="109"/>
                    <a:pt x="148" y="109"/>
                    <a:pt x="148" y="109"/>
                  </a:cubicBezTo>
                  <a:cubicBezTo>
                    <a:pt x="146" y="111"/>
                    <a:pt x="144" y="114"/>
                    <a:pt x="144" y="118"/>
                  </a:cubicBezTo>
                  <a:cubicBezTo>
                    <a:pt x="144" y="122"/>
                    <a:pt x="146" y="125"/>
                    <a:pt x="148" y="128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51" y="130"/>
                    <a:pt x="154" y="132"/>
                    <a:pt x="158" y="132"/>
                  </a:cubicBezTo>
                  <a:cubicBezTo>
                    <a:pt x="161" y="132"/>
                    <a:pt x="165" y="131"/>
                    <a:pt x="167" y="128"/>
                  </a:cubicBezTo>
                  <a:cubicBezTo>
                    <a:pt x="167" y="128"/>
                    <a:pt x="167" y="128"/>
                    <a:pt x="167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0" y="126"/>
                    <a:pt x="171" y="122"/>
                    <a:pt x="171" y="118"/>
                  </a:cubicBezTo>
                  <a:cubicBezTo>
                    <a:pt x="171" y="114"/>
                    <a:pt x="170" y="111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5" y="106"/>
                    <a:pt x="162" y="105"/>
                    <a:pt x="158" y="105"/>
                  </a:cubicBezTo>
                  <a:cubicBezTo>
                    <a:pt x="154" y="105"/>
                    <a:pt x="151" y="106"/>
                    <a:pt x="148" y="109"/>
                  </a:cubicBezTo>
                  <a:close/>
                  <a:moveTo>
                    <a:pt x="154" y="114"/>
                  </a:moveTo>
                  <a:cubicBezTo>
                    <a:pt x="154" y="114"/>
                    <a:pt x="154" y="114"/>
                    <a:pt x="154" y="114"/>
                  </a:cubicBezTo>
                  <a:cubicBezTo>
                    <a:pt x="155" y="113"/>
                    <a:pt x="156" y="113"/>
                    <a:pt x="158" y="113"/>
                  </a:cubicBezTo>
                  <a:cubicBezTo>
                    <a:pt x="159" y="113"/>
                    <a:pt x="161" y="113"/>
                    <a:pt x="162" y="114"/>
                  </a:cubicBezTo>
                  <a:cubicBezTo>
                    <a:pt x="163" y="115"/>
                    <a:pt x="163" y="117"/>
                    <a:pt x="163" y="118"/>
                  </a:cubicBezTo>
                  <a:cubicBezTo>
                    <a:pt x="163" y="120"/>
                    <a:pt x="163" y="121"/>
                    <a:pt x="162" y="122"/>
                  </a:cubicBezTo>
                  <a:cubicBezTo>
                    <a:pt x="161" y="123"/>
                    <a:pt x="159" y="124"/>
                    <a:pt x="158" y="124"/>
                  </a:cubicBezTo>
                  <a:cubicBezTo>
                    <a:pt x="156" y="124"/>
                    <a:pt x="155" y="123"/>
                    <a:pt x="154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3" y="121"/>
                    <a:pt x="152" y="120"/>
                    <a:pt x="152" y="118"/>
                  </a:cubicBezTo>
                  <a:cubicBezTo>
                    <a:pt x="152" y="117"/>
                    <a:pt x="153" y="115"/>
                    <a:pt x="154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5388112" y="484385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1600" dirty="0">
                <a:ln w="6350">
                  <a:noFill/>
                </a:ln>
                <a:solidFill>
                  <a:prstClr val="white">
                    <a:lumMod val="50000"/>
                  </a:prstClr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110" name="矩形 109"/>
          <p:cNvSpPr/>
          <p:nvPr/>
        </p:nvSpPr>
        <p:spPr>
          <a:xfrm>
            <a:off x="3184521" y="316930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1600" dirty="0">
                <a:ln w="6350">
                  <a:noFill/>
                </a:ln>
                <a:solidFill>
                  <a:prstClr val="white">
                    <a:lumMod val="50000"/>
                  </a:prstClr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111" name="矩形 110"/>
          <p:cNvSpPr/>
          <p:nvPr/>
        </p:nvSpPr>
        <p:spPr>
          <a:xfrm>
            <a:off x="930036" y="4843850"/>
            <a:ext cx="1517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600" dirty="0">
                <a:ln w="6350">
                  <a:noFill/>
                </a:ln>
                <a:solidFill>
                  <a:prstClr val="white">
                    <a:lumMod val="50000"/>
                  </a:prstClr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112" name="矩形 111"/>
          <p:cNvSpPr/>
          <p:nvPr/>
        </p:nvSpPr>
        <p:spPr>
          <a:xfrm>
            <a:off x="9804324" y="484385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1600" dirty="0">
                <a:ln w="6350">
                  <a:noFill/>
                </a:ln>
                <a:solidFill>
                  <a:prstClr val="white">
                    <a:lumMod val="50000"/>
                  </a:prstClr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113" name="矩形 112"/>
          <p:cNvSpPr/>
          <p:nvPr/>
        </p:nvSpPr>
        <p:spPr>
          <a:xfrm>
            <a:off x="7600733" y="316930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1600" dirty="0">
                <a:ln w="6350">
                  <a:noFill/>
                </a:ln>
                <a:solidFill>
                  <a:prstClr val="white">
                    <a:lumMod val="50000"/>
                  </a:prstClr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90876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109" grpId="0"/>
      <p:bldP spid="110" grpId="0"/>
      <p:bldP spid="111" grpId="0"/>
      <p:bldP spid="112" grpId="0"/>
      <p:bldP spid="1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等腰三角形 49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Freeform 7"/>
          <p:cNvSpPr>
            <a:spLocks noChangeArrowheads="1"/>
          </p:cNvSpPr>
          <p:nvPr/>
        </p:nvSpPr>
        <p:spPr bwMode="auto">
          <a:xfrm>
            <a:off x="5287434" y="2010313"/>
            <a:ext cx="1384300" cy="1221316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77CBC3"/>
          </a:solidFill>
          <a:ln>
            <a:noFill/>
          </a:ln>
        </p:spPr>
        <p:txBody>
          <a:bodyPr/>
          <a:lstStyle/>
          <a:p>
            <a:pPr defTabSz="457189"/>
            <a:endParaRPr lang="zh-CN" altLang="zh-CN" sz="1867">
              <a:solidFill>
                <a:srgbClr val="000000"/>
              </a:solidFill>
              <a:latin typeface="Calibri" pitchFamily="34" charset="0"/>
              <a:ea typeface="微软雅黑"/>
              <a:sym typeface="宋体" pitchFamily="2" charset="-122"/>
            </a:endParaRPr>
          </a:p>
        </p:txBody>
      </p:sp>
      <p:sp>
        <p:nvSpPr>
          <p:cNvPr id="61" name="Freeform 8"/>
          <p:cNvSpPr>
            <a:spLocks noChangeArrowheads="1"/>
          </p:cNvSpPr>
          <p:nvPr/>
        </p:nvSpPr>
        <p:spPr bwMode="auto">
          <a:xfrm>
            <a:off x="3915833" y="3231628"/>
            <a:ext cx="1371600" cy="13208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77CBC3"/>
          </a:solidFill>
          <a:ln>
            <a:noFill/>
          </a:ln>
        </p:spPr>
        <p:txBody>
          <a:bodyPr/>
          <a:lstStyle/>
          <a:p>
            <a:pPr defTabSz="457189"/>
            <a:endParaRPr lang="zh-CN" altLang="zh-CN" sz="1867">
              <a:solidFill>
                <a:srgbClr val="000000"/>
              </a:solidFill>
              <a:latin typeface="Calibri" pitchFamily="34" charset="0"/>
              <a:ea typeface="微软雅黑"/>
              <a:sym typeface="宋体" pitchFamily="2" charset="-122"/>
            </a:endParaRPr>
          </a:p>
        </p:txBody>
      </p:sp>
      <p:sp>
        <p:nvSpPr>
          <p:cNvPr id="62" name="Freeform 9"/>
          <p:cNvSpPr>
            <a:spLocks noChangeArrowheads="1"/>
          </p:cNvSpPr>
          <p:nvPr/>
        </p:nvSpPr>
        <p:spPr bwMode="auto">
          <a:xfrm>
            <a:off x="4703234" y="4552429"/>
            <a:ext cx="1274233" cy="1392767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77CBC3"/>
          </a:solidFill>
          <a:ln>
            <a:noFill/>
          </a:ln>
        </p:spPr>
        <p:txBody>
          <a:bodyPr/>
          <a:lstStyle/>
          <a:p>
            <a:pPr defTabSz="457189"/>
            <a:endParaRPr lang="zh-CN" altLang="zh-CN" sz="1867">
              <a:solidFill>
                <a:srgbClr val="000000"/>
              </a:solidFill>
              <a:latin typeface="Calibri" pitchFamily="34" charset="0"/>
              <a:ea typeface="微软雅黑"/>
              <a:sym typeface="宋体" pitchFamily="2" charset="-122"/>
            </a:endParaRPr>
          </a:p>
        </p:txBody>
      </p:sp>
      <p:sp>
        <p:nvSpPr>
          <p:cNvPr id="63" name="Freeform 10"/>
          <p:cNvSpPr>
            <a:spLocks noChangeArrowheads="1"/>
          </p:cNvSpPr>
          <p:nvPr/>
        </p:nvSpPr>
        <p:spPr bwMode="auto">
          <a:xfrm>
            <a:off x="5977467" y="4552429"/>
            <a:ext cx="1278467" cy="1392767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77CBC3"/>
          </a:solidFill>
          <a:ln>
            <a:noFill/>
          </a:ln>
        </p:spPr>
        <p:txBody>
          <a:bodyPr/>
          <a:lstStyle/>
          <a:p>
            <a:pPr defTabSz="457189"/>
            <a:endParaRPr lang="zh-CN" altLang="zh-CN" sz="1867">
              <a:solidFill>
                <a:srgbClr val="000000"/>
              </a:solidFill>
              <a:latin typeface="Calibri" pitchFamily="34" charset="0"/>
              <a:ea typeface="微软雅黑"/>
              <a:sym typeface="宋体" pitchFamily="2" charset="-122"/>
            </a:endParaRPr>
          </a:p>
        </p:txBody>
      </p:sp>
      <p:sp>
        <p:nvSpPr>
          <p:cNvPr id="64" name="Freeform 11"/>
          <p:cNvSpPr>
            <a:spLocks noChangeArrowheads="1"/>
          </p:cNvSpPr>
          <p:nvPr/>
        </p:nvSpPr>
        <p:spPr bwMode="auto">
          <a:xfrm>
            <a:off x="6671733" y="3231628"/>
            <a:ext cx="1371600" cy="13208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77CBC3"/>
          </a:solidFill>
          <a:ln>
            <a:noFill/>
          </a:ln>
        </p:spPr>
        <p:txBody>
          <a:bodyPr/>
          <a:lstStyle/>
          <a:p>
            <a:pPr defTabSz="457189"/>
            <a:endParaRPr lang="zh-CN" altLang="zh-CN" sz="1867">
              <a:solidFill>
                <a:srgbClr val="000000"/>
              </a:solidFill>
              <a:latin typeface="Calibri" pitchFamily="34" charset="0"/>
              <a:ea typeface="微软雅黑"/>
              <a:sym typeface="宋体" pitchFamily="2" charset="-122"/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5738285" y="2569112"/>
            <a:ext cx="4762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57189"/>
            <a:r>
              <a:rPr lang="en-US" altLang="zh-CN" sz="3600">
                <a:solidFill>
                  <a:prstClr val="white"/>
                </a:solidFill>
                <a:latin typeface="Swiss911 UCm BT" pitchFamily="2" charset="0"/>
                <a:ea typeface="微软雅黑"/>
                <a:sym typeface="Swiss911 UCm BT" pitchFamily="2" charset="0"/>
              </a:rPr>
              <a:t>01</a:t>
            </a:r>
            <a:endParaRPr lang="zh-CN" altLang="en-US" sz="3600">
              <a:solidFill>
                <a:prstClr val="white"/>
              </a:solidFill>
              <a:latin typeface="Swiss911 UCm BT" pitchFamily="2" charset="0"/>
              <a:ea typeface="微软雅黑"/>
              <a:sym typeface="Swiss911 UCm BT" pitchFamily="2" charset="0"/>
            </a:endParaRP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7018867" y="3481395"/>
            <a:ext cx="47625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57189"/>
            <a:r>
              <a:rPr lang="en-US" altLang="zh-CN" sz="3600">
                <a:solidFill>
                  <a:prstClr val="white"/>
                </a:solidFill>
                <a:latin typeface="Swiss911 UCm BT" pitchFamily="2" charset="0"/>
                <a:ea typeface="微软雅黑"/>
                <a:sym typeface="Swiss911 UCm BT" pitchFamily="2" charset="0"/>
              </a:rPr>
              <a:t>02</a:t>
            </a:r>
            <a:endParaRPr lang="zh-CN" altLang="en-US" sz="3600">
              <a:solidFill>
                <a:prstClr val="white"/>
              </a:solidFill>
              <a:latin typeface="Swiss911 UCm BT" pitchFamily="2" charset="0"/>
              <a:ea typeface="微软雅黑"/>
              <a:sym typeface="Swiss911 UCm BT" pitchFamily="2" charset="0"/>
            </a:endParaRPr>
          </a:p>
        </p:txBody>
      </p:sp>
      <p:sp>
        <p:nvSpPr>
          <p:cNvPr id="67" name="矩形 9"/>
          <p:cNvSpPr>
            <a:spLocks noChangeArrowheads="1"/>
          </p:cNvSpPr>
          <p:nvPr/>
        </p:nvSpPr>
        <p:spPr bwMode="auto">
          <a:xfrm>
            <a:off x="6540500" y="5001161"/>
            <a:ext cx="47625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57189"/>
            <a:r>
              <a:rPr lang="en-US" altLang="zh-CN" sz="3600">
                <a:solidFill>
                  <a:prstClr val="white"/>
                </a:solidFill>
                <a:latin typeface="Swiss911 UCm BT" pitchFamily="2" charset="0"/>
                <a:ea typeface="微软雅黑"/>
                <a:sym typeface="Swiss911 UCm BT" pitchFamily="2" charset="0"/>
              </a:rPr>
              <a:t>03</a:t>
            </a:r>
            <a:endParaRPr lang="zh-CN" altLang="en-US" sz="3600">
              <a:solidFill>
                <a:prstClr val="white"/>
              </a:solidFill>
              <a:latin typeface="Swiss911 UCm BT" pitchFamily="2" charset="0"/>
              <a:ea typeface="微软雅黑"/>
              <a:sym typeface="Swiss911 UCm BT" pitchFamily="2" charset="0"/>
            </a:endParaRPr>
          </a:p>
        </p:txBody>
      </p:sp>
      <p:sp>
        <p:nvSpPr>
          <p:cNvPr id="68" name="矩形 10"/>
          <p:cNvSpPr>
            <a:spLocks noChangeArrowheads="1"/>
          </p:cNvSpPr>
          <p:nvPr/>
        </p:nvSpPr>
        <p:spPr bwMode="auto">
          <a:xfrm>
            <a:off x="4861985" y="5020212"/>
            <a:ext cx="4762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57189"/>
            <a:r>
              <a:rPr lang="en-US" altLang="zh-CN" sz="3600" dirty="0">
                <a:solidFill>
                  <a:prstClr val="white"/>
                </a:solidFill>
                <a:latin typeface="Swiss911 UCm BT" pitchFamily="2" charset="0"/>
                <a:ea typeface="微软雅黑"/>
                <a:sym typeface="Swiss911 UCm BT" pitchFamily="2" charset="0"/>
              </a:rPr>
              <a:t>04</a:t>
            </a:r>
            <a:endParaRPr lang="zh-CN" altLang="en-US" sz="3600" dirty="0">
              <a:solidFill>
                <a:prstClr val="white"/>
              </a:solidFill>
              <a:latin typeface="Swiss911 UCm BT" pitchFamily="2" charset="0"/>
              <a:ea typeface="微软雅黑"/>
              <a:sym typeface="Swiss911 UCm BT" pitchFamily="2" charset="0"/>
            </a:endParaRPr>
          </a:p>
        </p:txBody>
      </p:sp>
      <p:sp>
        <p:nvSpPr>
          <p:cNvPr id="69" name="矩形 11"/>
          <p:cNvSpPr>
            <a:spLocks noChangeArrowheads="1"/>
          </p:cNvSpPr>
          <p:nvPr/>
        </p:nvSpPr>
        <p:spPr bwMode="auto">
          <a:xfrm>
            <a:off x="4464052" y="3494095"/>
            <a:ext cx="4762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57189"/>
            <a:r>
              <a:rPr lang="en-US" altLang="zh-CN" sz="3600">
                <a:solidFill>
                  <a:prstClr val="white"/>
                </a:solidFill>
                <a:latin typeface="Swiss911 UCm BT" pitchFamily="2" charset="0"/>
                <a:ea typeface="微软雅黑"/>
                <a:sym typeface="Swiss911 UCm BT" pitchFamily="2" charset="0"/>
              </a:rPr>
              <a:t>05</a:t>
            </a:r>
            <a:endParaRPr lang="zh-CN" altLang="en-US" sz="3600">
              <a:solidFill>
                <a:prstClr val="white"/>
              </a:solidFill>
              <a:latin typeface="Swiss911 UCm BT" pitchFamily="2" charset="0"/>
              <a:ea typeface="微软雅黑"/>
              <a:sym typeface="Swiss911 UCm BT" pitchFamily="2" charset="0"/>
            </a:endParaRPr>
          </a:p>
        </p:txBody>
      </p:sp>
      <p:sp>
        <p:nvSpPr>
          <p:cNvPr id="70" name="TextBox 12"/>
          <p:cNvSpPr>
            <a:spLocks noChangeArrowheads="1"/>
          </p:cNvSpPr>
          <p:nvPr/>
        </p:nvSpPr>
        <p:spPr bwMode="auto">
          <a:xfrm>
            <a:off x="6506633" y="1809228"/>
            <a:ext cx="3429000" cy="67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457189"/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67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3"/>
          <p:cNvSpPr>
            <a:spLocks noChangeArrowheads="1"/>
          </p:cNvSpPr>
          <p:nvPr/>
        </p:nvSpPr>
        <p:spPr bwMode="auto">
          <a:xfrm>
            <a:off x="8185152" y="3441180"/>
            <a:ext cx="2813049" cy="90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457189"/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67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"/>
          <p:cNvSpPr>
            <a:spLocks noChangeArrowheads="1"/>
          </p:cNvSpPr>
          <p:nvPr/>
        </p:nvSpPr>
        <p:spPr bwMode="auto">
          <a:xfrm>
            <a:off x="7497233" y="5369462"/>
            <a:ext cx="2813051" cy="90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457189"/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67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5"/>
          <p:cNvSpPr>
            <a:spLocks noChangeArrowheads="1"/>
          </p:cNvSpPr>
          <p:nvPr/>
        </p:nvSpPr>
        <p:spPr bwMode="auto">
          <a:xfrm>
            <a:off x="1515534" y="4967296"/>
            <a:ext cx="2810933" cy="90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457189"/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67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67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>
            <a:spLocks noChangeArrowheads="1"/>
          </p:cNvSpPr>
          <p:nvPr/>
        </p:nvSpPr>
        <p:spPr bwMode="auto">
          <a:xfrm>
            <a:off x="1515534" y="2636846"/>
            <a:ext cx="2810933" cy="90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 defTabSz="457189"/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67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67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7"/>
          <p:cNvSpPr>
            <a:spLocks noChangeArrowheads="1"/>
          </p:cNvSpPr>
          <p:nvPr/>
        </p:nvSpPr>
        <p:spPr bwMode="auto">
          <a:xfrm>
            <a:off x="6410940" y="1445162"/>
            <a:ext cx="16827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此处添加文本</a:t>
            </a:r>
          </a:p>
        </p:txBody>
      </p:sp>
      <p:sp>
        <p:nvSpPr>
          <p:cNvPr id="76" name="TextBox 18"/>
          <p:cNvSpPr>
            <a:spLocks noChangeArrowheads="1"/>
          </p:cNvSpPr>
          <p:nvPr/>
        </p:nvSpPr>
        <p:spPr bwMode="auto">
          <a:xfrm>
            <a:off x="8089457" y="3047479"/>
            <a:ext cx="16827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此处添加文本</a:t>
            </a:r>
          </a:p>
        </p:txBody>
      </p:sp>
      <p:sp>
        <p:nvSpPr>
          <p:cNvPr id="77" name="TextBox 19"/>
          <p:cNvSpPr>
            <a:spLocks noChangeArrowheads="1"/>
          </p:cNvSpPr>
          <p:nvPr/>
        </p:nvSpPr>
        <p:spPr bwMode="auto">
          <a:xfrm>
            <a:off x="7401540" y="4977880"/>
            <a:ext cx="16827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此处添加文本</a:t>
            </a:r>
          </a:p>
        </p:txBody>
      </p:sp>
      <p:sp>
        <p:nvSpPr>
          <p:cNvPr id="78" name="TextBox 20"/>
          <p:cNvSpPr>
            <a:spLocks noChangeArrowheads="1"/>
          </p:cNvSpPr>
          <p:nvPr/>
        </p:nvSpPr>
        <p:spPr bwMode="auto">
          <a:xfrm>
            <a:off x="1419839" y="4571479"/>
            <a:ext cx="156492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此处添加文本</a:t>
            </a:r>
          </a:p>
        </p:txBody>
      </p:sp>
      <p:sp>
        <p:nvSpPr>
          <p:cNvPr id="79" name="TextBox 21"/>
          <p:cNvSpPr>
            <a:spLocks noChangeArrowheads="1"/>
          </p:cNvSpPr>
          <p:nvPr/>
        </p:nvSpPr>
        <p:spPr bwMode="auto">
          <a:xfrm>
            <a:off x="1419839" y="2232561"/>
            <a:ext cx="18762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此处添加文本</a:t>
            </a:r>
          </a:p>
        </p:txBody>
      </p:sp>
      <p:sp>
        <p:nvSpPr>
          <p:cNvPr id="80" name="TextBox 22"/>
          <p:cNvSpPr>
            <a:spLocks noChangeArrowheads="1"/>
          </p:cNvSpPr>
          <p:nvPr/>
        </p:nvSpPr>
        <p:spPr bwMode="auto">
          <a:xfrm>
            <a:off x="5456767" y="3701529"/>
            <a:ext cx="1153584" cy="90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457189"/>
            <a:r>
              <a:rPr lang="en-US" altLang="zh-CN" sz="2933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</a:t>
            </a:r>
          </a:p>
          <a:p>
            <a:pPr algn="ctr" defTabSz="457189"/>
            <a:r>
              <a:rPr lang="en-US" altLang="zh-CN" sz="2933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HERE</a:t>
            </a:r>
            <a:endParaRPr lang="zh-CN" altLang="en-US" sz="1867" dirty="0">
              <a:solidFill>
                <a:schemeClr val="bg1">
                  <a:lumMod val="65000"/>
                </a:schemeClr>
              </a:solidFill>
              <a:latin typeface="Arial"/>
              <a:ea typeface="微软雅黑"/>
            </a:endParaRPr>
          </a:p>
        </p:txBody>
      </p:sp>
      <p:sp>
        <p:nvSpPr>
          <p:cNvPr id="25" name="矩形 46">
            <a:extLst>
              <a:ext uri="{FF2B5EF4-FFF2-40B4-BE49-F238E27FC236}">
                <a16:creationId xmlns:a16="http://schemas.microsoft.com/office/drawing/2014/main" xmlns="" id="{E6361AB9-6E4F-4822-89C8-85DF28ABD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0" grpId="0" bldLvl="0" animBg="1" autoUpdateAnimBg="0"/>
      <p:bldP spid="61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6EC00ADC-E19A-4D08-87B0-4B57A1564429}"/>
              </a:ext>
            </a:extLst>
          </p:cNvPr>
          <p:cNvSpPr/>
          <p:nvPr/>
        </p:nvSpPr>
        <p:spPr>
          <a:xfrm>
            <a:off x="5439905" y="1475488"/>
            <a:ext cx="3072809" cy="8128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58284d8de849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9905" y="-1948656"/>
            <a:ext cx="812800" cy="812800"/>
          </a:xfrm>
          <a:prstGeom prst="rect">
            <a:avLst/>
          </a:prstGeom>
        </p:spPr>
      </p:pic>
      <p:sp>
        <p:nvSpPr>
          <p:cNvPr id="519" name="任意多边形 15">
            <a:extLst>
              <a:ext uri="{FF2B5EF4-FFF2-40B4-BE49-F238E27FC236}">
                <a16:creationId xmlns:a16="http://schemas.microsoft.com/office/drawing/2014/main" xmlns="" id="{A2C13475-56A7-4176-A87B-D7E994CBA759}"/>
              </a:ext>
            </a:extLst>
          </p:cNvPr>
          <p:cNvSpPr/>
          <p:nvPr/>
        </p:nvSpPr>
        <p:spPr>
          <a:xfrm flipV="1">
            <a:off x="0" y="6098737"/>
            <a:ext cx="12192000" cy="759263"/>
          </a:xfrm>
          <a:custGeom>
            <a:avLst/>
            <a:gdLst>
              <a:gd name="connsiteX0" fmla="*/ 0 w 12192000"/>
              <a:gd name="connsiteY0" fmla="*/ 0 h 1001486"/>
              <a:gd name="connsiteX1" fmla="*/ 12192000 w 12192000"/>
              <a:gd name="connsiteY1" fmla="*/ 0 h 1001486"/>
              <a:gd name="connsiteX2" fmla="*/ 12192000 w 12192000"/>
              <a:gd name="connsiteY2" fmla="*/ 781050 h 1001486"/>
              <a:gd name="connsiteX3" fmla="*/ 10839450 w 12192000"/>
              <a:gd name="connsiteY3" fmla="*/ 1000125 h 1001486"/>
              <a:gd name="connsiteX4" fmla="*/ 9591675 w 12192000"/>
              <a:gd name="connsiteY4" fmla="*/ 752475 h 1001486"/>
              <a:gd name="connsiteX5" fmla="*/ 8143875 w 12192000"/>
              <a:gd name="connsiteY5" fmla="*/ 971550 h 1001486"/>
              <a:gd name="connsiteX6" fmla="*/ 6791325 w 12192000"/>
              <a:gd name="connsiteY6" fmla="*/ 762000 h 1001486"/>
              <a:gd name="connsiteX7" fmla="*/ 5438776 w 12192000"/>
              <a:gd name="connsiteY7" fmla="*/ 990600 h 1001486"/>
              <a:gd name="connsiteX8" fmla="*/ 4095750 w 12192000"/>
              <a:gd name="connsiteY8" fmla="*/ 790575 h 1001486"/>
              <a:gd name="connsiteX9" fmla="*/ 2766094 w 12192000"/>
              <a:gd name="connsiteY9" fmla="*/ 1001486 h 1001486"/>
              <a:gd name="connsiteX10" fmla="*/ 2670665 w 12192000"/>
              <a:gd name="connsiteY10" fmla="*/ 1001486 h 1001486"/>
              <a:gd name="connsiteX11" fmla="*/ 1381125 w 12192000"/>
              <a:gd name="connsiteY11" fmla="*/ 762000 h 1001486"/>
              <a:gd name="connsiteX12" fmla="*/ 0 w 12192000"/>
              <a:gd name="connsiteY12" fmla="*/ 976634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1486">
                <a:moveTo>
                  <a:pt x="0" y="0"/>
                </a:moveTo>
                <a:lnTo>
                  <a:pt x="12192000" y="0"/>
                </a:lnTo>
                <a:lnTo>
                  <a:pt x="12192000" y="781050"/>
                </a:lnTo>
                <a:lnTo>
                  <a:pt x="10839450" y="1000125"/>
                </a:lnTo>
                <a:lnTo>
                  <a:pt x="9591675" y="752475"/>
                </a:lnTo>
                <a:lnTo>
                  <a:pt x="8143875" y="971550"/>
                </a:lnTo>
                <a:lnTo>
                  <a:pt x="6791325" y="762000"/>
                </a:lnTo>
                <a:lnTo>
                  <a:pt x="5438776" y="990600"/>
                </a:lnTo>
                <a:lnTo>
                  <a:pt x="4095750" y="790575"/>
                </a:lnTo>
                <a:lnTo>
                  <a:pt x="2766094" y="1001486"/>
                </a:lnTo>
                <a:lnTo>
                  <a:pt x="2670665" y="1001486"/>
                </a:lnTo>
                <a:lnTo>
                  <a:pt x="1381125" y="762000"/>
                </a:lnTo>
                <a:lnTo>
                  <a:pt x="0" y="9766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2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4139511" y="2579920"/>
            <a:ext cx="62213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6350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感谢聆听</a:t>
            </a:r>
            <a:endParaRPr kumimoji="0" lang="en-US" altLang="zh-CN" sz="6000" b="0" i="0" u="none" strike="noStrike" kern="1200" cap="none" spc="0" normalizeH="0" baseline="0" noProof="0" dirty="0">
              <a:ln w="6350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  <a:p>
            <a:pPr marL="0" marR="0" lvl="0" indent="0" algn="di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>
                <a:ln w="6350"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Impact" pitchFamily="34" charset="0"/>
                <a:ea typeface="微软雅黑" pitchFamily="34" charset="-122"/>
              </a:rPr>
              <a:t>THANK YOU</a:t>
            </a:r>
            <a:endParaRPr kumimoji="0" lang="zh-CN" altLang="en-US" sz="6000" b="0" i="0" u="none" strike="noStrike" kern="1200" cap="none" spc="0" normalizeH="0" baseline="0" noProof="0" dirty="0">
              <a:ln w="6350"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1137" name="矩形 1136"/>
          <p:cNvSpPr/>
          <p:nvPr/>
        </p:nvSpPr>
        <p:spPr>
          <a:xfrm>
            <a:off x="4677770" y="4545084"/>
            <a:ext cx="6437876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EDUCATIONAL POWERPOINT TEMPLATE</a:t>
            </a:r>
          </a:p>
        </p:txBody>
      </p:sp>
      <p:grpSp>
        <p:nvGrpSpPr>
          <p:cNvPr id="1623" name="组合 1622"/>
          <p:cNvGrpSpPr/>
          <p:nvPr/>
        </p:nvGrpSpPr>
        <p:grpSpPr>
          <a:xfrm>
            <a:off x="2258663" y="5017628"/>
            <a:ext cx="8062885" cy="379657"/>
            <a:chOff x="1216025" y="2955926"/>
            <a:chExt cx="1971675" cy="215900"/>
          </a:xfrm>
        </p:grpSpPr>
        <p:sp>
          <p:nvSpPr>
            <p:cNvPr id="1212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3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24" name="组合 1623"/>
          <p:cNvGrpSpPr/>
          <p:nvPr/>
        </p:nvGrpSpPr>
        <p:grpSpPr>
          <a:xfrm>
            <a:off x="10001125" y="5342664"/>
            <a:ext cx="640849" cy="1000622"/>
            <a:chOff x="3141663" y="3136901"/>
            <a:chExt cx="90488" cy="141288"/>
          </a:xfrm>
        </p:grpSpPr>
        <p:sp>
          <p:nvSpPr>
            <p:cNvPr id="1214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5" name="Freeform 505"/>
            <p:cNvSpPr/>
            <p:nvPr/>
          </p:nvSpPr>
          <p:spPr bwMode="auto">
            <a:xfrm>
              <a:off x="3148013" y="3144838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F0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6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C415F37-63D4-409E-911C-E66855A378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5" y="1475488"/>
            <a:ext cx="2549913" cy="3711430"/>
          </a:xfrm>
          <a:prstGeom prst="rect">
            <a:avLst/>
          </a:prstGeom>
        </p:spPr>
      </p:pic>
      <p:sp>
        <p:nvSpPr>
          <p:cNvPr id="524" name="TextBox 143">
            <a:extLst>
              <a:ext uri="{FF2B5EF4-FFF2-40B4-BE49-F238E27FC236}">
                <a16:creationId xmlns:a16="http://schemas.microsoft.com/office/drawing/2014/main" xmlns="" id="{46E51DC7-55C9-4CC6-8960-15E52A3B0557}"/>
              </a:ext>
            </a:extLst>
          </p:cNvPr>
          <p:cNvSpPr txBox="1"/>
          <p:nvPr/>
        </p:nvSpPr>
        <p:spPr>
          <a:xfrm>
            <a:off x="5856942" y="1549740"/>
            <a:ext cx="2113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6350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千库网</a:t>
            </a:r>
          </a:p>
        </p:txBody>
      </p:sp>
    </p:spTree>
    <p:extLst>
      <p:ext uri="{BB962C8B-B14F-4D97-AF65-F5344CB8AC3E}">
        <p14:creationId xmlns:p14="http://schemas.microsoft.com/office/powerpoint/2010/main" val="193305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1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4" grpId="0"/>
      <p:bldP spid="1137" grpId="0"/>
      <p:bldP spid="5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9B451F0-AC34-4AC2-B4C2-84769086240F}"/>
              </a:ext>
            </a:extLst>
          </p:cNvPr>
          <p:cNvSpPr/>
          <p:nvPr/>
        </p:nvSpPr>
        <p:spPr>
          <a:xfrm>
            <a:off x="335" y="188"/>
            <a:ext cx="12191331" cy="68576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sp>
        <p:nvSpPr>
          <p:cNvPr id="4" name="文本框 3"/>
          <p:cNvSpPr txBox="1"/>
          <p:nvPr/>
        </p:nvSpPr>
        <p:spPr>
          <a:xfrm>
            <a:off x="1653202" y="1169503"/>
            <a:ext cx="9023786" cy="319901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3202" y="4719421"/>
            <a:ext cx="7296681" cy="46166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91435" tIns="45718" rIns="91435" bIns="45718" rtlCol="0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0083E6"/>
                </a:solidFill>
              </a:rPr>
              <a:t>更多精品</a:t>
            </a:r>
            <a:r>
              <a:rPr lang="en-US" altLang="zh-CN" sz="2400" b="1" dirty="0">
                <a:solidFill>
                  <a:srgbClr val="0083E6"/>
                </a:solidFill>
              </a:rPr>
              <a:t>PPT</a:t>
            </a:r>
            <a:r>
              <a:rPr lang="zh-CN" altLang="en-US" sz="2400" b="1" dirty="0">
                <a:solidFill>
                  <a:srgbClr val="0083E6"/>
                </a:solidFill>
              </a:rPr>
              <a:t>模板：</a:t>
            </a:r>
            <a:r>
              <a:rPr lang="en-US" altLang="zh-CN" sz="2400" b="1" dirty="0">
                <a:solidFill>
                  <a:srgbClr val="0083E6"/>
                </a:solidFill>
              </a:rPr>
              <a:t>http://588ku.com/ppt/</a:t>
            </a:r>
            <a:endParaRPr lang="zh-CN" altLang="en-US" sz="2400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8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212651" y="4726060"/>
            <a:ext cx="12404651" cy="79857"/>
            <a:chOff x="2190216" y="0"/>
            <a:chExt cx="7128792" cy="108012"/>
          </a:xfrm>
          <a:solidFill>
            <a:srgbClr val="77CBC3"/>
          </a:solidFill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859105" y="2302242"/>
            <a:ext cx="49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4800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4656315" y="2448436"/>
            <a:ext cx="16187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en-US" altLang="zh-CN" sz="8800" dirty="0">
                <a:ln w="6350">
                  <a:noFill/>
                </a:ln>
                <a:solidFill>
                  <a:srgbClr val="77CBC3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8800" dirty="0">
              <a:ln w="6350">
                <a:noFill/>
              </a:ln>
              <a:solidFill>
                <a:srgbClr val="77CBC3"/>
              </a:solidFill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E817071-F245-466D-B2B1-2AAE1F4AF5A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7777" y="1459938"/>
            <a:ext cx="4780931" cy="4535244"/>
          </a:xfrm>
          <a:prstGeom prst="rect">
            <a:avLst/>
          </a:prstGeom>
        </p:spPr>
      </p:pic>
      <p:sp>
        <p:nvSpPr>
          <p:cNvPr id="16" name="任意多边形 15">
            <a:extLst>
              <a:ext uri="{FF2B5EF4-FFF2-40B4-BE49-F238E27FC236}">
                <a16:creationId xmlns:a16="http://schemas.microsoft.com/office/drawing/2014/main" xmlns="" id="{DBD79C4A-65F4-458E-8300-B94C9ED9D5F7}"/>
              </a:ext>
            </a:extLst>
          </p:cNvPr>
          <p:cNvSpPr/>
          <p:nvPr/>
        </p:nvSpPr>
        <p:spPr>
          <a:xfrm flipV="1">
            <a:off x="0" y="6098737"/>
            <a:ext cx="12192000" cy="759263"/>
          </a:xfrm>
          <a:custGeom>
            <a:avLst/>
            <a:gdLst>
              <a:gd name="connsiteX0" fmla="*/ 0 w 12192000"/>
              <a:gd name="connsiteY0" fmla="*/ 0 h 1001486"/>
              <a:gd name="connsiteX1" fmla="*/ 12192000 w 12192000"/>
              <a:gd name="connsiteY1" fmla="*/ 0 h 1001486"/>
              <a:gd name="connsiteX2" fmla="*/ 12192000 w 12192000"/>
              <a:gd name="connsiteY2" fmla="*/ 781050 h 1001486"/>
              <a:gd name="connsiteX3" fmla="*/ 10839450 w 12192000"/>
              <a:gd name="connsiteY3" fmla="*/ 1000125 h 1001486"/>
              <a:gd name="connsiteX4" fmla="*/ 9591675 w 12192000"/>
              <a:gd name="connsiteY4" fmla="*/ 752475 h 1001486"/>
              <a:gd name="connsiteX5" fmla="*/ 8143875 w 12192000"/>
              <a:gd name="connsiteY5" fmla="*/ 971550 h 1001486"/>
              <a:gd name="connsiteX6" fmla="*/ 6791325 w 12192000"/>
              <a:gd name="connsiteY6" fmla="*/ 762000 h 1001486"/>
              <a:gd name="connsiteX7" fmla="*/ 5438776 w 12192000"/>
              <a:gd name="connsiteY7" fmla="*/ 990600 h 1001486"/>
              <a:gd name="connsiteX8" fmla="*/ 4095750 w 12192000"/>
              <a:gd name="connsiteY8" fmla="*/ 790575 h 1001486"/>
              <a:gd name="connsiteX9" fmla="*/ 2766094 w 12192000"/>
              <a:gd name="connsiteY9" fmla="*/ 1001486 h 1001486"/>
              <a:gd name="connsiteX10" fmla="*/ 2670665 w 12192000"/>
              <a:gd name="connsiteY10" fmla="*/ 1001486 h 1001486"/>
              <a:gd name="connsiteX11" fmla="*/ 1381125 w 12192000"/>
              <a:gd name="connsiteY11" fmla="*/ 762000 h 1001486"/>
              <a:gd name="connsiteX12" fmla="*/ 0 w 12192000"/>
              <a:gd name="connsiteY12" fmla="*/ 976634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1486">
                <a:moveTo>
                  <a:pt x="0" y="0"/>
                </a:moveTo>
                <a:lnTo>
                  <a:pt x="12192000" y="0"/>
                </a:lnTo>
                <a:lnTo>
                  <a:pt x="12192000" y="781050"/>
                </a:lnTo>
                <a:lnTo>
                  <a:pt x="10839450" y="1000125"/>
                </a:lnTo>
                <a:lnTo>
                  <a:pt x="9591675" y="752475"/>
                </a:lnTo>
                <a:lnTo>
                  <a:pt x="8143875" y="971550"/>
                </a:lnTo>
                <a:lnTo>
                  <a:pt x="6791325" y="762000"/>
                </a:lnTo>
                <a:lnTo>
                  <a:pt x="5438776" y="990600"/>
                </a:lnTo>
                <a:lnTo>
                  <a:pt x="4095750" y="790575"/>
                </a:lnTo>
                <a:lnTo>
                  <a:pt x="2766094" y="1001486"/>
                </a:lnTo>
                <a:lnTo>
                  <a:pt x="2670665" y="1001486"/>
                </a:lnTo>
                <a:lnTo>
                  <a:pt x="1381125" y="762000"/>
                </a:lnTo>
                <a:lnTo>
                  <a:pt x="0" y="97663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3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A10F14A-F780-4082-BBF3-612FAB8C6DE7}"/>
              </a:ext>
            </a:extLst>
          </p:cNvPr>
          <p:cNvSpPr/>
          <p:nvPr/>
        </p:nvSpPr>
        <p:spPr>
          <a:xfrm>
            <a:off x="6393096" y="3210182"/>
            <a:ext cx="49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en-US" altLang="zh-CN" sz="2400" b="1" dirty="0">
                <a:ln w="6350">
                  <a:noFill/>
                </a:ln>
                <a:solidFill>
                  <a:schemeClr val="bg2">
                    <a:lumMod val="90000"/>
                  </a:schemeClr>
                </a:solidFill>
                <a:latin typeface="Bradley Hand ITC" panose="03070402050302030203" pitchFamily="66" charset="0"/>
                <a:ea typeface="微软雅黑" pitchFamily="34" charset="-122"/>
              </a:rPr>
              <a:t>We have many PowerPoint Template</a:t>
            </a:r>
          </a:p>
          <a:p>
            <a:pPr algn="ctr" defTabSz="1219170"/>
            <a:r>
              <a:rPr lang="en-US" altLang="zh-CN" sz="2400" b="1" dirty="0">
                <a:ln w="6350">
                  <a:noFill/>
                </a:ln>
                <a:solidFill>
                  <a:schemeClr val="bg2">
                    <a:lumMod val="90000"/>
                  </a:schemeClr>
                </a:solidFill>
                <a:latin typeface="Bradley Hand ITC" panose="03070402050302030203" pitchFamily="66" charset="0"/>
                <a:ea typeface="微软雅黑" pitchFamily="34" charset="-122"/>
              </a:rPr>
              <a:t>That specially designed to help you.</a:t>
            </a:r>
            <a:endParaRPr lang="zh-CN" altLang="en-US" sz="2400" b="1" dirty="0">
              <a:ln w="6350">
                <a:noFill/>
              </a:ln>
              <a:solidFill>
                <a:schemeClr val="bg2">
                  <a:lumMod val="90000"/>
                </a:schemeClr>
              </a:solidFill>
              <a:latin typeface="Bradley Hand ITC" panose="03070402050302030203" pitchFamily="66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04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26637" y="1503748"/>
            <a:ext cx="9548449" cy="1512868"/>
            <a:chOff x="2954339" y="1292764"/>
            <a:chExt cx="7162269" cy="1134389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789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</a:t>
              </a:r>
              <a:endParaRPr lang="zh-CN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63100" y="1292764"/>
              <a:ext cx="2380914" cy="3153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89"/>
              <a:r>
                <a:rPr lang="en-US" altLang="zh-CN" sz="2133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ADD YOUR TITLE HERE</a:t>
              </a:r>
              <a:endParaRPr lang="zh-CN" altLang="en-US" sz="2133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427585" y="3366699"/>
            <a:ext cx="9242586" cy="27513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457189"/>
            <a:endParaRPr lang="zh-CN" altLang="en-US" sz="1867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880211" y="3780675"/>
            <a:ext cx="7410092" cy="193899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 defTabSz="457189"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  <a:endParaRPr lang="zh-CN" altLang="zh-CN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76149" y="3287455"/>
            <a:ext cx="1889647" cy="1813344"/>
            <a:chOff x="8876147" y="3192042"/>
            <a:chExt cx="1889647" cy="1813344"/>
          </a:xfrm>
        </p:grpSpPr>
        <p:sp>
          <p:nvSpPr>
            <p:cNvPr id="12" name="任意多边形 11"/>
            <p:cNvSpPr/>
            <p:nvPr/>
          </p:nvSpPr>
          <p:spPr>
            <a:xfrm>
              <a:off x="10622170" y="4830722"/>
              <a:ext cx="136506" cy="174664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76147" y="3192042"/>
              <a:ext cx="152380" cy="95271"/>
            </a:xfrm>
            <a:custGeom>
              <a:avLst/>
              <a:gdLst>
                <a:gd name="connsiteX0" fmla="*/ 19050 w 114300"/>
                <a:gd name="connsiteY0" fmla="*/ 0 h 71437"/>
                <a:gd name="connsiteX1" fmla="*/ 0 w 114300"/>
                <a:gd name="connsiteY1" fmla="*/ 71437 h 71437"/>
                <a:gd name="connsiteX2" fmla="*/ 114300 w 114300"/>
                <a:gd name="connsiteY2" fmla="*/ 71437 h 71437"/>
                <a:gd name="connsiteX3" fmla="*/ 19050 w 114300"/>
                <a:gd name="connsiteY3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71437">
                  <a:moveTo>
                    <a:pt x="19050" y="0"/>
                  </a:moveTo>
                  <a:lnTo>
                    <a:pt x="0" y="71437"/>
                  </a:lnTo>
                  <a:lnTo>
                    <a:pt x="114300" y="7143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3430" y="3192042"/>
              <a:ext cx="1862364" cy="1812286"/>
              <a:chOff x="6950444" y="2300288"/>
              <a:chExt cx="1396955" cy="1358900"/>
            </a:xfrm>
            <a:solidFill>
              <a:srgbClr val="92D050"/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6950444" y="2300288"/>
                <a:ext cx="1396955" cy="1358900"/>
              </a:xfrm>
              <a:custGeom>
                <a:avLst/>
                <a:gdLst>
                  <a:gd name="connsiteX0" fmla="*/ 0 w 1319348"/>
                  <a:gd name="connsiteY0" fmla="*/ 0 h 1293223"/>
                  <a:gd name="connsiteX1" fmla="*/ 1319348 w 1319348"/>
                  <a:gd name="connsiteY1" fmla="*/ 1293223 h 1293223"/>
                  <a:gd name="connsiteX2" fmla="*/ 1319348 w 1319348"/>
                  <a:gd name="connsiteY2" fmla="*/ 391886 h 1293223"/>
                  <a:gd name="connsiteX3" fmla="*/ 927463 w 1319348"/>
                  <a:gd name="connsiteY3" fmla="*/ 13063 h 1293223"/>
                  <a:gd name="connsiteX4" fmla="*/ 0 w 1319348"/>
                  <a:gd name="connsiteY4" fmla="*/ 0 h 1293223"/>
                  <a:gd name="connsiteX0" fmla="*/ 0 w 1319348"/>
                  <a:gd name="connsiteY0" fmla="*/ 5987 h 1299210"/>
                  <a:gd name="connsiteX1" fmla="*/ 1319348 w 1319348"/>
                  <a:gd name="connsiteY1" fmla="*/ 1299210 h 1299210"/>
                  <a:gd name="connsiteX2" fmla="*/ 1319348 w 1319348"/>
                  <a:gd name="connsiteY2" fmla="*/ 397873 h 1299210"/>
                  <a:gd name="connsiteX3" fmla="*/ 908413 w 1319348"/>
                  <a:gd name="connsiteY3" fmla="*/ 0 h 1299210"/>
                  <a:gd name="connsiteX4" fmla="*/ 0 w 1319348"/>
                  <a:gd name="connsiteY4" fmla="*/ 5987 h 1299210"/>
                  <a:gd name="connsiteX0" fmla="*/ 0 w 1333635"/>
                  <a:gd name="connsiteY0" fmla="*/ 1225 h 1299210"/>
                  <a:gd name="connsiteX1" fmla="*/ 1333635 w 1333635"/>
                  <a:gd name="connsiteY1" fmla="*/ 1299210 h 1299210"/>
                  <a:gd name="connsiteX2" fmla="*/ 1333635 w 1333635"/>
                  <a:gd name="connsiteY2" fmla="*/ 397873 h 1299210"/>
                  <a:gd name="connsiteX3" fmla="*/ 922700 w 1333635"/>
                  <a:gd name="connsiteY3" fmla="*/ 0 h 1299210"/>
                  <a:gd name="connsiteX4" fmla="*/ 0 w 1333635"/>
                  <a:gd name="connsiteY4" fmla="*/ 1225 h 12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635" h="1299210">
                    <a:moveTo>
                      <a:pt x="0" y="1225"/>
                    </a:moveTo>
                    <a:lnTo>
                      <a:pt x="1333635" y="1299210"/>
                    </a:lnTo>
                    <a:lnTo>
                      <a:pt x="1333635" y="397873"/>
                    </a:lnTo>
                    <a:lnTo>
                      <a:pt x="922700" y="0"/>
                    </a:lnTo>
                    <a:lnTo>
                      <a:pt x="0" y="1225"/>
                    </a:lnTo>
                    <a:close/>
                  </a:path>
                </a:pathLst>
              </a:custGeom>
              <a:solidFill>
                <a:srgbClr val="77CB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srgbClr val="444455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637414">
                <a:off x="7351438" y="2617357"/>
                <a:ext cx="908059" cy="30001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457189"/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1" name="矩形 46">
            <a:extLst>
              <a:ext uri="{FF2B5EF4-FFF2-40B4-BE49-F238E27FC236}">
                <a16:creationId xmlns:a16="http://schemas.microsoft.com/office/drawing/2014/main" xmlns="" id="{6BA6AA41-F5CE-40C8-BBF4-20E1AE29C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846246" y="3545529"/>
            <a:ext cx="2611908" cy="249587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>
                    <a:lumMod val="50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89"/>
                <a:endParaRPr lang="zh-CN" altLang="en-US" sz="1867">
                  <a:solidFill>
                    <a:prstClr val="white"/>
                  </a:solidFill>
                  <a:latin typeface="Arial"/>
                  <a:ea typeface="微软雅黑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1103302" y="1316568"/>
            <a:ext cx="9992583" cy="2229211"/>
            <a:chOff x="2954339" y="1316150"/>
            <a:chExt cx="7162269" cy="1573502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194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457189">
                <a:lnSpc>
                  <a:spcPct val="13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defTabSz="457189">
                <a:lnSpc>
                  <a:spcPct val="130000"/>
                </a:lnSpc>
              </a:pP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54339" y="1316150"/>
              <a:ext cx="1235369" cy="2824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buNone/>
              </a:pPr>
              <a:r>
                <a:rPr lang="zh-CN" altLang="en-US" sz="2000" b="1" dirty="0">
                  <a:ln w="6350">
                    <a:noFill/>
                  </a:ln>
                  <a:solidFill>
                    <a:srgbClr val="F08C00"/>
                  </a:solidFill>
                  <a:latin typeface="Impact" pitchFamily="34" charset="0"/>
                </a:rPr>
                <a:t>此处添加文本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490888" y="4130367"/>
            <a:ext cx="1306025" cy="1326200"/>
            <a:chOff x="3254772" y="2872916"/>
            <a:chExt cx="936104" cy="936104"/>
          </a:xfrm>
          <a:solidFill>
            <a:srgbClr val="77CBC3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867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54032" cy="282419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defTabSz="457189"/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864280" y="4114134"/>
            <a:ext cx="2770739" cy="1587625"/>
            <a:chOff x="789157" y="3505487"/>
            <a:chExt cx="1985951" cy="1120633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867699" cy="28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zh-CN" altLang="en-US" sz="2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25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189">
                <a:lnSpc>
                  <a:spcPts val="2804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charset="0"/>
                <a:ea typeface="微软雅黑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812597" y="4127574"/>
            <a:ext cx="2738177" cy="1574185"/>
            <a:chOff x="891718" y="3514973"/>
            <a:chExt cx="1962612" cy="1111145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867699" cy="282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/>
              <a:r>
                <a:rPr lang="zh-CN" altLang="en-US" sz="2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255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189">
                <a:lnSpc>
                  <a:spcPts val="2804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Arial" charset="0"/>
                <a:ea typeface="微软雅黑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15218" y="1785930"/>
            <a:ext cx="7685313" cy="465118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rgbClr val="77CBC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3" y="1474123"/>
              <a:ext cx="5688633" cy="33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zh-CN" altLang="en-US" sz="2133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15218" y="4050356"/>
            <a:ext cx="7685313" cy="465119"/>
            <a:chOff x="3002037" y="3922395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rgbClr val="77CBC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457189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3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/>
              <a:r>
                <a:rPr lang="zh-CN" altLang="en-US" sz="2133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15219" y="2494940"/>
            <a:ext cx="7685312" cy="10525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15219" y="4723057"/>
            <a:ext cx="7685312" cy="10525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396483" y="1729450"/>
            <a:ext cx="1323028" cy="15308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rgbClr val="77CBC3"/>
          </a:solidFill>
          <a:ln>
            <a:noFill/>
          </a:ln>
          <a:extLst/>
        </p:spPr>
        <p:txBody>
          <a:bodyPr wrap="none" lIns="91440" tIns="45720" rIns="91440" bIns="45720" anchor="ctr"/>
          <a:lstStyle/>
          <a:p>
            <a:pPr algn="ctr" defTabSz="457189"/>
            <a:endParaRPr lang="zh-CN" altLang="en-US" sz="1467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51062" y="2317796"/>
            <a:ext cx="858447" cy="4923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457189"/>
            <a:r>
              <a:rPr lang="en-US" altLang="zh-CN" sz="2667" b="1" dirty="0"/>
              <a:t>TITLE</a:t>
            </a:r>
            <a:endParaRPr lang="zh-CN" altLang="en-US" sz="2667" b="1" dirty="0"/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396482" y="4055973"/>
            <a:ext cx="1323031" cy="1530816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wrap="none" lIns="91440" tIns="45720" rIns="91440" bIns="45720" anchor="ctr"/>
          <a:lstStyle/>
          <a:p>
            <a:pPr algn="ctr" defTabSz="457189"/>
            <a:endParaRPr lang="zh-CN" altLang="en-US" sz="1467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61666" y="4636055"/>
            <a:ext cx="858447" cy="49234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defTabSz="457189"/>
            <a:r>
              <a:rPr lang="en-US" altLang="zh-CN" sz="2667" b="1" dirty="0"/>
              <a:t>TITLE</a:t>
            </a:r>
            <a:endParaRPr lang="zh-CN" altLang="en-US" sz="2667" b="1" dirty="0"/>
          </a:p>
        </p:txBody>
      </p:sp>
      <p:sp>
        <p:nvSpPr>
          <p:cNvPr id="27" name="矩形 46">
            <a:extLst>
              <a:ext uri="{FF2B5EF4-FFF2-40B4-BE49-F238E27FC236}">
                <a16:creationId xmlns:a16="http://schemas.microsoft.com/office/drawing/2014/main" xmlns="" id="{116171F5-FAFA-425F-AD65-EF785C2BB1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738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1120" y="4097874"/>
            <a:ext cx="2680912" cy="2451225"/>
          </a:xfrm>
          <a:prstGeom prst="rect">
            <a:avLst/>
          </a:prstGeom>
          <a:solidFill>
            <a:srgbClr val="77CBC3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457189"/>
            <a:endParaRPr lang="zh-CN" altLang="en-US" sz="2133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24328" y="3627208"/>
            <a:ext cx="2680912" cy="245122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457189"/>
            <a:endParaRPr lang="zh-CN" altLang="en-US" sz="2133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61355" y="3156540"/>
            <a:ext cx="2680912" cy="2451225"/>
          </a:xfrm>
          <a:prstGeom prst="rect">
            <a:avLst/>
          </a:prstGeom>
          <a:solidFill>
            <a:srgbClr val="77CBC3">
              <a:alpha val="9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457189"/>
            <a:endParaRPr lang="zh-CN" altLang="en-US" sz="2133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85960" y="2685872"/>
            <a:ext cx="2680912" cy="2451225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457189"/>
            <a:endParaRPr lang="zh-CN" altLang="en-US" sz="2133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62257" y="2235181"/>
            <a:ext cx="2717039" cy="2484255"/>
          </a:xfrm>
          <a:prstGeom prst="rect">
            <a:avLst/>
          </a:prstGeom>
          <a:solidFill>
            <a:srgbClr val="77CBC3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algn="ctr" defTabSz="457189"/>
            <a:endParaRPr lang="zh-CN" altLang="en-US" sz="2133">
              <a:solidFill>
                <a:prstClr val="black">
                  <a:lumMod val="75000"/>
                  <a:lumOff val="25000"/>
                </a:prstClr>
              </a:solidFill>
              <a:latin typeface="Arial"/>
              <a:ea typeface="微软雅黑"/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794417" y="3212614"/>
            <a:ext cx="3302115" cy="61555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333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794419" y="2786310"/>
            <a:ext cx="2236731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821791" y="3185940"/>
            <a:ext cx="436179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373282" y="3772976"/>
            <a:ext cx="399046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8250102" y="3792036"/>
            <a:ext cx="3333173" cy="61555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333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8250102" y="3361435"/>
            <a:ext cx="2469189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7209187" y="4884892"/>
            <a:ext cx="415455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8250102" y="4942062"/>
            <a:ext cx="3330129" cy="61555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333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8250101" y="4457554"/>
            <a:ext cx="2286768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821789" y="4416571"/>
            <a:ext cx="379116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794419" y="4461041"/>
            <a:ext cx="3302115" cy="61555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333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794419" y="3968238"/>
            <a:ext cx="2038109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821790" y="5609689"/>
            <a:ext cx="426240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794417" y="5650072"/>
            <a:ext cx="3494112" cy="61555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333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794419" y="5172770"/>
            <a:ext cx="2242247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/>
            <a:r>
              <a:rPr lang="zh-CN" altLang="en-US" sz="1867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719310" y="1335666"/>
            <a:ext cx="1785098" cy="430885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457189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736979" y="1805019"/>
            <a:ext cx="10830125" cy="664795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457189">
              <a:lnSpc>
                <a:spcPct val="11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3" name="矩形 46">
            <a:extLst>
              <a:ext uri="{FF2B5EF4-FFF2-40B4-BE49-F238E27FC236}">
                <a16:creationId xmlns:a16="http://schemas.microsoft.com/office/drawing/2014/main" xmlns="" id="{583AF64F-A467-4AC8-AFD5-AC2A9246D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3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9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7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0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9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1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3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8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5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9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7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0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9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1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2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  <p:bldP spid="33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3629960"/>
            <a:ext cx="12192000" cy="0"/>
          </a:xfrm>
          <a:prstGeom prst="line">
            <a:avLst/>
          </a:prstGeom>
          <a:ln w="38100">
            <a:solidFill>
              <a:srgbClr val="77CBC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74723" y="1627840"/>
            <a:ext cx="2104056" cy="3990862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457189" lvl="1" defTabSz="457189"/>
              <a:endParaRPr lang="zh-CN" altLang="en-US" sz="1600" dirty="0">
                <a:solidFill>
                  <a:prstClr val="white"/>
                </a:solidFill>
                <a:latin typeface="Arial"/>
                <a:ea typeface="微软雅黑"/>
              </a:endParaRPr>
            </a:p>
            <a:p>
              <a:pPr marL="457189" lvl="1" defTabSz="457189"/>
              <a:endParaRPr lang="zh-CN" altLang="en-US" sz="1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283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792" defTabSz="457189"/>
              <a:r>
                <a:rPr lang="en-US" altLang="zh-CN" sz="28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  <a:p>
              <a:pPr indent="304792" algn="ctr" defTabSz="457189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6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33223" y="1627841"/>
            <a:ext cx="2104056" cy="3990861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457189" lvl="1" defTabSz="457189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</a:endParaRPr>
            </a:p>
            <a:p>
              <a:pPr marL="457189" lvl="1" defTabSz="457189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02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792" algn="ctr" defTabSz="457189">
                <a:lnSpc>
                  <a:spcPct val="125000"/>
                </a:lnSpc>
              </a:pPr>
              <a:r>
                <a:rPr lang="en-US" altLang="zh-CN" sz="28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  <a:p>
              <a:pPr indent="304792" algn="ctr" defTabSz="457189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6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70517" y="1627841"/>
            <a:ext cx="2104056" cy="3990861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457189" lvl="1" defTabSz="457189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</a:endParaRPr>
            </a:p>
            <a:p>
              <a:pPr marL="457189" lvl="1" defTabSz="457189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02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792" algn="ctr" defTabSz="457189">
                <a:lnSpc>
                  <a:spcPct val="125000"/>
                </a:lnSpc>
              </a:pPr>
              <a:r>
                <a:rPr lang="en-US" altLang="zh-CN" sz="28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  <a:p>
              <a:pPr indent="304792" algn="ctr" defTabSz="457189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6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294792" y="1627841"/>
            <a:ext cx="2104056" cy="3990861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77CB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/>
              <a:endParaRPr lang="zh-CN" alt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457189" lvl="1" defTabSz="457189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</a:endParaRPr>
            </a:p>
            <a:p>
              <a:pPr marL="457189" lvl="1" defTabSz="457189"/>
              <a:endParaRPr lang="zh-CN" altLang="en-US" sz="160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02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792" algn="ctr" defTabSz="457189">
                <a:lnSpc>
                  <a:spcPct val="125000"/>
                </a:lnSpc>
              </a:pPr>
              <a:r>
                <a:rPr lang="en-US" altLang="zh-CN" sz="28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  <a:p>
              <a:pPr indent="304792" algn="ctr" defTabSz="457189">
                <a:lnSpc>
                  <a:spcPct val="125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600" b="1" kern="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53049" y="209721"/>
            <a:ext cx="774879" cy="668780"/>
          </a:xfrm>
          <a:prstGeom prst="triangle">
            <a:avLst>
              <a:gd name="adj" fmla="val 50000"/>
            </a:avLst>
          </a:prstGeom>
          <a:solidFill>
            <a:srgbClr val="77CBC3"/>
          </a:solidFill>
          <a:ln>
            <a:noFill/>
          </a:ln>
        </p:spPr>
        <p:txBody>
          <a:bodyPr lIns="121917" tIns="60959" rIns="121917" bIns="6095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457189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46">
            <a:extLst>
              <a:ext uri="{FF2B5EF4-FFF2-40B4-BE49-F238E27FC236}">
                <a16:creationId xmlns:a16="http://schemas.microsoft.com/office/drawing/2014/main" xmlns="" id="{91D99FC0-875E-47E7-B136-57178F8D1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029" y="236335"/>
            <a:ext cx="2708428" cy="61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7" tIns="60959" rIns="121917" bIns="6095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>
              <a:buNone/>
            </a:pPr>
            <a:r>
              <a:rPr lang="zh-CN" altLang="en-US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</a:rPr>
              <a:t>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1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212651" y="4726060"/>
            <a:ext cx="12404651" cy="79857"/>
            <a:chOff x="2190216" y="0"/>
            <a:chExt cx="7128792" cy="108012"/>
          </a:xfrm>
          <a:solidFill>
            <a:srgbClr val="77CBC3"/>
          </a:solidFill>
        </p:grpSpPr>
        <p:sp>
          <p:nvSpPr>
            <p:cNvPr id="50" name="矩形 49"/>
            <p:cNvSpPr/>
            <p:nvPr/>
          </p:nvSpPr>
          <p:spPr>
            <a:xfrm>
              <a:off x="2190216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378348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566480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754612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942744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8130876" y="0"/>
              <a:ext cx="1188132" cy="1080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859105" y="2302242"/>
            <a:ext cx="49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4800" b="1" dirty="0">
                <a:ln w="6350">
                  <a:noFill/>
                </a:ln>
                <a:solidFill>
                  <a:srgbClr val="F08C00"/>
                </a:solidFill>
                <a:latin typeface="Impact" pitchFamily="34" charset="0"/>
                <a:ea typeface="微软雅黑" pitchFamily="34" charset="-122"/>
              </a:rPr>
              <a:t>此处添加文本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4656315" y="2448436"/>
            <a:ext cx="161877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en-US" altLang="zh-CN" sz="8800" dirty="0">
                <a:ln w="6350">
                  <a:noFill/>
                </a:ln>
                <a:solidFill>
                  <a:srgbClr val="77CBC3"/>
                </a:solidFill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8800" dirty="0">
              <a:ln w="6350">
                <a:noFill/>
              </a:ln>
              <a:solidFill>
                <a:srgbClr val="77CBC3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A10F14A-F780-4082-BBF3-612FAB8C6DE7}"/>
              </a:ext>
            </a:extLst>
          </p:cNvPr>
          <p:cNvSpPr/>
          <p:nvPr/>
        </p:nvSpPr>
        <p:spPr>
          <a:xfrm>
            <a:off x="6393096" y="3210182"/>
            <a:ext cx="4948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en-US" altLang="zh-CN" sz="2400" b="1" dirty="0">
                <a:ln w="6350">
                  <a:noFill/>
                </a:ln>
                <a:solidFill>
                  <a:schemeClr val="bg2">
                    <a:lumMod val="90000"/>
                  </a:schemeClr>
                </a:solidFill>
                <a:latin typeface="Bradley Hand ITC" panose="03070402050302030203" pitchFamily="66" charset="0"/>
                <a:ea typeface="微软雅黑" pitchFamily="34" charset="-122"/>
              </a:rPr>
              <a:t>We have many PowerPoint Template</a:t>
            </a:r>
          </a:p>
          <a:p>
            <a:pPr algn="ctr" defTabSz="1219170"/>
            <a:r>
              <a:rPr lang="en-US" altLang="zh-CN" sz="2400" b="1" dirty="0">
                <a:ln w="6350">
                  <a:noFill/>
                </a:ln>
                <a:solidFill>
                  <a:schemeClr val="bg2">
                    <a:lumMod val="90000"/>
                  </a:schemeClr>
                </a:solidFill>
                <a:latin typeface="Bradley Hand ITC" panose="03070402050302030203" pitchFamily="66" charset="0"/>
                <a:ea typeface="微软雅黑" pitchFamily="34" charset="-122"/>
              </a:rPr>
              <a:t>That specially designed to help you.</a:t>
            </a:r>
            <a:endParaRPr lang="zh-CN" altLang="en-US" sz="2400" b="1" dirty="0">
              <a:ln w="6350">
                <a:noFill/>
              </a:ln>
              <a:solidFill>
                <a:schemeClr val="bg2">
                  <a:lumMod val="90000"/>
                </a:schemeClr>
              </a:solidFill>
              <a:latin typeface="Bradley Hand ITC" panose="03070402050302030203" pitchFamily="66" charset="0"/>
              <a:ea typeface="微软雅黑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56D7F6F-B284-47BE-ACFB-8E40F63CF2E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77CBC3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7777" y="1459938"/>
            <a:ext cx="4780931" cy="4535244"/>
          </a:xfrm>
          <a:prstGeom prst="rect">
            <a:avLst/>
          </a:prstGeom>
        </p:spPr>
      </p:pic>
      <p:sp>
        <p:nvSpPr>
          <p:cNvPr id="21" name="任意多边形 15">
            <a:extLst>
              <a:ext uri="{FF2B5EF4-FFF2-40B4-BE49-F238E27FC236}">
                <a16:creationId xmlns:a16="http://schemas.microsoft.com/office/drawing/2014/main" xmlns="" id="{C3BBC306-38A4-4703-AFA2-5B870BB35B8B}"/>
              </a:ext>
            </a:extLst>
          </p:cNvPr>
          <p:cNvSpPr/>
          <p:nvPr/>
        </p:nvSpPr>
        <p:spPr>
          <a:xfrm flipV="1">
            <a:off x="0" y="6109119"/>
            <a:ext cx="12192000" cy="759263"/>
          </a:xfrm>
          <a:custGeom>
            <a:avLst/>
            <a:gdLst>
              <a:gd name="connsiteX0" fmla="*/ 0 w 12192000"/>
              <a:gd name="connsiteY0" fmla="*/ 0 h 1001486"/>
              <a:gd name="connsiteX1" fmla="*/ 12192000 w 12192000"/>
              <a:gd name="connsiteY1" fmla="*/ 0 h 1001486"/>
              <a:gd name="connsiteX2" fmla="*/ 12192000 w 12192000"/>
              <a:gd name="connsiteY2" fmla="*/ 781050 h 1001486"/>
              <a:gd name="connsiteX3" fmla="*/ 10839450 w 12192000"/>
              <a:gd name="connsiteY3" fmla="*/ 1000125 h 1001486"/>
              <a:gd name="connsiteX4" fmla="*/ 9591675 w 12192000"/>
              <a:gd name="connsiteY4" fmla="*/ 752475 h 1001486"/>
              <a:gd name="connsiteX5" fmla="*/ 8143875 w 12192000"/>
              <a:gd name="connsiteY5" fmla="*/ 971550 h 1001486"/>
              <a:gd name="connsiteX6" fmla="*/ 6791325 w 12192000"/>
              <a:gd name="connsiteY6" fmla="*/ 762000 h 1001486"/>
              <a:gd name="connsiteX7" fmla="*/ 5438776 w 12192000"/>
              <a:gd name="connsiteY7" fmla="*/ 990600 h 1001486"/>
              <a:gd name="connsiteX8" fmla="*/ 4095750 w 12192000"/>
              <a:gd name="connsiteY8" fmla="*/ 790575 h 1001486"/>
              <a:gd name="connsiteX9" fmla="*/ 2766094 w 12192000"/>
              <a:gd name="connsiteY9" fmla="*/ 1001486 h 1001486"/>
              <a:gd name="connsiteX10" fmla="*/ 2670665 w 12192000"/>
              <a:gd name="connsiteY10" fmla="*/ 1001486 h 1001486"/>
              <a:gd name="connsiteX11" fmla="*/ 1381125 w 12192000"/>
              <a:gd name="connsiteY11" fmla="*/ 762000 h 1001486"/>
              <a:gd name="connsiteX12" fmla="*/ 0 w 12192000"/>
              <a:gd name="connsiteY12" fmla="*/ 976634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1001486">
                <a:moveTo>
                  <a:pt x="0" y="0"/>
                </a:moveTo>
                <a:lnTo>
                  <a:pt x="12192000" y="0"/>
                </a:lnTo>
                <a:lnTo>
                  <a:pt x="12192000" y="781050"/>
                </a:lnTo>
                <a:lnTo>
                  <a:pt x="10839450" y="1000125"/>
                </a:lnTo>
                <a:lnTo>
                  <a:pt x="9591675" y="752475"/>
                </a:lnTo>
                <a:lnTo>
                  <a:pt x="8143875" y="971550"/>
                </a:lnTo>
                <a:lnTo>
                  <a:pt x="6791325" y="762000"/>
                </a:lnTo>
                <a:lnTo>
                  <a:pt x="5438776" y="990600"/>
                </a:lnTo>
                <a:lnTo>
                  <a:pt x="4095750" y="790575"/>
                </a:lnTo>
                <a:lnTo>
                  <a:pt x="2766094" y="1001486"/>
                </a:lnTo>
                <a:lnTo>
                  <a:pt x="2670665" y="1001486"/>
                </a:lnTo>
                <a:lnTo>
                  <a:pt x="1381125" y="762000"/>
                </a:lnTo>
                <a:lnTo>
                  <a:pt x="0" y="976634"/>
                </a:lnTo>
                <a:close/>
              </a:path>
            </a:pathLst>
          </a:custGeom>
          <a:solidFill>
            <a:srgbClr val="9DE3D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23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004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17" grpId="0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C8ED1AE-89D2-47EA-95F9-8628F0294DF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绿色简约小清新教育展示PPT模板"/>
  <p:tag name="ISPRING_FIRST_PUBLISH" val="1"/>
</p:tagLst>
</file>

<file path=ppt/theme/theme1.xml><?xml version="1.0" encoding="utf-8"?>
<a:theme xmlns:a="http://schemas.openxmlformats.org/drawingml/2006/main" name="www.33ppt.com">
  <a:themeElements>
    <a:clrScheme name="自定义 2">
      <a:dk1>
        <a:sysClr val="windowText" lastClr="000000"/>
      </a:dk1>
      <a:lt1>
        <a:sysClr val="window" lastClr="FFFFFF"/>
      </a:lt1>
      <a:dk2>
        <a:srgbClr val="9DE3D7"/>
      </a:dk2>
      <a:lt2>
        <a:srgbClr val="E7E6E6"/>
      </a:lt2>
      <a:accent1>
        <a:srgbClr val="77CBC3"/>
      </a:accent1>
      <a:accent2>
        <a:srgbClr val="9DE3D7"/>
      </a:accent2>
      <a:accent3>
        <a:srgbClr val="77CBC3"/>
      </a:accent3>
      <a:accent4>
        <a:srgbClr val="9DE3D7"/>
      </a:accent4>
      <a:accent5>
        <a:srgbClr val="77CBC3"/>
      </a:accent5>
      <a:accent6>
        <a:srgbClr val="9DE3D7"/>
      </a:accent6>
      <a:hlink>
        <a:srgbClr val="77CBC3"/>
      </a:hlink>
      <a:folHlink>
        <a:srgbClr val="9DE3D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1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题1">
  <a:themeElements>
    <a:clrScheme name="自定义 2">
      <a:dk1>
        <a:sysClr val="windowText" lastClr="000000"/>
      </a:dk1>
      <a:lt1>
        <a:sysClr val="window" lastClr="FFFFFF"/>
      </a:lt1>
      <a:dk2>
        <a:srgbClr val="9DE3D7"/>
      </a:dk2>
      <a:lt2>
        <a:srgbClr val="E7E6E6"/>
      </a:lt2>
      <a:accent1>
        <a:srgbClr val="77CBC3"/>
      </a:accent1>
      <a:accent2>
        <a:srgbClr val="9DE3D7"/>
      </a:accent2>
      <a:accent3>
        <a:srgbClr val="77CBC3"/>
      </a:accent3>
      <a:accent4>
        <a:srgbClr val="9DE3D7"/>
      </a:accent4>
      <a:accent5>
        <a:srgbClr val="77CBC3"/>
      </a:accent5>
      <a:accent6>
        <a:srgbClr val="9DE3D7"/>
      </a:accent6>
      <a:hlink>
        <a:srgbClr val="77CBC3"/>
      </a:hlink>
      <a:folHlink>
        <a:srgbClr val="9DE3D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主题1" id="{9BB7D6DE-A5A9-4577-8563-724B0F088776}" vid="{5E64F5F1-CB4F-435C-BBE2-93F96AA7CA6A}"/>
    </a:ext>
  </a:extLst>
</a:theme>
</file>

<file path=ppt/theme/theme4.xml><?xml version="1.0" encoding="utf-8"?>
<a:theme xmlns:a="http://schemas.openxmlformats.org/drawingml/2006/main" name="1_www.33ppt.com1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3688</Words>
  <Application>Microsoft Office PowerPoint</Application>
  <PresentationFormat>自定义</PresentationFormat>
  <Paragraphs>229</Paragraphs>
  <Slides>22</Slides>
  <Notes>22</Notes>
  <HiddenSlides>0</HiddenSlides>
  <MMClips>2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www.33ppt.com</vt:lpstr>
      <vt:lpstr>www.33ppt.com1</vt:lpstr>
      <vt:lpstr>主题1</vt:lpstr>
      <vt:lpstr>1_www.33ppt.com1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www.33ppt.com</Manager>
  <Company>www.33ppt.com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绿色简约小清新教育展示PPT模板</dc:title>
  <dc:subject>www.33ppt.com</dc:subject>
  <dc:creator>izzieyee</dc:creator>
  <cp:keywords>588</cp:keywords>
  <dc:description>www.33ppt.com</dc:description>
  <cp:lastModifiedBy>风轻无痕</cp:lastModifiedBy>
  <cp:revision>13</cp:revision>
  <dcterms:created xsi:type="dcterms:W3CDTF">2017-05-11T08:14:27Z</dcterms:created>
  <dcterms:modified xsi:type="dcterms:W3CDTF">2018-06-28T06:22:18Z</dcterms:modified>
  <cp:category>588</cp:category>
  <cp:version>www.33ppt.com</cp:version>
</cp:coreProperties>
</file>